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E5E7-3A0B-A36C-8C81-D5BDECF2F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C4BE7-52FC-FFCD-9D79-BFAEE93CC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7382-424D-9C6A-2FD6-372E8113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3EB6-7092-49B6-8F4F-0D4DCE313193}" type="datetimeFigureOut">
              <a:rPr lang="es-ES" smtClean="0"/>
              <a:t>12/07/2025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5162A-E812-9853-7A2C-3F9190D6F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9C31E-2143-4805-99F4-E69593F7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ED-D46E-4CBA-96BA-06F33DEDE6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74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60CA-68A2-8854-1055-546854CE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699CD-A139-DA24-0874-4E8EAF027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38F1-6D2D-D868-37BC-66CA1687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3EB6-7092-49B6-8F4F-0D4DCE313193}" type="datetimeFigureOut">
              <a:rPr lang="es-ES" smtClean="0"/>
              <a:t>12/07/2025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B2BD-BBDF-93B9-C6E3-454F313F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046D-A7C4-716C-7A2D-3BC8A716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ED-D46E-4CBA-96BA-06F33DEDE6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512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B2F4B-6909-5997-F229-5714CFE84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ABB05-BCD0-ED0C-29D0-1E46C6BC5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68032-05B3-CACF-90D9-3B93D6FF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3EB6-7092-49B6-8F4F-0D4DCE313193}" type="datetimeFigureOut">
              <a:rPr lang="es-ES" smtClean="0"/>
              <a:t>12/07/2025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294E-13B9-93AA-FD4A-3754300F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99C91-039D-79D4-FFE8-E4C960A4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ED-D46E-4CBA-96BA-06F33DEDE6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22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13156-981B-DD4D-CF91-5D04BBA3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D52EF-2251-236E-3B9C-0785FFFCC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6C0C-262A-5215-7D5C-63B798FE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3EB6-7092-49B6-8F4F-0D4DCE313193}" type="datetimeFigureOut">
              <a:rPr lang="es-ES" smtClean="0"/>
              <a:t>12/07/2025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3D1D-A610-ED20-D9D0-24CCB58D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701CA-A6A7-B1C3-D0D1-05A08001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ED-D46E-4CBA-96BA-06F33DEDE6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231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34B1-E917-3A1C-95C8-CCC81215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1749C-D6D1-66A9-5D01-F6220406F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3081-892B-C7DE-1D86-751692D3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3EB6-7092-49B6-8F4F-0D4DCE313193}" type="datetimeFigureOut">
              <a:rPr lang="es-ES" smtClean="0"/>
              <a:t>12/07/2025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BB72-9BA4-2EE6-5585-C6DD4F09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C54D-5B86-0E94-37C2-37869A56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ED-D46E-4CBA-96BA-06F33DEDE6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43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1F05-D020-8115-0510-4E7DF7E82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69EC-9AAE-BB9F-59BC-19F071BD3E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A6467-3379-1757-2301-D0475A449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F8C4C-B9A0-8D4C-9FEE-7734B993A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3EB6-7092-49B6-8F4F-0D4DCE313193}" type="datetimeFigureOut">
              <a:rPr lang="es-ES" smtClean="0"/>
              <a:t>12/07/2025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21BF7-6C73-7D97-2AF3-DDB01696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994DF-29EF-A1F4-A0E2-7924F1E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ED-D46E-4CBA-96BA-06F33DEDE6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18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7432-3B58-C47E-C428-08FC87C0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D7F2-08CF-0B3D-402E-366386D2B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44EC0-AA1E-6412-2D54-84579B61E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9C8E7-23AA-B215-B644-4D76F3B02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D6F87-26FD-1E38-F9C0-8DB80E122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F7543-7219-7B4C-A529-C94A4FE8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3EB6-7092-49B6-8F4F-0D4DCE313193}" type="datetimeFigureOut">
              <a:rPr lang="es-ES" smtClean="0"/>
              <a:t>12/07/2025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F0EDD-9EDE-3461-969A-7EB8C5D2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8D13A-C49E-9874-1367-B125D315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ED-D46E-4CBA-96BA-06F33DEDE6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97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B8D9-FABA-0194-00ED-0186D3CFF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FEADD-0F6C-BDD6-2661-CE884BFE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3EB6-7092-49B6-8F4F-0D4DCE313193}" type="datetimeFigureOut">
              <a:rPr lang="es-ES" smtClean="0"/>
              <a:t>12/07/2025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AB47-130D-F395-B5B5-EFA4AE45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610DF-2FD4-98FD-229C-28057AE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ED-D46E-4CBA-96BA-06F33DEDE6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76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FF33F-8886-3B59-44E5-00A9AB38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3EB6-7092-49B6-8F4F-0D4DCE313193}" type="datetimeFigureOut">
              <a:rPr lang="es-ES" smtClean="0"/>
              <a:t>12/07/2025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B6D3F-91E7-5BDD-37F0-7B7A581D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82315-5AEB-A05B-096F-99472652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ED-D46E-4CBA-96BA-06F33DEDE6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34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F39A-FAC8-4EAA-446C-491D80622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89C3-844C-880C-72AC-D70038B63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C4E36-6C76-B13B-2908-EE9F704A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BB246-288B-4ABC-F466-0BDDDD67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3EB6-7092-49B6-8F4F-0D4DCE313193}" type="datetimeFigureOut">
              <a:rPr lang="es-ES" smtClean="0"/>
              <a:t>12/07/2025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28EB-0A1C-8695-1640-59C62C37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B9294-FA0F-7DE7-D288-3155857E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ED-D46E-4CBA-96BA-06F33DEDE6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103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B694-62A1-6F68-C1F3-FF90E116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FC556-DE34-5FD1-ACB5-1F9021AD9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B65AD-2D23-4034-521A-3BFC6F623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72CA5-1646-2CC1-437F-50A6E043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3EB6-7092-49B6-8F4F-0D4DCE313193}" type="datetimeFigureOut">
              <a:rPr lang="es-ES" smtClean="0"/>
              <a:t>12/07/2025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FEA08-520C-95C0-D2D6-25A7A1CC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F9CD1-3BD3-A083-CCB7-7076E842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70ED-D46E-4CBA-96BA-06F33DEDE6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42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F76B41-E01E-5B39-7874-3CCC347F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5F290-4563-1054-6004-F9D3E93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21925-751F-3A3F-144E-E07A35074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53EB6-7092-49B6-8F4F-0D4DCE313193}" type="datetimeFigureOut">
              <a:rPr lang="es-ES" smtClean="0"/>
              <a:t>12/07/2025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F608-7ABA-F850-9FA7-5AC350657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E4258-CCD8-EC77-6F27-5D28DA3BA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070ED-D46E-4CBA-96BA-06F33DEDE64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545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hone with an envelope and a bell&#10;&#10;AI-generated content may be incorrect.">
            <a:extLst>
              <a:ext uri="{FF2B5EF4-FFF2-40B4-BE49-F238E27FC236}">
                <a16:creationId xmlns:a16="http://schemas.microsoft.com/office/drawing/2014/main" id="{CE1DDC99-F65A-1272-275E-89AADD8D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95" y="2895905"/>
            <a:ext cx="441655" cy="44165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32C5A36-5C0E-B44D-2BCD-EBD1B0EA9593}"/>
              </a:ext>
            </a:extLst>
          </p:cNvPr>
          <p:cNvGrpSpPr/>
          <p:nvPr/>
        </p:nvGrpSpPr>
        <p:grpSpPr>
          <a:xfrm>
            <a:off x="3113083" y="10"/>
            <a:ext cx="5962785" cy="6857990"/>
            <a:chOff x="3113083" y="10"/>
            <a:chExt cx="5962785" cy="68579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6AD3B4-AD86-24D6-C15F-B0D7450A6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3228" r="2" b="2"/>
            <a:stretch>
              <a:fillRect/>
            </a:stretch>
          </p:blipFill>
          <p:spPr>
            <a:xfrm>
              <a:off x="3113083" y="10"/>
              <a:ext cx="5962785" cy="6857990"/>
            </a:xfrm>
            <a:custGeom>
              <a:avLst/>
              <a:gdLst/>
              <a:ahLst/>
              <a:cxnLst/>
              <a:rect l="l" t="t" r="r" b="b"/>
              <a:pathLst>
                <a:path w="5962785" h="6858000">
                  <a:moveTo>
                    <a:pt x="1044839" y="0"/>
                  </a:moveTo>
                  <a:lnTo>
                    <a:pt x="5962785" y="0"/>
                  </a:lnTo>
                  <a:lnTo>
                    <a:pt x="5962785" y="6858000"/>
                  </a:lnTo>
                  <a:lnTo>
                    <a:pt x="1469886" y="6858000"/>
                  </a:lnTo>
                  <a:lnTo>
                    <a:pt x="1416006" y="6823984"/>
                  </a:lnTo>
                  <a:cubicBezTo>
                    <a:pt x="1356767" y="6787940"/>
                    <a:pt x="1296437" y="6755500"/>
                    <a:pt x="1232473" y="6733873"/>
                  </a:cubicBezTo>
                  <a:cubicBezTo>
                    <a:pt x="1145250" y="6705037"/>
                    <a:pt x="1060933" y="6654575"/>
                    <a:pt x="1075471" y="6503186"/>
                  </a:cubicBezTo>
                  <a:cubicBezTo>
                    <a:pt x="1078378" y="6459932"/>
                    <a:pt x="1055118" y="6427493"/>
                    <a:pt x="1020229" y="6438306"/>
                  </a:cubicBezTo>
                  <a:cubicBezTo>
                    <a:pt x="953358" y="6459932"/>
                    <a:pt x="921375" y="6398656"/>
                    <a:pt x="883579" y="6351798"/>
                  </a:cubicBezTo>
                  <a:cubicBezTo>
                    <a:pt x="816707" y="6268895"/>
                    <a:pt x="752743" y="6182387"/>
                    <a:pt x="645167" y="6167969"/>
                  </a:cubicBezTo>
                  <a:cubicBezTo>
                    <a:pt x="665519" y="6103088"/>
                    <a:pt x="700408" y="6110298"/>
                    <a:pt x="732391" y="6124716"/>
                  </a:cubicBezTo>
                  <a:cubicBezTo>
                    <a:pt x="816707" y="6160761"/>
                    <a:pt x="901023" y="6200410"/>
                    <a:pt x="985339" y="6236455"/>
                  </a:cubicBezTo>
                  <a:cubicBezTo>
                    <a:pt x="1040581" y="6258081"/>
                    <a:pt x="1095822" y="6290522"/>
                    <a:pt x="1168509" y="6265291"/>
                  </a:cubicBezTo>
                  <a:cubicBezTo>
                    <a:pt x="1104545" y="6135530"/>
                    <a:pt x="996969" y="6110298"/>
                    <a:pt x="909746" y="6070649"/>
                  </a:cubicBezTo>
                  <a:cubicBezTo>
                    <a:pt x="802169" y="6020185"/>
                    <a:pt x="738206" y="5926470"/>
                    <a:pt x="659704" y="5818335"/>
                  </a:cubicBezTo>
                  <a:cubicBezTo>
                    <a:pt x="738206" y="5789500"/>
                    <a:pt x="787632" y="5868798"/>
                    <a:pt x="851597" y="5865193"/>
                  </a:cubicBezTo>
                  <a:cubicBezTo>
                    <a:pt x="854504" y="5854380"/>
                    <a:pt x="860319" y="5832753"/>
                    <a:pt x="860319" y="5832753"/>
                  </a:cubicBezTo>
                  <a:cubicBezTo>
                    <a:pt x="755650" y="5775081"/>
                    <a:pt x="709132" y="5666947"/>
                    <a:pt x="691686" y="5533581"/>
                  </a:cubicBezTo>
                  <a:cubicBezTo>
                    <a:pt x="685872" y="5465095"/>
                    <a:pt x="648075" y="5443468"/>
                    <a:pt x="610278" y="5411029"/>
                  </a:cubicBezTo>
                  <a:cubicBezTo>
                    <a:pt x="482350" y="5299289"/>
                    <a:pt x="345700" y="5198364"/>
                    <a:pt x="238123" y="5046976"/>
                  </a:cubicBezTo>
                  <a:cubicBezTo>
                    <a:pt x="363144" y="5064998"/>
                    <a:pt x="461997" y="5165924"/>
                    <a:pt x="592833" y="5209177"/>
                  </a:cubicBezTo>
                  <a:cubicBezTo>
                    <a:pt x="488165" y="5043371"/>
                    <a:pt x="351514" y="4956864"/>
                    <a:pt x="226494" y="4855939"/>
                  </a:cubicBezTo>
                  <a:cubicBezTo>
                    <a:pt x="168344" y="4809081"/>
                    <a:pt x="116011" y="4751408"/>
                    <a:pt x="49139" y="4726177"/>
                  </a:cubicBezTo>
                  <a:cubicBezTo>
                    <a:pt x="25879" y="4718968"/>
                    <a:pt x="-14825" y="4700947"/>
                    <a:pt x="5527" y="4650483"/>
                  </a:cubicBezTo>
                  <a:cubicBezTo>
                    <a:pt x="22972" y="4607230"/>
                    <a:pt x="54954" y="4621648"/>
                    <a:pt x="84029" y="4632460"/>
                  </a:cubicBezTo>
                  <a:cubicBezTo>
                    <a:pt x="153807" y="4661296"/>
                    <a:pt x="229401" y="4661296"/>
                    <a:pt x="325347" y="4661296"/>
                  </a:cubicBezTo>
                  <a:cubicBezTo>
                    <a:pt x="243939" y="4524326"/>
                    <a:pt x="95658" y="4567580"/>
                    <a:pt x="25879" y="4423401"/>
                  </a:cubicBezTo>
                  <a:cubicBezTo>
                    <a:pt x="113103" y="4398170"/>
                    <a:pt x="179975" y="4448632"/>
                    <a:pt x="249753" y="4459446"/>
                  </a:cubicBezTo>
                  <a:cubicBezTo>
                    <a:pt x="313718" y="4470259"/>
                    <a:pt x="328254" y="4445028"/>
                    <a:pt x="313718" y="4365729"/>
                  </a:cubicBezTo>
                  <a:cubicBezTo>
                    <a:pt x="290458" y="4243177"/>
                    <a:pt x="325347" y="4181900"/>
                    <a:pt x="418386" y="4214341"/>
                  </a:cubicBezTo>
                  <a:cubicBezTo>
                    <a:pt x="505609" y="4246781"/>
                    <a:pt x="514332" y="4199922"/>
                    <a:pt x="491072" y="4131438"/>
                  </a:cubicBezTo>
                  <a:cubicBezTo>
                    <a:pt x="456183" y="4030512"/>
                    <a:pt x="493979" y="3951214"/>
                    <a:pt x="520147" y="3864706"/>
                  </a:cubicBezTo>
                  <a:cubicBezTo>
                    <a:pt x="560851" y="3734945"/>
                    <a:pt x="543407" y="3670064"/>
                    <a:pt x="459090" y="3572743"/>
                  </a:cubicBezTo>
                  <a:cubicBezTo>
                    <a:pt x="409664" y="3518676"/>
                    <a:pt x="360236" y="3471818"/>
                    <a:pt x="290458" y="3424959"/>
                  </a:cubicBezTo>
                  <a:cubicBezTo>
                    <a:pt x="450368" y="3399728"/>
                    <a:pt x="284643" y="3313221"/>
                    <a:pt x="339884" y="3259153"/>
                  </a:cubicBezTo>
                  <a:cubicBezTo>
                    <a:pt x="453275" y="3237527"/>
                    <a:pt x="543407" y="3410542"/>
                    <a:pt x="697501" y="3360078"/>
                  </a:cubicBezTo>
                  <a:cubicBezTo>
                    <a:pt x="511425" y="3212294"/>
                    <a:pt x="302087" y="3165436"/>
                    <a:pt x="165437" y="2967190"/>
                  </a:cubicBezTo>
                  <a:cubicBezTo>
                    <a:pt x="197419" y="2923937"/>
                    <a:pt x="229401" y="2967190"/>
                    <a:pt x="255568" y="2949167"/>
                  </a:cubicBezTo>
                  <a:cubicBezTo>
                    <a:pt x="255568" y="2938354"/>
                    <a:pt x="560851" y="3006840"/>
                    <a:pt x="578296" y="2725691"/>
                  </a:cubicBezTo>
                  <a:cubicBezTo>
                    <a:pt x="584111" y="2725691"/>
                    <a:pt x="589926" y="2725691"/>
                    <a:pt x="595740" y="2714876"/>
                  </a:cubicBezTo>
                  <a:cubicBezTo>
                    <a:pt x="627722" y="2675228"/>
                    <a:pt x="598648" y="2581510"/>
                    <a:pt x="650982" y="2574301"/>
                  </a:cubicBezTo>
                  <a:cubicBezTo>
                    <a:pt x="709132" y="2567092"/>
                    <a:pt x="764373" y="2534653"/>
                    <a:pt x="825429" y="2552674"/>
                  </a:cubicBezTo>
                  <a:cubicBezTo>
                    <a:pt x="871949" y="2567092"/>
                    <a:pt x="921375" y="2585115"/>
                    <a:pt x="970802" y="2585115"/>
                  </a:cubicBezTo>
                  <a:cubicBezTo>
                    <a:pt x="1023136" y="2585115"/>
                    <a:pt x="1095822" y="2707668"/>
                    <a:pt x="1127805" y="2545465"/>
                  </a:cubicBezTo>
                  <a:cubicBezTo>
                    <a:pt x="1127805" y="2538257"/>
                    <a:pt x="1217936" y="2556280"/>
                    <a:pt x="1267362" y="2563488"/>
                  </a:cubicBezTo>
                  <a:cubicBezTo>
                    <a:pt x="1308067" y="2570698"/>
                    <a:pt x="1357494" y="2603137"/>
                    <a:pt x="1386568" y="2538257"/>
                  </a:cubicBezTo>
                  <a:cubicBezTo>
                    <a:pt x="1401105" y="2498607"/>
                    <a:pt x="1331326" y="2426518"/>
                    <a:pt x="1270270" y="2419309"/>
                  </a:cubicBezTo>
                  <a:cubicBezTo>
                    <a:pt x="1215029" y="2412101"/>
                    <a:pt x="1159787" y="2404892"/>
                    <a:pt x="1107453" y="2419309"/>
                  </a:cubicBezTo>
                  <a:cubicBezTo>
                    <a:pt x="1043489" y="2437331"/>
                    <a:pt x="1008599" y="2408495"/>
                    <a:pt x="991154" y="2343615"/>
                  </a:cubicBezTo>
                  <a:cubicBezTo>
                    <a:pt x="970802" y="2275131"/>
                    <a:pt x="933005" y="2239085"/>
                    <a:pt x="880671" y="2206645"/>
                  </a:cubicBezTo>
                  <a:cubicBezTo>
                    <a:pt x="752743" y="2127346"/>
                    <a:pt x="630630" y="2033629"/>
                    <a:pt x="491072" y="1986771"/>
                  </a:cubicBezTo>
                  <a:cubicBezTo>
                    <a:pt x="464905" y="1979562"/>
                    <a:pt x="432923" y="1965145"/>
                    <a:pt x="421293" y="1903868"/>
                  </a:cubicBezTo>
                  <a:cubicBezTo>
                    <a:pt x="799262" y="1997584"/>
                    <a:pt x="1142342" y="2239085"/>
                    <a:pt x="1531941" y="2224667"/>
                  </a:cubicBezTo>
                  <a:cubicBezTo>
                    <a:pt x="1427272" y="2148974"/>
                    <a:pt x="1302252" y="2145369"/>
                    <a:pt x="1188861" y="2091301"/>
                  </a:cubicBezTo>
                  <a:cubicBezTo>
                    <a:pt x="1270270" y="2051652"/>
                    <a:pt x="1345864" y="2094906"/>
                    <a:pt x="1421458" y="2116532"/>
                  </a:cubicBezTo>
                  <a:cubicBezTo>
                    <a:pt x="1485422" y="2134554"/>
                    <a:pt x="1543571" y="2138160"/>
                    <a:pt x="1549386" y="2026420"/>
                  </a:cubicBezTo>
                  <a:cubicBezTo>
                    <a:pt x="1549386" y="2015607"/>
                    <a:pt x="1549386" y="2008398"/>
                    <a:pt x="1549386" y="1997584"/>
                  </a:cubicBezTo>
                  <a:cubicBezTo>
                    <a:pt x="1526126" y="1950727"/>
                    <a:pt x="1494144" y="1929099"/>
                    <a:pt x="1453440" y="1914682"/>
                  </a:cubicBezTo>
                  <a:cubicBezTo>
                    <a:pt x="1430180" y="1907473"/>
                    <a:pt x="1398198" y="1893056"/>
                    <a:pt x="1398198" y="1860614"/>
                  </a:cubicBezTo>
                  <a:cubicBezTo>
                    <a:pt x="1401105" y="1738063"/>
                    <a:pt x="1322604" y="1702018"/>
                    <a:pt x="1247011" y="1665972"/>
                  </a:cubicBezTo>
                  <a:cubicBezTo>
                    <a:pt x="1287715" y="1604696"/>
                    <a:pt x="1322604" y="1647950"/>
                    <a:pt x="1354586" y="1644345"/>
                  </a:cubicBezTo>
                  <a:cubicBezTo>
                    <a:pt x="1374939" y="1640741"/>
                    <a:pt x="1395290" y="1637138"/>
                    <a:pt x="1395290" y="1604696"/>
                  </a:cubicBezTo>
                  <a:cubicBezTo>
                    <a:pt x="1395290" y="1579465"/>
                    <a:pt x="1386568" y="1547025"/>
                    <a:pt x="1366216" y="1547025"/>
                  </a:cubicBezTo>
                  <a:cubicBezTo>
                    <a:pt x="1238288" y="1543420"/>
                    <a:pt x="1165601" y="1370405"/>
                    <a:pt x="1031858" y="1370405"/>
                  </a:cubicBezTo>
                  <a:cubicBezTo>
                    <a:pt x="950450" y="1370405"/>
                    <a:pt x="1072563" y="1273083"/>
                    <a:pt x="1005692" y="1233435"/>
                  </a:cubicBezTo>
                  <a:cubicBezTo>
                    <a:pt x="991154" y="1222621"/>
                    <a:pt x="1046396" y="1208203"/>
                    <a:pt x="1069655" y="1211808"/>
                  </a:cubicBezTo>
                  <a:cubicBezTo>
                    <a:pt x="1092915" y="1215412"/>
                    <a:pt x="1113268" y="1240644"/>
                    <a:pt x="1142342" y="1222621"/>
                  </a:cubicBezTo>
                  <a:cubicBezTo>
                    <a:pt x="1156879" y="1157741"/>
                    <a:pt x="1119082" y="1132510"/>
                    <a:pt x="1084193" y="1114487"/>
                  </a:cubicBezTo>
                  <a:cubicBezTo>
                    <a:pt x="1008599" y="1071234"/>
                    <a:pt x="933005" y="1020771"/>
                    <a:pt x="848689" y="1006353"/>
                  </a:cubicBezTo>
                  <a:cubicBezTo>
                    <a:pt x="819615" y="1002748"/>
                    <a:pt x="802169" y="984726"/>
                    <a:pt x="805077" y="948681"/>
                  </a:cubicBezTo>
                  <a:cubicBezTo>
                    <a:pt x="810892" y="901822"/>
                    <a:pt x="839967" y="916240"/>
                    <a:pt x="863226" y="919844"/>
                  </a:cubicBezTo>
                  <a:cubicBezTo>
                    <a:pt x="877764" y="923450"/>
                    <a:pt x="892301" y="934263"/>
                    <a:pt x="906838" y="909031"/>
                  </a:cubicBezTo>
                  <a:cubicBezTo>
                    <a:pt x="566666" y="653113"/>
                    <a:pt x="386404" y="667532"/>
                    <a:pt x="5527" y="458471"/>
                  </a:cubicBezTo>
                  <a:cubicBezTo>
                    <a:pt x="89843" y="418822"/>
                    <a:pt x="150900" y="447658"/>
                    <a:pt x="209049" y="454867"/>
                  </a:cubicBezTo>
                  <a:cubicBezTo>
                    <a:pt x="354422" y="472890"/>
                    <a:pt x="264290" y="505329"/>
                    <a:pt x="409664" y="526956"/>
                  </a:cubicBezTo>
                  <a:cubicBezTo>
                    <a:pt x="479443" y="537770"/>
                    <a:pt x="543407" y="573815"/>
                    <a:pt x="621908" y="516143"/>
                  </a:cubicBezTo>
                  <a:cubicBezTo>
                    <a:pt x="674242" y="476494"/>
                    <a:pt x="758558" y="519747"/>
                    <a:pt x="822522" y="552188"/>
                  </a:cubicBezTo>
                  <a:cubicBezTo>
                    <a:pt x="874856" y="581024"/>
                    <a:pt x="927190" y="588232"/>
                    <a:pt x="996969" y="552188"/>
                  </a:cubicBezTo>
                  <a:cubicBezTo>
                    <a:pt x="933005" y="530562"/>
                    <a:pt x="883579" y="512539"/>
                    <a:pt x="834151" y="498120"/>
                  </a:cubicBezTo>
                  <a:cubicBezTo>
                    <a:pt x="793447" y="487307"/>
                    <a:pt x="770187" y="462076"/>
                    <a:pt x="773095" y="408008"/>
                  </a:cubicBezTo>
                  <a:cubicBezTo>
                    <a:pt x="773095" y="379172"/>
                    <a:pt x="764373" y="339523"/>
                    <a:pt x="793447" y="325106"/>
                  </a:cubicBezTo>
                  <a:cubicBezTo>
                    <a:pt x="816707" y="310688"/>
                    <a:pt x="848689" y="325106"/>
                    <a:pt x="860319" y="350336"/>
                  </a:cubicBezTo>
                  <a:cubicBezTo>
                    <a:pt x="874856" y="397195"/>
                    <a:pt x="889393" y="440449"/>
                    <a:pt x="938820" y="444054"/>
                  </a:cubicBezTo>
                  <a:cubicBezTo>
                    <a:pt x="1005692" y="451262"/>
                    <a:pt x="967894" y="422426"/>
                    <a:pt x="956265" y="386381"/>
                  </a:cubicBezTo>
                  <a:cubicBezTo>
                    <a:pt x="944635" y="346733"/>
                    <a:pt x="979525" y="335919"/>
                    <a:pt x="1002784" y="343127"/>
                  </a:cubicBezTo>
                  <a:cubicBezTo>
                    <a:pt x="1090008" y="375569"/>
                    <a:pt x="1180139" y="317897"/>
                    <a:pt x="1270270" y="364755"/>
                  </a:cubicBezTo>
                  <a:cubicBezTo>
                    <a:pt x="1247011" y="249411"/>
                    <a:pt x="1197583" y="198949"/>
                    <a:pt x="1092915" y="180926"/>
                  </a:cubicBezTo>
                  <a:cubicBezTo>
                    <a:pt x="1055118" y="177322"/>
                    <a:pt x="1014414" y="184530"/>
                    <a:pt x="979525" y="152090"/>
                  </a:cubicBezTo>
                  <a:cubicBezTo>
                    <a:pt x="959172" y="134068"/>
                    <a:pt x="938820" y="112441"/>
                    <a:pt x="953358" y="76396"/>
                  </a:cubicBezTo>
                  <a:cubicBezTo>
                    <a:pt x="962080" y="51165"/>
                    <a:pt x="985339" y="51165"/>
                    <a:pt x="1005692" y="58373"/>
                  </a:cubicBezTo>
                  <a:cubicBezTo>
                    <a:pt x="1090008" y="98023"/>
                    <a:pt x="1180139" y="108837"/>
                    <a:pt x="1267362" y="123254"/>
                  </a:cubicBezTo>
                  <a:cubicBezTo>
                    <a:pt x="1281900" y="126859"/>
                    <a:pt x="1296437" y="134068"/>
                    <a:pt x="1310975" y="98023"/>
                  </a:cubicBezTo>
                  <a:cubicBezTo>
                    <a:pt x="1260095" y="81803"/>
                    <a:pt x="1209941" y="62879"/>
                    <a:pt x="1159787" y="43505"/>
                  </a:cubicBezTo>
                  <a:close/>
                </a:path>
              </a:pathLst>
            </a:custGeom>
          </p:spPr>
        </p:pic>
        <p:pic>
          <p:nvPicPr>
            <p:cNvPr id="7" name="Picture 6" descr="A cartoon of a person holding a megaphone&#10;&#10;AI-generated content may be incorrect.">
              <a:extLst>
                <a:ext uri="{FF2B5EF4-FFF2-40B4-BE49-F238E27FC236}">
                  <a16:creationId xmlns:a16="http://schemas.microsoft.com/office/drawing/2014/main" id="{90471FD5-8320-A202-FE1A-69E9FFDB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3424" y="5161584"/>
              <a:ext cx="736296" cy="736296"/>
            </a:xfrm>
            <a:prstGeom prst="rect">
              <a:avLst/>
            </a:prstGeom>
          </p:spPr>
        </p:pic>
        <p:pic>
          <p:nvPicPr>
            <p:cNvPr id="12" name="Picture 11" descr="A logo of a play button&#10;&#10;AI-generated content may be incorrect.">
              <a:extLst>
                <a:ext uri="{FF2B5EF4-FFF2-40B4-BE49-F238E27FC236}">
                  <a16:creationId xmlns:a16="http://schemas.microsoft.com/office/drawing/2014/main" id="{6A5E5960-711D-0EC2-E397-D1CFE57FB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050" y="4966005"/>
              <a:ext cx="720000" cy="720000"/>
            </a:xfrm>
            <a:prstGeom prst="rect">
              <a:avLst/>
            </a:prstGeom>
          </p:spPr>
        </p:pic>
        <p:pic>
          <p:nvPicPr>
            <p:cNvPr id="14" name="Picture 13" descr="A hand pointing at a video player&#10;&#10;AI-generated content may be incorrect.">
              <a:extLst>
                <a:ext uri="{FF2B5EF4-FFF2-40B4-BE49-F238E27FC236}">
                  <a16:creationId xmlns:a16="http://schemas.microsoft.com/office/drawing/2014/main" id="{60D0CF63-6D86-C2AC-1480-A1BF7A3D6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7794" y="4441584"/>
              <a:ext cx="720000" cy="720000"/>
            </a:xfrm>
            <a:prstGeom prst="rect">
              <a:avLst/>
            </a:prstGeom>
          </p:spPr>
        </p:pic>
        <p:pic>
          <p:nvPicPr>
            <p:cNvPr id="17" name="Picture 16" descr="A close up of a chat bubble&#10;&#10;AI-generated content may be incorrect.">
              <a:extLst>
                <a:ext uri="{FF2B5EF4-FFF2-40B4-BE49-F238E27FC236}">
                  <a16:creationId xmlns:a16="http://schemas.microsoft.com/office/drawing/2014/main" id="{595C4EF4-625A-B160-D619-5C2A161BA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9720" y="3765855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group of people in a target&#10;&#10;AI-generated content may be incorrect.">
              <a:extLst>
                <a:ext uri="{FF2B5EF4-FFF2-40B4-BE49-F238E27FC236}">
                  <a16:creationId xmlns:a16="http://schemas.microsoft.com/office/drawing/2014/main" id="{69934B67-8785-7D57-C858-5E9D6F1EF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938" y="4309414"/>
              <a:ext cx="411812" cy="411812"/>
            </a:xfrm>
            <a:prstGeom prst="rect">
              <a:avLst/>
            </a:prstGeom>
          </p:spPr>
        </p:pic>
        <p:pic>
          <p:nvPicPr>
            <p:cNvPr id="21" name="Picture 20" descr="A light bulb with a puzzle piece&#10;&#10;AI-generated content may be incorrect.">
              <a:extLst>
                <a:ext uri="{FF2B5EF4-FFF2-40B4-BE49-F238E27FC236}">
                  <a16:creationId xmlns:a16="http://schemas.microsoft.com/office/drawing/2014/main" id="{139F9904-E4E6-DBFC-F661-D9E6F05CF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7074" y="4173404"/>
              <a:ext cx="360000" cy="360000"/>
            </a:xfrm>
            <a:prstGeom prst="rect">
              <a:avLst/>
            </a:prstGeom>
          </p:spPr>
        </p:pic>
        <p:pic>
          <p:nvPicPr>
            <p:cNvPr id="23" name="Picture 22" descr="A hand holding a cell phone&#10;&#10;AI-generated content may be incorrect.">
              <a:extLst>
                <a:ext uri="{FF2B5EF4-FFF2-40B4-BE49-F238E27FC236}">
                  <a16:creationId xmlns:a16="http://schemas.microsoft.com/office/drawing/2014/main" id="{82375FE9-1F3D-F2BD-DE2F-213E7B627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0548" y="3378200"/>
              <a:ext cx="268900" cy="268900"/>
            </a:xfrm>
            <a:prstGeom prst="rect">
              <a:avLst/>
            </a:prstGeom>
          </p:spPr>
        </p:pic>
        <p:pic>
          <p:nvPicPr>
            <p:cNvPr id="25" name="Picture 24" descr="A pie chart with different faces&#10;&#10;AI-generated content may be incorrect.">
              <a:extLst>
                <a:ext uri="{FF2B5EF4-FFF2-40B4-BE49-F238E27FC236}">
                  <a16:creationId xmlns:a16="http://schemas.microsoft.com/office/drawing/2014/main" id="{B122D19F-FF1C-BA46-9ADF-E7B3CCE13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6402" y="3765855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funnel with coins and people in it&#10;&#10;AI-generated content may be incorrect.">
              <a:extLst>
                <a:ext uri="{FF2B5EF4-FFF2-40B4-BE49-F238E27FC236}">
                  <a16:creationId xmlns:a16="http://schemas.microsoft.com/office/drawing/2014/main" id="{558F96DD-D487-B1F0-3E5F-21DF35EB9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938" y="2104310"/>
              <a:ext cx="318456" cy="318456"/>
            </a:xfrm>
            <a:prstGeom prst="rect">
              <a:avLst/>
            </a:prstGeom>
          </p:spPr>
        </p:pic>
        <p:pic>
          <p:nvPicPr>
            <p:cNvPr id="29" name="Picture 28" descr="A hand holding a megaphone&#10;&#10;AI-generated content may be incorrect.">
              <a:extLst>
                <a:ext uri="{FF2B5EF4-FFF2-40B4-BE49-F238E27FC236}">
                  <a16:creationId xmlns:a16="http://schemas.microsoft.com/office/drawing/2014/main" id="{0B3F6017-E7F9-4B60-7F6C-0B842965E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1122" y="5078632"/>
              <a:ext cx="419178" cy="419178"/>
            </a:xfrm>
            <a:prstGeom prst="rect">
              <a:avLst/>
            </a:prstGeom>
          </p:spPr>
        </p:pic>
        <p:pic>
          <p:nvPicPr>
            <p:cNvPr id="31" name="Picture 30" descr="A tablet with a magnifying glass&#10;&#10;AI-generated content may be incorrect.">
              <a:extLst>
                <a:ext uri="{FF2B5EF4-FFF2-40B4-BE49-F238E27FC236}">
                  <a16:creationId xmlns:a16="http://schemas.microsoft.com/office/drawing/2014/main" id="{29EE31B5-41CA-3FE5-24FF-D9D1BD609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9270" y="4593653"/>
              <a:ext cx="360001" cy="360001"/>
            </a:xfrm>
            <a:prstGeom prst="rect">
              <a:avLst/>
            </a:prstGeom>
          </p:spPr>
        </p:pic>
        <p:pic>
          <p:nvPicPr>
            <p:cNvPr id="32" name="Picture 31" descr="A phone with an envelope and a bell&#10;&#10;AI-generated content may be incorrect.">
              <a:extLst>
                <a:ext uri="{FF2B5EF4-FFF2-40B4-BE49-F238E27FC236}">
                  <a16:creationId xmlns:a16="http://schemas.microsoft.com/office/drawing/2014/main" id="{E141C407-7F23-70C7-158F-6582A88FE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429" y="5379059"/>
              <a:ext cx="441655" cy="441655"/>
            </a:xfrm>
            <a:prstGeom prst="rect">
              <a:avLst/>
            </a:prstGeom>
          </p:spPr>
        </p:pic>
        <p:pic>
          <p:nvPicPr>
            <p:cNvPr id="33" name="Picture 32" descr="A hand holding a cell phone&#10;&#10;AI-generated content may be incorrect.">
              <a:extLst>
                <a:ext uri="{FF2B5EF4-FFF2-40B4-BE49-F238E27FC236}">
                  <a16:creationId xmlns:a16="http://schemas.microsoft.com/office/drawing/2014/main" id="{9C0F19A0-80CE-63F3-C312-740449343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7341" y="4280684"/>
              <a:ext cx="196240" cy="196240"/>
            </a:xfrm>
            <a:prstGeom prst="rect">
              <a:avLst/>
            </a:prstGeom>
          </p:spPr>
        </p:pic>
        <p:pic>
          <p:nvPicPr>
            <p:cNvPr id="34" name="Picture 33" descr="A hand pointing at a video player&#10;&#10;AI-generated content may be incorrect.">
              <a:extLst>
                <a:ext uri="{FF2B5EF4-FFF2-40B4-BE49-F238E27FC236}">
                  <a16:creationId xmlns:a16="http://schemas.microsoft.com/office/drawing/2014/main" id="{45B5027E-41F7-07F6-9D00-1A6AE8140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9720" y="1050542"/>
              <a:ext cx="283942" cy="283942"/>
            </a:xfrm>
            <a:prstGeom prst="rect">
              <a:avLst/>
            </a:prstGeom>
          </p:spPr>
        </p:pic>
        <p:pic>
          <p:nvPicPr>
            <p:cNvPr id="35" name="Picture 34" descr="A logo of a play button&#10;&#10;AI-generated content may be incorrect.">
              <a:extLst>
                <a:ext uri="{FF2B5EF4-FFF2-40B4-BE49-F238E27FC236}">
                  <a16:creationId xmlns:a16="http://schemas.microsoft.com/office/drawing/2014/main" id="{A337F387-355D-2C6B-7534-0A3E42CB4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8080" y="2945892"/>
              <a:ext cx="196240" cy="196240"/>
            </a:xfrm>
            <a:prstGeom prst="rect">
              <a:avLst/>
            </a:prstGeom>
          </p:spPr>
        </p:pic>
        <p:pic>
          <p:nvPicPr>
            <p:cNvPr id="36" name="Picture 35" descr="A tablet with a magnifying glass&#10;&#10;AI-generated content may be incorrect.">
              <a:extLst>
                <a:ext uri="{FF2B5EF4-FFF2-40B4-BE49-F238E27FC236}">
                  <a16:creationId xmlns:a16="http://schemas.microsoft.com/office/drawing/2014/main" id="{A86D89AD-E46C-C681-5CAE-471E0E095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4789" y="3203109"/>
              <a:ext cx="268901" cy="268901"/>
            </a:xfrm>
            <a:prstGeom prst="rect">
              <a:avLst/>
            </a:prstGeom>
          </p:spPr>
        </p:pic>
        <p:pic>
          <p:nvPicPr>
            <p:cNvPr id="37" name="Picture 36" descr="A light bulb with a puzzle piece&#10;&#10;AI-generated content may be incorrect.">
              <a:extLst>
                <a:ext uri="{FF2B5EF4-FFF2-40B4-BE49-F238E27FC236}">
                  <a16:creationId xmlns:a16="http://schemas.microsoft.com/office/drawing/2014/main" id="{2B71F586-F47F-8930-188E-CE7124FE0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635" y="3501553"/>
              <a:ext cx="246706" cy="246706"/>
            </a:xfrm>
            <a:prstGeom prst="rect">
              <a:avLst/>
            </a:prstGeom>
          </p:spPr>
        </p:pic>
        <p:pic>
          <p:nvPicPr>
            <p:cNvPr id="38" name="Picture 37" descr="A group of people in a target&#10;&#10;AI-generated content may be incorrect.">
              <a:extLst>
                <a:ext uri="{FF2B5EF4-FFF2-40B4-BE49-F238E27FC236}">
                  <a16:creationId xmlns:a16="http://schemas.microsoft.com/office/drawing/2014/main" id="{E6336458-C8C3-4335-1370-CA85B704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2585" y="2928057"/>
              <a:ext cx="148753" cy="148753"/>
            </a:xfrm>
            <a:prstGeom prst="rect">
              <a:avLst/>
            </a:prstGeom>
          </p:spPr>
        </p:pic>
        <p:pic>
          <p:nvPicPr>
            <p:cNvPr id="39" name="Picture 38" descr="A hand holding a megaphone&#10;&#10;AI-generated content may be incorrect.">
              <a:extLst>
                <a:ext uri="{FF2B5EF4-FFF2-40B4-BE49-F238E27FC236}">
                  <a16:creationId xmlns:a16="http://schemas.microsoft.com/office/drawing/2014/main" id="{E4491EC7-83D4-5387-2F93-DC22FFFC1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2892" y="3880491"/>
              <a:ext cx="245364" cy="245364"/>
            </a:xfrm>
            <a:prstGeom prst="rect">
              <a:avLst/>
            </a:prstGeom>
          </p:spPr>
        </p:pic>
        <p:pic>
          <p:nvPicPr>
            <p:cNvPr id="40" name="Picture 39" descr="A logo of a play button&#10;&#10;AI-generated content may be incorrect.">
              <a:extLst>
                <a:ext uri="{FF2B5EF4-FFF2-40B4-BE49-F238E27FC236}">
                  <a16:creationId xmlns:a16="http://schemas.microsoft.com/office/drawing/2014/main" id="{04979CF0-8B79-E363-811D-B573FF141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2593" y="3896468"/>
              <a:ext cx="283761" cy="283761"/>
            </a:xfrm>
            <a:prstGeom prst="rect">
              <a:avLst/>
            </a:prstGeom>
          </p:spPr>
        </p:pic>
        <p:pic>
          <p:nvPicPr>
            <p:cNvPr id="41" name="Picture 40" descr="A hand pointing at a video player&#10;&#10;AI-generated content may be incorrect.">
              <a:extLst>
                <a:ext uri="{FF2B5EF4-FFF2-40B4-BE49-F238E27FC236}">
                  <a16:creationId xmlns:a16="http://schemas.microsoft.com/office/drawing/2014/main" id="{AE41AEB1-34D7-B440-8ECC-0FD1D6437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7760" y="4910369"/>
              <a:ext cx="336526" cy="336526"/>
            </a:xfrm>
            <a:prstGeom prst="rect">
              <a:avLst/>
            </a:prstGeom>
          </p:spPr>
        </p:pic>
        <p:pic>
          <p:nvPicPr>
            <p:cNvPr id="42" name="Picture 41" descr="A phone with an envelope and a bell&#10;&#10;AI-generated content may be incorrect.">
              <a:extLst>
                <a:ext uri="{FF2B5EF4-FFF2-40B4-BE49-F238E27FC236}">
                  <a16:creationId xmlns:a16="http://schemas.microsoft.com/office/drawing/2014/main" id="{4FBFF0B9-BF38-6468-CF9D-E7D72DFC2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3393" y="1975681"/>
              <a:ext cx="257258" cy="257258"/>
            </a:xfrm>
            <a:prstGeom prst="rect">
              <a:avLst/>
            </a:prstGeom>
          </p:spPr>
        </p:pic>
        <p:pic>
          <p:nvPicPr>
            <p:cNvPr id="43" name="Picture 42" descr="A pie chart with different faces&#10;&#10;AI-generated content may be incorrect.">
              <a:extLst>
                <a:ext uri="{FF2B5EF4-FFF2-40B4-BE49-F238E27FC236}">
                  <a16:creationId xmlns:a16="http://schemas.microsoft.com/office/drawing/2014/main" id="{483DBB7E-7AA4-EC97-3BF4-75F74018E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8256" y="6216955"/>
              <a:ext cx="534138" cy="534138"/>
            </a:xfrm>
            <a:prstGeom prst="rect">
              <a:avLst/>
            </a:prstGeom>
          </p:spPr>
        </p:pic>
        <p:pic>
          <p:nvPicPr>
            <p:cNvPr id="44" name="Picture 43" descr="A light bulb with a puzzle piece&#10;&#10;AI-generated content may be incorrect.">
              <a:extLst>
                <a:ext uri="{FF2B5EF4-FFF2-40B4-BE49-F238E27FC236}">
                  <a16:creationId xmlns:a16="http://schemas.microsoft.com/office/drawing/2014/main" id="{0F62E1EC-0DF1-F88F-6904-FD2F2344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2002" y="6189929"/>
              <a:ext cx="374536" cy="374536"/>
            </a:xfrm>
            <a:prstGeom prst="rect">
              <a:avLst/>
            </a:prstGeom>
          </p:spPr>
        </p:pic>
        <p:pic>
          <p:nvPicPr>
            <p:cNvPr id="45" name="Picture 44" descr="A tablet with a magnifying glass&#10;&#10;AI-generated content may be incorrect.">
              <a:extLst>
                <a:ext uri="{FF2B5EF4-FFF2-40B4-BE49-F238E27FC236}">
                  <a16:creationId xmlns:a16="http://schemas.microsoft.com/office/drawing/2014/main" id="{CBFBEAAB-1344-7BE3-F9F3-6DC7BE1DE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5890" y="2485402"/>
              <a:ext cx="154935" cy="154935"/>
            </a:xfrm>
            <a:prstGeom prst="rect">
              <a:avLst/>
            </a:prstGeom>
          </p:spPr>
        </p:pic>
        <p:pic>
          <p:nvPicPr>
            <p:cNvPr id="46" name="Picture 45" descr="A hand holding a cell phone&#10;&#10;AI-generated content may be incorrect.">
              <a:extLst>
                <a:ext uri="{FF2B5EF4-FFF2-40B4-BE49-F238E27FC236}">
                  <a16:creationId xmlns:a16="http://schemas.microsoft.com/office/drawing/2014/main" id="{53B828DB-02D6-3C2A-0D90-B951A48D3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7794" y="2874229"/>
              <a:ext cx="114386" cy="114386"/>
            </a:xfrm>
            <a:prstGeom prst="rect">
              <a:avLst/>
            </a:prstGeom>
          </p:spPr>
        </p:pic>
        <p:pic>
          <p:nvPicPr>
            <p:cNvPr id="47" name="Picture 46" descr="A hand holding a cell phone&#10;&#10;AI-generated content may be incorrect.">
              <a:extLst>
                <a:ext uri="{FF2B5EF4-FFF2-40B4-BE49-F238E27FC236}">
                  <a16:creationId xmlns:a16="http://schemas.microsoft.com/office/drawing/2014/main" id="{4670E9AD-8032-7912-B900-F561D5237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938" y="520700"/>
              <a:ext cx="171450" cy="171450"/>
            </a:xfrm>
            <a:prstGeom prst="rect">
              <a:avLst/>
            </a:prstGeom>
          </p:spPr>
        </p:pic>
        <p:pic>
          <p:nvPicPr>
            <p:cNvPr id="48" name="Picture 47" descr="A logo of a play button&#10;&#10;AI-generated content may be incorrect.">
              <a:extLst>
                <a:ext uri="{FF2B5EF4-FFF2-40B4-BE49-F238E27FC236}">
                  <a16:creationId xmlns:a16="http://schemas.microsoft.com/office/drawing/2014/main" id="{8CFC61CF-5E30-D0F9-D124-FFF994360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772" y="304800"/>
              <a:ext cx="171450" cy="171450"/>
            </a:xfrm>
            <a:prstGeom prst="rect">
              <a:avLst/>
            </a:prstGeom>
          </p:spPr>
        </p:pic>
        <p:pic>
          <p:nvPicPr>
            <p:cNvPr id="49" name="Picture 48" descr="A cartoon of a person holding a megaphone&#10;&#10;AI-generated content may be incorrect.">
              <a:extLst>
                <a:ext uri="{FF2B5EF4-FFF2-40B4-BE49-F238E27FC236}">
                  <a16:creationId xmlns:a16="http://schemas.microsoft.com/office/drawing/2014/main" id="{D5445A66-7FEA-ABD4-FEF4-1470B39B0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050" y="4238152"/>
              <a:ext cx="295252" cy="295252"/>
            </a:xfrm>
            <a:prstGeom prst="rect">
              <a:avLst/>
            </a:prstGeom>
          </p:spPr>
        </p:pic>
        <p:pic>
          <p:nvPicPr>
            <p:cNvPr id="50" name="Picture 49" descr="A tablet with a magnifying glass&#10;&#10;AI-generated content may be incorrect.">
              <a:extLst>
                <a:ext uri="{FF2B5EF4-FFF2-40B4-BE49-F238E27FC236}">
                  <a16:creationId xmlns:a16="http://schemas.microsoft.com/office/drawing/2014/main" id="{A4947FFC-4373-E524-4303-B4829C88A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334" y="4449825"/>
              <a:ext cx="246706" cy="246706"/>
            </a:xfrm>
            <a:prstGeom prst="rect">
              <a:avLst/>
            </a:prstGeom>
          </p:spPr>
        </p:pic>
        <p:pic>
          <p:nvPicPr>
            <p:cNvPr id="51" name="Picture 50" descr="A hand pointing at a video player&#10;&#10;AI-generated content may be incorrect.">
              <a:extLst>
                <a:ext uri="{FF2B5EF4-FFF2-40B4-BE49-F238E27FC236}">
                  <a16:creationId xmlns:a16="http://schemas.microsoft.com/office/drawing/2014/main" id="{D0CE7F3C-6E32-0B1F-D3C6-DD0EC614B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731" y="5209476"/>
              <a:ext cx="236050" cy="236050"/>
            </a:xfrm>
            <a:prstGeom prst="rect">
              <a:avLst/>
            </a:prstGeom>
          </p:spPr>
        </p:pic>
        <p:pic>
          <p:nvPicPr>
            <p:cNvPr id="52" name="Picture 51" descr="A hand holding a megaphone&#10;&#10;AI-generated content may be incorrect.">
              <a:extLst>
                <a:ext uri="{FF2B5EF4-FFF2-40B4-BE49-F238E27FC236}">
                  <a16:creationId xmlns:a16="http://schemas.microsoft.com/office/drawing/2014/main" id="{3C8CDF20-6783-EB56-6589-3DB420718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1603" y="5710732"/>
              <a:ext cx="245364" cy="245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200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Sadeq Alisaac Khoueini</dc:creator>
  <cp:lastModifiedBy>Sadeq Alisaac Khoueini</cp:lastModifiedBy>
  <cp:revision>2</cp:revision>
  <dcterms:created xsi:type="dcterms:W3CDTF">2025-07-11T10:29:45Z</dcterms:created>
  <dcterms:modified xsi:type="dcterms:W3CDTF">2025-07-12T18:56:03Z</dcterms:modified>
</cp:coreProperties>
</file>