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6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B18B"/>
    <a:srgbClr val="AD8D74"/>
    <a:srgbClr val="FFFFFF"/>
    <a:srgbClr val="2B393C"/>
    <a:srgbClr val="AA7145"/>
    <a:srgbClr val="E2E4DE"/>
    <a:srgbClr val="532718"/>
    <a:srgbClr val="662C0C"/>
    <a:srgbClr val="F3F2E2"/>
    <a:srgbClr val="043F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 showGuides="1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01923" y="1122363"/>
            <a:ext cx="7588155" cy="2621154"/>
          </a:xfrm>
        </p:spPr>
        <p:txBody>
          <a:bodyPr anchor="b"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01923" y="3843708"/>
            <a:ext cx="7588155" cy="1414091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8FA71-3A18-48C0-980F-4B68F7F63042}" type="datetime1">
              <a:rPr lang="en-US" smtClean="0"/>
              <a:t>15-Sep-25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4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E956D-CB73-C986-F100-46487310D1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515600" cy="1132258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423E6A-A07C-BF0D-EA30-9A8A854E48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1680898"/>
            <a:ext cx="10515600" cy="44960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C9908-8F95-8DFC-72CC-158552B56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04EDB3-C0E8-45F8-9E1D-1B6C8D1880C0}" type="datetime1">
              <a:rPr lang="en-US" smtClean="0"/>
              <a:t>15-Sep-25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26C9BE-9060-50CB-2BB7-07307FF89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4A835B-97D3-BC22-F0B8-4986D4636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8089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85B0252-346C-F6F4-3642-19F571550D4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634888" y="578497"/>
            <a:ext cx="2047037" cy="55984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98DA36-7351-9D6A-518B-678AB8A507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578497"/>
            <a:ext cx="8796688" cy="559846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46BDFF-D746-836C-04B8-CA89AD5D14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F0EC4B-54ED-4041-B552-9BA760FA3DBA}" type="datetime1">
              <a:rPr lang="en-US" smtClean="0"/>
              <a:t>15-Sep-25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9AA929-A9E6-FF9C-0C59-177F892D6A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6D893-7E81-90DC-4139-7687B39C3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71554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C1210E-201E-4473-82AC-2466F5386C38}" type="datetime1">
              <a:rPr lang="en-US" smtClean="0"/>
              <a:t>15-Sep-25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72333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1D06AF-EF87-8489-2C82-DEB90B7EF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381" y="553616"/>
            <a:ext cx="8273140" cy="4008859"/>
          </a:xfrm>
        </p:spPr>
        <p:txBody>
          <a:bodyPr anchor="t">
            <a:normAutofit/>
          </a:bodyPr>
          <a:lstStyle>
            <a:lvl1pPr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08E5678-CA38-1318-9EA2-5E0A4F9A59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3380" y="4589463"/>
            <a:ext cx="8273140" cy="1384617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E99186-7E5A-60AF-DE69-5C7DA71611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1EA198-6CAB-4B8F-B93F-1F9C8C4B6CE7}" type="datetime1">
              <a:rPr lang="en-US" smtClean="0"/>
              <a:t>15-Sep-25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FA13D1-1FBA-E820-323B-77B41F1A66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39BE85-85F6-4636-C651-D87CC969A4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11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741152" cy="113225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2E861E-DFBA-B4AA-9356-CDE3D3F57C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12648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1D7538-EC5A-3EE7-176F-A58920C5079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06041F-4525-44D5-AA4F-332294BF1F56}" type="datetime1">
              <a:rPr lang="en-US" smtClean="0"/>
              <a:t>15-Sep-25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636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47396"/>
            <a:ext cx="10745788" cy="11432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685735"/>
            <a:ext cx="5157787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4DA52B0-7419-A946-4523-6D34BCAD26D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386894"/>
            <a:ext cx="5157787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5735"/>
            <a:ext cx="5183188" cy="559834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0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3BAE980-E611-98B5-04E9-DE4584B0E3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199" y="2386894"/>
            <a:ext cx="5183189" cy="37650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3B3581-658A-8487-F9CB-E79F2BFF27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557091-BBDF-4EB9-BA6B-2BB67AC4FC0F}" type="datetime1">
              <a:rPr lang="en-US" smtClean="0"/>
              <a:t>15-Sep-25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49D76D8-9033-26CF-BF4C-AECCC685C1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2A06B8-CC1D-542F-D8EB-7625046B9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6444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B226B-77A6-410C-9796-083F278E0125}" type="datetime1">
              <a:rPr lang="en-US" smtClean="0"/>
              <a:t>15-Sep-25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9692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3A578B-D289-4C40-8593-3D356C49DA58}" type="datetime1">
              <a:rPr lang="en-US" smtClean="0"/>
              <a:t>15-Sep-25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11916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160" y="553616"/>
            <a:ext cx="3595634" cy="1757505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553616"/>
            <a:ext cx="6279741" cy="548640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597160" y="2311121"/>
            <a:ext cx="3595634" cy="372889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3DFAE3-14DB-48A7-A80F-80DDB072CE3D}" type="datetime1">
              <a:rPr lang="en-US" smtClean="0"/>
              <a:t>15-Sep-25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4787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557784"/>
            <a:ext cx="3595634" cy="2212313"/>
          </a:xfrm>
        </p:spPr>
        <p:txBody>
          <a:bodyPr anchor="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657103"/>
            <a:ext cx="6483687" cy="555590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09601" y="2826137"/>
            <a:ext cx="3585586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C5EAEF-6478-4102-8F5D-A5FE9FC97ACB}" type="datetime1">
              <a:rPr lang="en-US" smtClean="0"/>
              <a:t>15-Sep-25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58177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48640"/>
            <a:ext cx="10653578" cy="11322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7" y="1715532"/>
            <a:ext cx="10653579" cy="4593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37160" y="6453002"/>
            <a:ext cx="349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67F45AC6-C491-4585-A584-9CE2AF7D5500}" type="datetime1">
              <a:rPr lang="en-US" smtClean="0"/>
              <a:t>15-Sep-25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8876521" y="6453002"/>
            <a:ext cx="2805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632162" y="6453002"/>
            <a:ext cx="42920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2502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2DCC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2759AF6B-8330-7E44-EB9F-52EDF7E185C9}"/>
              </a:ext>
            </a:extLst>
          </p:cNvPr>
          <p:cNvGrpSpPr/>
          <p:nvPr/>
        </p:nvGrpSpPr>
        <p:grpSpPr>
          <a:xfrm>
            <a:off x="1448836" y="0"/>
            <a:ext cx="9360028" cy="6702370"/>
            <a:chOff x="1448836" y="0"/>
            <a:chExt cx="9360028" cy="6702370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FB2FD4B7-4D6E-6EA2-5C27-D458B03B2B04}"/>
                </a:ext>
              </a:extLst>
            </p:cNvPr>
            <p:cNvSpPr/>
            <p:nvPr/>
          </p:nvSpPr>
          <p:spPr>
            <a:xfrm>
              <a:off x="7208864" y="169333"/>
              <a:ext cx="3600000" cy="3600000"/>
            </a:xfrm>
            <a:prstGeom prst="ellipse">
              <a:avLst/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3" name="Oval 2">
              <a:extLst>
                <a:ext uri="{FF2B5EF4-FFF2-40B4-BE49-F238E27FC236}">
                  <a16:creationId xmlns:a16="http://schemas.microsoft.com/office/drawing/2014/main" id="{627EBF17-5134-E8F1-41D3-99F3299245F3}"/>
                </a:ext>
              </a:extLst>
            </p:cNvPr>
            <p:cNvSpPr/>
            <p:nvPr/>
          </p:nvSpPr>
          <p:spPr>
            <a:xfrm>
              <a:off x="4665876" y="1503837"/>
              <a:ext cx="3538324" cy="5198533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4" name="Rectangle: Rounded Corners 3">
              <a:extLst>
                <a:ext uri="{FF2B5EF4-FFF2-40B4-BE49-F238E27FC236}">
                  <a16:creationId xmlns:a16="http://schemas.microsoft.com/office/drawing/2014/main" id="{BD1BA42A-A08E-AC7D-63BD-CBC17E126AE2}"/>
                </a:ext>
              </a:extLst>
            </p:cNvPr>
            <p:cNvSpPr/>
            <p:nvPr/>
          </p:nvSpPr>
          <p:spPr>
            <a:xfrm>
              <a:off x="1448836" y="3102370"/>
              <a:ext cx="3600000" cy="3600000"/>
            </a:xfrm>
            <a:prstGeom prst="roundRect">
              <a:avLst>
                <a:gd name="adj" fmla="val 50000"/>
              </a:avLst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pic>
          <p:nvPicPr>
            <p:cNvPr id="6" name="Picture 5" descr="A group of yellow stars&#10;&#10;AI-generated content may be incorrect.">
              <a:extLst>
                <a:ext uri="{FF2B5EF4-FFF2-40B4-BE49-F238E27FC236}">
                  <a16:creationId xmlns:a16="http://schemas.microsoft.com/office/drawing/2014/main" id="{AF8C7DC5-287F-5098-D3C4-507FB0357B7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duotone>
                <a:prstClr val="black"/>
                <a:schemeClr val="accent2">
                  <a:tint val="45000"/>
                  <a:satMod val="400000"/>
                </a:schemeClr>
              </a:duotone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840261" y="0"/>
              <a:ext cx="2946741" cy="294674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49240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9CEC6C9-3D53-FFC6-7C95-E882AA0F7B19}"/>
              </a:ext>
            </a:extLst>
          </p:cNvPr>
          <p:cNvGrpSpPr/>
          <p:nvPr/>
        </p:nvGrpSpPr>
        <p:grpSpPr>
          <a:xfrm>
            <a:off x="1091952" y="577049"/>
            <a:ext cx="4158000" cy="3600000"/>
            <a:chOff x="1091952" y="577049"/>
            <a:chExt cx="4158000" cy="3600000"/>
          </a:xfrm>
        </p:grpSpPr>
        <p:sp>
          <p:nvSpPr>
            <p:cNvPr id="2" name="Isosceles Triangle 1">
              <a:extLst>
                <a:ext uri="{FF2B5EF4-FFF2-40B4-BE49-F238E27FC236}">
                  <a16:creationId xmlns:a16="http://schemas.microsoft.com/office/drawing/2014/main" id="{867BFD87-44C0-DE38-66FB-B2748391B1FD}"/>
                </a:ext>
              </a:extLst>
            </p:cNvPr>
            <p:cNvSpPr/>
            <p:nvPr/>
          </p:nvSpPr>
          <p:spPr>
            <a:xfrm>
              <a:off x="1091952" y="577049"/>
              <a:ext cx="4158000" cy="3600000"/>
            </a:xfrm>
            <a:prstGeom prst="triangle">
              <a:avLst/>
            </a:prstGeom>
            <a:gradFill flip="none" rotWithShape="1">
              <a:gsLst>
                <a:gs pos="0">
                  <a:srgbClr val="ADB29C">
                    <a:tint val="66000"/>
                    <a:satMod val="160000"/>
                  </a:srgbClr>
                </a:gs>
                <a:gs pos="50000">
                  <a:srgbClr val="ADB29C">
                    <a:tint val="44500"/>
                    <a:satMod val="160000"/>
                  </a:srgbClr>
                </a:gs>
                <a:gs pos="100000">
                  <a:srgbClr val="ADB29C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227A48B-1778-6EA7-D547-185935EAE280}"/>
                </a:ext>
              </a:extLst>
            </p:cNvPr>
            <p:cNvSpPr/>
            <p:nvPr/>
          </p:nvSpPr>
          <p:spPr>
            <a:xfrm>
              <a:off x="1979721" y="1766656"/>
              <a:ext cx="2396970" cy="2410393"/>
            </a:xfrm>
            <a:prstGeom prst="roundRect">
              <a:avLst>
                <a:gd name="adj" fmla="val 50000"/>
              </a:avLst>
            </a:prstGeom>
            <a:blipFill dpi="0"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1E81D32-F8DA-0A50-259C-0227C5B95F51}"/>
              </a:ext>
            </a:extLst>
          </p:cNvPr>
          <p:cNvGrpSpPr/>
          <p:nvPr/>
        </p:nvGrpSpPr>
        <p:grpSpPr>
          <a:xfrm>
            <a:off x="5249952" y="577049"/>
            <a:ext cx="4158000" cy="3600000"/>
            <a:chOff x="5249952" y="577049"/>
            <a:chExt cx="4158000" cy="3600000"/>
          </a:xfrm>
        </p:grpSpPr>
        <p:sp>
          <p:nvSpPr>
            <p:cNvPr id="6" name="Isosceles Triangle 5">
              <a:extLst>
                <a:ext uri="{FF2B5EF4-FFF2-40B4-BE49-F238E27FC236}">
                  <a16:creationId xmlns:a16="http://schemas.microsoft.com/office/drawing/2014/main" id="{83C96CDD-7464-865F-AC10-FB2ABC1B2C15}"/>
                </a:ext>
              </a:extLst>
            </p:cNvPr>
            <p:cNvSpPr/>
            <p:nvPr/>
          </p:nvSpPr>
          <p:spPr>
            <a:xfrm>
              <a:off x="5249952" y="577049"/>
              <a:ext cx="4158000" cy="3600000"/>
            </a:xfrm>
            <a:prstGeom prst="triangle">
              <a:avLst/>
            </a:prstGeom>
            <a:gradFill flip="none" rotWithShape="1">
              <a:gsLst>
                <a:gs pos="0">
                  <a:srgbClr val="AA7145">
                    <a:tint val="66000"/>
                    <a:satMod val="160000"/>
                  </a:srgbClr>
                </a:gs>
                <a:gs pos="50000">
                  <a:srgbClr val="AA7145">
                    <a:tint val="44500"/>
                    <a:satMod val="160000"/>
                  </a:srgbClr>
                </a:gs>
                <a:gs pos="100000">
                  <a:srgbClr val="AA7145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5F8DBE7A-A6E3-C43C-1100-369B29217F0D}"/>
                </a:ext>
              </a:extLst>
            </p:cNvPr>
            <p:cNvSpPr/>
            <p:nvPr/>
          </p:nvSpPr>
          <p:spPr>
            <a:xfrm>
              <a:off x="6443734" y="1242051"/>
              <a:ext cx="1770435" cy="2934998"/>
            </a:xfrm>
            <a:prstGeom prst="ellipse">
              <a:avLst/>
            </a:prstGeom>
            <a:blipFill dpi="0"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908ECEAF-7F50-CE91-5E42-EF4540ABEFDC}"/>
              </a:ext>
            </a:extLst>
          </p:cNvPr>
          <p:cNvGrpSpPr/>
          <p:nvPr/>
        </p:nvGrpSpPr>
        <p:grpSpPr>
          <a:xfrm>
            <a:off x="495061" y="2789068"/>
            <a:ext cx="4158000" cy="3600000"/>
            <a:chOff x="495061" y="2789068"/>
            <a:chExt cx="4158000" cy="3600000"/>
          </a:xfrm>
        </p:grpSpPr>
        <p:sp>
          <p:nvSpPr>
            <p:cNvPr id="9" name="Isosceles Triangle 8">
              <a:extLst>
                <a:ext uri="{FF2B5EF4-FFF2-40B4-BE49-F238E27FC236}">
                  <a16:creationId xmlns:a16="http://schemas.microsoft.com/office/drawing/2014/main" id="{46A5D45D-1EBE-A71D-0A99-7AC111F06893}"/>
                </a:ext>
              </a:extLst>
            </p:cNvPr>
            <p:cNvSpPr/>
            <p:nvPr/>
          </p:nvSpPr>
          <p:spPr>
            <a:xfrm>
              <a:off x="495061" y="2789068"/>
              <a:ext cx="4158000" cy="3600000"/>
            </a:xfrm>
            <a:prstGeom prst="triangle">
              <a:avLst/>
            </a:prstGeom>
            <a:gradFill flip="none" rotWithShape="1">
              <a:gsLst>
                <a:gs pos="0">
                  <a:srgbClr val="F9B18B">
                    <a:tint val="66000"/>
                    <a:satMod val="160000"/>
                  </a:srgbClr>
                </a:gs>
                <a:gs pos="50000">
                  <a:srgbClr val="F9B18B">
                    <a:tint val="44500"/>
                    <a:satMod val="160000"/>
                  </a:srgbClr>
                </a:gs>
                <a:gs pos="100000">
                  <a:srgbClr val="F9B18B">
                    <a:tint val="23500"/>
                    <a:satMod val="16000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solidFill>
                <a:schemeClr val="bg2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C7F8BCB-1BF9-7BB0-F1D5-8F8C2C7EF520}"/>
                </a:ext>
              </a:extLst>
            </p:cNvPr>
            <p:cNvSpPr/>
            <p:nvPr/>
          </p:nvSpPr>
          <p:spPr>
            <a:xfrm>
              <a:off x="1375576" y="3968542"/>
              <a:ext cx="2396970" cy="2410393"/>
            </a:xfrm>
            <a:prstGeom prst="ellipse">
              <a:avLst/>
            </a:prstGeom>
            <a:blipFill dpi="0" rotWithShape="1"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a:blipFill>
            <a:ln>
              <a:noFill/>
            </a:ln>
            <a:effectLst>
              <a:softEdge rad="63500"/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</p:grpSp>
    </p:spTree>
    <p:extLst>
      <p:ext uri="{BB962C8B-B14F-4D97-AF65-F5344CB8AC3E}">
        <p14:creationId xmlns:p14="http://schemas.microsoft.com/office/powerpoint/2010/main" val="5198473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97864378"/>
      </p:ext>
    </p:extLst>
  </p:cSld>
  <p:clrMapOvr>
    <a:masterClrMapping/>
  </p:clrMapOvr>
</p:sld>
</file>

<file path=ppt/theme/theme1.xml><?xml version="1.0" encoding="utf-8"?>
<a:theme xmlns:a="http://schemas.openxmlformats.org/drawingml/2006/main" name="VanillaVTI">
  <a:themeElements>
    <a:clrScheme name="Vanilla">
      <a:dk1>
        <a:sysClr val="windowText" lastClr="000000"/>
      </a:dk1>
      <a:lt1>
        <a:sysClr val="window" lastClr="FFFFFF"/>
      </a:lt1>
      <a:dk2>
        <a:srgbClr val="2C3932"/>
      </a:dk2>
      <a:lt2>
        <a:srgbClr val="FDF6EA"/>
      </a:lt2>
      <a:accent1>
        <a:srgbClr val="169C9A"/>
      </a:accent1>
      <a:accent2>
        <a:srgbClr val="FA9A42"/>
      </a:accent2>
      <a:accent3>
        <a:srgbClr val="E15C3D"/>
      </a:accent3>
      <a:accent4>
        <a:srgbClr val="E78A67"/>
      </a:accent4>
      <a:accent5>
        <a:srgbClr val="A74B40"/>
      </a:accent5>
      <a:accent6>
        <a:srgbClr val="3D9072"/>
      </a:accent6>
      <a:hlink>
        <a:srgbClr val="169C9A"/>
      </a:hlink>
      <a:folHlink>
        <a:srgbClr val="E15C3D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nillaVTI" id="{54D376C6-1C9B-4C6B-8F3C-483BB307BB05}" vid="{7690D8A9-C071-45EF-BA7A-F7FA9779B11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Arial</vt:lpstr>
      <vt:lpstr>Neue Haas Grotesk Text Pro</vt:lpstr>
      <vt:lpstr>VanillaVTI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Sadeq Alisaac Khoueini</dc:creator>
  <cp:lastModifiedBy>Sadeq Alisaac Khoueini</cp:lastModifiedBy>
  <cp:revision>2</cp:revision>
  <dcterms:created xsi:type="dcterms:W3CDTF">2025-09-07T17:58:00Z</dcterms:created>
  <dcterms:modified xsi:type="dcterms:W3CDTF">2025-09-15T14:24:25Z</dcterms:modified>
</cp:coreProperties>
</file>