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A690"/>
    <a:srgbClr val="8C7C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86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20A9-43D3-9530-6C31-45C193885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F42E-1DD7-6FD9-9F05-24A1363EA1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8E5D1-810D-0D2E-6E05-193043C20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2833-3E07-B542-F604-CEA21E5E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9EBA1-0973-5B8E-FA80-B56CEE13E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1802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78C80-153C-792D-842A-7C907685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5F8289-1297-431C-547A-4A63DBCF0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B72D5-4A4A-A8DD-106A-759FC592B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94A91-4EFD-A06F-9C50-38CDDC894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8BD71-082F-8DDD-6934-2161E1E7B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034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FDEAC-83C9-13BA-857D-F0B6AC2E5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24EB6-174A-B1F2-CABB-10F06E879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FB12-9623-3BFF-4C63-96CC22D0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0021-AF52-DDF7-CA5A-BA57A669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193C7-0469-5320-DADF-2CBE3867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341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ECC6-F3B5-F998-0646-7B041578D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699C-E30B-06BF-FE77-ABC4CF82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4461E-4420-A824-57F4-F933D8EF7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7C7CE-542A-B2E5-B4FB-26286E85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42397-47F0-89A7-7CEA-E729673B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335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0B30A-6B9A-F3E4-2636-54C391956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DF93A-F905-F8C6-7337-002F88954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BCE80-BA88-9133-17D4-7377165D3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C26FF-1B84-7871-5607-E8BC6C27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FFE80-7B88-5E62-D286-162A1A6BF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650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EBE4-097C-7055-728A-4C9BB5591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AB21-5363-4706-30D4-1960BBE1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6D508E-529C-5FB6-230B-079E1933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1140C-DFE7-7F33-31A5-694EB4182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4C0E5B-9694-8E52-4B34-66D499E15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06723-A984-4CFB-39F1-24D13503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0191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FA3BC-D915-E77E-88F3-BAF439BF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7F708-131A-EE25-E6D6-9800F0282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59D73-0702-8C5E-A813-1F3AA672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D9239E-7C19-DAFC-7375-B8BB628E09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C139B-093A-E3E6-8447-72C5EAA74F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A034B-1709-B0E4-690C-BF98534F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5E2265-DDEE-85A4-B4DA-C27C1D6E3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CFA69A-F87D-A342-2C1F-3650BD70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57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16F2A-0ACB-2D7C-B516-B6319CDB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0F34C0-54D3-3554-0041-846774D6E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322FE-A2EF-4152-3C9F-B0EDFB065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044D53-82F3-6655-416C-FC13389A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8739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F738DA-FE67-A8DF-2AC4-D1F446572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0FA452-EF04-0932-2FA3-0EE400A54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57935D-C0F4-2299-594A-6A311562A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81158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3C2BA-F426-9217-8BA2-C34FB10A1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81C61-69C5-6453-109A-92E4CE34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92652C-987E-DE4A-FF78-C2D01C27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22B710-85CC-D074-E40A-FB853EDFC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F13E5-9A1C-9132-D230-1E7EE4205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9A389-F107-9753-503E-0171E407C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56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EBFD9-E3D3-1096-6FBB-3A5F47CC6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CC0412-8698-F56A-EC61-759EA5CA78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219ED-E8FE-35E6-0352-495DE72C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7E46-097F-F829-DFA6-D2F4A920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D0E2F-3736-F8BC-31F6-3B7C275E0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4CB5-5C57-189E-1A1F-4CE997D4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9526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92177-D894-3E57-8293-95FA16ACB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945C5-847F-3D5A-CA9E-665779BD8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B522C-E166-03ED-F389-CB9CA97B6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6B12F-1D5D-4DF6-AF9B-3EE2BE8425AE}" type="datetimeFigureOut">
              <a:rPr lang="es-ES" smtClean="0"/>
              <a:t>31/08/2025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2FFA5-10D2-BBB5-1758-D02C2D578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1B164-CA8F-E247-8B1B-8AE55929B1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4ABB7-EDB7-4BB7-A2E1-859D38337DD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5523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00+] Tiktok Backgrounds | Wallpapers.com">
            <a:extLst>
              <a:ext uri="{FF2B5EF4-FFF2-40B4-BE49-F238E27FC236}">
                <a16:creationId xmlns:a16="http://schemas.microsoft.com/office/drawing/2014/main" id="{F3AE0BDC-9236-B210-0BB9-90C30763B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0"/>
            <a:ext cx="11430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115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Sadeq Alisaac Khoueini</dc:creator>
  <cp:lastModifiedBy>Sadeq Alisaac Khoueini</cp:lastModifiedBy>
  <cp:revision>1</cp:revision>
  <dcterms:created xsi:type="dcterms:W3CDTF">2025-08-31T16:20:14Z</dcterms:created>
  <dcterms:modified xsi:type="dcterms:W3CDTF">2025-08-31T19:48:41Z</dcterms:modified>
</cp:coreProperties>
</file>