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CC8"/>
    <a:srgbClr val="8C7C6D"/>
    <a:srgbClr val="EEEBE6"/>
    <a:srgbClr val="D7C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07-Sep-25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07-Sep-25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07-Sep-25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5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07-Sep-25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3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07-Sep-25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07-Sep-25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07-Sep-25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07-Sep-25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07-Sep-25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07-Sep-25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07-Sep-25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07-Sep-25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59AF6B-8330-7E44-EB9F-52EDF7E185C9}"/>
              </a:ext>
            </a:extLst>
          </p:cNvPr>
          <p:cNvGrpSpPr/>
          <p:nvPr/>
        </p:nvGrpSpPr>
        <p:grpSpPr>
          <a:xfrm>
            <a:off x="1448836" y="0"/>
            <a:ext cx="9360028" cy="6702370"/>
            <a:chOff x="1448836" y="0"/>
            <a:chExt cx="9360028" cy="67023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B2FD4B7-4D6E-6EA2-5C27-D458B03B2B04}"/>
                </a:ext>
              </a:extLst>
            </p:cNvPr>
            <p:cNvSpPr/>
            <p:nvPr/>
          </p:nvSpPr>
          <p:spPr>
            <a:xfrm>
              <a:off x="7208864" y="169333"/>
              <a:ext cx="3600000" cy="36000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27EBF17-5134-E8F1-41D3-99F3299245F3}"/>
                </a:ext>
              </a:extLst>
            </p:cNvPr>
            <p:cNvSpPr/>
            <p:nvPr/>
          </p:nvSpPr>
          <p:spPr>
            <a:xfrm>
              <a:off x="4665876" y="1503837"/>
              <a:ext cx="3538324" cy="5198533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1BA42A-A08E-AC7D-63BD-CBC17E126AE2}"/>
                </a:ext>
              </a:extLst>
            </p:cNvPr>
            <p:cNvSpPr/>
            <p:nvPr/>
          </p:nvSpPr>
          <p:spPr>
            <a:xfrm>
              <a:off x="1448836" y="3102370"/>
              <a:ext cx="3600000" cy="36000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Picture 5" descr="A group of yellow stars&#10;&#10;AI-generated content may be incorrect.">
              <a:extLst>
                <a:ext uri="{FF2B5EF4-FFF2-40B4-BE49-F238E27FC236}">
                  <a16:creationId xmlns:a16="http://schemas.microsoft.com/office/drawing/2014/main" id="{AF8C7DC5-287F-5098-D3C4-507FB0357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261" y="0"/>
              <a:ext cx="2946741" cy="2946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4048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Sadeq Alisaac Khoueini</dc:creator>
  <cp:lastModifiedBy>Sadeq Alisaac Khoueini</cp:lastModifiedBy>
  <cp:revision>1</cp:revision>
  <dcterms:created xsi:type="dcterms:W3CDTF">2025-09-07T17:58:00Z</dcterms:created>
  <dcterms:modified xsi:type="dcterms:W3CDTF">2025-09-07T22:20:24Z</dcterms:modified>
</cp:coreProperties>
</file>