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A690"/>
    <a:srgbClr val="3F5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120" y="-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33FA7-77DF-A56D-DEA3-3A250D029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3AE26-93D1-DC41-4406-E67FFB82D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8D173-3508-C972-711B-F6C2A387E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FB28-8E5E-4E75-AF41-F71A08DB1374}" type="datetimeFigureOut">
              <a:rPr lang="es-ES" smtClean="0"/>
              <a:t>28/09/2025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42D01-5F6A-AE31-4BEC-827AD13BB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3EF93-EB2D-C397-E8C2-4CB96E08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F277-3806-4490-9FC3-03E498B2B0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094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195B-B15D-007C-C86B-0D95D846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C062B-5182-A19B-AF6A-1D1F6AA1B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6E0B0-73BE-C6D1-0109-A90AF93C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FB28-8E5E-4E75-AF41-F71A08DB1374}" type="datetimeFigureOut">
              <a:rPr lang="es-ES" smtClean="0"/>
              <a:t>28/09/2025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BA596-8856-8AE2-2F78-79C6B718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473DA-88C3-8D07-9B87-25BEFE2E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F277-3806-4490-9FC3-03E498B2B0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489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0F31F5-3A6D-5D71-C63B-83A0D4CAB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B5046-B580-3438-8041-E881B3006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2B030-3B29-F378-86DB-DB8AC4A7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FB28-8E5E-4E75-AF41-F71A08DB1374}" type="datetimeFigureOut">
              <a:rPr lang="es-ES" smtClean="0"/>
              <a:t>28/09/2025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C8686-5ADF-AF8F-8DF4-04B31AFD5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77CC9-68F7-BFA6-7F9C-AEE64B72A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F277-3806-4490-9FC3-03E498B2B0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637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FAA92-1AC1-EE5E-49F8-D0782771F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09021-DF70-5F63-C2E9-C2C6F34FC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B5EEF-D9F1-2F10-1AC5-FD76CAF91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FB28-8E5E-4E75-AF41-F71A08DB1374}" type="datetimeFigureOut">
              <a:rPr lang="es-ES" smtClean="0"/>
              <a:t>28/09/2025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225E6-DF23-66D7-3A95-E2A4FB77A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1971A-ECBD-6D0A-7EB0-9383351C3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F277-3806-4490-9FC3-03E498B2B0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810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AFDA-4B8E-7C43-DEEA-5BC231664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0274A-7F25-0F58-8F00-41F0DA154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8AD81-5682-E1D3-B531-FF68B3400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FB28-8E5E-4E75-AF41-F71A08DB1374}" type="datetimeFigureOut">
              <a:rPr lang="es-ES" smtClean="0"/>
              <a:t>28/09/2025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98356-F58B-62C2-D17F-0B52A523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D35E8-95A6-132D-7029-6FDED1F0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F277-3806-4490-9FC3-03E498B2B0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934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58110-CC95-D9A1-008E-D3F426EC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7BF99-9ECA-378F-58FF-C0B7C19C2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51CCC-ACAB-0D68-02AC-D3810F413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910E2-0745-2F93-786D-256BCC62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FB28-8E5E-4E75-AF41-F71A08DB1374}" type="datetimeFigureOut">
              <a:rPr lang="es-ES" smtClean="0"/>
              <a:t>28/09/2025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DD085-9B17-CF68-2A37-C343758EF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83FA1-B705-0DC8-4902-FABE4D18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F277-3806-4490-9FC3-03E498B2B0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450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7A60-4387-D939-7B07-9D2A96203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E9816-6E15-7287-F658-D351E7493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3646B-602C-F821-6FD9-C3FB010FF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9FDEC-1355-D04B-BA44-CFBBDB207F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103184-4B78-0859-752D-63FEF3925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F8AC6A-3128-566E-E07A-4D66D2F1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FB28-8E5E-4E75-AF41-F71A08DB1374}" type="datetimeFigureOut">
              <a:rPr lang="es-ES" smtClean="0"/>
              <a:t>28/09/2025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F5D1D-239C-5C0F-0F49-0E3843EE0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4ABF4A-322C-4893-162C-407B58522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F277-3806-4490-9FC3-03E498B2B0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470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D7A4-7BBB-A1AC-D069-CB0BEE83C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DA894-4B2D-39DF-F466-149A4D7EA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FB28-8E5E-4E75-AF41-F71A08DB1374}" type="datetimeFigureOut">
              <a:rPr lang="es-ES" smtClean="0"/>
              <a:t>28/09/2025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D595C-3D1C-6D2D-04DB-2CD1D7F22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C5A84-9A03-1480-E5DD-976D8DC1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F277-3806-4490-9FC3-03E498B2B0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613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21F42-00E9-59C4-67A3-61F2FEFA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FB28-8E5E-4E75-AF41-F71A08DB1374}" type="datetimeFigureOut">
              <a:rPr lang="es-ES" smtClean="0"/>
              <a:t>28/09/2025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442049-51FA-6A08-A718-CEB162B7A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FBE7D-0259-B571-E913-7A5C2EAA3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F277-3806-4490-9FC3-03E498B2B0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880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1601-D130-7681-A40E-5CC4CD4D4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06158-A96E-1291-7CFF-FA6A446BC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C955F-4C76-7AF3-0450-078934D5F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13DC3-4316-FF56-4603-785A0018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FB28-8E5E-4E75-AF41-F71A08DB1374}" type="datetimeFigureOut">
              <a:rPr lang="es-ES" smtClean="0"/>
              <a:t>28/09/2025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DE4FC-4DDF-E386-9915-7412E345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C39AF-C387-E5A1-0205-8E678A1F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F277-3806-4490-9FC3-03E498B2B0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20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02F3-938E-6BC1-40EE-85A4D755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178925-75FC-496B-0068-E89E721F8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1F28D-0CB4-0B46-D929-E95CC9A6B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A0BEF-016F-03B5-ED61-243528B3C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FB28-8E5E-4E75-AF41-F71A08DB1374}" type="datetimeFigureOut">
              <a:rPr lang="es-ES" smtClean="0"/>
              <a:t>28/09/2025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0F9D6-8EB9-AC2D-5402-7CDD19D21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0DB49-CAAA-8575-54D0-7D18B097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F277-3806-4490-9FC3-03E498B2B0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3262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2B35F0-9696-0E78-D6F9-033385217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720EB-47EB-1B0B-528A-58EF23240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A05D1-F93F-E86B-8CBD-B566C22AC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2FFB28-8E5E-4E75-AF41-F71A08DB1374}" type="datetimeFigureOut">
              <a:rPr lang="es-ES" smtClean="0"/>
              <a:t>28/09/2025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C3AEF-72EC-E5B4-693A-D73E006FA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BCAFF-E332-C8F3-C5CB-8179DDE5A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50F277-3806-4490-9FC3-03E498B2B0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686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with long hair wearing earrings&#10;&#10;AI-generated content may be incorrect.">
            <a:extLst>
              <a:ext uri="{FF2B5EF4-FFF2-40B4-BE49-F238E27FC236}">
                <a16:creationId xmlns:a16="http://schemas.microsoft.com/office/drawing/2014/main" id="{8D564AC6-C328-4143-108E-D53185955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967" y="0"/>
            <a:ext cx="7160065" cy="6858000"/>
          </a:xfrm>
          <a:prstGeom prst="rect">
            <a:avLst/>
          </a:prstGeom>
        </p:spPr>
      </p:pic>
      <p:sp>
        <p:nvSpPr>
          <p:cNvPr id="6" name="Free-form: Shape 5">
            <a:extLst>
              <a:ext uri="{FF2B5EF4-FFF2-40B4-BE49-F238E27FC236}">
                <a16:creationId xmlns:a16="http://schemas.microsoft.com/office/drawing/2014/main" id="{0572705C-A060-5EE5-02D5-EAFC72D3E0A6}"/>
              </a:ext>
            </a:extLst>
          </p:cNvPr>
          <p:cNvSpPr/>
          <p:nvPr/>
        </p:nvSpPr>
        <p:spPr>
          <a:xfrm>
            <a:off x="2566186" y="106270"/>
            <a:ext cx="7140993" cy="6782169"/>
          </a:xfrm>
          <a:custGeom>
            <a:avLst/>
            <a:gdLst>
              <a:gd name="connsiteX0" fmla="*/ 3330605 w 8009914"/>
              <a:gd name="connsiteY0" fmla="*/ 123875 h 6849382"/>
              <a:gd name="connsiteX1" fmla="*/ 2538125 w 8009914"/>
              <a:gd name="connsiteY1" fmla="*/ 692835 h 6849382"/>
              <a:gd name="connsiteX2" fmla="*/ 2233325 w 8009914"/>
              <a:gd name="connsiteY2" fmla="*/ 1251635 h 6849382"/>
              <a:gd name="connsiteX3" fmla="*/ 2172365 w 8009914"/>
              <a:gd name="connsiteY3" fmla="*/ 1993315 h 6849382"/>
              <a:gd name="connsiteX4" fmla="*/ 2345085 w 8009914"/>
              <a:gd name="connsiteY4" fmla="*/ 2938195 h 6849382"/>
              <a:gd name="connsiteX5" fmla="*/ 2162205 w 8009914"/>
              <a:gd name="connsiteY5" fmla="*/ 3801795 h 6849382"/>
              <a:gd name="connsiteX6" fmla="*/ 1725325 w 8009914"/>
              <a:gd name="connsiteY6" fmla="*/ 4319955 h 6849382"/>
              <a:gd name="connsiteX7" fmla="*/ 1308765 w 8009914"/>
              <a:gd name="connsiteY7" fmla="*/ 5081955 h 6849382"/>
              <a:gd name="connsiteX8" fmla="*/ 739805 w 8009914"/>
              <a:gd name="connsiteY8" fmla="*/ 6230035 h 6849382"/>
              <a:gd name="connsiteX9" fmla="*/ 455325 w 8009914"/>
              <a:gd name="connsiteY9" fmla="*/ 6758355 h 6849382"/>
              <a:gd name="connsiteX10" fmla="*/ 7404765 w 8009914"/>
              <a:gd name="connsiteY10" fmla="*/ 6758355 h 6849382"/>
              <a:gd name="connsiteX11" fmla="*/ 7597805 w 8009914"/>
              <a:gd name="connsiteY11" fmla="*/ 5854115 h 6849382"/>
              <a:gd name="connsiteX12" fmla="*/ 6937405 w 8009914"/>
              <a:gd name="connsiteY12" fmla="*/ 4076115 h 6849382"/>
              <a:gd name="connsiteX13" fmla="*/ 6348125 w 8009914"/>
              <a:gd name="connsiteY13" fmla="*/ 3740835 h 6849382"/>
              <a:gd name="connsiteX14" fmla="*/ 6043325 w 8009914"/>
              <a:gd name="connsiteY14" fmla="*/ 3253155 h 6849382"/>
              <a:gd name="connsiteX15" fmla="*/ 5687725 w 8009914"/>
              <a:gd name="connsiteY15" fmla="*/ 2267635 h 6849382"/>
              <a:gd name="connsiteX16" fmla="*/ 5281325 w 8009914"/>
              <a:gd name="connsiteY16" fmla="*/ 967155 h 6849382"/>
              <a:gd name="connsiteX17" fmla="*/ 4600605 w 8009914"/>
              <a:gd name="connsiteY17" fmla="*/ 194995 h 6849382"/>
              <a:gd name="connsiteX18" fmla="*/ 3757325 w 8009914"/>
              <a:gd name="connsiteY18" fmla="*/ 1955 h 6849382"/>
              <a:gd name="connsiteX19" fmla="*/ 3330605 w 8009914"/>
              <a:gd name="connsiteY19" fmla="*/ 123875 h 6849382"/>
              <a:gd name="connsiteX0" fmla="*/ 2876867 w 7556176"/>
              <a:gd name="connsiteY0" fmla="*/ 123875 h 6914800"/>
              <a:gd name="connsiteX1" fmla="*/ 2084387 w 7556176"/>
              <a:gd name="connsiteY1" fmla="*/ 692835 h 6914800"/>
              <a:gd name="connsiteX2" fmla="*/ 1779587 w 7556176"/>
              <a:gd name="connsiteY2" fmla="*/ 1251635 h 6914800"/>
              <a:gd name="connsiteX3" fmla="*/ 1718627 w 7556176"/>
              <a:gd name="connsiteY3" fmla="*/ 1993315 h 6914800"/>
              <a:gd name="connsiteX4" fmla="*/ 1891347 w 7556176"/>
              <a:gd name="connsiteY4" fmla="*/ 2938195 h 6914800"/>
              <a:gd name="connsiteX5" fmla="*/ 1708467 w 7556176"/>
              <a:gd name="connsiteY5" fmla="*/ 3801795 h 6914800"/>
              <a:gd name="connsiteX6" fmla="*/ 1271587 w 7556176"/>
              <a:gd name="connsiteY6" fmla="*/ 4319955 h 6914800"/>
              <a:gd name="connsiteX7" fmla="*/ 855027 w 7556176"/>
              <a:gd name="connsiteY7" fmla="*/ 5081955 h 6914800"/>
              <a:gd name="connsiteX8" fmla="*/ 286067 w 7556176"/>
              <a:gd name="connsiteY8" fmla="*/ 6230035 h 6914800"/>
              <a:gd name="connsiteX9" fmla="*/ 1587 w 7556176"/>
              <a:gd name="connsiteY9" fmla="*/ 6758355 h 6914800"/>
              <a:gd name="connsiteX10" fmla="*/ 6951027 w 7556176"/>
              <a:gd name="connsiteY10" fmla="*/ 6758355 h 6914800"/>
              <a:gd name="connsiteX11" fmla="*/ 7144067 w 7556176"/>
              <a:gd name="connsiteY11" fmla="*/ 5854115 h 6914800"/>
              <a:gd name="connsiteX12" fmla="*/ 6483667 w 7556176"/>
              <a:gd name="connsiteY12" fmla="*/ 4076115 h 6914800"/>
              <a:gd name="connsiteX13" fmla="*/ 5894387 w 7556176"/>
              <a:gd name="connsiteY13" fmla="*/ 3740835 h 6914800"/>
              <a:gd name="connsiteX14" fmla="*/ 5589587 w 7556176"/>
              <a:gd name="connsiteY14" fmla="*/ 3253155 h 6914800"/>
              <a:gd name="connsiteX15" fmla="*/ 5233987 w 7556176"/>
              <a:gd name="connsiteY15" fmla="*/ 2267635 h 6914800"/>
              <a:gd name="connsiteX16" fmla="*/ 4827587 w 7556176"/>
              <a:gd name="connsiteY16" fmla="*/ 967155 h 6914800"/>
              <a:gd name="connsiteX17" fmla="*/ 4146867 w 7556176"/>
              <a:gd name="connsiteY17" fmla="*/ 194995 h 6914800"/>
              <a:gd name="connsiteX18" fmla="*/ 3303587 w 7556176"/>
              <a:gd name="connsiteY18" fmla="*/ 1955 h 6914800"/>
              <a:gd name="connsiteX19" fmla="*/ 2876867 w 7556176"/>
              <a:gd name="connsiteY19" fmla="*/ 123875 h 6914800"/>
              <a:gd name="connsiteX0" fmla="*/ 2876662 w 7555971"/>
              <a:gd name="connsiteY0" fmla="*/ 123875 h 6894511"/>
              <a:gd name="connsiteX1" fmla="*/ 2084182 w 7555971"/>
              <a:gd name="connsiteY1" fmla="*/ 692835 h 6894511"/>
              <a:gd name="connsiteX2" fmla="*/ 1779382 w 7555971"/>
              <a:gd name="connsiteY2" fmla="*/ 1251635 h 6894511"/>
              <a:gd name="connsiteX3" fmla="*/ 1718422 w 7555971"/>
              <a:gd name="connsiteY3" fmla="*/ 1993315 h 6894511"/>
              <a:gd name="connsiteX4" fmla="*/ 1891142 w 7555971"/>
              <a:gd name="connsiteY4" fmla="*/ 2938195 h 6894511"/>
              <a:gd name="connsiteX5" fmla="*/ 1708262 w 7555971"/>
              <a:gd name="connsiteY5" fmla="*/ 3801795 h 6894511"/>
              <a:gd name="connsiteX6" fmla="*/ 1271382 w 7555971"/>
              <a:gd name="connsiteY6" fmla="*/ 4319955 h 6894511"/>
              <a:gd name="connsiteX7" fmla="*/ 854822 w 7555971"/>
              <a:gd name="connsiteY7" fmla="*/ 5081955 h 6894511"/>
              <a:gd name="connsiteX8" fmla="*/ 285862 w 7555971"/>
              <a:gd name="connsiteY8" fmla="*/ 6230035 h 6894511"/>
              <a:gd name="connsiteX9" fmla="*/ 1382 w 7555971"/>
              <a:gd name="connsiteY9" fmla="*/ 6758355 h 6894511"/>
              <a:gd name="connsiteX10" fmla="*/ 6950822 w 7555971"/>
              <a:gd name="connsiteY10" fmla="*/ 6758355 h 6894511"/>
              <a:gd name="connsiteX11" fmla="*/ 7143862 w 7555971"/>
              <a:gd name="connsiteY11" fmla="*/ 5854115 h 6894511"/>
              <a:gd name="connsiteX12" fmla="*/ 6483462 w 7555971"/>
              <a:gd name="connsiteY12" fmla="*/ 4076115 h 6894511"/>
              <a:gd name="connsiteX13" fmla="*/ 5894182 w 7555971"/>
              <a:gd name="connsiteY13" fmla="*/ 3740835 h 6894511"/>
              <a:gd name="connsiteX14" fmla="*/ 5589382 w 7555971"/>
              <a:gd name="connsiteY14" fmla="*/ 3253155 h 6894511"/>
              <a:gd name="connsiteX15" fmla="*/ 5233782 w 7555971"/>
              <a:gd name="connsiteY15" fmla="*/ 2267635 h 6894511"/>
              <a:gd name="connsiteX16" fmla="*/ 4827382 w 7555971"/>
              <a:gd name="connsiteY16" fmla="*/ 967155 h 6894511"/>
              <a:gd name="connsiteX17" fmla="*/ 4146662 w 7555971"/>
              <a:gd name="connsiteY17" fmla="*/ 194995 h 6894511"/>
              <a:gd name="connsiteX18" fmla="*/ 3303382 w 7555971"/>
              <a:gd name="connsiteY18" fmla="*/ 1955 h 6894511"/>
              <a:gd name="connsiteX19" fmla="*/ 2876662 w 7555971"/>
              <a:gd name="connsiteY19" fmla="*/ 123875 h 6894511"/>
              <a:gd name="connsiteX0" fmla="*/ 2876662 w 7555971"/>
              <a:gd name="connsiteY0" fmla="*/ 123875 h 6894511"/>
              <a:gd name="connsiteX1" fmla="*/ 2084182 w 7555971"/>
              <a:gd name="connsiteY1" fmla="*/ 692835 h 6894511"/>
              <a:gd name="connsiteX2" fmla="*/ 1779382 w 7555971"/>
              <a:gd name="connsiteY2" fmla="*/ 1251635 h 6894511"/>
              <a:gd name="connsiteX3" fmla="*/ 1718422 w 7555971"/>
              <a:gd name="connsiteY3" fmla="*/ 1993315 h 6894511"/>
              <a:gd name="connsiteX4" fmla="*/ 1891142 w 7555971"/>
              <a:gd name="connsiteY4" fmla="*/ 2938195 h 6894511"/>
              <a:gd name="connsiteX5" fmla="*/ 1714358 w 7555971"/>
              <a:gd name="connsiteY5" fmla="*/ 3734739 h 6894511"/>
              <a:gd name="connsiteX6" fmla="*/ 1271382 w 7555971"/>
              <a:gd name="connsiteY6" fmla="*/ 4319955 h 6894511"/>
              <a:gd name="connsiteX7" fmla="*/ 854822 w 7555971"/>
              <a:gd name="connsiteY7" fmla="*/ 5081955 h 6894511"/>
              <a:gd name="connsiteX8" fmla="*/ 285862 w 7555971"/>
              <a:gd name="connsiteY8" fmla="*/ 6230035 h 6894511"/>
              <a:gd name="connsiteX9" fmla="*/ 1382 w 7555971"/>
              <a:gd name="connsiteY9" fmla="*/ 6758355 h 6894511"/>
              <a:gd name="connsiteX10" fmla="*/ 6950822 w 7555971"/>
              <a:gd name="connsiteY10" fmla="*/ 6758355 h 6894511"/>
              <a:gd name="connsiteX11" fmla="*/ 7143862 w 7555971"/>
              <a:gd name="connsiteY11" fmla="*/ 5854115 h 6894511"/>
              <a:gd name="connsiteX12" fmla="*/ 6483462 w 7555971"/>
              <a:gd name="connsiteY12" fmla="*/ 4076115 h 6894511"/>
              <a:gd name="connsiteX13" fmla="*/ 5894182 w 7555971"/>
              <a:gd name="connsiteY13" fmla="*/ 3740835 h 6894511"/>
              <a:gd name="connsiteX14" fmla="*/ 5589382 w 7555971"/>
              <a:gd name="connsiteY14" fmla="*/ 3253155 h 6894511"/>
              <a:gd name="connsiteX15" fmla="*/ 5233782 w 7555971"/>
              <a:gd name="connsiteY15" fmla="*/ 2267635 h 6894511"/>
              <a:gd name="connsiteX16" fmla="*/ 4827382 w 7555971"/>
              <a:gd name="connsiteY16" fmla="*/ 967155 h 6894511"/>
              <a:gd name="connsiteX17" fmla="*/ 4146662 w 7555971"/>
              <a:gd name="connsiteY17" fmla="*/ 194995 h 6894511"/>
              <a:gd name="connsiteX18" fmla="*/ 3303382 w 7555971"/>
              <a:gd name="connsiteY18" fmla="*/ 1955 h 6894511"/>
              <a:gd name="connsiteX19" fmla="*/ 2876662 w 7555971"/>
              <a:gd name="connsiteY19" fmla="*/ 123875 h 6894511"/>
              <a:gd name="connsiteX0" fmla="*/ 2876662 w 7555971"/>
              <a:gd name="connsiteY0" fmla="*/ 123875 h 6894511"/>
              <a:gd name="connsiteX1" fmla="*/ 2084182 w 7555971"/>
              <a:gd name="connsiteY1" fmla="*/ 692835 h 6894511"/>
              <a:gd name="connsiteX2" fmla="*/ 1779382 w 7555971"/>
              <a:gd name="connsiteY2" fmla="*/ 1251635 h 6894511"/>
              <a:gd name="connsiteX3" fmla="*/ 1718422 w 7555971"/>
              <a:gd name="connsiteY3" fmla="*/ 1993315 h 6894511"/>
              <a:gd name="connsiteX4" fmla="*/ 1891142 w 7555971"/>
              <a:gd name="connsiteY4" fmla="*/ 2938195 h 6894511"/>
              <a:gd name="connsiteX5" fmla="*/ 1714358 w 7555971"/>
              <a:gd name="connsiteY5" fmla="*/ 3734739 h 6894511"/>
              <a:gd name="connsiteX6" fmla="*/ 1271382 w 7555971"/>
              <a:gd name="connsiteY6" fmla="*/ 4319955 h 6894511"/>
              <a:gd name="connsiteX7" fmla="*/ 854822 w 7555971"/>
              <a:gd name="connsiteY7" fmla="*/ 5081955 h 6894511"/>
              <a:gd name="connsiteX8" fmla="*/ 285862 w 7555971"/>
              <a:gd name="connsiteY8" fmla="*/ 6230035 h 6894511"/>
              <a:gd name="connsiteX9" fmla="*/ 1382 w 7555971"/>
              <a:gd name="connsiteY9" fmla="*/ 6758355 h 6894511"/>
              <a:gd name="connsiteX10" fmla="*/ 6950822 w 7555971"/>
              <a:gd name="connsiteY10" fmla="*/ 6758355 h 6894511"/>
              <a:gd name="connsiteX11" fmla="*/ 7143862 w 7555971"/>
              <a:gd name="connsiteY11" fmla="*/ 5854115 h 6894511"/>
              <a:gd name="connsiteX12" fmla="*/ 6483462 w 7555971"/>
              <a:gd name="connsiteY12" fmla="*/ 4076115 h 6894511"/>
              <a:gd name="connsiteX13" fmla="*/ 5894182 w 7555971"/>
              <a:gd name="connsiteY13" fmla="*/ 3740835 h 6894511"/>
              <a:gd name="connsiteX14" fmla="*/ 5589382 w 7555971"/>
              <a:gd name="connsiteY14" fmla="*/ 3253155 h 6894511"/>
              <a:gd name="connsiteX15" fmla="*/ 5233782 w 7555971"/>
              <a:gd name="connsiteY15" fmla="*/ 2267635 h 6894511"/>
              <a:gd name="connsiteX16" fmla="*/ 4827382 w 7555971"/>
              <a:gd name="connsiteY16" fmla="*/ 967155 h 6894511"/>
              <a:gd name="connsiteX17" fmla="*/ 4146662 w 7555971"/>
              <a:gd name="connsiteY17" fmla="*/ 194995 h 6894511"/>
              <a:gd name="connsiteX18" fmla="*/ 3303382 w 7555971"/>
              <a:gd name="connsiteY18" fmla="*/ 1955 h 6894511"/>
              <a:gd name="connsiteX19" fmla="*/ 2876662 w 7555971"/>
              <a:gd name="connsiteY19" fmla="*/ 123875 h 6894511"/>
              <a:gd name="connsiteX0" fmla="*/ 2876662 w 7555971"/>
              <a:gd name="connsiteY0" fmla="*/ 123875 h 6894511"/>
              <a:gd name="connsiteX1" fmla="*/ 2084182 w 7555971"/>
              <a:gd name="connsiteY1" fmla="*/ 692835 h 6894511"/>
              <a:gd name="connsiteX2" fmla="*/ 1779382 w 7555971"/>
              <a:gd name="connsiteY2" fmla="*/ 1251635 h 6894511"/>
              <a:gd name="connsiteX3" fmla="*/ 1718422 w 7555971"/>
              <a:gd name="connsiteY3" fmla="*/ 1993315 h 6894511"/>
              <a:gd name="connsiteX4" fmla="*/ 1891142 w 7555971"/>
              <a:gd name="connsiteY4" fmla="*/ 2938195 h 6894511"/>
              <a:gd name="connsiteX5" fmla="*/ 1714358 w 7555971"/>
              <a:gd name="connsiteY5" fmla="*/ 3734739 h 6894511"/>
              <a:gd name="connsiteX6" fmla="*/ 1271382 w 7555971"/>
              <a:gd name="connsiteY6" fmla="*/ 4319955 h 6894511"/>
              <a:gd name="connsiteX7" fmla="*/ 854822 w 7555971"/>
              <a:gd name="connsiteY7" fmla="*/ 5081955 h 6894511"/>
              <a:gd name="connsiteX8" fmla="*/ 285862 w 7555971"/>
              <a:gd name="connsiteY8" fmla="*/ 6230035 h 6894511"/>
              <a:gd name="connsiteX9" fmla="*/ 1382 w 7555971"/>
              <a:gd name="connsiteY9" fmla="*/ 6758355 h 6894511"/>
              <a:gd name="connsiteX10" fmla="*/ 6950822 w 7555971"/>
              <a:gd name="connsiteY10" fmla="*/ 6758355 h 6894511"/>
              <a:gd name="connsiteX11" fmla="*/ 7143862 w 7555971"/>
              <a:gd name="connsiteY11" fmla="*/ 5854115 h 6894511"/>
              <a:gd name="connsiteX12" fmla="*/ 6483462 w 7555971"/>
              <a:gd name="connsiteY12" fmla="*/ 4076115 h 6894511"/>
              <a:gd name="connsiteX13" fmla="*/ 5894182 w 7555971"/>
              <a:gd name="connsiteY13" fmla="*/ 3740835 h 6894511"/>
              <a:gd name="connsiteX14" fmla="*/ 5589382 w 7555971"/>
              <a:gd name="connsiteY14" fmla="*/ 3253155 h 6894511"/>
              <a:gd name="connsiteX15" fmla="*/ 5233782 w 7555971"/>
              <a:gd name="connsiteY15" fmla="*/ 2267635 h 6894511"/>
              <a:gd name="connsiteX16" fmla="*/ 4827382 w 7555971"/>
              <a:gd name="connsiteY16" fmla="*/ 967155 h 6894511"/>
              <a:gd name="connsiteX17" fmla="*/ 4146662 w 7555971"/>
              <a:gd name="connsiteY17" fmla="*/ 194995 h 6894511"/>
              <a:gd name="connsiteX18" fmla="*/ 3303382 w 7555971"/>
              <a:gd name="connsiteY18" fmla="*/ 1955 h 6894511"/>
              <a:gd name="connsiteX19" fmla="*/ 2876662 w 7555971"/>
              <a:gd name="connsiteY19" fmla="*/ 123875 h 6894511"/>
              <a:gd name="connsiteX0" fmla="*/ 2876662 w 7555971"/>
              <a:gd name="connsiteY0" fmla="*/ 123875 h 6894511"/>
              <a:gd name="connsiteX1" fmla="*/ 2084182 w 7555971"/>
              <a:gd name="connsiteY1" fmla="*/ 692835 h 6894511"/>
              <a:gd name="connsiteX2" fmla="*/ 1779382 w 7555971"/>
              <a:gd name="connsiteY2" fmla="*/ 1251635 h 6894511"/>
              <a:gd name="connsiteX3" fmla="*/ 1718422 w 7555971"/>
              <a:gd name="connsiteY3" fmla="*/ 1993315 h 6894511"/>
              <a:gd name="connsiteX4" fmla="*/ 1891142 w 7555971"/>
              <a:gd name="connsiteY4" fmla="*/ 2938195 h 6894511"/>
              <a:gd name="connsiteX5" fmla="*/ 1714358 w 7555971"/>
              <a:gd name="connsiteY5" fmla="*/ 3734739 h 6894511"/>
              <a:gd name="connsiteX6" fmla="*/ 1271382 w 7555971"/>
              <a:gd name="connsiteY6" fmla="*/ 4319955 h 6894511"/>
              <a:gd name="connsiteX7" fmla="*/ 854822 w 7555971"/>
              <a:gd name="connsiteY7" fmla="*/ 5081955 h 6894511"/>
              <a:gd name="connsiteX8" fmla="*/ 285862 w 7555971"/>
              <a:gd name="connsiteY8" fmla="*/ 6230035 h 6894511"/>
              <a:gd name="connsiteX9" fmla="*/ 1382 w 7555971"/>
              <a:gd name="connsiteY9" fmla="*/ 6758355 h 6894511"/>
              <a:gd name="connsiteX10" fmla="*/ 6950822 w 7555971"/>
              <a:gd name="connsiteY10" fmla="*/ 6758355 h 6894511"/>
              <a:gd name="connsiteX11" fmla="*/ 7143862 w 7555971"/>
              <a:gd name="connsiteY11" fmla="*/ 5854115 h 6894511"/>
              <a:gd name="connsiteX12" fmla="*/ 6483462 w 7555971"/>
              <a:gd name="connsiteY12" fmla="*/ 4076115 h 6894511"/>
              <a:gd name="connsiteX13" fmla="*/ 5894182 w 7555971"/>
              <a:gd name="connsiteY13" fmla="*/ 3740835 h 6894511"/>
              <a:gd name="connsiteX14" fmla="*/ 5589382 w 7555971"/>
              <a:gd name="connsiteY14" fmla="*/ 3253155 h 6894511"/>
              <a:gd name="connsiteX15" fmla="*/ 5233782 w 7555971"/>
              <a:gd name="connsiteY15" fmla="*/ 2267635 h 6894511"/>
              <a:gd name="connsiteX16" fmla="*/ 4827382 w 7555971"/>
              <a:gd name="connsiteY16" fmla="*/ 967155 h 6894511"/>
              <a:gd name="connsiteX17" fmla="*/ 4146662 w 7555971"/>
              <a:gd name="connsiteY17" fmla="*/ 194995 h 6894511"/>
              <a:gd name="connsiteX18" fmla="*/ 3303382 w 7555971"/>
              <a:gd name="connsiteY18" fmla="*/ 1955 h 6894511"/>
              <a:gd name="connsiteX19" fmla="*/ 2876662 w 7555971"/>
              <a:gd name="connsiteY19" fmla="*/ 123875 h 6894511"/>
              <a:gd name="connsiteX0" fmla="*/ 2876662 w 7555971"/>
              <a:gd name="connsiteY0" fmla="*/ 123875 h 6894511"/>
              <a:gd name="connsiteX1" fmla="*/ 2084182 w 7555971"/>
              <a:gd name="connsiteY1" fmla="*/ 692835 h 6894511"/>
              <a:gd name="connsiteX2" fmla="*/ 1779382 w 7555971"/>
              <a:gd name="connsiteY2" fmla="*/ 1251635 h 6894511"/>
              <a:gd name="connsiteX3" fmla="*/ 1718422 w 7555971"/>
              <a:gd name="connsiteY3" fmla="*/ 1993315 h 6894511"/>
              <a:gd name="connsiteX4" fmla="*/ 1891142 w 7555971"/>
              <a:gd name="connsiteY4" fmla="*/ 2938195 h 6894511"/>
              <a:gd name="connsiteX5" fmla="*/ 1610726 w 7555971"/>
              <a:gd name="connsiteY5" fmla="*/ 3813987 h 6894511"/>
              <a:gd name="connsiteX6" fmla="*/ 1271382 w 7555971"/>
              <a:gd name="connsiteY6" fmla="*/ 4319955 h 6894511"/>
              <a:gd name="connsiteX7" fmla="*/ 854822 w 7555971"/>
              <a:gd name="connsiteY7" fmla="*/ 5081955 h 6894511"/>
              <a:gd name="connsiteX8" fmla="*/ 285862 w 7555971"/>
              <a:gd name="connsiteY8" fmla="*/ 6230035 h 6894511"/>
              <a:gd name="connsiteX9" fmla="*/ 1382 w 7555971"/>
              <a:gd name="connsiteY9" fmla="*/ 6758355 h 6894511"/>
              <a:gd name="connsiteX10" fmla="*/ 6950822 w 7555971"/>
              <a:gd name="connsiteY10" fmla="*/ 6758355 h 6894511"/>
              <a:gd name="connsiteX11" fmla="*/ 7143862 w 7555971"/>
              <a:gd name="connsiteY11" fmla="*/ 5854115 h 6894511"/>
              <a:gd name="connsiteX12" fmla="*/ 6483462 w 7555971"/>
              <a:gd name="connsiteY12" fmla="*/ 4076115 h 6894511"/>
              <a:gd name="connsiteX13" fmla="*/ 5894182 w 7555971"/>
              <a:gd name="connsiteY13" fmla="*/ 3740835 h 6894511"/>
              <a:gd name="connsiteX14" fmla="*/ 5589382 w 7555971"/>
              <a:gd name="connsiteY14" fmla="*/ 3253155 h 6894511"/>
              <a:gd name="connsiteX15" fmla="*/ 5233782 w 7555971"/>
              <a:gd name="connsiteY15" fmla="*/ 2267635 h 6894511"/>
              <a:gd name="connsiteX16" fmla="*/ 4827382 w 7555971"/>
              <a:gd name="connsiteY16" fmla="*/ 967155 h 6894511"/>
              <a:gd name="connsiteX17" fmla="*/ 4146662 w 7555971"/>
              <a:gd name="connsiteY17" fmla="*/ 194995 h 6894511"/>
              <a:gd name="connsiteX18" fmla="*/ 3303382 w 7555971"/>
              <a:gd name="connsiteY18" fmla="*/ 1955 h 6894511"/>
              <a:gd name="connsiteX19" fmla="*/ 2876662 w 7555971"/>
              <a:gd name="connsiteY19" fmla="*/ 123875 h 6894511"/>
              <a:gd name="connsiteX0" fmla="*/ 2876662 w 7555971"/>
              <a:gd name="connsiteY0" fmla="*/ 112440 h 6883076"/>
              <a:gd name="connsiteX1" fmla="*/ 2084182 w 7555971"/>
              <a:gd name="connsiteY1" fmla="*/ 681400 h 6883076"/>
              <a:gd name="connsiteX2" fmla="*/ 1779382 w 7555971"/>
              <a:gd name="connsiteY2" fmla="*/ 1240200 h 6883076"/>
              <a:gd name="connsiteX3" fmla="*/ 1718422 w 7555971"/>
              <a:gd name="connsiteY3" fmla="*/ 1981880 h 6883076"/>
              <a:gd name="connsiteX4" fmla="*/ 1891142 w 7555971"/>
              <a:gd name="connsiteY4" fmla="*/ 2926760 h 6883076"/>
              <a:gd name="connsiteX5" fmla="*/ 1610726 w 7555971"/>
              <a:gd name="connsiteY5" fmla="*/ 3802552 h 6883076"/>
              <a:gd name="connsiteX6" fmla="*/ 1271382 w 7555971"/>
              <a:gd name="connsiteY6" fmla="*/ 4308520 h 6883076"/>
              <a:gd name="connsiteX7" fmla="*/ 854822 w 7555971"/>
              <a:gd name="connsiteY7" fmla="*/ 5070520 h 6883076"/>
              <a:gd name="connsiteX8" fmla="*/ 285862 w 7555971"/>
              <a:gd name="connsiteY8" fmla="*/ 6218600 h 6883076"/>
              <a:gd name="connsiteX9" fmla="*/ 1382 w 7555971"/>
              <a:gd name="connsiteY9" fmla="*/ 6746920 h 6883076"/>
              <a:gd name="connsiteX10" fmla="*/ 6950822 w 7555971"/>
              <a:gd name="connsiteY10" fmla="*/ 6746920 h 6883076"/>
              <a:gd name="connsiteX11" fmla="*/ 7143862 w 7555971"/>
              <a:gd name="connsiteY11" fmla="*/ 5842680 h 6883076"/>
              <a:gd name="connsiteX12" fmla="*/ 6483462 w 7555971"/>
              <a:gd name="connsiteY12" fmla="*/ 4064680 h 6883076"/>
              <a:gd name="connsiteX13" fmla="*/ 5894182 w 7555971"/>
              <a:gd name="connsiteY13" fmla="*/ 3729400 h 6883076"/>
              <a:gd name="connsiteX14" fmla="*/ 5589382 w 7555971"/>
              <a:gd name="connsiteY14" fmla="*/ 3241720 h 6883076"/>
              <a:gd name="connsiteX15" fmla="*/ 5233782 w 7555971"/>
              <a:gd name="connsiteY15" fmla="*/ 2256200 h 6883076"/>
              <a:gd name="connsiteX16" fmla="*/ 4827382 w 7555971"/>
              <a:gd name="connsiteY16" fmla="*/ 955720 h 6883076"/>
              <a:gd name="connsiteX17" fmla="*/ 4146662 w 7555971"/>
              <a:gd name="connsiteY17" fmla="*/ 183560 h 6883076"/>
              <a:gd name="connsiteX18" fmla="*/ 3358246 w 7555971"/>
              <a:gd name="connsiteY18" fmla="*/ 2712 h 6883076"/>
              <a:gd name="connsiteX19" fmla="*/ 2876662 w 7555971"/>
              <a:gd name="connsiteY19" fmla="*/ 112440 h 6883076"/>
              <a:gd name="connsiteX0" fmla="*/ 2876662 w 7555971"/>
              <a:gd name="connsiteY0" fmla="*/ 113165 h 6883801"/>
              <a:gd name="connsiteX1" fmla="*/ 2084182 w 7555971"/>
              <a:gd name="connsiteY1" fmla="*/ 682125 h 6883801"/>
              <a:gd name="connsiteX2" fmla="*/ 1779382 w 7555971"/>
              <a:gd name="connsiteY2" fmla="*/ 1240925 h 6883801"/>
              <a:gd name="connsiteX3" fmla="*/ 1718422 w 7555971"/>
              <a:gd name="connsiteY3" fmla="*/ 1982605 h 6883801"/>
              <a:gd name="connsiteX4" fmla="*/ 1891142 w 7555971"/>
              <a:gd name="connsiteY4" fmla="*/ 2927485 h 6883801"/>
              <a:gd name="connsiteX5" fmla="*/ 1610726 w 7555971"/>
              <a:gd name="connsiteY5" fmla="*/ 3803277 h 6883801"/>
              <a:gd name="connsiteX6" fmla="*/ 1271382 w 7555971"/>
              <a:gd name="connsiteY6" fmla="*/ 4309245 h 6883801"/>
              <a:gd name="connsiteX7" fmla="*/ 854822 w 7555971"/>
              <a:gd name="connsiteY7" fmla="*/ 5071245 h 6883801"/>
              <a:gd name="connsiteX8" fmla="*/ 285862 w 7555971"/>
              <a:gd name="connsiteY8" fmla="*/ 6219325 h 6883801"/>
              <a:gd name="connsiteX9" fmla="*/ 1382 w 7555971"/>
              <a:gd name="connsiteY9" fmla="*/ 6747645 h 6883801"/>
              <a:gd name="connsiteX10" fmla="*/ 6950822 w 7555971"/>
              <a:gd name="connsiteY10" fmla="*/ 6747645 h 6883801"/>
              <a:gd name="connsiteX11" fmla="*/ 7143862 w 7555971"/>
              <a:gd name="connsiteY11" fmla="*/ 5843405 h 6883801"/>
              <a:gd name="connsiteX12" fmla="*/ 6483462 w 7555971"/>
              <a:gd name="connsiteY12" fmla="*/ 4065405 h 6883801"/>
              <a:gd name="connsiteX13" fmla="*/ 5894182 w 7555971"/>
              <a:gd name="connsiteY13" fmla="*/ 3730125 h 6883801"/>
              <a:gd name="connsiteX14" fmla="*/ 5589382 w 7555971"/>
              <a:gd name="connsiteY14" fmla="*/ 3242445 h 6883801"/>
              <a:gd name="connsiteX15" fmla="*/ 5233782 w 7555971"/>
              <a:gd name="connsiteY15" fmla="*/ 2256925 h 6883801"/>
              <a:gd name="connsiteX16" fmla="*/ 4827382 w 7555971"/>
              <a:gd name="connsiteY16" fmla="*/ 956445 h 6883801"/>
              <a:gd name="connsiteX17" fmla="*/ 4146662 w 7555971"/>
              <a:gd name="connsiteY17" fmla="*/ 184285 h 6883801"/>
              <a:gd name="connsiteX18" fmla="*/ 3358246 w 7555971"/>
              <a:gd name="connsiteY18" fmla="*/ 3437 h 6883801"/>
              <a:gd name="connsiteX19" fmla="*/ 2876662 w 7555971"/>
              <a:gd name="connsiteY19" fmla="*/ 113165 h 6883801"/>
              <a:gd name="connsiteX0" fmla="*/ 2760838 w 7555971"/>
              <a:gd name="connsiteY0" fmla="*/ 170724 h 6880400"/>
              <a:gd name="connsiteX1" fmla="*/ 2084182 w 7555971"/>
              <a:gd name="connsiteY1" fmla="*/ 678724 h 6880400"/>
              <a:gd name="connsiteX2" fmla="*/ 1779382 w 7555971"/>
              <a:gd name="connsiteY2" fmla="*/ 1237524 h 6880400"/>
              <a:gd name="connsiteX3" fmla="*/ 1718422 w 7555971"/>
              <a:gd name="connsiteY3" fmla="*/ 1979204 h 6880400"/>
              <a:gd name="connsiteX4" fmla="*/ 1891142 w 7555971"/>
              <a:gd name="connsiteY4" fmla="*/ 2924084 h 6880400"/>
              <a:gd name="connsiteX5" fmla="*/ 1610726 w 7555971"/>
              <a:gd name="connsiteY5" fmla="*/ 3799876 h 6880400"/>
              <a:gd name="connsiteX6" fmla="*/ 1271382 w 7555971"/>
              <a:gd name="connsiteY6" fmla="*/ 4305844 h 6880400"/>
              <a:gd name="connsiteX7" fmla="*/ 854822 w 7555971"/>
              <a:gd name="connsiteY7" fmla="*/ 5067844 h 6880400"/>
              <a:gd name="connsiteX8" fmla="*/ 285862 w 7555971"/>
              <a:gd name="connsiteY8" fmla="*/ 6215924 h 6880400"/>
              <a:gd name="connsiteX9" fmla="*/ 1382 w 7555971"/>
              <a:gd name="connsiteY9" fmla="*/ 6744244 h 6880400"/>
              <a:gd name="connsiteX10" fmla="*/ 6950822 w 7555971"/>
              <a:gd name="connsiteY10" fmla="*/ 6744244 h 6880400"/>
              <a:gd name="connsiteX11" fmla="*/ 7143862 w 7555971"/>
              <a:gd name="connsiteY11" fmla="*/ 5840004 h 6880400"/>
              <a:gd name="connsiteX12" fmla="*/ 6483462 w 7555971"/>
              <a:gd name="connsiteY12" fmla="*/ 4062004 h 6880400"/>
              <a:gd name="connsiteX13" fmla="*/ 5894182 w 7555971"/>
              <a:gd name="connsiteY13" fmla="*/ 3726724 h 6880400"/>
              <a:gd name="connsiteX14" fmla="*/ 5589382 w 7555971"/>
              <a:gd name="connsiteY14" fmla="*/ 3239044 h 6880400"/>
              <a:gd name="connsiteX15" fmla="*/ 5233782 w 7555971"/>
              <a:gd name="connsiteY15" fmla="*/ 2253524 h 6880400"/>
              <a:gd name="connsiteX16" fmla="*/ 4827382 w 7555971"/>
              <a:gd name="connsiteY16" fmla="*/ 953044 h 6880400"/>
              <a:gd name="connsiteX17" fmla="*/ 4146662 w 7555971"/>
              <a:gd name="connsiteY17" fmla="*/ 180884 h 6880400"/>
              <a:gd name="connsiteX18" fmla="*/ 3358246 w 7555971"/>
              <a:gd name="connsiteY18" fmla="*/ 36 h 6880400"/>
              <a:gd name="connsiteX19" fmla="*/ 2760838 w 7555971"/>
              <a:gd name="connsiteY19" fmla="*/ 170724 h 6880400"/>
              <a:gd name="connsiteX0" fmla="*/ 2760838 w 7555971"/>
              <a:gd name="connsiteY0" fmla="*/ 170714 h 6880390"/>
              <a:gd name="connsiteX1" fmla="*/ 2084182 w 7555971"/>
              <a:gd name="connsiteY1" fmla="*/ 678714 h 6880390"/>
              <a:gd name="connsiteX2" fmla="*/ 1779382 w 7555971"/>
              <a:gd name="connsiteY2" fmla="*/ 1237514 h 6880390"/>
              <a:gd name="connsiteX3" fmla="*/ 1718422 w 7555971"/>
              <a:gd name="connsiteY3" fmla="*/ 1979194 h 6880390"/>
              <a:gd name="connsiteX4" fmla="*/ 1891142 w 7555971"/>
              <a:gd name="connsiteY4" fmla="*/ 2924074 h 6880390"/>
              <a:gd name="connsiteX5" fmla="*/ 1610726 w 7555971"/>
              <a:gd name="connsiteY5" fmla="*/ 3799866 h 6880390"/>
              <a:gd name="connsiteX6" fmla="*/ 1271382 w 7555971"/>
              <a:gd name="connsiteY6" fmla="*/ 4305834 h 6880390"/>
              <a:gd name="connsiteX7" fmla="*/ 854822 w 7555971"/>
              <a:gd name="connsiteY7" fmla="*/ 5067834 h 6880390"/>
              <a:gd name="connsiteX8" fmla="*/ 285862 w 7555971"/>
              <a:gd name="connsiteY8" fmla="*/ 6215914 h 6880390"/>
              <a:gd name="connsiteX9" fmla="*/ 1382 w 7555971"/>
              <a:gd name="connsiteY9" fmla="*/ 6744234 h 6880390"/>
              <a:gd name="connsiteX10" fmla="*/ 6950822 w 7555971"/>
              <a:gd name="connsiteY10" fmla="*/ 6744234 h 6880390"/>
              <a:gd name="connsiteX11" fmla="*/ 7143862 w 7555971"/>
              <a:gd name="connsiteY11" fmla="*/ 5839994 h 6880390"/>
              <a:gd name="connsiteX12" fmla="*/ 6483462 w 7555971"/>
              <a:gd name="connsiteY12" fmla="*/ 4061994 h 6880390"/>
              <a:gd name="connsiteX13" fmla="*/ 5894182 w 7555971"/>
              <a:gd name="connsiteY13" fmla="*/ 3726714 h 6880390"/>
              <a:gd name="connsiteX14" fmla="*/ 5589382 w 7555971"/>
              <a:gd name="connsiteY14" fmla="*/ 3239034 h 6880390"/>
              <a:gd name="connsiteX15" fmla="*/ 5233782 w 7555971"/>
              <a:gd name="connsiteY15" fmla="*/ 2253514 h 6880390"/>
              <a:gd name="connsiteX16" fmla="*/ 4827382 w 7555971"/>
              <a:gd name="connsiteY16" fmla="*/ 953034 h 6880390"/>
              <a:gd name="connsiteX17" fmla="*/ 4146662 w 7555971"/>
              <a:gd name="connsiteY17" fmla="*/ 180874 h 6880390"/>
              <a:gd name="connsiteX18" fmla="*/ 3358246 w 7555971"/>
              <a:gd name="connsiteY18" fmla="*/ 26 h 6880390"/>
              <a:gd name="connsiteX19" fmla="*/ 2760838 w 7555971"/>
              <a:gd name="connsiteY19" fmla="*/ 170714 h 6880390"/>
              <a:gd name="connsiteX0" fmla="*/ 2760838 w 7555971"/>
              <a:gd name="connsiteY0" fmla="*/ 170720 h 6880396"/>
              <a:gd name="connsiteX1" fmla="*/ 2084182 w 7555971"/>
              <a:gd name="connsiteY1" fmla="*/ 678720 h 6880396"/>
              <a:gd name="connsiteX2" fmla="*/ 1779382 w 7555971"/>
              <a:gd name="connsiteY2" fmla="*/ 1237520 h 6880396"/>
              <a:gd name="connsiteX3" fmla="*/ 1718422 w 7555971"/>
              <a:gd name="connsiteY3" fmla="*/ 1979200 h 6880396"/>
              <a:gd name="connsiteX4" fmla="*/ 1891142 w 7555971"/>
              <a:gd name="connsiteY4" fmla="*/ 2924080 h 6880396"/>
              <a:gd name="connsiteX5" fmla="*/ 1610726 w 7555971"/>
              <a:gd name="connsiteY5" fmla="*/ 3799872 h 6880396"/>
              <a:gd name="connsiteX6" fmla="*/ 1271382 w 7555971"/>
              <a:gd name="connsiteY6" fmla="*/ 4305840 h 6880396"/>
              <a:gd name="connsiteX7" fmla="*/ 854822 w 7555971"/>
              <a:gd name="connsiteY7" fmla="*/ 5067840 h 6880396"/>
              <a:gd name="connsiteX8" fmla="*/ 285862 w 7555971"/>
              <a:gd name="connsiteY8" fmla="*/ 6215920 h 6880396"/>
              <a:gd name="connsiteX9" fmla="*/ 1382 w 7555971"/>
              <a:gd name="connsiteY9" fmla="*/ 6744240 h 6880396"/>
              <a:gd name="connsiteX10" fmla="*/ 6950822 w 7555971"/>
              <a:gd name="connsiteY10" fmla="*/ 6744240 h 6880396"/>
              <a:gd name="connsiteX11" fmla="*/ 7143862 w 7555971"/>
              <a:gd name="connsiteY11" fmla="*/ 5840000 h 6880396"/>
              <a:gd name="connsiteX12" fmla="*/ 6483462 w 7555971"/>
              <a:gd name="connsiteY12" fmla="*/ 4062000 h 6880396"/>
              <a:gd name="connsiteX13" fmla="*/ 5894182 w 7555971"/>
              <a:gd name="connsiteY13" fmla="*/ 3726720 h 6880396"/>
              <a:gd name="connsiteX14" fmla="*/ 5589382 w 7555971"/>
              <a:gd name="connsiteY14" fmla="*/ 3239040 h 6880396"/>
              <a:gd name="connsiteX15" fmla="*/ 5233782 w 7555971"/>
              <a:gd name="connsiteY15" fmla="*/ 2253520 h 6880396"/>
              <a:gd name="connsiteX16" fmla="*/ 4827382 w 7555971"/>
              <a:gd name="connsiteY16" fmla="*/ 953040 h 6880396"/>
              <a:gd name="connsiteX17" fmla="*/ 4146662 w 7555971"/>
              <a:gd name="connsiteY17" fmla="*/ 180880 h 6880396"/>
              <a:gd name="connsiteX18" fmla="*/ 3358246 w 7555971"/>
              <a:gd name="connsiteY18" fmla="*/ 32 h 6880396"/>
              <a:gd name="connsiteX19" fmla="*/ 2760838 w 7555971"/>
              <a:gd name="connsiteY19" fmla="*/ 170720 h 6880396"/>
              <a:gd name="connsiteX0" fmla="*/ 2760838 w 7555971"/>
              <a:gd name="connsiteY0" fmla="*/ 170723 h 6880399"/>
              <a:gd name="connsiteX1" fmla="*/ 2084182 w 7555971"/>
              <a:gd name="connsiteY1" fmla="*/ 678723 h 6880399"/>
              <a:gd name="connsiteX2" fmla="*/ 1779382 w 7555971"/>
              <a:gd name="connsiteY2" fmla="*/ 1237523 h 6880399"/>
              <a:gd name="connsiteX3" fmla="*/ 1718422 w 7555971"/>
              <a:gd name="connsiteY3" fmla="*/ 1979203 h 6880399"/>
              <a:gd name="connsiteX4" fmla="*/ 1891142 w 7555971"/>
              <a:gd name="connsiteY4" fmla="*/ 2924083 h 6880399"/>
              <a:gd name="connsiteX5" fmla="*/ 1610726 w 7555971"/>
              <a:gd name="connsiteY5" fmla="*/ 3799875 h 6880399"/>
              <a:gd name="connsiteX6" fmla="*/ 1271382 w 7555971"/>
              <a:gd name="connsiteY6" fmla="*/ 4305843 h 6880399"/>
              <a:gd name="connsiteX7" fmla="*/ 854822 w 7555971"/>
              <a:gd name="connsiteY7" fmla="*/ 5067843 h 6880399"/>
              <a:gd name="connsiteX8" fmla="*/ 285862 w 7555971"/>
              <a:gd name="connsiteY8" fmla="*/ 6215923 h 6880399"/>
              <a:gd name="connsiteX9" fmla="*/ 1382 w 7555971"/>
              <a:gd name="connsiteY9" fmla="*/ 6744243 h 6880399"/>
              <a:gd name="connsiteX10" fmla="*/ 6950822 w 7555971"/>
              <a:gd name="connsiteY10" fmla="*/ 6744243 h 6880399"/>
              <a:gd name="connsiteX11" fmla="*/ 7143862 w 7555971"/>
              <a:gd name="connsiteY11" fmla="*/ 5840003 h 6880399"/>
              <a:gd name="connsiteX12" fmla="*/ 6483462 w 7555971"/>
              <a:gd name="connsiteY12" fmla="*/ 4062003 h 6880399"/>
              <a:gd name="connsiteX13" fmla="*/ 5894182 w 7555971"/>
              <a:gd name="connsiteY13" fmla="*/ 3726723 h 6880399"/>
              <a:gd name="connsiteX14" fmla="*/ 5589382 w 7555971"/>
              <a:gd name="connsiteY14" fmla="*/ 3239043 h 6880399"/>
              <a:gd name="connsiteX15" fmla="*/ 5233782 w 7555971"/>
              <a:gd name="connsiteY15" fmla="*/ 2253523 h 6880399"/>
              <a:gd name="connsiteX16" fmla="*/ 4827382 w 7555971"/>
              <a:gd name="connsiteY16" fmla="*/ 953043 h 6880399"/>
              <a:gd name="connsiteX17" fmla="*/ 4146662 w 7555971"/>
              <a:gd name="connsiteY17" fmla="*/ 180883 h 6880399"/>
              <a:gd name="connsiteX18" fmla="*/ 3431398 w 7555971"/>
              <a:gd name="connsiteY18" fmla="*/ 35 h 6880399"/>
              <a:gd name="connsiteX19" fmla="*/ 2760838 w 7555971"/>
              <a:gd name="connsiteY19" fmla="*/ 170723 h 6880399"/>
              <a:gd name="connsiteX0" fmla="*/ 2760742 w 7364185"/>
              <a:gd name="connsiteY0" fmla="*/ 170723 h 6978559"/>
              <a:gd name="connsiteX1" fmla="*/ 2084086 w 7364185"/>
              <a:gd name="connsiteY1" fmla="*/ 678723 h 6978559"/>
              <a:gd name="connsiteX2" fmla="*/ 1779286 w 7364185"/>
              <a:gd name="connsiteY2" fmla="*/ 1237523 h 6978559"/>
              <a:gd name="connsiteX3" fmla="*/ 1718326 w 7364185"/>
              <a:gd name="connsiteY3" fmla="*/ 1979203 h 6978559"/>
              <a:gd name="connsiteX4" fmla="*/ 1891046 w 7364185"/>
              <a:gd name="connsiteY4" fmla="*/ 2924083 h 6978559"/>
              <a:gd name="connsiteX5" fmla="*/ 1610630 w 7364185"/>
              <a:gd name="connsiteY5" fmla="*/ 3799875 h 6978559"/>
              <a:gd name="connsiteX6" fmla="*/ 1271286 w 7364185"/>
              <a:gd name="connsiteY6" fmla="*/ 4305843 h 6978559"/>
              <a:gd name="connsiteX7" fmla="*/ 854726 w 7364185"/>
              <a:gd name="connsiteY7" fmla="*/ 5067843 h 6978559"/>
              <a:gd name="connsiteX8" fmla="*/ 285766 w 7364185"/>
              <a:gd name="connsiteY8" fmla="*/ 6215923 h 6978559"/>
              <a:gd name="connsiteX9" fmla="*/ 1286 w 7364185"/>
              <a:gd name="connsiteY9" fmla="*/ 6744243 h 6978559"/>
              <a:gd name="connsiteX10" fmla="*/ 6950726 w 7364185"/>
              <a:gd name="connsiteY10" fmla="*/ 6744243 h 6978559"/>
              <a:gd name="connsiteX11" fmla="*/ 7143766 w 7364185"/>
              <a:gd name="connsiteY11" fmla="*/ 5840003 h 6978559"/>
              <a:gd name="connsiteX12" fmla="*/ 6483366 w 7364185"/>
              <a:gd name="connsiteY12" fmla="*/ 4062003 h 6978559"/>
              <a:gd name="connsiteX13" fmla="*/ 5894086 w 7364185"/>
              <a:gd name="connsiteY13" fmla="*/ 3726723 h 6978559"/>
              <a:gd name="connsiteX14" fmla="*/ 5589286 w 7364185"/>
              <a:gd name="connsiteY14" fmla="*/ 3239043 h 6978559"/>
              <a:gd name="connsiteX15" fmla="*/ 5233686 w 7364185"/>
              <a:gd name="connsiteY15" fmla="*/ 2253523 h 6978559"/>
              <a:gd name="connsiteX16" fmla="*/ 4827286 w 7364185"/>
              <a:gd name="connsiteY16" fmla="*/ 953043 h 6978559"/>
              <a:gd name="connsiteX17" fmla="*/ 4146566 w 7364185"/>
              <a:gd name="connsiteY17" fmla="*/ 180883 h 6978559"/>
              <a:gd name="connsiteX18" fmla="*/ 3431302 w 7364185"/>
              <a:gd name="connsiteY18" fmla="*/ 35 h 6978559"/>
              <a:gd name="connsiteX19" fmla="*/ 2760742 w 7364185"/>
              <a:gd name="connsiteY19" fmla="*/ 170723 h 6978559"/>
              <a:gd name="connsiteX0" fmla="*/ 3227340 w 7950880"/>
              <a:gd name="connsiteY0" fmla="*/ 170723 h 6943535"/>
              <a:gd name="connsiteX1" fmla="*/ 2550684 w 7950880"/>
              <a:gd name="connsiteY1" fmla="*/ 678723 h 6943535"/>
              <a:gd name="connsiteX2" fmla="*/ 2245884 w 7950880"/>
              <a:gd name="connsiteY2" fmla="*/ 1237523 h 6943535"/>
              <a:gd name="connsiteX3" fmla="*/ 2184924 w 7950880"/>
              <a:gd name="connsiteY3" fmla="*/ 1979203 h 6943535"/>
              <a:gd name="connsiteX4" fmla="*/ 2357644 w 7950880"/>
              <a:gd name="connsiteY4" fmla="*/ 2924083 h 6943535"/>
              <a:gd name="connsiteX5" fmla="*/ 2077228 w 7950880"/>
              <a:gd name="connsiteY5" fmla="*/ 3799875 h 6943535"/>
              <a:gd name="connsiteX6" fmla="*/ 1737884 w 7950880"/>
              <a:gd name="connsiteY6" fmla="*/ 4305843 h 6943535"/>
              <a:gd name="connsiteX7" fmla="*/ 1321324 w 7950880"/>
              <a:gd name="connsiteY7" fmla="*/ 5067843 h 6943535"/>
              <a:gd name="connsiteX8" fmla="*/ 752364 w 7950880"/>
              <a:gd name="connsiteY8" fmla="*/ 6215923 h 6943535"/>
              <a:gd name="connsiteX9" fmla="*/ 467884 w 7950880"/>
              <a:gd name="connsiteY9" fmla="*/ 6744243 h 6943535"/>
              <a:gd name="connsiteX10" fmla="*/ 7588012 w 7950880"/>
              <a:gd name="connsiteY10" fmla="*/ 6744243 h 6943535"/>
              <a:gd name="connsiteX11" fmla="*/ 7610364 w 7950880"/>
              <a:gd name="connsiteY11" fmla="*/ 5840003 h 6943535"/>
              <a:gd name="connsiteX12" fmla="*/ 6949964 w 7950880"/>
              <a:gd name="connsiteY12" fmla="*/ 4062003 h 6943535"/>
              <a:gd name="connsiteX13" fmla="*/ 6360684 w 7950880"/>
              <a:gd name="connsiteY13" fmla="*/ 3726723 h 6943535"/>
              <a:gd name="connsiteX14" fmla="*/ 6055884 w 7950880"/>
              <a:gd name="connsiteY14" fmla="*/ 3239043 h 6943535"/>
              <a:gd name="connsiteX15" fmla="*/ 5700284 w 7950880"/>
              <a:gd name="connsiteY15" fmla="*/ 2253523 h 6943535"/>
              <a:gd name="connsiteX16" fmla="*/ 5293884 w 7950880"/>
              <a:gd name="connsiteY16" fmla="*/ 953043 h 6943535"/>
              <a:gd name="connsiteX17" fmla="*/ 4613164 w 7950880"/>
              <a:gd name="connsiteY17" fmla="*/ 180883 h 6943535"/>
              <a:gd name="connsiteX18" fmla="*/ 3897900 w 7950880"/>
              <a:gd name="connsiteY18" fmla="*/ 35 h 6943535"/>
              <a:gd name="connsiteX19" fmla="*/ 3227340 w 7950880"/>
              <a:gd name="connsiteY19" fmla="*/ 170723 h 6943535"/>
              <a:gd name="connsiteX0" fmla="*/ 3227340 w 7703860"/>
              <a:gd name="connsiteY0" fmla="*/ 170723 h 6930129"/>
              <a:gd name="connsiteX1" fmla="*/ 2550684 w 7703860"/>
              <a:gd name="connsiteY1" fmla="*/ 678723 h 6930129"/>
              <a:gd name="connsiteX2" fmla="*/ 2245884 w 7703860"/>
              <a:gd name="connsiteY2" fmla="*/ 1237523 h 6930129"/>
              <a:gd name="connsiteX3" fmla="*/ 2184924 w 7703860"/>
              <a:gd name="connsiteY3" fmla="*/ 1979203 h 6930129"/>
              <a:gd name="connsiteX4" fmla="*/ 2357644 w 7703860"/>
              <a:gd name="connsiteY4" fmla="*/ 2924083 h 6930129"/>
              <a:gd name="connsiteX5" fmla="*/ 2077228 w 7703860"/>
              <a:gd name="connsiteY5" fmla="*/ 3799875 h 6930129"/>
              <a:gd name="connsiteX6" fmla="*/ 1737884 w 7703860"/>
              <a:gd name="connsiteY6" fmla="*/ 4305843 h 6930129"/>
              <a:gd name="connsiteX7" fmla="*/ 1321324 w 7703860"/>
              <a:gd name="connsiteY7" fmla="*/ 5067843 h 6930129"/>
              <a:gd name="connsiteX8" fmla="*/ 752364 w 7703860"/>
              <a:gd name="connsiteY8" fmla="*/ 6215923 h 6930129"/>
              <a:gd name="connsiteX9" fmla="*/ 467884 w 7703860"/>
              <a:gd name="connsiteY9" fmla="*/ 6744243 h 6930129"/>
              <a:gd name="connsiteX10" fmla="*/ 7588012 w 7703860"/>
              <a:gd name="connsiteY10" fmla="*/ 6744243 h 6930129"/>
              <a:gd name="connsiteX11" fmla="*/ 7610364 w 7703860"/>
              <a:gd name="connsiteY11" fmla="*/ 5840003 h 6930129"/>
              <a:gd name="connsiteX12" fmla="*/ 6949964 w 7703860"/>
              <a:gd name="connsiteY12" fmla="*/ 4062003 h 6930129"/>
              <a:gd name="connsiteX13" fmla="*/ 6360684 w 7703860"/>
              <a:gd name="connsiteY13" fmla="*/ 3726723 h 6930129"/>
              <a:gd name="connsiteX14" fmla="*/ 6055884 w 7703860"/>
              <a:gd name="connsiteY14" fmla="*/ 3239043 h 6930129"/>
              <a:gd name="connsiteX15" fmla="*/ 5700284 w 7703860"/>
              <a:gd name="connsiteY15" fmla="*/ 2253523 h 6930129"/>
              <a:gd name="connsiteX16" fmla="*/ 5293884 w 7703860"/>
              <a:gd name="connsiteY16" fmla="*/ 953043 h 6930129"/>
              <a:gd name="connsiteX17" fmla="*/ 4613164 w 7703860"/>
              <a:gd name="connsiteY17" fmla="*/ 180883 h 6930129"/>
              <a:gd name="connsiteX18" fmla="*/ 3897900 w 7703860"/>
              <a:gd name="connsiteY18" fmla="*/ 35 h 6930129"/>
              <a:gd name="connsiteX19" fmla="*/ 3227340 w 7703860"/>
              <a:gd name="connsiteY19" fmla="*/ 170723 h 6930129"/>
              <a:gd name="connsiteX0" fmla="*/ 3023114 w 7624718"/>
              <a:gd name="connsiteY0" fmla="*/ 170723 h 6766081"/>
              <a:gd name="connsiteX1" fmla="*/ 2346458 w 7624718"/>
              <a:gd name="connsiteY1" fmla="*/ 678723 h 6766081"/>
              <a:gd name="connsiteX2" fmla="*/ 2041658 w 7624718"/>
              <a:gd name="connsiteY2" fmla="*/ 1237523 h 6766081"/>
              <a:gd name="connsiteX3" fmla="*/ 1980698 w 7624718"/>
              <a:gd name="connsiteY3" fmla="*/ 1979203 h 6766081"/>
              <a:gd name="connsiteX4" fmla="*/ 2153418 w 7624718"/>
              <a:gd name="connsiteY4" fmla="*/ 2924083 h 6766081"/>
              <a:gd name="connsiteX5" fmla="*/ 1873002 w 7624718"/>
              <a:gd name="connsiteY5" fmla="*/ 3799875 h 6766081"/>
              <a:gd name="connsiteX6" fmla="*/ 1533658 w 7624718"/>
              <a:gd name="connsiteY6" fmla="*/ 4305843 h 6766081"/>
              <a:gd name="connsiteX7" fmla="*/ 1117098 w 7624718"/>
              <a:gd name="connsiteY7" fmla="*/ 5067843 h 6766081"/>
              <a:gd name="connsiteX8" fmla="*/ 548138 w 7624718"/>
              <a:gd name="connsiteY8" fmla="*/ 6215923 h 6766081"/>
              <a:gd name="connsiteX9" fmla="*/ 263658 w 7624718"/>
              <a:gd name="connsiteY9" fmla="*/ 6744243 h 6766081"/>
              <a:gd name="connsiteX10" fmla="*/ 4597913 w 7624718"/>
              <a:gd name="connsiteY10" fmla="*/ 6506500 h 6766081"/>
              <a:gd name="connsiteX11" fmla="*/ 7383786 w 7624718"/>
              <a:gd name="connsiteY11" fmla="*/ 6744243 h 6766081"/>
              <a:gd name="connsiteX12" fmla="*/ 7406138 w 7624718"/>
              <a:gd name="connsiteY12" fmla="*/ 5840003 h 6766081"/>
              <a:gd name="connsiteX13" fmla="*/ 6745738 w 7624718"/>
              <a:gd name="connsiteY13" fmla="*/ 4062003 h 6766081"/>
              <a:gd name="connsiteX14" fmla="*/ 6156458 w 7624718"/>
              <a:gd name="connsiteY14" fmla="*/ 3726723 h 6766081"/>
              <a:gd name="connsiteX15" fmla="*/ 5851658 w 7624718"/>
              <a:gd name="connsiteY15" fmla="*/ 3239043 h 6766081"/>
              <a:gd name="connsiteX16" fmla="*/ 5496058 w 7624718"/>
              <a:gd name="connsiteY16" fmla="*/ 2253523 h 6766081"/>
              <a:gd name="connsiteX17" fmla="*/ 5089658 w 7624718"/>
              <a:gd name="connsiteY17" fmla="*/ 953043 h 6766081"/>
              <a:gd name="connsiteX18" fmla="*/ 4408938 w 7624718"/>
              <a:gd name="connsiteY18" fmla="*/ 180883 h 6766081"/>
              <a:gd name="connsiteX19" fmla="*/ 3693674 w 7624718"/>
              <a:gd name="connsiteY19" fmla="*/ 35 h 6766081"/>
              <a:gd name="connsiteX20" fmla="*/ 3023114 w 7624718"/>
              <a:gd name="connsiteY20" fmla="*/ 170723 h 6766081"/>
              <a:gd name="connsiteX0" fmla="*/ 3022225 w 7624716"/>
              <a:gd name="connsiteY0" fmla="*/ 170723 h 6809228"/>
              <a:gd name="connsiteX1" fmla="*/ 2345569 w 7624716"/>
              <a:gd name="connsiteY1" fmla="*/ 678723 h 6809228"/>
              <a:gd name="connsiteX2" fmla="*/ 2040769 w 7624716"/>
              <a:gd name="connsiteY2" fmla="*/ 1237523 h 6809228"/>
              <a:gd name="connsiteX3" fmla="*/ 1979809 w 7624716"/>
              <a:gd name="connsiteY3" fmla="*/ 1979203 h 6809228"/>
              <a:gd name="connsiteX4" fmla="*/ 2152529 w 7624716"/>
              <a:gd name="connsiteY4" fmla="*/ 2924083 h 6809228"/>
              <a:gd name="connsiteX5" fmla="*/ 1872113 w 7624716"/>
              <a:gd name="connsiteY5" fmla="*/ 3799875 h 6809228"/>
              <a:gd name="connsiteX6" fmla="*/ 1532769 w 7624716"/>
              <a:gd name="connsiteY6" fmla="*/ 4305843 h 6809228"/>
              <a:gd name="connsiteX7" fmla="*/ 1116209 w 7624716"/>
              <a:gd name="connsiteY7" fmla="*/ 5067843 h 6809228"/>
              <a:gd name="connsiteX8" fmla="*/ 547249 w 7624716"/>
              <a:gd name="connsiteY8" fmla="*/ 6215923 h 6809228"/>
              <a:gd name="connsiteX9" fmla="*/ 262769 w 7624716"/>
              <a:gd name="connsiteY9" fmla="*/ 6744243 h 6809228"/>
              <a:gd name="connsiteX10" fmla="*/ 4584832 w 7624716"/>
              <a:gd name="connsiteY10" fmla="*/ 6738148 h 6809228"/>
              <a:gd name="connsiteX11" fmla="*/ 7382897 w 7624716"/>
              <a:gd name="connsiteY11" fmla="*/ 6744243 h 6809228"/>
              <a:gd name="connsiteX12" fmla="*/ 7405249 w 7624716"/>
              <a:gd name="connsiteY12" fmla="*/ 5840003 h 6809228"/>
              <a:gd name="connsiteX13" fmla="*/ 6744849 w 7624716"/>
              <a:gd name="connsiteY13" fmla="*/ 4062003 h 6809228"/>
              <a:gd name="connsiteX14" fmla="*/ 6155569 w 7624716"/>
              <a:gd name="connsiteY14" fmla="*/ 3726723 h 6809228"/>
              <a:gd name="connsiteX15" fmla="*/ 5850769 w 7624716"/>
              <a:gd name="connsiteY15" fmla="*/ 3239043 h 6809228"/>
              <a:gd name="connsiteX16" fmla="*/ 5495169 w 7624716"/>
              <a:gd name="connsiteY16" fmla="*/ 2253523 h 6809228"/>
              <a:gd name="connsiteX17" fmla="*/ 5088769 w 7624716"/>
              <a:gd name="connsiteY17" fmla="*/ 953043 h 6809228"/>
              <a:gd name="connsiteX18" fmla="*/ 4408049 w 7624716"/>
              <a:gd name="connsiteY18" fmla="*/ 180883 h 6809228"/>
              <a:gd name="connsiteX19" fmla="*/ 3692785 w 7624716"/>
              <a:gd name="connsiteY19" fmla="*/ 35 h 6809228"/>
              <a:gd name="connsiteX20" fmla="*/ 3022225 w 7624716"/>
              <a:gd name="connsiteY20" fmla="*/ 170723 h 6809228"/>
              <a:gd name="connsiteX0" fmla="*/ 3022225 w 7624716"/>
              <a:gd name="connsiteY0" fmla="*/ 170723 h 6803199"/>
              <a:gd name="connsiteX1" fmla="*/ 2345569 w 7624716"/>
              <a:gd name="connsiteY1" fmla="*/ 678723 h 6803199"/>
              <a:gd name="connsiteX2" fmla="*/ 2040769 w 7624716"/>
              <a:gd name="connsiteY2" fmla="*/ 1237523 h 6803199"/>
              <a:gd name="connsiteX3" fmla="*/ 1979809 w 7624716"/>
              <a:gd name="connsiteY3" fmla="*/ 1979203 h 6803199"/>
              <a:gd name="connsiteX4" fmla="*/ 2152529 w 7624716"/>
              <a:gd name="connsiteY4" fmla="*/ 2924083 h 6803199"/>
              <a:gd name="connsiteX5" fmla="*/ 1872113 w 7624716"/>
              <a:gd name="connsiteY5" fmla="*/ 3799875 h 6803199"/>
              <a:gd name="connsiteX6" fmla="*/ 1532769 w 7624716"/>
              <a:gd name="connsiteY6" fmla="*/ 4305843 h 6803199"/>
              <a:gd name="connsiteX7" fmla="*/ 1116209 w 7624716"/>
              <a:gd name="connsiteY7" fmla="*/ 5067843 h 6803199"/>
              <a:gd name="connsiteX8" fmla="*/ 547249 w 7624716"/>
              <a:gd name="connsiteY8" fmla="*/ 6215923 h 6803199"/>
              <a:gd name="connsiteX9" fmla="*/ 262769 w 7624716"/>
              <a:gd name="connsiteY9" fmla="*/ 6744243 h 6803199"/>
              <a:gd name="connsiteX10" fmla="*/ 4584832 w 7624716"/>
              <a:gd name="connsiteY10" fmla="*/ 6738148 h 6803199"/>
              <a:gd name="connsiteX11" fmla="*/ 7382897 w 7624716"/>
              <a:gd name="connsiteY11" fmla="*/ 6744243 h 6803199"/>
              <a:gd name="connsiteX12" fmla="*/ 7405249 w 7624716"/>
              <a:gd name="connsiteY12" fmla="*/ 5840003 h 6803199"/>
              <a:gd name="connsiteX13" fmla="*/ 6744849 w 7624716"/>
              <a:gd name="connsiteY13" fmla="*/ 4062003 h 6803199"/>
              <a:gd name="connsiteX14" fmla="*/ 6155569 w 7624716"/>
              <a:gd name="connsiteY14" fmla="*/ 3726723 h 6803199"/>
              <a:gd name="connsiteX15" fmla="*/ 5850769 w 7624716"/>
              <a:gd name="connsiteY15" fmla="*/ 3239043 h 6803199"/>
              <a:gd name="connsiteX16" fmla="*/ 5495169 w 7624716"/>
              <a:gd name="connsiteY16" fmla="*/ 2253523 h 6803199"/>
              <a:gd name="connsiteX17" fmla="*/ 5088769 w 7624716"/>
              <a:gd name="connsiteY17" fmla="*/ 953043 h 6803199"/>
              <a:gd name="connsiteX18" fmla="*/ 4408049 w 7624716"/>
              <a:gd name="connsiteY18" fmla="*/ 180883 h 6803199"/>
              <a:gd name="connsiteX19" fmla="*/ 3692785 w 7624716"/>
              <a:gd name="connsiteY19" fmla="*/ 35 h 6803199"/>
              <a:gd name="connsiteX20" fmla="*/ 3022225 w 7624716"/>
              <a:gd name="connsiteY20" fmla="*/ 170723 h 6803199"/>
              <a:gd name="connsiteX0" fmla="*/ 3022225 w 7454855"/>
              <a:gd name="connsiteY0" fmla="*/ 170723 h 6817913"/>
              <a:gd name="connsiteX1" fmla="*/ 2345569 w 7454855"/>
              <a:gd name="connsiteY1" fmla="*/ 678723 h 6817913"/>
              <a:gd name="connsiteX2" fmla="*/ 2040769 w 7454855"/>
              <a:gd name="connsiteY2" fmla="*/ 1237523 h 6817913"/>
              <a:gd name="connsiteX3" fmla="*/ 1979809 w 7454855"/>
              <a:gd name="connsiteY3" fmla="*/ 1979203 h 6817913"/>
              <a:gd name="connsiteX4" fmla="*/ 2152529 w 7454855"/>
              <a:gd name="connsiteY4" fmla="*/ 2924083 h 6817913"/>
              <a:gd name="connsiteX5" fmla="*/ 1872113 w 7454855"/>
              <a:gd name="connsiteY5" fmla="*/ 3799875 h 6817913"/>
              <a:gd name="connsiteX6" fmla="*/ 1532769 w 7454855"/>
              <a:gd name="connsiteY6" fmla="*/ 4305843 h 6817913"/>
              <a:gd name="connsiteX7" fmla="*/ 1116209 w 7454855"/>
              <a:gd name="connsiteY7" fmla="*/ 5067843 h 6817913"/>
              <a:gd name="connsiteX8" fmla="*/ 547249 w 7454855"/>
              <a:gd name="connsiteY8" fmla="*/ 6215923 h 6817913"/>
              <a:gd name="connsiteX9" fmla="*/ 262769 w 7454855"/>
              <a:gd name="connsiteY9" fmla="*/ 6744243 h 6817913"/>
              <a:gd name="connsiteX10" fmla="*/ 4584832 w 7454855"/>
              <a:gd name="connsiteY10" fmla="*/ 6738148 h 6817913"/>
              <a:gd name="connsiteX11" fmla="*/ 7090289 w 7454855"/>
              <a:gd name="connsiteY11" fmla="*/ 6762531 h 6817913"/>
              <a:gd name="connsiteX12" fmla="*/ 7405249 w 7454855"/>
              <a:gd name="connsiteY12" fmla="*/ 5840003 h 6817913"/>
              <a:gd name="connsiteX13" fmla="*/ 6744849 w 7454855"/>
              <a:gd name="connsiteY13" fmla="*/ 4062003 h 6817913"/>
              <a:gd name="connsiteX14" fmla="*/ 6155569 w 7454855"/>
              <a:gd name="connsiteY14" fmla="*/ 3726723 h 6817913"/>
              <a:gd name="connsiteX15" fmla="*/ 5850769 w 7454855"/>
              <a:gd name="connsiteY15" fmla="*/ 3239043 h 6817913"/>
              <a:gd name="connsiteX16" fmla="*/ 5495169 w 7454855"/>
              <a:gd name="connsiteY16" fmla="*/ 2253523 h 6817913"/>
              <a:gd name="connsiteX17" fmla="*/ 5088769 w 7454855"/>
              <a:gd name="connsiteY17" fmla="*/ 953043 h 6817913"/>
              <a:gd name="connsiteX18" fmla="*/ 4408049 w 7454855"/>
              <a:gd name="connsiteY18" fmla="*/ 180883 h 6817913"/>
              <a:gd name="connsiteX19" fmla="*/ 3692785 w 7454855"/>
              <a:gd name="connsiteY19" fmla="*/ 35 h 6817913"/>
              <a:gd name="connsiteX20" fmla="*/ 3022225 w 7454855"/>
              <a:gd name="connsiteY20" fmla="*/ 170723 h 6817913"/>
              <a:gd name="connsiteX0" fmla="*/ 3022225 w 7616054"/>
              <a:gd name="connsiteY0" fmla="*/ 170723 h 6781407"/>
              <a:gd name="connsiteX1" fmla="*/ 2345569 w 7616054"/>
              <a:gd name="connsiteY1" fmla="*/ 678723 h 6781407"/>
              <a:gd name="connsiteX2" fmla="*/ 2040769 w 7616054"/>
              <a:gd name="connsiteY2" fmla="*/ 1237523 h 6781407"/>
              <a:gd name="connsiteX3" fmla="*/ 1979809 w 7616054"/>
              <a:gd name="connsiteY3" fmla="*/ 1979203 h 6781407"/>
              <a:gd name="connsiteX4" fmla="*/ 2152529 w 7616054"/>
              <a:gd name="connsiteY4" fmla="*/ 2924083 h 6781407"/>
              <a:gd name="connsiteX5" fmla="*/ 1872113 w 7616054"/>
              <a:gd name="connsiteY5" fmla="*/ 3799875 h 6781407"/>
              <a:gd name="connsiteX6" fmla="*/ 1532769 w 7616054"/>
              <a:gd name="connsiteY6" fmla="*/ 4305843 h 6781407"/>
              <a:gd name="connsiteX7" fmla="*/ 1116209 w 7616054"/>
              <a:gd name="connsiteY7" fmla="*/ 5067843 h 6781407"/>
              <a:gd name="connsiteX8" fmla="*/ 547249 w 7616054"/>
              <a:gd name="connsiteY8" fmla="*/ 6215923 h 6781407"/>
              <a:gd name="connsiteX9" fmla="*/ 262769 w 7616054"/>
              <a:gd name="connsiteY9" fmla="*/ 6744243 h 6781407"/>
              <a:gd name="connsiteX10" fmla="*/ 4584832 w 7616054"/>
              <a:gd name="connsiteY10" fmla="*/ 6738148 h 6781407"/>
              <a:gd name="connsiteX11" fmla="*/ 7370705 w 7616054"/>
              <a:gd name="connsiteY11" fmla="*/ 6713763 h 6781407"/>
              <a:gd name="connsiteX12" fmla="*/ 7405249 w 7616054"/>
              <a:gd name="connsiteY12" fmla="*/ 5840003 h 6781407"/>
              <a:gd name="connsiteX13" fmla="*/ 6744849 w 7616054"/>
              <a:gd name="connsiteY13" fmla="*/ 4062003 h 6781407"/>
              <a:gd name="connsiteX14" fmla="*/ 6155569 w 7616054"/>
              <a:gd name="connsiteY14" fmla="*/ 3726723 h 6781407"/>
              <a:gd name="connsiteX15" fmla="*/ 5850769 w 7616054"/>
              <a:gd name="connsiteY15" fmla="*/ 3239043 h 6781407"/>
              <a:gd name="connsiteX16" fmla="*/ 5495169 w 7616054"/>
              <a:gd name="connsiteY16" fmla="*/ 2253523 h 6781407"/>
              <a:gd name="connsiteX17" fmla="*/ 5088769 w 7616054"/>
              <a:gd name="connsiteY17" fmla="*/ 953043 h 6781407"/>
              <a:gd name="connsiteX18" fmla="*/ 4408049 w 7616054"/>
              <a:gd name="connsiteY18" fmla="*/ 180883 h 6781407"/>
              <a:gd name="connsiteX19" fmla="*/ 3692785 w 7616054"/>
              <a:gd name="connsiteY19" fmla="*/ 35 h 6781407"/>
              <a:gd name="connsiteX20" fmla="*/ 3022225 w 7616054"/>
              <a:gd name="connsiteY20" fmla="*/ 170723 h 6781407"/>
              <a:gd name="connsiteX0" fmla="*/ 3022225 w 7482472"/>
              <a:gd name="connsiteY0" fmla="*/ 170723 h 6785261"/>
              <a:gd name="connsiteX1" fmla="*/ 2345569 w 7482472"/>
              <a:gd name="connsiteY1" fmla="*/ 678723 h 6785261"/>
              <a:gd name="connsiteX2" fmla="*/ 2040769 w 7482472"/>
              <a:gd name="connsiteY2" fmla="*/ 1237523 h 6785261"/>
              <a:gd name="connsiteX3" fmla="*/ 1979809 w 7482472"/>
              <a:gd name="connsiteY3" fmla="*/ 1979203 h 6785261"/>
              <a:gd name="connsiteX4" fmla="*/ 2152529 w 7482472"/>
              <a:gd name="connsiteY4" fmla="*/ 2924083 h 6785261"/>
              <a:gd name="connsiteX5" fmla="*/ 1872113 w 7482472"/>
              <a:gd name="connsiteY5" fmla="*/ 3799875 h 6785261"/>
              <a:gd name="connsiteX6" fmla="*/ 1532769 w 7482472"/>
              <a:gd name="connsiteY6" fmla="*/ 4305843 h 6785261"/>
              <a:gd name="connsiteX7" fmla="*/ 1116209 w 7482472"/>
              <a:gd name="connsiteY7" fmla="*/ 5067843 h 6785261"/>
              <a:gd name="connsiteX8" fmla="*/ 547249 w 7482472"/>
              <a:gd name="connsiteY8" fmla="*/ 6215923 h 6785261"/>
              <a:gd name="connsiteX9" fmla="*/ 262769 w 7482472"/>
              <a:gd name="connsiteY9" fmla="*/ 6744243 h 6785261"/>
              <a:gd name="connsiteX10" fmla="*/ 4584832 w 7482472"/>
              <a:gd name="connsiteY10" fmla="*/ 6738148 h 6785261"/>
              <a:gd name="connsiteX11" fmla="*/ 7370705 w 7482472"/>
              <a:gd name="connsiteY11" fmla="*/ 6713763 h 6785261"/>
              <a:gd name="connsiteX12" fmla="*/ 7405249 w 7482472"/>
              <a:gd name="connsiteY12" fmla="*/ 5840003 h 6785261"/>
              <a:gd name="connsiteX13" fmla="*/ 6744849 w 7482472"/>
              <a:gd name="connsiteY13" fmla="*/ 4062003 h 6785261"/>
              <a:gd name="connsiteX14" fmla="*/ 6155569 w 7482472"/>
              <a:gd name="connsiteY14" fmla="*/ 3726723 h 6785261"/>
              <a:gd name="connsiteX15" fmla="*/ 5850769 w 7482472"/>
              <a:gd name="connsiteY15" fmla="*/ 3239043 h 6785261"/>
              <a:gd name="connsiteX16" fmla="*/ 5495169 w 7482472"/>
              <a:gd name="connsiteY16" fmla="*/ 2253523 h 6785261"/>
              <a:gd name="connsiteX17" fmla="*/ 5088769 w 7482472"/>
              <a:gd name="connsiteY17" fmla="*/ 953043 h 6785261"/>
              <a:gd name="connsiteX18" fmla="*/ 4408049 w 7482472"/>
              <a:gd name="connsiteY18" fmla="*/ 180883 h 6785261"/>
              <a:gd name="connsiteX19" fmla="*/ 3692785 w 7482472"/>
              <a:gd name="connsiteY19" fmla="*/ 35 h 6785261"/>
              <a:gd name="connsiteX20" fmla="*/ 3022225 w 7482472"/>
              <a:gd name="connsiteY20" fmla="*/ 170723 h 6785261"/>
              <a:gd name="connsiteX0" fmla="*/ 2645733 w 7105980"/>
              <a:gd name="connsiteY0" fmla="*/ 170723 h 6786096"/>
              <a:gd name="connsiteX1" fmla="*/ 1969077 w 7105980"/>
              <a:gd name="connsiteY1" fmla="*/ 678723 h 6786096"/>
              <a:gd name="connsiteX2" fmla="*/ 1664277 w 7105980"/>
              <a:gd name="connsiteY2" fmla="*/ 1237523 h 6786096"/>
              <a:gd name="connsiteX3" fmla="*/ 1603317 w 7105980"/>
              <a:gd name="connsiteY3" fmla="*/ 1979203 h 6786096"/>
              <a:gd name="connsiteX4" fmla="*/ 1776037 w 7105980"/>
              <a:gd name="connsiteY4" fmla="*/ 2924083 h 6786096"/>
              <a:gd name="connsiteX5" fmla="*/ 1495621 w 7105980"/>
              <a:gd name="connsiteY5" fmla="*/ 3799875 h 6786096"/>
              <a:gd name="connsiteX6" fmla="*/ 1156277 w 7105980"/>
              <a:gd name="connsiteY6" fmla="*/ 4305843 h 6786096"/>
              <a:gd name="connsiteX7" fmla="*/ 739717 w 7105980"/>
              <a:gd name="connsiteY7" fmla="*/ 5067843 h 6786096"/>
              <a:gd name="connsiteX8" fmla="*/ 170757 w 7105980"/>
              <a:gd name="connsiteY8" fmla="*/ 6215923 h 6786096"/>
              <a:gd name="connsiteX9" fmla="*/ 386149 w 7105980"/>
              <a:gd name="connsiteY9" fmla="*/ 6750339 h 6786096"/>
              <a:gd name="connsiteX10" fmla="*/ 4208340 w 7105980"/>
              <a:gd name="connsiteY10" fmla="*/ 6738148 h 6786096"/>
              <a:gd name="connsiteX11" fmla="*/ 6994213 w 7105980"/>
              <a:gd name="connsiteY11" fmla="*/ 6713763 h 6786096"/>
              <a:gd name="connsiteX12" fmla="*/ 7028757 w 7105980"/>
              <a:gd name="connsiteY12" fmla="*/ 5840003 h 6786096"/>
              <a:gd name="connsiteX13" fmla="*/ 6368357 w 7105980"/>
              <a:gd name="connsiteY13" fmla="*/ 4062003 h 6786096"/>
              <a:gd name="connsiteX14" fmla="*/ 5779077 w 7105980"/>
              <a:gd name="connsiteY14" fmla="*/ 3726723 h 6786096"/>
              <a:gd name="connsiteX15" fmla="*/ 5474277 w 7105980"/>
              <a:gd name="connsiteY15" fmla="*/ 3239043 h 6786096"/>
              <a:gd name="connsiteX16" fmla="*/ 5118677 w 7105980"/>
              <a:gd name="connsiteY16" fmla="*/ 2253523 h 6786096"/>
              <a:gd name="connsiteX17" fmla="*/ 4712277 w 7105980"/>
              <a:gd name="connsiteY17" fmla="*/ 953043 h 6786096"/>
              <a:gd name="connsiteX18" fmla="*/ 4031557 w 7105980"/>
              <a:gd name="connsiteY18" fmla="*/ 180883 h 6786096"/>
              <a:gd name="connsiteX19" fmla="*/ 3316293 w 7105980"/>
              <a:gd name="connsiteY19" fmla="*/ 35 h 6786096"/>
              <a:gd name="connsiteX20" fmla="*/ 2645733 w 7105980"/>
              <a:gd name="connsiteY20" fmla="*/ 170723 h 6786096"/>
              <a:gd name="connsiteX0" fmla="*/ 2665950 w 7126197"/>
              <a:gd name="connsiteY0" fmla="*/ 170723 h 6785261"/>
              <a:gd name="connsiteX1" fmla="*/ 1989294 w 7126197"/>
              <a:gd name="connsiteY1" fmla="*/ 678723 h 6785261"/>
              <a:gd name="connsiteX2" fmla="*/ 1684494 w 7126197"/>
              <a:gd name="connsiteY2" fmla="*/ 1237523 h 6785261"/>
              <a:gd name="connsiteX3" fmla="*/ 1623534 w 7126197"/>
              <a:gd name="connsiteY3" fmla="*/ 1979203 h 6785261"/>
              <a:gd name="connsiteX4" fmla="*/ 1796254 w 7126197"/>
              <a:gd name="connsiteY4" fmla="*/ 2924083 h 6785261"/>
              <a:gd name="connsiteX5" fmla="*/ 1515838 w 7126197"/>
              <a:gd name="connsiteY5" fmla="*/ 3799875 h 6785261"/>
              <a:gd name="connsiteX6" fmla="*/ 1176494 w 7126197"/>
              <a:gd name="connsiteY6" fmla="*/ 4305843 h 6785261"/>
              <a:gd name="connsiteX7" fmla="*/ 759934 w 7126197"/>
              <a:gd name="connsiteY7" fmla="*/ 5067843 h 6785261"/>
              <a:gd name="connsiteX8" fmla="*/ 190974 w 7126197"/>
              <a:gd name="connsiteY8" fmla="*/ 6215923 h 6785261"/>
              <a:gd name="connsiteX9" fmla="*/ 406366 w 7126197"/>
              <a:gd name="connsiteY9" fmla="*/ 6750339 h 6785261"/>
              <a:gd name="connsiteX10" fmla="*/ 4228557 w 7126197"/>
              <a:gd name="connsiteY10" fmla="*/ 6738148 h 6785261"/>
              <a:gd name="connsiteX11" fmla="*/ 7014430 w 7126197"/>
              <a:gd name="connsiteY11" fmla="*/ 6713763 h 6785261"/>
              <a:gd name="connsiteX12" fmla="*/ 7048974 w 7126197"/>
              <a:gd name="connsiteY12" fmla="*/ 5840003 h 6785261"/>
              <a:gd name="connsiteX13" fmla="*/ 6388574 w 7126197"/>
              <a:gd name="connsiteY13" fmla="*/ 4062003 h 6785261"/>
              <a:gd name="connsiteX14" fmla="*/ 5799294 w 7126197"/>
              <a:gd name="connsiteY14" fmla="*/ 3726723 h 6785261"/>
              <a:gd name="connsiteX15" fmla="*/ 5494494 w 7126197"/>
              <a:gd name="connsiteY15" fmla="*/ 3239043 h 6785261"/>
              <a:gd name="connsiteX16" fmla="*/ 5138894 w 7126197"/>
              <a:gd name="connsiteY16" fmla="*/ 2253523 h 6785261"/>
              <a:gd name="connsiteX17" fmla="*/ 4732494 w 7126197"/>
              <a:gd name="connsiteY17" fmla="*/ 953043 h 6785261"/>
              <a:gd name="connsiteX18" fmla="*/ 4051774 w 7126197"/>
              <a:gd name="connsiteY18" fmla="*/ 180883 h 6785261"/>
              <a:gd name="connsiteX19" fmla="*/ 3336510 w 7126197"/>
              <a:gd name="connsiteY19" fmla="*/ 35 h 6785261"/>
              <a:gd name="connsiteX20" fmla="*/ 2665950 w 7126197"/>
              <a:gd name="connsiteY20" fmla="*/ 170723 h 6785261"/>
              <a:gd name="connsiteX0" fmla="*/ 2811770 w 7272017"/>
              <a:gd name="connsiteY0" fmla="*/ 170723 h 6785261"/>
              <a:gd name="connsiteX1" fmla="*/ 2135114 w 7272017"/>
              <a:gd name="connsiteY1" fmla="*/ 678723 h 6785261"/>
              <a:gd name="connsiteX2" fmla="*/ 1830314 w 7272017"/>
              <a:gd name="connsiteY2" fmla="*/ 1237523 h 6785261"/>
              <a:gd name="connsiteX3" fmla="*/ 1769354 w 7272017"/>
              <a:gd name="connsiteY3" fmla="*/ 1979203 h 6785261"/>
              <a:gd name="connsiteX4" fmla="*/ 1942074 w 7272017"/>
              <a:gd name="connsiteY4" fmla="*/ 2924083 h 6785261"/>
              <a:gd name="connsiteX5" fmla="*/ 1661658 w 7272017"/>
              <a:gd name="connsiteY5" fmla="*/ 3799875 h 6785261"/>
              <a:gd name="connsiteX6" fmla="*/ 1322314 w 7272017"/>
              <a:gd name="connsiteY6" fmla="*/ 4305843 h 6785261"/>
              <a:gd name="connsiteX7" fmla="*/ 905754 w 7272017"/>
              <a:gd name="connsiteY7" fmla="*/ 5067843 h 6785261"/>
              <a:gd name="connsiteX8" fmla="*/ 336794 w 7272017"/>
              <a:gd name="connsiteY8" fmla="*/ 6215923 h 6785261"/>
              <a:gd name="connsiteX9" fmla="*/ 344922 w 7272017"/>
              <a:gd name="connsiteY9" fmla="*/ 6756435 h 6785261"/>
              <a:gd name="connsiteX10" fmla="*/ 4374377 w 7272017"/>
              <a:gd name="connsiteY10" fmla="*/ 6738148 h 6785261"/>
              <a:gd name="connsiteX11" fmla="*/ 7160250 w 7272017"/>
              <a:gd name="connsiteY11" fmla="*/ 6713763 h 6785261"/>
              <a:gd name="connsiteX12" fmla="*/ 7194794 w 7272017"/>
              <a:gd name="connsiteY12" fmla="*/ 5840003 h 6785261"/>
              <a:gd name="connsiteX13" fmla="*/ 6534394 w 7272017"/>
              <a:gd name="connsiteY13" fmla="*/ 4062003 h 6785261"/>
              <a:gd name="connsiteX14" fmla="*/ 5945114 w 7272017"/>
              <a:gd name="connsiteY14" fmla="*/ 3726723 h 6785261"/>
              <a:gd name="connsiteX15" fmla="*/ 5640314 w 7272017"/>
              <a:gd name="connsiteY15" fmla="*/ 3239043 h 6785261"/>
              <a:gd name="connsiteX16" fmla="*/ 5284714 w 7272017"/>
              <a:gd name="connsiteY16" fmla="*/ 2253523 h 6785261"/>
              <a:gd name="connsiteX17" fmla="*/ 4878314 w 7272017"/>
              <a:gd name="connsiteY17" fmla="*/ 953043 h 6785261"/>
              <a:gd name="connsiteX18" fmla="*/ 4197594 w 7272017"/>
              <a:gd name="connsiteY18" fmla="*/ 180883 h 6785261"/>
              <a:gd name="connsiteX19" fmla="*/ 3482330 w 7272017"/>
              <a:gd name="connsiteY19" fmla="*/ 35 h 6785261"/>
              <a:gd name="connsiteX20" fmla="*/ 2811770 w 7272017"/>
              <a:gd name="connsiteY20" fmla="*/ 170723 h 6785261"/>
              <a:gd name="connsiteX0" fmla="*/ 2790192 w 7384021"/>
              <a:gd name="connsiteY0" fmla="*/ 170723 h 6813473"/>
              <a:gd name="connsiteX1" fmla="*/ 2113536 w 7384021"/>
              <a:gd name="connsiteY1" fmla="*/ 678723 h 6813473"/>
              <a:gd name="connsiteX2" fmla="*/ 1808736 w 7384021"/>
              <a:gd name="connsiteY2" fmla="*/ 1237523 h 6813473"/>
              <a:gd name="connsiteX3" fmla="*/ 1747776 w 7384021"/>
              <a:gd name="connsiteY3" fmla="*/ 1979203 h 6813473"/>
              <a:gd name="connsiteX4" fmla="*/ 1920496 w 7384021"/>
              <a:gd name="connsiteY4" fmla="*/ 2924083 h 6813473"/>
              <a:gd name="connsiteX5" fmla="*/ 1640080 w 7384021"/>
              <a:gd name="connsiteY5" fmla="*/ 3799875 h 6813473"/>
              <a:gd name="connsiteX6" fmla="*/ 1300736 w 7384021"/>
              <a:gd name="connsiteY6" fmla="*/ 4305843 h 6813473"/>
              <a:gd name="connsiteX7" fmla="*/ 884176 w 7384021"/>
              <a:gd name="connsiteY7" fmla="*/ 5067843 h 6813473"/>
              <a:gd name="connsiteX8" fmla="*/ 315216 w 7384021"/>
              <a:gd name="connsiteY8" fmla="*/ 6215923 h 6813473"/>
              <a:gd name="connsiteX9" fmla="*/ 323344 w 7384021"/>
              <a:gd name="connsiteY9" fmla="*/ 6756435 h 6813473"/>
              <a:gd name="connsiteX10" fmla="*/ 4352799 w 7384021"/>
              <a:gd name="connsiteY10" fmla="*/ 6797414 h 6813473"/>
              <a:gd name="connsiteX11" fmla="*/ 7138672 w 7384021"/>
              <a:gd name="connsiteY11" fmla="*/ 6713763 h 6813473"/>
              <a:gd name="connsiteX12" fmla="*/ 7173216 w 7384021"/>
              <a:gd name="connsiteY12" fmla="*/ 5840003 h 6813473"/>
              <a:gd name="connsiteX13" fmla="*/ 6512816 w 7384021"/>
              <a:gd name="connsiteY13" fmla="*/ 4062003 h 6813473"/>
              <a:gd name="connsiteX14" fmla="*/ 5923536 w 7384021"/>
              <a:gd name="connsiteY14" fmla="*/ 3726723 h 6813473"/>
              <a:gd name="connsiteX15" fmla="*/ 5618736 w 7384021"/>
              <a:gd name="connsiteY15" fmla="*/ 3239043 h 6813473"/>
              <a:gd name="connsiteX16" fmla="*/ 5263136 w 7384021"/>
              <a:gd name="connsiteY16" fmla="*/ 2253523 h 6813473"/>
              <a:gd name="connsiteX17" fmla="*/ 4856736 w 7384021"/>
              <a:gd name="connsiteY17" fmla="*/ 953043 h 6813473"/>
              <a:gd name="connsiteX18" fmla="*/ 4176016 w 7384021"/>
              <a:gd name="connsiteY18" fmla="*/ 180883 h 6813473"/>
              <a:gd name="connsiteX19" fmla="*/ 3460752 w 7384021"/>
              <a:gd name="connsiteY19" fmla="*/ 35 h 6813473"/>
              <a:gd name="connsiteX20" fmla="*/ 2790192 w 7384021"/>
              <a:gd name="connsiteY20" fmla="*/ 170723 h 6813473"/>
              <a:gd name="connsiteX0" fmla="*/ 2887807 w 7481636"/>
              <a:gd name="connsiteY0" fmla="*/ 170723 h 6861253"/>
              <a:gd name="connsiteX1" fmla="*/ 2211151 w 7481636"/>
              <a:gd name="connsiteY1" fmla="*/ 678723 h 6861253"/>
              <a:gd name="connsiteX2" fmla="*/ 1906351 w 7481636"/>
              <a:gd name="connsiteY2" fmla="*/ 1237523 h 6861253"/>
              <a:gd name="connsiteX3" fmla="*/ 1845391 w 7481636"/>
              <a:gd name="connsiteY3" fmla="*/ 1979203 h 6861253"/>
              <a:gd name="connsiteX4" fmla="*/ 2018111 w 7481636"/>
              <a:gd name="connsiteY4" fmla="*/ 2924083 h 6861253"/>
              <a:gd name="connsiteX5" fmla="*/ 1737695 w 7481636"/>
              <a:gd name="connsiteY5" fmla="*/ 3799875 h 6861253"/>
              <a:gd name="connsiteX6" fmla="*/ 1398351 w 7481636"/>
              <a:gd name="connsiteY6" fmla="*/ 4305843 h 6861253"/>
              <a:gd name="connsiteX7" fmla="*/ 981791 w 7481636"/>
              <a:gd name="connsiteY7" fmla="*/ 5067843 h 6861253"/>
              <a:gd name="connsiteX8" fmla="*/ 412831 w 7481636"/>
              <a:gd name="connsiteY8" fmla="*/ 6215923 h 6861253"/>
              <a:gd name="connsiteX9" fmla="*/ 293959 w 7481636"/>
              <a:gd name="connsiteY9" fmla="*/ 6824168 h 6861253"/>
              <a:gd name="connsiteX10" fmla="*/ 4450414 w 7481636"/>
              <a:gd name="connsiteY10" fmla="*/ 6797414 h 6861253"/>
              <a:gd name="connsiteX11" fmla="*/ 7236287 w 7481636"/>
              <a:gd name="connsiteY11" fmla="*/ 6713763 h 6861253"/>
              <a:gd name="connsiteX12" fmla="*/ 7270831 w 7481636"/>
              <a:gd name="connsiteY12" fmla="*/ 5840003 h 6861253"/>
              <a:gd name="connsiteX13" fmla="*/ 6610431 w 7481636"/>
              <a:gd name="connsiteY13" fmla="*/ 4062003 h 6861253"/>
              <a:gd name="connsiteX14" fmla="*/ 6021151 w 7481636"/>
              <a:gd name="connsiteY14" fmla="*/ 3726723 h 6861253"/>
              <a:gd name="connsiteX15" fmla="*/ 5716351 w 7481636"/>
              <a:gd name="connsiteY15" fmla="*/ 3239043 h 6861253"/>
              <a:gd name="connsiteX16" fmla="*/ 5360751 w 7481636"/>
              <a:gd name="connsiteY16" fmla="*/ 2253523 h 6861253"/>
              <a:gd name="connsiteX17" fmla="*/ 4954351 w 7481636"/>
              <a:gd name="connsiteY17" fmla="*/ 953043 h 6861253"/>
              <a:gd name="connsiteX18" fmla="*/ 4273631 w 7481636"/>
              <a:gd name="connsiteY18" fmla="*/ 180883 h 6861253"/>
              <a:gd name="connsiteX19" fmla="*/ 3558367 w 7481636"/>
              <a:gd name="connsiteY19" fmla="*/ 35 h 6861253"/>
              <a:gd name="connsiteX20" fmla="*/ 2887807 w 7481636"/>
              <a:gd name="connsiteY20" fmla="*/ 170723 h 6861253"/>
              <a:gd name="connsiteX0" fmla="*/ 2921652 w 7515481"/>
              <a:gd name="connsiteY0" fmla="*/ 170723 h 6824550"/>
              <a:gd name="connsiteX1" fmla="*/ 2244996 w 7515481"/>
              <a:gd name="connsiteY1" fmla="*/ 678723 h 6824550"/>
              <a:gd name="connsiteX2" fmla="*/ 1940196 w 7515481"/>
              <a:gd name="connsiteY2" fmla="*/ 1237523 h 6824550"/>
              <a:gd name="connsiteX3" fmla="*/ 1879236 w 7515481"/>
              <a:gd name="connsiteY3" fmla="*/ 1979203 h 6824550"/>
              <a:gd name="connsiteX4" fmla="*/ 2051956 w 7515481"/>
              <a:gd name="connsiteY4" fmla="*/ 2924083 h 6824550"/>
              <a:gd name="connsiteX5" fmla="*/ 1771540 w 7515481"/>
              <a:gd name="connsiteY5" fmla="*/ 3799875 h 6824550"/>
              <a:gd name="connsiteX6" fmla="*/ 1432196 w 7515481"/>
              <a:gd name="connsiteY6" fmla="*/ 4305843 h 6824550"/>
              <a:gd name="connsiteX7" fmla="*/ 1015636 w 7515481"/>
              <a:gd name="connsiteY7" fmla="*/ 5067843 h 6824550"/>
              <a:gd name="connsiteX8" fmla="*/ 446676 w 7515481"/>
              <a:gd name="connsiteY8" fmla="*/ 6215923 h 6824550"/>
              <a:gd name="connsiteX9" fmla="*/ 327804 w 7515481"/>
              <a:gd name="connsiteY9" fmla="*/ 6824168 h 6824550"/>
              <a:gd name="connsiteX10" fmla="*/ 4484259 w 7515481"/>
              <a:gd name="connsiteY10" fmla="*/ 6797414 h 6824550"/>
              <a:gd name="connsiteX11" fmla="*/ 7270132 w 7515481"/>
              <a:gd name="connsiteY11" fmla="*/ 6713763 h 6824550"/>
              <a:gd name="connsiteX12" fmla="*/ 7304676 w 7515481"/>
              <a:gd name="connsiteY12" fmla="*/ 5840003 h 6824550"/>
              <a:gd name="connsiteX13" fmla="*/ 6644276 w 7515481"/>
              <a:gd name="connsiteY13" fmla="*/ 4062003 h 6824550"/>
              <a:gd name="connsiteX14" fmla="*/ 6054996 w 7515481"/>
              <a:gd name="connsiteY14" fmla="*/ 3726723 h 6824550"/>
              <a:gd name="connsiteX15" fmla="*/ 5750196 w 7515481"/>
              <a:gd name="connsiteY15" fmla="*/ 3239043 h 6824550"/>
              <a:gd name="connsiteX16" fmla="*/ 5394596 w 7515481"/>
              <a:gd name="connsiteY16" fmla="*/ 2253523 h 6824550"/>
              <a:gd name="connsiteX17" fmla="*/ 4988196 w 7515481"/>
              <a:gd name="connsiteY17" fmla="*/ 953043 h 6824550"/>
              <a:gd name="connsiteX18" fmla="*/ 4307476 w 7515481"/>
              <a:gd name="connsiteY18" fmla="*/ 180883 h 6824550"/>
              <a:gd name="connsiteX19" fmla="*/ 3592212 w 7515481"/>
              <a:gd name="connsiteY19" fmla="*/ 35 h 6824550"/>
              <a:gd name="connsiteX20" fmla="*/ 2921652 w 7515481"/>
              <a:gd name="connsiteY20" fmla="*/ 170723 h 6824550"/>
              <a:gd name="connsiteX0" fmla="*/ 2685700 w 7279529"/>
              <a:gd name="connsiteY0" fmla="*/ 170723 h 6833009"/>
              <a:gd name="connsiteX1" fmla="*/ 2009044 w 7279529"/>
              <a:gd name="connsiteY1" fmla="*/ 678723 h 6833009"/>
              <a:gd name="connsiteX2" fmla="*/ 1704244 w 7279529"/>
              <a:gd name="connsiteY2" fmla="*/ 1237523 h 6833009"/>
              <a:gd name="connsiteX3" fmla="*/ 1643284 w 7279529"/>
              <a:gd name="connsiteY3" fmla="*/ 1979203 h 6833009"/>
              <a:gd name="connsiteX4" fmla="*/ 1816004 w 7279529"/>
              <a:gd name="connsiteY4" fmla="*/ 2924083 h 6833009"/>
              <a:gd name="connsiteX5" fmla="*/ 1535588 w 7279529"/>
              <a:gd name="connsiteY5" fmla="*/ 3799875 h 6833009"/>
              <a:gd name="connsiteX6" fmla="*/ 1196244 w 7279529"/>
              <a:gd name="connsiteY6" fmla="*/ 4305843 h 6833009"/>
              <a:gd name="connsiteX7" fmla="*/ 779684 w 7279529"/>
              <a:gd name="connsiteY7" fmla="*/ 5067843 h 6833009"/>
              <a:gd name="connsiteX8" fmla="*/ 210724 w 7279529"/>
              <a:gd name="connsiteY8" fmla="*/ 6215923 h 6833009"/>
              <a:gd name="connsiteX9" fmla="*/ 413586 w 7279529"/>
              <a:gd name="connsiteY9" fmla="*/ 6832635 h 6833009"/>
              <a:gd name="connsiteX10" fmla="*/ 4248307 w 7279529"/>
              <a:gd name="connsiteY10" fmla="*/ 6797414 h 6833009"/>
              <a:gd name="connsiteX11" fmla="*/ 7034180 w 7279529"/>
              <a:gd name="connsiteY11" fmla="*/ 6713763 h 6833009"/>
              <a:gd name="connsiteX12" fmla="*/ 7068724 w 7279529"/>
              <a:gd name="connsiteY12" fmla="*/ 5840003 h 6833009"/>
              <a:gd name="connsiteX13" fmla="*/ 6408324 w 7279529"/>
              <a:gd name="connsiteY13" fmla="*/ 4062003 h 6833009"/>
              <a:gd name="connsiteX14" fmla="*/ 5819044 w 7279529"/>
              <a:gd name="connsiteY14" fmla="*/ 3726723 h 6833009"/>
              <a:gd name="connsiteX15" fmla="*/ 5514244 w 7279529"/>
              <a:gd name="connsiteY15" fmla="*/ 3239043 h 6833009"/>
              <a:gd name="connsiteX16" fmla="*/ 5158644 w 7279529"/>
              <a:gd name="connsiteY16" fmla="*/ 2253523 h 6833009"/>
              <a:gd name="connsiteX17" fmla="*/ 4752244 w 7279529"/>
              <a:gd name="connsiteY17" fmla="*/ 953043 h 6833009"/>
              <a:gd name="connsiteX18" fmla="*/ 4071524 w 7279529"/>
              <a:gd name="connsiteY18" fmla="*/ 180883 h 6833009"/>
              <a:gd name="connsiteX19" fmla="*/ 3356260 w 7279529"/>
              <a:gd name="connsiteY19" fmla="*/ 35 h 6833009"/>
              <a:gd name="connsiteX20" fmla="*/ 2685700 w 7279529"/>
              <a:gd name="connsiteY20" fmla="*/ 170723 h 6833009"/>
              <a:gd name="connsiteX0" fmla="*/ 2680096 w 7273925"/>
              <a:gd name="connsiteY0" fmla="*/ 170723 h 6807633"/>
              <a:gd name="connsiteX1" fmla="*/ 2003440 w 7273925"/>
              <a:gd name="connsiteY1" fmla="*/ 678723 h 6807633"/>
              <a:gd name="connsiteX2" fmla="*/ 1698640 w 7273925"/>
              <a:gd name="connsiteY2" fmla="*/ 1237523 h 6807633"/>
              <a:gd name="connsiteX3" fmla="*/ 1637680 w 7273925"/>
              <a:gd name="connsiteY3" fmla="*/ 1979203 h 6807633"/>
              <a:gd name="connsiteX4" fmla="*/ 1810400 w 7273925"/>
              <a:gd name="connsiteY4" fmla="*/ 2924083 h 6807633"/>
              <a:gd name="connsiteX5" fmla="*/ 1529984 w 7273925"/>
              <a:gd name="connsiteY5" fmla="*/ 3799875 h 6807633"/>
              <a:gd name="connsiteX6" fmla="*/ 1190640 w 7273925"/>
              <a:gd name="connsiteY6" fmla="*/ 4305843 h 6807633"/>
              <a:gd name="connsiteX7" fmla="*/ 774080 w 7273925"/>
              <a:gd name="connsiteY7" fmla="*/ 5067843 h 6807633"/>
              <a:gd name="connsiteX8" fmla="*/ 205120 w 7273925"/>
              <a:gd name="connsiteY8" fmla="*/ 6215923 h 6807633"/>
              <a:gd name="connsiteX9" fmla="*/ 416448 w 7273925"/>
              <a:gd name="connsiteY9" fmla="*/ 6807235 h 6807633"/>
              <a:gd name="connsiteX10" fmla="*/ 4242703 w 7273925"/>
              <a:gd name="connsiteY10" fmla="*/ 6797414 h 6807633"/>
              <a:gd name="connsiteX11" fmla="*/ 7028576 w 7273925"/>
              <a:gd name="connsiteY11" fmla="*/ 6713763 h 6807633"/>
              <a:gd name="connsiteX12" fmla="*/ 7063120 w 7273925"/>
              <a:gd name="connsiteY12" fmla="*/ 5840003 h 6807633"/>
              <a:gd name="connsiteX13" fmla="*/ 6402720 w 7273925"/>
              <a:gd name="connsiteY13" fmla="*/ 4062003 h 6807633"/>
              <a:gd name="connsiteX14" fmla="*/ 5813440 w 7273925"/>
              <a:gd name="connsiteY14" fmla="*/ 3726723 h 6807633"/>
              <a:gd name="connsiteX15" fmla="*/ 5508640 w 7273925"/>
              <a:gd name="connsiteY15" fmla="*/ 3239043 h 6807633"/>
              <a:gd name="connsiteX16" fmla="*/ 5153040 w 7273925"/>
              <a:gd name="connsiteY16" fmla="*/ 2253523 h 6807633"/>
              <a:gd name="connsiteX17" fmla="*/ 4746640 w 7273925"/>
              <a:gd name="connsiteY17" fmla="*/ 953043 h 6807633"/>
              <a:gd name="connsiteX18" fmla="*/ 4065920 w 7273925"/>
              <a:gd name="connsiteY18" fmla="*/ 180883 h 6807633"/>
              <a:gd name="connsiteX19" fmla="*/ 3350656 w 7273925"/>
              <a:gd name="connsiteY19" fmla="*/ 35 h 6807633"/>
              <a:gd name="connsiteX20" fmla="*/ 2680096 w 7273925"/>
              <a:gd name="connsiteY20" fmla="*/ 170723 h 6807633"/>
              <a:gd name="connsiteX0" fmla="*/ 2680096 w 7273925"/>
              <a:gd name="connsiteY0" fmla="*/ 170723 h 6837326"/>
              <a:gd name="connsiteX1" fmla="*/ 2003440 w 7273925"/>
              <a:gd name="connsiteY1" fmla="*/ 678723 h 6837326"/>
              <a:gd name="connsiteX2" fmla="*/ 1698640 w 7273925"/>
              <a:gd name="connsiteY2" fmla="*/ 1237523 h 6837326"/>
              <a:gd name="connsiteX3" fmla="*/ 1637680 w 7273925"/>
              <a:gd name="connsiteY3" fmla="*/ 1979203 h 6837326"/>
              <a:gd name="connsiteX4" fmla="*/ 1810400 w 7273925"/>
              <a:gd name="connsiteY4" fmla="*/ 2924083 h 6837326"/>
              <a:gd name="connsiteX5" fmla="*/ 1529984 w 7273925"/>
              <a:gd name="connsiteY5" fmla="*/ 3799875 h 6837326"/>
              <a:gd name="connsiteX6" fmla="*/ 1190640 w 7273925"/>
              <a:gd name="connsiteY6" fmla="*/ 4305843 h 6837326"/>
              <a:gd name="connsiteX7" fmla="*/ 774080 w 7273925"/>
              <a:gd name="connsiteY7" fmla="*/ 5067843 h 6837326"/>
              <a:gd name="connsiteX8" fmla="*/ 205120 w 7273925"/>
              <a:gd name="connsiteY8" fmla="*/ 6215923 h 6837326"/>
              <a:gd name="connsiteX9" fmla="*/ 416448 w 7273925"/>
              <a:gd name="connsiteY9" fmla="*/ 6807235 h 6837326"/>
              <a:gd name="connsiteX10" fmla="*/ 4242703 w 7273925"/>
              <a:gd name="connsiteY10" fmla="*/ 6797414 h 6837326"/>
              <a:gd name="connsiteX11" fmla="*/ 7028576 w 7273925"/>
              <a:gd name="connsiteY11" fmla="*/ 6764563 h 6837326"/>
              <a:gd name="connsiteX12" fmla="*/ 7063120 w 7273925"/>
              <a:gd name="connsiteY12" fmla="*/ 5840003 h 6837326"/>
              <a:gd name="connsiteX13" fmla="*/ 6402720 w 7273925"/>
              <a:gd name="connsiteY13" fmla="*/ 4062003 h 6837326"/>
              <a:gd name="connsiteX14" fmla="*/ 5813440 w 7273925"/>
              <a:gd name="connsiteY14" fmla="*/ 3726723 h 6837326"/>
              <a:gd name="connsiteX15" fmla="*/ 5508640 w 7273925"/>
              <a:gd name="connsiteY15" fmla="*/ 3239043 h 6837326"/>
              <a:gd name="connsiteX16" fmla="*/ 5153040 w 7273925"/>
              <a:gd name="connsiteY16" fmla="*/ 2253523 h 6837326"/>
              <a:gd name="connsiteX17" fmla="*/ 4746640 w 7273925"/>
              <a:gd name="connsiteY17" fmla="*/ 953043 h 6837326"/>
              <a:gd name="connsiteX18" fmla="*/ 4065920 w 7273925"/>
              <a:gd name="connsiteY18" fmla="*/ 180883 h 6837326"/>
              <a:gd name="connsiteX19" fmla="*/ 3350656 w 7273925"/>
              <a:gd name="connsiteY19" fmla="*/ 35 h 6837326"/>
              <a:gd name="connsiteX20" fmla="*/ 2680096 w 7273925"/>
              <a:gd name="connsiteY20" fmla="*/ 170723 h 6837326"/>
              <a:gd name="connsiteX0" fmla="*/ 2680096 w 7204834"/>
              <a:gd name="connsiteY0" fmla="*/ 170723 h 6807633"/>
              <a:gd name="connsiteX1" fmla="*/ 2003440 w 7204834"/>
              <a:gd name="connsiteY1" fmla="*/ 678723 h 6807633"/>
              <a:gd name="connsiteX2" fmla="*/ 1698640 w 7204834"/>
              <a:gd name="connsiteY2" fmla="*/ 1237523 h 6807633"/>
              <a:gd name="connsiteX3" fmla="*/ 1637680 w 7204834"/>
              <a:gd name="connsiteY3" fmla="*/ 1979203 h 6807633"/>
              <a:gd name="connsiteX4" fmla="*/ 1810400 w 7204834"/>
              <a:gd name="connsiteY4" fmla="*/ 2924083 h 6807633"/>
              <a:gd name="connsiteX5" fmla="*/ 1529984 w 7204834"/>
              <a:gd name="connsiteY5" fmla="*/ 3799875 h 6807633"/>
              <a:gd name="connsiteX6" fmla="*/ 1190640 w 7204834"/>
              <a:gd name="connsiteY6" fmla="*/ 4305843 h 6807633"/>
              <a:gd name="connsiteX7" fmla="*/ 774080 w 7204834"/>
              <a:gd name="connsiteY7" fmla="*/ 5067843 h 6807633"/>
              <a:gd name="connsiteX8" fmla="*/ 205120 w 7204834"/>
              <a:gd name="connsiteY8" fmla="*/ 6215923 h 6807633"/>
              <a:gd name="connsiteX9" fmla="*/ 416448 w 7204834"/>
              <a:gd name="connsiteY9" fmla="*/ 6807235 h 6807633"/>
              <a:gd name="connsiteX10" fmla="*/ 4242703 w 7204834"/>
              <a:gd name="connsiteY10" fmla="*/ 6797414 h 6807633"/>
              <a:gd name="connsiteX11" fmla="*/ 7028576 w 7204834"/>
              <a:gd name="connsiteY11" fmla="*/ 6764563 h 6807633"/>
              <a:gd name="connsiteX12" fmla="*/ 7063120 w 7204834"/>
              <a:gd name="connsiteY12" fmla="*/ 5840003 h 6807633"/>
              <a:gd name="connsiteX13" fmla="*/ 6402720 w 7204834"/>
              <a:gd name="connsiteY13" fmla="*/ 4062003 h 6807633"/>
              <a:gd name="connsiteX14" fmla="*/ 5813440 w 7204834"/>
              <a:gd name="connsiteY14" fmla="*/ 3726723 h 6807633"/>
              <a:gd name="connsiteX15" fmla="*/ 5508640 w 7204834"/>
              <a:gd name="connsiteY15" fmla="*/ 3239043 h 6807633"/>
              <a:gd name="connsiteX16" fmla="*/ 5153040 w 7204834"/>
              <a:gd name="connsiteY16" fmla="*/ 2253523 h 6807633"/>
              <a:gd name="connsiteX17" fmla="*/ 4746640 w 7204834"/>
              <a:gd name="connsiteY17" fmla="*/ 953043 h 6807633"/>
              <a:gd name="connsiteX18" fmla="*/ 4065920 w 7204834"/>
              <a:gd name="connsiteY18" fmla="*/ 180883 h 6807633"/>
              <a:gd name="connsiteX19" fmla="*/ 3350656 w 7204834"/>
              <a:gd name="connsiteY19" fmla="*/ 35 h 6807633"/>
              <a:gd name="connsiteX20" fmla="*/ 2680096 w 7204834"/>
              <a:gd name="connsiteY20" fmla="*/ 170723 h 6807633"/>
              <a:gd name="connsiteX0" fmla="*/ 2713386 w 7238124"/>
              <a:gd name="connsiteY0" fmla="*/ 170723 h 6807633"/>
              <a:gd name="connsiteX1" fmla="*/ 2036730 w 7238124"/>
              <a:gd name="connsiteY1" fmla="*/ 678723 h 6807633"/>
              <a:gd name="connsiteX2" fmla="*/ 1731930 w 7238124"/>
              <a:gd name="connsiteY2" fmla="*/ 1237523 h 6807633"/>
              <a:gd name="connsiteX3" fmla="*/ 1670970 w 7238124"/>
              <a:gd name="connsiteY3" fmla="*/ 1979203 h 6807633"/>
              <a:gd name="connsiteX4" fmla="*/ 1843690 w 7238124"/>
              <a:gd name="connsiteY4" fmla="*/ 2924083 h 6807633"/>
              <a:gd name="connsiteX5" fmla="*/ 1563274 w 7238124"/>
              <a:gd name="connsiteY5" fmla="*/ 3799875 h 6807633"/>
              <a:gd name="connsiteX6" fmla="*/ 1223930 w 7238124"/>
              <a:gd name="connsiteY6" fmla="*/ 4305843 h 6807633"/>
              <a:gd name="connsiteX7" fmla="*/ 807370 w 7238124"/>
              <a:gd name="connsiteY7" fmla="*/ 5067843 h 6807633"/>
              <a:gd name="connsiteX8" fmla="*/ 238410 w 7238124"/>
              <a:gd name="connsiteY8" fmla="*/ 6215923 h 6807633"/>
              <a:gd name="connsiteX9" fmla="*/ 449738 w 7238124"/>
              <a:gd name="connsiteY9" fmla="*/ 6807235 h 6807633"/>
              <a:gd name="connsiteX10" fmla="*/ 4275993 w 7238124"/>
              <a:gd name="connsiteY10" fmla="*/ 6797414 h 6807633"/>
              <a:gd name="connsiteX11" fmla="*/ 7061866 w 7238124"/>
              <a:gd name="connsiteY11" fmla="*/ 6764563 h 6807633"/>
              <a:gd name="connsiteX12" fmla="*/ 7096410 w 7238124"/>
              <a:gd name="connsiteY12" fmla="*/ 5840003 h 6807633"/>
              <a:gd name="connsiteX13" fmla="*/ 6436010 w 7238124"/>
              <a:gd name="connsiteY13" fmla="*/ 4062003 h 6807633"/>
              <a:gd name="connsiteX14" fmla="*/ 5846730 w 7238124"/>
              <a:gd name="connsiteY14" fmla="*/ 3726723 h 6807633"/>
              <a:gd name="connsiteX15" fmla="*/ 5541930 w 7238124"/>
              <a:gd name="connsiteY15" fmla="*/ 3239043 h 6807633"/>
              <a:gd name="connsiteX16" fmla="*/ 5186330 w 7238124"/>
              <a:gd name="connsiteY16" fmla="*/ 2253523 h 6807633"/>
              <a:gd name="connsiteX17" fmla="*/ 4779930 w 7238124"/>
              <a:gd name="connsiteY17" fmla="*/ 953043 h 6807633"/>
              <a:gd name="connsiteX18" fmla="*/ 4099210 w 7238124"/>
              <a:gd name="connsiteY18" fmla="*/ 180883 h 6807633"/>
              <a:gd name="connsiteX19" fmla="*/ 3383946 w 7238124"/>
              <a:gd name="connsiteY19" fmla="*/ 35 h 6807633"/>
              <a:gd name="connsiteX20" fmla="*/ 2713386 w 7238124"/>
              <a:gd name="connsiteY20" fmla="*/ 170723 h 6807633"/>
              <a:gd name="connsiteX0" fmla="*/ 2704818 w 7229556"/>
              <a:gd name="connsiteY0" fmla="*/ 170723 h 6807633"/>
              <a:gd name="connsiteX1" fmla="*/ 2028162 w 7229556"/>
              <a:gd name="connsiteY1" fmla="*/ 678723 h 6807633"/>
              <a:gd name="connsiteX2" fmla="*/ 1723362 w 7229556"/>
              <a:gd name="connsiteY2" fmla="*/ 1237523 h 6807633"/>
              <a:gd name="connsiteX3" fmla="*/ 1662402 w 7229556"/>
              <a:gd name="connsiteY3" fmla="*/ 1979203 h 6807633"/>
              <a:gd name="connsiteX4" fmla="*/ 1835122 w 7229556"/>
              <a:gd name="connsiteY4" fmla="*/ 2924083 h 6807633"/>
              <a:gd name="connsiteX5" fmla="*/ 1554706 w 7229556"/>
              <a:gd name="connsiteY5" fmla="*/ 3799875 h 6807633"/>
              <a:gd name="connsiteX6" fmla="*/ 1215362 w 7229556"/>
              <a:gd name="connsiteY6" fmla="*/ 4305843 h 6807633"/>
              <a:gd name="connsiteX7" fmla="*/ 798802 w 7229556"/>
              <a:gd name="connsiteY7" fmla="*/ 5067843 h 6807633"/>
              <a:gd name="connsiteX8" fmla="*/ 229842 w 7229556"/>
              <a:gd name="connsiteY8" fmla="*/ 6215923 h 6807633"/>
              <a:gd name="connsiteX9" fmla="*/ 441170 w 7229556"/>
              <a:gd name="connsiteY9" fmla="*/ 6807235 h 6807633"/>
              <a:gd name="connsiteX10" fmla="*/ 4267425 w 7229556"/>
              <a:gd name="connsiteY10" fmla="*/ 6797414 h 6807633"/>
              <a:gd name="connsiteX11" fmla="*/ 7053298 w 7229556"/>
              <a:gd name="connsiteY11" fmla="*/ 6764563 h 6807633"/>
              <a:gd name="connsiteX12" fmla="*/ 7087842 w 7229556"/>
              <a:gd name="connsiteY12" fmla="*/ 5840003 h 6807633"/>
              <a:gd name="connsiteX13" fmla="*/ 6427442 w 7229556"/>
              <a:gd name="connsiteY13" fmla="*/ 4062003 h 6807633"/>
              <a:gd name="connsiteX14" fmla="*/ 5838162 w 7229556"/>
              <a:gd name="connsiteY14" fmla="*/ 3726723 h 6807633"/>
              <a:gd name="connsiteX15" fmla="*/ 5533362 w 7229556"/>
              <a:gd name="connsiteY15" fmla="*/ 3239043 h 6807633"/>
              <a:gd name="connsiteX16" fmla="*/ 5177762 w 7229556"/>
              <a:gd name="connsiteY16" fmla="*/ 2253523 h 6807633"/>
              <a:gd name="connsiteX17" fmla="*/ 4771362 w 7229556"/>
              <a:gd name="connsiteY17" fmla="*/ 953043 h 6807633"/>
              <a:gd name="connsiteX18" fmla="*/ 4090642 w 7229556"/>
              <a:gd name="connsiteY18" fmla="*/ 180883 h 6807633"/>
              <a:gd name="connsiteX19" fmla="*/ 3375378 w 7229556"/>
              <a:gd name="connsiteY19" fmla="*/ 35 h 6807633"/>
              <a:gd name="connsiteX20" fmla="*/ 2704818 w 7229556"/>
              <a:gd name="connsiteY20" fmla="*/ 170723 h 6807633"/>
              <a:gd name="connsiteX0" fmla="*/ 2743041 w 7267779"/>
              <a:gd name="connsiteY0" fmla="*/ 170723 h 6808378"/>
              <a:gd name="connsiteX1" fmla="*/ 2066385 w 7267779"/>
              <a:gd name="connsiteY1" fmla="*/ 678723 h 6808378"/>
              <a:gd name="connsiteX2" fmla="*/ 1761585 w 7267779"/>
              <a:gd name="connsiteY2" fmla="*/ 1237523 h 6808378"/>
              <a:gd name="connsiteX3" fmla="*/ 1700625 w 7267779"/>
              <a:gd name="connsiteY3" fmla="*/ 1979203 h 6808378"/>
              <a:gd name="connsiteX4" fmla="*/ 1873345 w 7267779"/>
              <a:gd name="connsiteY4" fmla="*/ 2924083 h 6808378"/>
              <a:gd name="connsiteX5" fmla="*/ 1592929 w 7267779"/>
              <a:gd name="connsiteY5" fmla="*/ 3799875 h 6808378"/>
              <a:gd name="connsiteX6" fmla="*/ 1253585 w 7267779"/>
              <a:gd name="connsiteY6" fmla="*/ 4305843 h 6808378"/>
              <a:gd name="connsiteX7" fmla="*/ 837025 w 7267779"/>
              <a:gd name="connsiteY7" fmla="*/ 5067843 h 6808378"/>
              <a:gd name="connsiteX8" fmla="*/ 268065 w 7267779"/>
              <a:gd name="connsiteY8" fmla="*/ 6215923 h 6808378"/>
              <a:gd name="connsiteX9" fmla="*/ 479393 w 7267779"/>
              <a:gd name="connsiteY9" fmla="*/ 6807235 h 6808378"/>
              <a:gd name="connsiteX10" fmla="*/ 4305648 w 7267779"/>
              <a:gd name="connsiteY10" fmla="*/ 6797414 h 6808378"/>
              <a:gd name="connsiteX11" fmla="*/ 7091521 w 7267779"/>
              <a:gd name="connsiteY11" fmla="*/ 6764563 h 6808378"/>
              <a:gd name="connsiteX12" fmla="*/ 7126065 w 7267779"/>
              <a:gd name="connsiteY12" fmla="*/ 5840003 h 6808378"/>
              <a:gd name="connsiteX13" fmla="*/ 6465665 w 7267779"/>
              <a:gd name="connsiteY13" fmla="*/ 4062003 h 6808378"/>
              <a:gd name="connsiteX14" fmla="*/ 5876385 w 7267779"/>
              <a:gd name="connsiteY14" fmla="*/ 3726723 h 6808378"/>
              <a:gd name="connsiteX15" fmla="*/ 5571585 w 7267779"/>
              <a:gd name="connsiteY15" fmla="*/ 3239043 h 6808378"/>
              <a:gd name="connsiteX16" fmla="*/ 5215985 w 7267779"/>
              <a:gd name="connsiteY16" fmla="*/ 2253523 h 6808378"/>
              <a:gd name="connsiteX17" fmla="*/ 4809585 w 7267779"/>
              <a:gd name="connsiteY17" fmla="*/ 953043 h 6808378"/>
              <a:gd name="connsiteX18" fmla="*/ 4128865 w 7267779"/>
              <a:gd name="connsiteY18" fmla="*/ 180883 h 6808378"/>
              <a:gd name="connsiteX19" fmla="*/ 3413601 w 7267779"/>
              <a:gd name="connsiteY19" fmla="*/ 35 h 6808378"/>
              <a:gd name="connsiteX20" fmla="*/ 2743041 w 7267779"/>
              <a:gd name="connsiteY20" fmla="*/ 170723 h 6808378"/>
              <a:gd name="connsiteX0" fmla="*/ 2743041 w 7251332"/>
              <a:gd name="connsiteY0" fmla="*/ 170723 h 6890839"/>
              <a:gd name="connsiteX1" fmla="*/ 2066385 w 7251332"/>
              <a:gd name="connsiteY1" fmla="*/ 678723 h 6890839"/>
              <a:gd name="connsiteX2" fmla="*/ 1761585 w 7251332"/>
              <a:gd name="connsiteY2" fmla="*/ 1237523 h 6890839"/>
              <a:gd name="connsiteX3" fmla="*/ 1700625 w 7251332"/>
              <a:gd name="connsiteY3" fmla="*/ 1979203 h 6890839"/>
              <a:gd name="connsiteX4" fmla="*/ 1873345 w 7251332"/>
              <a:gd name="connsiteY4" fmla="*/ 2924083 h 6890839"/>
              <a:gd name="connsiteX5" fmla="*/ 1592929 w 7251332"/>
              <a:gd name="connsiteY5" fmla="*/ 3799875 h 6890839"/>
              <a:gd name="connsiteX6" fmla="*/ 1253585 w 7251332"/>
              <a:gd name="connsiteY6" fmla="*/ 4305843 h 6890839"/>
              <a:gd name="connsiteX7" fmla="*/ 837025 w 7251332"/>
              <a:gd name="connsiteY7" fmla="*/ 5067843 h 6890839"/>
              <a:gd name="connsiteX8" fmla="*/ 268065 w 7251332"/>
              <a:gd name="connsiteY8" fmla="*/ 6215923 h 6890839"/>
              <a:gd name="connsiteX9" fmla="*/ 479393 w 7251332"/>
              <a:gd name="connsiteY9" fmla="*/ 6807235 h 6890839"/>
              <a:gd name="connsiteX10" fmla="*/ 4305648 w 7251332"/>
              <a:gd name="connsiteY10" fmla="*/ 6797414 h 6890839"/>
              <a:gd name="connsiteX11" fmla="*/ 7091521 w 7251332"/>
              <a:gd name="connsiteY11" fmla="*/ 6764563 h 6890839"/>
              <a:gd name="connsiteX12" fmla="*/ 6863598 w 7251332"/>
              <a:gd name="connsiteY12" fmla="*/ 5179603 h 6890839"/>
              <a:gd name="connsiteX13" fmla="*/ 6465665 w 7251332"/>
              <a:gd name="connsiteY13" fmla="*/ 4062003 h 6890839"/>
              <a:gd name="connsiteX14" fmla="*/ 5876385 w 7251332"/>
              <a:gd name="connsiteY14" fmla="*/ 3726723 h 6890839"/>
              <a:gd name="connsiteX15" fmla="*/ 5571585 w 7251332"/>
              <a:gd name="connsiteY15" fmla="*/ 3239043 h 6890839"/>
              <a:gd name="connsiteX16" fmla="*/ 5215985 w 7251332"/>
              <a:gd name="connsiteY16" fmla="*/ 2253523 h 6890839"/>
              <a:gd name="connsiteX17" fmla="*/ 4809585 w 7251332"/>
              <a:gd name="connsiteY17" fmla="*/ 953043 h 6890839"/>
              <a:gd name="connsiteX18" fmla="*/ 4128865 w 7251332"/>
              <a:gd name="connsiteY18" fmla="*/ 180883 h 6890839"/>
              <a:gd name="connsiteX19" fmla="*/ 3413601 w 7251332"/>
              <a:gd name="connsiteY19" fmla="*/ 35 h 6890839"/>
              <a:gd name="connsiteX20" fmla="*/ 2743041 w 7251332"/>
              <a:gd name="connsiteY20" fmla="*/ 170723 h 6890839"/>
              <a:gd name="connsiteX0" fmla="*/ 2743041 w 7259909"/>
              <a:gd name="connsiteY0" fmla="*/ 170723 h 6890839"/>
              <a:gd name="connsiteX1" fmla="*/ 2066385 w 7259909"/>
              <a:gd name="connsiteY1" fmla="*/ 678723 h 6890839"/>
              <a:gd name="connsiteX2" fmla="*/ 1761585 w 7259909"/>
              <a:gd name="connsiteY2" fmla="*/ 1237523 h 6890839"/>
              <a:gd name="connsiteX3" fmla="*/ 1700625 w 7259909"/>
              <a:gd name="connsiteY3" fmla="*/ 1979203 h 6890839"/>
              <a:gd name="connsiteX4" fmla="*/ 1873345 w 7259909"/>
              <a:gd name="connsiteY4" fmla="*/ 2924083 h 6890839"/>
              <a:gd name="connsiteX5" fmla="*/ 1592929 w 7259909"/>
              <a:gd name="connsiteY5" fmla="*/ 3799875 h 6890839"/>
              <a:gd name="connsiteX6" fmla="*/ 1253585 w 7259909"/>
              <a:gd name="connsiteY6" fmla="*/ 4305843 h 6890839"/>
              <a:gd name="connsiteX7" fmla="*/ 837025 w 7259909"/>
              <a:gd name="connsiteY7" fmla="*/ 5067843 h 6890839"/>
              <a:gd name="connsiteX8" fmla="*/ 268065 w 7259909"/>
              <a:gd name="connsiteY8" fmla="*/ 6215923 h 6890839"/>
              <a:gd name="connsiteX9" fmla="*/ 479393 w 7259909"/>
              <a:gd name="connsiteY9" fmla="*/ 6807235 h 6890839"/>
              <a:gd name="connsiteX10" fmla="*/ 4305648 w 7259909"/>
              <a:gd name="connsiteY10" fmla="*/ 6797414 h 6890839"/>
              <a:gd name="connsiteX11" fmla="*/ 7091521 w 7259909"/>
              <a:gd name="connsiteY11" fmla="*/ 6764563 h 6890839"/>
              <a:gd name="connsiteX12" fmla="*/ 6863598 w 7259909"/>
              <a:gd name="connsiteY12" fmla="*/ 5179603 h 6890839"/>
              <a:gd name="connsiteX13" fmla="*/ 6465665 w 7259909"/>
              <a:gd name="connsiteY13" fmla="*/ 4062003 h 6890839"/>
              <a:gd name="connsiteX14" fmla="*/ 5876385 w 7259909"/>
              <a:gd name="connsiteY14" fmla="*/ 3726723 h 6890839"/>
              <a:gd name="connsiteX15" fmla="*/ 5571585 w 7259909"/>
              <a:gd name="connsiteY15" fmla="*/ 3239043 h 6890839"/>
              <a:gd name="connsiteX16" fmla="*/ 5215985 w 7259909"/>
              <a:gd name="connsiteY16" fmla="*/ 2253523 h 6890839"/>
              <a:gd name="connsiteX17" fmla="*/ 4809585 w 7259909"/>
              <a:gd name="connsiteY17" fmla="*/ 953043 h 6890839"/>
              <a:gd name="connsiteX18" fmla="*/ 4128865 w 7259909"/>
              <a:gd name="connsiteY18" fmla="*/ 180883 h 6890839"/>
              <a:gd name="connsiteX19" fmla="*/ 3413601 w 7259909"/>
              <a:gd name="connsiteY19" fmla="*/ 35 h 6890839"/>
              <a:gd name="connsiteX20" fmla="*/ 2743041 w 7259909"/>
              <a:gd name="connsiteY20" fmla="*/ 170723 h 6890839"/>
              <a:gd name="connsiteX0" fmla="*/ 2743041 w 7294618"/>
              <a:gd name="connsiteY0" fmla="*/ 170723 h 6873222"/>
              <a:gd name="connsiteX1" fmla="*/ 2066385 w 7294618"/>
              <a:gd name="connsiteY1" fmla="*/ 678723 h 6873222"/>
              <a:gd name="connsiteX2" fmla="*/ 1761585 w 7294618"/>
              <a:gd name="connsiteY2" fmla="*/ 1237523 h 6873222"/>
              <a:gd name="connsiteX3" fmla="*/ 1700625 w 7294618"/>
              <a:gd name="connsiteY3" fmla="*/ 1979203 h 6873222"/>
              <a:gd name="connsiteX4" fmla="*/ 1873345 w 7294618"/>
              <a:gd name="connsiteY4" fmla="*/ 2924083 h 6873222"/>
              <a:gd name="connsiteX5" fmla="*/ 1592929 w 7294618"/>
              <a:gd name="connsiteY5" fmla="*/ 3799875 h 6873222"/>
              <a:gd name="connsiteX6" fmla="*/ 1253585 w 7294618"/>
              <a:gd name="connsiteY6" fmla="*/ 4305843 h 6873222"/>
              <a:gd name="connsiteX7" fmla="*/ 837025 w 7294618"/>
              <a:gd name="connsiteY7" fmla="*/ 5067843 h 6873222"/>
              <a:gd name="connsiteX8" fmla="*/ 268065 w 7294618"/>
              <a:gd name="connsiteY8" fmla="*/ 6215923 h 6873222"/>
              <a:gd name="connsiteX9" fmla="*/ 479393 w 7294618"/>
              <a:gd name="connsiteY9" fmla="*/ 6807235 h 6873222"/>
              <a:gd name="connsiteX10" fmla="*/ 4305648 w 7294618"/>
              <a:gd name="connsiteY10" fmla="*/ 6797414 h 6873222"/>
              <a:gd name="connsiteX11" fmla="*/ 7142321 w 7294618"/>
              <a:gd name="connsiteY11" fmla="*/ 6739163 h 6873222"/>
              <a:gd name="connsiteX12" fmla="*/ 6863598 w 7294618"/>
              <a:gd name="connsiteY12" fmla="*/ 5179603 h 6873222"/>
              <a:gd name="connsiteX13" fmla="*/ 6465665 w 7294618"/>
              <a:gd name="connsiteY13" fmla="*/ 4062003 h 6873222"/>
              <a:gd name="connsiteX14" fmla="*/ 5876385 w 7294618"/>
              <a:gd name="connsiteY14" fmla="*/ 3726723 h 6873222"/>
              <a:gd name="connsiteX15" fmla="*/ 5571585 w 7294618"/>
              <a:gd name="connsiteY15" fmla="*/ 3239043 h 6873222"/>
              <a:gd name="connsiteX16" fmla="*/ 5215985 w 7294618"/>
              <a:gd name="connsiteY16" fmla="*/ 2253523 h 6873222"/>
              <a:gd name="connsiteX17" fmla="*/ 4809585 w 7294618"/>
              <a:gd name="connsiteY17" fmla="*/ 953043 h 6873222"/>
              <a:gd name="connsiteX18" fmla="*/ 4128865 w 7294618"/>
              <a:gd name="connsiteY18" fmla="*/ 180883 h 6873222"/>
              <a:gd name="connsiteX19" fmla="*/ 3413601 w 7294618"/>
              <a:gd name="connsiteY19" fmla="*/ 35 h 6873222"/>
              <a:gd name="connsiteX20" fmla="*/ 2743041 w 7294618"/>
              <a:gd name="connsiteY20" fmla="*/ 170723 h 6873222"/>
              <a:gd name="connsiteX0" fmla="*/ 2743041 w 7305467"/>
              <a:gd name="connsiteY0" fmla="*/ 170723 h 6808378"/>
              <a:gd name="connsiteX1" fmla="*/ 2066385 w 7305467"/>
              <a:gd name="connsiteY1" fmla="*/ 678723 h 6808378"/>
              <a:gd name="connsiteX2" fmla="*/ 1761585 w 7305467"/>
              <a:gd name="connsiteY2" fmla="*/ 1237523 h 6808378"/>
              <a:gd name="connsiteX3" fmla="*/ 1700625 w 7305467"/>
              <a:gd name="connsiteY3" fmla="*/ 1979203 h 6808378"/>
              <a:gd name="connsiteX4" fmla="*/ 1873345 w 7305467"/>
              <a:gd name="connsiteY4" fmla="*/ 2924083 h 6808378"/>
              <a:gd name="connsiteX5" fmla="*/ 1592929 w 7305467"/>
              <a:gd name="connsiteY5" fmla="*/ 3799875 h 6808378"/>
              <a:gd name="connsiteX6" fmla="*/ 1253585 w 7305467"/>
              <a:gd name="connsiteY6" fmla="*/ 4305843 h 6808378"/>
              <a:gd name="connsiteX7" fmla="*/ 837025 w 7305467"/>
              <a:gd name="connsiteY7" fmla="*/ 5067843 h 6808378"/>
              <a:gd name="connsiteX8" fmla="*/ 268065 w 7305467"/>
              <a:gd name="connsiteY8" fmla="*/ 6215923 h 6808378"/>
              <a:gd name="connsiteX9" fmla="*/ 479393 w 7305467"/>
              <a:gd name="connsiteY9" fmla="*/ 6807235 h 6808378"/>
              <a:gd name="connsiteX10" fmla="*/ 4305648 w 7305467"/>
              <a:gd name="connsiteY10" fmla="*/ 6797414 h 6808378"/>
              <a:gd name="connsiteX11" fmla="*/ 7142321 w 7305467"/>
              <a:gd name="connsiteY11" fmla="*/ 6739163 h 6808378"/>
              <a:gd name="connsiteX12" fmla="*/ 6863598 w 7305467"/>
              <a:gd name="connsiteY12" fmla="*/ 5179603 h 6808378"/>
              <a:gd name="connsiteX13" fmla="*/ 6465665 w 7305467"/>
              <a:gd name="connsiteY13" fmla="*/ 4062003 h 6808378"/>
              <a:gd name="connsiteX14" fmla="*/ 5876385 w 7305467"/>
              <a:gd name="connsiteY14" fmla="*/ 3726723 h 6808378"/>
              <a:gd name="connsiteX15" fmla="*/ 5571585 w 7305467"/>
              <a:gd name="connsiteY15" fmla="*/ 3239043 h 6808378"/>
              <a:gd name="connsiteX16" fmla="*/ 5215985 w 7305467"/>
              <a:gd name="connsiteY16" fmla="*/ 2253523 h 6808378"/>
              <a:gd name="connsiteX17" fmla="*/ 4809585 w 7305467"/>
              <a:gd name="connsiteY17" fmla="*/ 953043 h 6808378"/>
              <a:gd name="connsiteX18" fmla="*/ 4128865 w 7305467"/>
              <a:gd name="connsiteY18" fmla="*/ 180883 h 6808378"/>
              <a:gd name="connsiteX19" fmla="*/ 3413601 w 7305467"/>
              <a:gd name="connsiteY19" fmla="*/ 35 h 6808378"/>
              <a:gd name="connsiteX20" fmla="*/ 2743041 w 7305467"/>
              <a:gd name="connsiteY20" fmla="*/ 170723 h 6808378"/>
              <a:gd name="connsiteX0" fmla="*/ 2743041 w 7305467"/>
              <a:gd name="connsiteY0" fmla="*/ 170723 h 6808378"/>
              <a:gd name="connsiteX1" fmla="*/ 2066385 w 7305467"/>
              <a:gd name="connsiteY1" fmla="*/ 678723 h 6808378"/>
              <a:gd name="connsiteX2" fmla="*/ 1761585 w 7305467"/>
              <a:gd name="connsiteY2" fmla="*/ 1237523 h 6808378"/>
              <a:gd name="connsiteX3" fmla="*/ 1700625 w 7305467"/>
              <a:gd name="connsiteY3" fmla="*/ 1979203 h 6808378"/>
              <a:gd name="connsiteX4" fmla="*/ 1873345 w 7305467"/>
              <a:gd name="connsiteY4" fmla="*/ 2924083 h 6808378"/>
              <a:gd name="connsiteX5" fmla="*/ 1592929 w 7305467"/>
              <a:gd name="connsiteY5" fmla="*/ 3799875 h 6808378"/>
              <a:gd name="connsiteX6" fmla="*/ 1253585 w 7305467"/>
              <a:gd name="connsiteY6" fmla="*/ 4305843 h 6808378"/>
              <a:gd name="connsiteX7" fmla="*/ 837025 w 7305467"/>
              <a:gd name="connsiteY7" fmla="*/ 5067843 h 6808378"/>
              <a:gd name="connsiteX8" fmla="*/ 268065 w 7305467"/>
              <a:gd name="connsiteY8" fmla="*/ 6215923 h 6808378"/>
              <a:gd name="connsiteX9" fmla="*/ 479393 w 7305467"/>
              <a:gd name="connsiteY9" fmla="*/ 6807235 h 6808378"/>
              <a:gd name="connsiteX10" fmla="*/ 4305648 w 7305467"/>
              <a:gd name="connsiteY10" fmla="*/ 6797414 h 6808378"/>
              <a:gd name="connsiteX11" fmla="*/ 7142321 w 7305467"/>
              <a:gd name="connsiteY11" fmla="*/ 6764563 h 6808378"/>
              <a:gd name="connsiteX12" fmla="*/ 6863598 w 7305467"/>
              <a:gd name="connsiteY12" fmla="*/ 5179603 h 6808378"/>
              <a:gd name="connsiteX13" fmla="*/ 6465665 w 7305467"/>
              <a:gd name="connsiteY13" fmla="*/ 4062003 h 6808378"/>
              <a:gd name="connsiteX14" fmla="*/ 5876385 w 7305467"/>
              <a:gd name="connsiteY14" fmla="*/ 3726723 h 6808378"/>
              <a:gd name="connsiteX15" fmla="*/ 5571585 w 7305467"/>
              <a:gd name="connsiteY15" fmla="*/ 3239043 h 6808378"/>
              <a:gd name="connsiteX16" fmla="*/ 5215985 w 7305467"/>
              <a:gd name="connsiteY16" fmla="*/ 2253523 h 6808378"/>
              <a:gd name="connsiteX17" fmla="*/ 4809585 w 7305467"/>
              <a:gd name="connsiteY17" fmla="*/ 953043 h 6808378"/>
              <a:gd name="connsiteX18" fmla="*/ 4128865 w 7305467"/>
              <a:gd name="connsiteY18" fmla="*/ 180883 h 6808378"/>
              <a:gd name="connsiteX19" fmla="*/ 3413601 w 7305467"/>
              <a:gd name="connsiteY19" fmla="*/ 35 h 6808378"/>
              <a:gd name="connsiteX20" fmla="*/ 2743041 w 7305467"/>
              <a:gd name="connsiteY20" fmla="*/ 170723 h 6808378"/>
              <a:gd name="connsiteX0" fmla="*/ 2743041 w 7425195"/>
              <a:gd name="connsiteY0" fmla="*/ 170723 h 6808378"/>
              <a:gd name="connsiteX1" fmla="*/ 2066385 w 7425195"/>
              <a:gd name="connsiteY1" fmla="*/ 678723 h 6808378"/>
              <a:gd name="connsiteX2" fmla="*/ 1761585 w 7425195"/>
              <a:gd name="connsiteY2" fmla="*/ 1237523 h 6808378"/>
              <a:gd name="connsiteX3" fmla="*/ 1700625 w 7425195"/>
              <a:gd name="connsiteY3" fmla="*/ 1979203 h 6808378"/>
              <a:gd name="connsiteX4" fmla="*/ 1873345 w 7425195"/>
              <a:gd name="connsiteY4" fmla="*/ 2924083 h 6808378"/>
              <a:gd name="connsiteX5" fmla="*/ 1592929 w 7425195"/>
              <a:gd name="connsiteY5" fmla="*/ 3799875 h 6808378"/>
              <a:gd name="connsiteX6" fmla="*/ 1253585 w 7425195"/>
              <a:gd name="connsiteY6" fmla="*/ 4305843 h 6808378"/>
              <a:gd name="connsiteX7" fmla="*/ 837025 w 7425195"/>
              <a:gd name="connsiteY7" fmla="*/ 5067843 h 6808378"/>
              <a:gd name="connsiteX8" fmla="*/ 268065 w 7425195"/>
              <a:gd name="connsiteY8" fmla="*/ 6215923 h 6808378"/>
              <a:gd name="connsiteX9" fmla="*/ 479393 w 7425195"/>
              <a:gd name="connsiteY9" fmla="*/ 6807235 h 6808378"/>
              <a:gd name="connsiteX10" fmla="*/ 4305648 w 7425195"/>
              <a:gd name="connsiteY10" fmla="*/ 6797414 h 6808378"/>
              <a:gd name="connsiteX11" fmla="*/ 7142321 w 7425195"/>
              <a:gd name="connsiteY11" fmla="*/ 6764563 h 6808378"/>
              <a:gd name="connsiteX12" fmla="*/ 7292614 w 7425195"/>
              <a:gd name="connsiteY12" fmla="*/ 6328060 h 6808378"/>
              <a:gd name="connsiteX13" fmla="*/ 6863598 w 7425195"/>
              <a:gd name="connsiteY13" fmla="*/ 5179603 h 6808378"/>
              <a:gd name="connsiteX14" fmla="*/ 6465665 w 7425195"/>
              <a:gd name="connsiteY14" fmla="*/ 4062003 h 6808378"/>
              <a:gd name="connsiteX15" fmla="*/ 5876385 w 7425195"/>
              <a:gd name="connsiteY15" fmla="*/ 3726723 h 6808378"/>
              <a:gd name="connsiteX16" fmla="*/ 5571585 w 7425195"/>
              <a:gd name="connsiteY16" fmla="*/ 3239043 h 6808378"/>
              <a:gd name="connsiteX17" fmla="*/ 5215985 w 7425195"/>
              <a:gd name="connsiteY17" fmla="*/ 2253523 h 6808378"/>
              <a:gd name="connsiteX18" fmla="*/ 4809585 w 7425195"/>
              <a:gd name="connsiteY18" fmla="*/ 953043 h 6808378"/>
              <a:gd name="connsiteX19" fmla="*/ 4128865 w 7425195"/>
              <a:gd name="connsiteY19" fmla="*/ 180883 h 6808378"/>
              <a:gd name="connsiteX20" fmla="*/ 3413601 w 7425195"/>
              <a:gd name="connsiteY20" fmla="*/ 35 h 6808378"/>
              <a:gd name="connsiteX21" fmla="*/ 2743041 w 7425195"/>
              <a:gd name="connsiteY21" fmla="*/ 170723 h 6808378"/>
              <a:gd name="connsiteX0" fmla="*/ 2743041 w 7371627"/>
              <a:gd name="connsiteY0" fmla="*/ 170723 h 6835593"/>
              <a:gd name="connsiteX1" fmla="*/ 2066385 w 7371627"/>
              <a:gd name="connsiteY1" fmla="*/ 678723 h 6835593"/>
              <a:gd name="connsiteX2" fmla="*/ 1761585 w 7371627"/>
              <a:gd name="connsiteY2" fmla="*/ 1237523 h 6835593"/>
              <a:gd name="connsiteX3" fmla="*/ 1700625 w 7371627"/>
              <a:gd name="connsiteY3" fmla="*/ 1979203 h 6835593"/>
              <a:gd name="connsiteX4" fmla="*/ 1873345 w 7371627"/>
              <a:gd name="connsiteY4" fmla="*/ 2924083 h 6835593"/>
              <a:gd name="connsiteX5" fmla="*/ 1592929 w 7371627"/>
              <a:gd name="connsiteY5" fmla="*/ 3799875 h 6835593"/>
              <a:gd name="connsiteX6" fmla="*/ 1253585 w 7371627"/>
              <a:gd name="connsiteY6" fmla="*/ 4305843 h 6835593"/>
              <a:gd name="connsiteX7" fmla="*/ 837025 w 7371627"/>
              <a:gd name="connsiteY7" fmla="*/ 5067843 h 6835593"/>
              <a:gd name="connsiteX8" fmla="*/ 268065 w 7371627"/>
              <a:gd name="connsiteY8" fmla="*/ 6215923 h 6835593"/>
              <a:gd name="connsiteX9" fmla="*/ 479393 w 7371627"/>
              <a:gd name="connsiteY9" fmla="*/ 6807235 h 6835593"/>
              <a:gd name="connsiteX10" fmla="*/ 4305648 w 7371627"/>
              <a:gd name="connsiteY10" fmla="*/ 6797414 h 6835593"/>
              <a:gd name="connsiteX11" fmla="*/ 7142321 w 7371627"/>
              <a:gd name="connsiteY11" fmla="*/ 6764563 h 6835593"/>
              <a:gd name="connsiteX12" fmla="*/ 7165614 w 7371627"/>
              <a:gd name="connsiteY12" fmla="*/ 5930126 h 6835593"/>
              <a:gd name="connsiteX13" fmla="*/ 6863598 w 7371627"/>
              <a:gd name="connsiteY13" fmla="*/ 5179603 h 6835593"/>
              <a:gd name="connsiteX14" fmla="*/ 6465665 w 7371627"/>
              <a:gd name="connsiteY14" fmla="*/ 4062003 h 6835593"/>
              <a:gd name="connsiteX15" fmla="*/ 5876385 w 7371627"/>
              <a:gd name="connsiteY15" fmla="*/ 3726723 h 6835593"/>
              <a:gd name="connsiteX16" fmla="*/ 5571585 w 7371627"/>
              <a:gd name="connsiteY16" fmla="*/ 3239043 h 6835593"/>
              <a:gd name="connsiteX17" fmla="*/ 5215985 w 7371627"/>
              <a:gd name="connsiteY17" fmla="*/ 2253523 h 6835593"/>
              <a:gd name="connsiteX18" fmla="*/ 4809585 w 7371627"/>
              <a:gd name="connsiteY18" fmla="*/ 953043 h 6835593"/>
              <a:gd name="connsiteX19" fmla="*/ 4128865 w 7371627"/>
              <a:gd name="connsiteY19" fmla="*/ 180883 h 6835593"/>
              <a:gd name="connsiteX20" fmla="*/ 3413601 w 7371627"/>
              <a:gd name="connsiteY20" fmla="*/ 35 h 6835593"/>
              <a:gd name="connsiteX21" fmla="*/ 2743041 w 7371627"/>
              <a:gd name="connsiteY21" fmla="*/ 170723 h 6835593"/>
              <a:gd name="connsiteX0" fmla="*/ 2743041 w 7220644"/>
              <a:gd name="connsiteY0" fmla="*/ 170723 h 6808378"/>
              <a:gd name="connsiteX1" fmla="*/ 2066385 w 7220644"/>
              <a:gd name="connsiteY1" fmla="*/ 678723 h 6808378"/>
              <a:gd name="connsiteX2" fmla="*/ 1761585 w 7220644"/>
              <a:gd name="connsiteY2" fmla="*/ 1237523 h 6808378"/>
              <a:gd name="connsiteX3" fmla="*/ 1700625 w 7220644"/>
              <a:gd name="connsiteY3" fmla="*/ 1979203 h 6808378"/>
              <a:gd name="connsiteX4" fmla="*/ 1873345 w 7220644"/>
              <a:gd name="connsiteY4" fmla="*/ 2924083 h 6808378"/>
              <a:gd name="connsiteX5" fmla="*/ 1592929 w 7220644"/>
              <a:gd name="connsiteY5" fmla="*/ 3799875 h 6808378"/>
              <a:gd name="connsiteX6" fmla="*/ 1253585 w 7220644"/>
              <a:gd name="connsiteY6" fmla="*/ 4305843 h 6808378"/>
              <a:gd name="connsiteX7" fmla="*/ 837025 w 7220644"/>
              <a:gd name="connsiteY7" fmla="*/ 5067843 h 6808378"/>
              <a:gd name="connsiteX8" fmla="*/ 268065 w 7220644"/>
              <a:gd name="connsiteY8" fmla="*/ 6215923 h 6808378"/>
              <a:gd name="connsiteX9" fmla="*/ 479393 w 7220644"/>
              <a:gd name="connsiteY9" fmla="*/ 6807235 h 6808378"/>
              <a:gd name="connsiteX10" fmla="*/ 4305648 w 7220644"/>
              <a:gd name="connsiteY10" fmla="*/ 6797414 h 6808378"/>
              <a:gd name="connsiteX11" fmla="*/ 7142321 w 7220644"/>
              <a:gd name="connsiteY11" fmla="*/ 6764563 h 6808378"/>
              <a:gd name="connsiteX12" fmla="*/ 7165614 w 7220644"/>
              <a:gd name="connsiteY12" fmla="*/ 5930126 h 6808378"/>
              <a:gd name="connsiteX13" fmla="*/ 6863598 w 7220644"/>
              <a:gd name="connsiteY13" fmla="*/ 5179603 h 6808378"/>
              <a:gd name="connsiteX14" fmla="*/ 6465665 w 7220644"/>
              <a:gd name="connsiteY14" fmla="*/ 4062003 h 6808378"/>
              <a:gd name="connsiteX15" fmla="*/ 5876385 w 7220644"/>
              <a:gd name="connsiteY15" fmla="*/ 3726723 h 6808378"/>
              <a:gd name="connsiteX16" fmla="*/ 5571585 w 7220644"/>
              <a:gd name="connsiteY16" fmla="*/ 3239043 h 6808378"/>
              <a:gd name="connsiteX17" fmla="*/ 5215985 w 7220644"/>
              <a:gd name="connsiteY17" fmla="*/ 2253523 h 6808378"/>
              <a:gd name="connsiteX18" fmla="*/ 4809585 w 7220644"/>
              <a:gd name="connsiteY18" fmla="*/ 953043 h 6808378"/>
              <a:gd name="connsiteX19" fmla="*/ 4128865 w 7220644"/>
              <a:gd name="connsiteY19" fmla="*/ 180883 h 6808378"/>
              <a:gd name="connsiteX20" fmla="*/ 3413601 w 7220644"/>
              <a:gd name="connsiteY20" fmla="*/ 35 h 6808378"/>
              <a:gd name="connsiteX21" fmla="*/ 2743041 w 7220644"/>
              <a:gd name="connsiteY21" fmla="*/ 170723 h 6808378"/>
              <a:gd name="connsiteX0" fmla="*/ 2743041 w 7220644"/>
              <a:gd name="connsiteY0" fmla="*/ 170723 h 6808378"/>
              <a:gd name="connsiteX1" fmla="*/ 2066385 w 7220644"/>
              <a:gd name="connsiteY1" fmla="*/ 678723 h 6808378"/>
              <a:gd name="connsiteX2" fmla="*/ 1761585 w 7220644"/>
              <a:gd name="connsiteY2" fmla="*/ 1237523 h 6808378"/>
              <a:gd name="connsiteX3" fmla="*/ 1700625 w 7220644"/>
              <a:gd name="connsiteY3" fmla="*/ 1979203 h 6808378"/>
              <a:gd name="connsiteX4" fmla="*/ 1873345 w 7220644"/>
              <a:gd name="connsiteY4" fmla="*/ 2924083 h 6808378"/>
              <a:gd name="connsiteX5" fmla="*/ 1592929 w 7220644"/>
              <a:gd name="connsiteY5" fmla="*/ 3799875 h 6808378"/>
              <a:gd name="connsiteX6" fmla="*/ 1253585 w 7220644"/>
              <a:gd name="connsiteY6" fmla="*/ 4305843 h 6808378"/>
              <a:gd name="connsiteX7" fmla="*/ 837025 w 7220644"/>
              <a:gd name="connsiteY7" fmla="*/ 5067843 h 6808378"/>
              <a:gd name="connsiteX8" fmla="*/ 268065 w 7220644"/>
              <a:gd name="connsiteY8" fmla="*/ 6215923 h 6808378"/>
              <a:gd name="connsiteX9" fmla="*/ 479393 w 7220644"/>
              <a:gd name="connsiteY9" fmla="*/ 6807235 h 6808378"/>
              <a:gd name="connsiteX10" fmla="*/ 4305648 w 7220644"/>
              <a:gd name="connsiteY10" fmla="*/ 6797414 h 6808378"/>
              <a:gd name="connsiteX11" fmla="*/ 7142321 w 7220644"/>
              <a:gd name="connsiteY11" fmla="*/ 6789963 h 6808378"/>
              <a:gd name="connsiteX12" fmla="*/ 7165614 w 7220644"/>
              <a:gd name="connsiteY12" fmla="*/ 5930126 h 6808378"/>
              <a:gd name="connsiteX13" fmla="*/ 6863598 w 7220644"/>
              <a:gd name="connsiteY13" fmla="*/ 5179603 h 6808378"/>
              <a:gd name="connsiteX14" fmla="*/ 6465665 w 7220644"/>
              <a:gd name="connsiteY14" fmla="*/ 4062003 h 6808378"/>
              <a:gd name="connsiteX15" fmla="*/ 5876385 w 7220644"/>
              <a:gd name="connsiteY15" fmla="*/ 3726723 h 6808378"/>
              <a:gd name="connsiteX16" fmla="*/ 5571585 w 7220644"/>
              <a:gd name="connsiteY16" fmla="*/ 3239043 h 6808378"/>
              <a:gd name="connsiteX17" fmla="*/ 5215985 w 7220644"/>
              <a:gd name="connsiteY17" fmla="*/ 2253523 h 6808378"/>
              <a:gd name="connsiteX18" fmla="*/ 4809585 w 7220644"/>
              <a:gd name="connsiteY18" fmla="*/ 953043 h 6808378"/>
              <a:gd name="connsiteX19" fmla="*/ 4128865 w 7220644"/>
              <a:gd name="connsiteY19" fmla="*/ 180883 h 6808378"/>
              <a:gd name="connsiteX20" fmla="*/ 3413601 w 7220644"/>
              <a:gd name="connsiteY20" fmla="*/ 35 h 6808378"/>
              <a:gd name="connsiteX21" fmla="*/ 2743041 w 7220644"/>
              <a:gd name="connsiteY21" fmla="*/ 170723 h 6808378"/>
              <a:gd name="connsiteX0" fmla="*/ 2743041 w 7210102"/>
              <a:gd name="connsiteY0" fmla="*/ 170723 h 6808378"/>
              <a:gd name="connsiteX1" fmla="*/ 2066385 w 7210102"/>
              <a:gd name="connsiteY1" fmla="*/ 678723 h 6808378"/>
              <a:gd name="connsiteX2" fmla="*/ 1761585 w 7210102"/>
              <a:gd name="connsiteY2" fmla="*/ 1237523 h 6808378"/>
              <a:gd name="connsiteX3" fmla="*/ 1700625 w 7210102"/>
              <a:gd name="connsiteY3" fmla="*/ 1979203 h 6808378"/>
              <a:gd name="connsiteX4" fmla="*/ 1873345 w 7210102"/>
              <a:gd name="connsiteY4" fmla="*/ 2924083 h 6808378"/>
              <a:gd name="connsiteX5" fmla="*/ 1592929 w 7210102"/>
              <a:gd name="connsiteY5" fmla="*/ 3799875 h 6808378"/>
              <a:gd name="connsiteX6" fmla="*/ 1253585 w 7210102"/>
              <a:gd name="connsiteY6" fmla="*/ 4305843 h 6808378"/>
              <a:gd name="connsiteX7" fmla="*/ 837025 w 7210102"/>
              <a:gd name="connsiteY7" fmla="*/ 5067843 h 6808378"/>
              <a:gd name="connsiteX8" fmla="*/ 268065 w 7210102"/>
              <a:gd name="connsiteY8" fmla="*/ 6215923 h 6808378"/>
              <a:gd name="connsiteX9" fmla="*/ 479393 w 7210102"/>
              <a:gd name="connsiteY9" fmla="*/ 6807235 h 6808378"/>
              <a:gd name="connsiteX10" fmla="*/ 4305648 w 7210102"/>
              <a:gd name="connsiteY10" fmla="*/ 6797414 h 6808378"/>
              <a:gd name="connsiteX11" fmla="*/ 7142321 w 7210102"/>
              <a:gd name="connsiteY11" fmla="*/ 6789963 h 6808378"/>
              <a:gd name="connsiteX12" fmla="*/ 7165614 w 7210102"/>
              <a:gd name="connsiteY12" fmla="*/ 5930126 h 6808378"/>
              <a:gd name="connsiteX13" fmla="*/ 6863598 w 7210102"/>
              <a:gd name="connsiteY13" fmla="*/ 5179603 h 6808378"/>
              <a:gd name="connsiteX14" fmla="*/ 6465665 w 7210102"/>
              <a:gd name="connsiteY14" fmla="*/ 4062003 h 6808378"/>
              <a:gd name="connsiteX15" fmla="*/ 5876385 w 7210102"/>
              <a:gd name="connsiteY15" fmla="*/ 3726723 h 6808378"/>
              <a:gd name="connsiteX16" fmla="*/ 5571585 w 7210102"/>
              <a:gd name="connsiteY16" fmla="*/ 3239043 h 6808378"/>
              <a:gd name="connsiteX17" fmla="*/ 5215985 w 7210102"/>
              <a:gd name="connsiteY17" fmla="*/ 2253523 h 6808378"/>
              <a:gd name="connsiteX18" fmla="*/ 4809585 w 7210102"/>
              <a:gd name="connsiteY18" fmla="*/ 953043 h 6808378"/>
              <a:gd name="connsiteX19" fmla="*/ 4128865 w 7210102"/>
              <a:gd name="connsiteY19" fmla="*/ 180883 h 6808378"/>
              <a:gd name="connsiteX20" fmla="*/ 3413601 w 7210102"/>
              <a:gd name="connsiteY20" fmla="*/ 35 h 6808378"/>
              <a:gd name="connsiteX21" fmla="*/ 2743041 w 7210102"/>
              <a:gd name="connsiteY21" fmla="*/ 170723 h 6808378"/>
              <a:gd name="connsiteX0" fmla="*/ 2743041 w 7203314"/>
              <a:gd name="connsiteY0" fmla="*/ 170723 h 6808378"/>
              <a:gd name="connsiteX1" fmla="*/ 2066385 w 7203314"/>
              <a:gd name="connsiteY1" fmla="*/ 678723 h 6808378"/>
              <a:gd name="connsiteX2" fmla="*/ 1761585 w 7203314"/>
              <a:gd name="connsiteY2" fmla="*/ 1237523 h 6808378"/>
              <a:gd name="connsiteX3" fmla="*/ 1700625 w 7203314"/>
              <a:gd name="connsiteY3" fmla="*/ 1979203 h 6808378"/>
              <a:gd name="connsiteX4" fmla="*/ 1873345 w 7203314"/>
              <a:gd name="connsiteY4" fmla="*/ 2924083 h 6808378"/>
              <a:gd name="connsiteX5" fmla="*/ 1592929 w 7203314"/>
              <a:gd name="connsiteY5" fmla="*/ 3799875 h 6808378"/>
              <a:gd name="connsiteX6" fmla="*/ 1253585 w 7203314"/>
              <a:gd name="connsiteY6" fmla="*/ 4305843 h 6808378"/>
              <a:gd name="connsiteX7" fmla="*/ 837025 w 7203314"/>
              <a:gd name="connsiteY7" fmla="*/ 5067843 h 6808378"/>
              <a:gd name="connsiteX8" fmla="*/ 268065 w 7203314"/>
              <a:gd name="connsiteY8" fmla="*/ 6215923 h 6808378"/>
              <a:gd name="connsiteX9" fmla="*/ 479393 w 7203314"/>
              <a:gd name="connsiteY9" fmla="*/ 6807235 h 6808378"/>
              <a:gd name="connsiteX10" fmla="*/ 4305648 w 7203314"/>
              <a:gd name="connsiteY10" fmla="*/ 6797414 h 6808378"/>
              <a:gd name="connsiteX11" fmla="*/ 7142321 w 7203314"/>
              <a:gd name="connsiteY11" fmla="*/ 6789963 h 6808378"/>
              <a:gd name="connsiteX12" fmla="*/ 7165614 w 7203314"/>
              <a:gd name="connsiteY12" fmla="*/ 5930126 h 6808378"/>
              <a:gd name="connsiteX13" fmla="*/ 6863598 w 7203314"/>
              <a:gd name="connsiteY13" fmla="*/ 5179603 h 6808378"/>
              <a:gd name="connsiteX14" fmla="*/ 6465665 w 7203314"/>
              <a:gd name="connsiteY14" fmla="*/ 4062003 h 6808378"/>
              <a:gd name="connsiteX15" fmla="*/ 5876385 w 7203314"/>
              <a:gd name="connsiteY15" fmla="*/ 3726723 h 6808378"/>
              <a:gd name="connsiteX16" fmla="*/ 5571585 w 7203314"/>
              <a:gd name="connsiteY16" fmla="*/ 3239043 h 6808378"/>
              <a:gd name="connsiteX17" fmla="*/ 5215985 w 7203314"/>
              <a:gd name="connsiteY17" fmla="*/ 2253523 h 6808378"/>
              <a:gd name="connsiteX18" fmla="*/ 4809585 w 7203314"/>
              <a:gd name="connsiteY18" fmla="*/ 953043 h 6808378"/>
              <a:gd name="connsiteX19" fmla="*/ 4128865 w 7203314"/>
              <a:gd name="connsiteY19" fmla="*/ 180883 h 6808378"/>
              <a:gd name="connsiteX20" fmla="*/ 3413601 w 7203314"/>
              <a:gd name="connsiteY20" fmla="*/ 35 h 6808378"/>
              <a:gd name="connsiteX21" fmla="*/ 2743041 w 7203314"/>
              <a:gd name="connsiteY21" fmla="*/ 170723 h 6808378"/>
              <a:gd name="connsiteX0" fmla="*/ 2743041 w 7197470"/>
              <a:gd name="connsiteY0" fmla="*/ 170723 h 6808378"/>
              <a:gd name="connsiteX1" fmla="*/ 2066385 w 7197470"/>
              <a:gd name="connsiteY1" fmla="*/ 678723 h 6808378"/>
              <a:gd name="connsiteX2" fmla="*/ 1761585 w 7197470"/>
              <a:gd name="connsiteY2" fmla="*/ 1237523 h 6808378"/>
              <a:gd name="connsiteX3" fmla="*/ 1700625 w 7197470"/>
              <a:gd name="connsiteY3" fmla="*/ 1979203 h 6808378"/>
              <a:gd name="connsiteX4" fmla="*/ 1873345 w 7197470"/>
              <a:gd name="connsiteY4" fmla="*/ 2924083 h 6808378"/>
              <a:gd name="connsiteX5" fmla="*/ 1592929 w 7197470"/>
              <a:gd name="connsiteY5" fmla="*/ 3799875 h 6808378"/>
              <a:gd name="connsiteX6" fmla="*/ 1253585 w 7197470"/>
              <a:gd name="connsiteY6" fmla="*/ 4305843 h 6808378"/>
              <a:gd name="connsiteX7" fmla="*/ 837025 w 7197470"/>
              <a:gd name="connsiteY7" fmla="*/ 5067843 h 6808378"/>
              <a:gd name="connsiteX8" fmla="*/ 268065 w 7197470"/>
              <a:gd name="connsiteY8" fmla="*/ 6215923 h 6808378"/>
              <a:gd name="connsiteX9" fmla="*/ 479393 w 7197470"/>
              <a:gd name="connsiteY9" fmla="*/ 6807235 h 6808378"/>
              <a:gd name="connsiteX10" fmla="*/ 4305648 w 7197470"/>
              <a:gd name="connsiteY10" fmla="*/ 6797414 h 6808378"/>
              <a:gd name="connsiteX11" fmla="*/ 7142321 w 7197470"/>
              <a:gd name="connsiteY11" fmla="*/ 6789963 h 6808378"/>
              <a:gd name="connsiteX12" fmla="*/ 7165614 w 7197470"/>
              <a:gd name="connsiteY12" fmla="*/ 5930126 h 6808378"/>
              <a:gd name="connsiteX13" fmla="*/ 6863598 w 7197470"/>
              <a:gd name="connsiteY13" fmla="*/ 5179603 h 6808378"/>
              <a:gd name="connsiteX14" fmla="*/ 6465665 w 7197470"/>
              <a:gd name="connsiteY14" fmla="*/ 4062003 h 6808378"/>
              <a:gd name="connsiteX15" fmla="*/ 5876385 w 7197470"/>
              <a:gd name="connsiteY15" fmla="*/ 3726723 h 6808378"/>
              <a:gd name="connsiteX16" fmla="*/ 5571585 w 7197470"/>
              <a:gd name="connsiteY16" fmla="*/ 3239043 h 6808378"/>
              <a:gd name="connsiteX17" fmla="*/ 5215985 w 7197470"/>
              <a:gd name="connsiteY17" fmla="*/ 2253523 h 6808378"/>
              <a:gd name="connsiteX18" fmla="*/ 4809585 w 7197470"/>
              <a:gd name="connsiteY18" fmla="*/ 953043 h 6808378"/>
              <a:gd name="connsiteX19" fmla="*/ 4128865 w 7197470"/>
              <a:gd name="connsiteY19" fmla="*/ 180883 h 6808378"/>
              <a:gd name="connsiteX20" fmla="*/ 3413601 w 7197470"/>
              <a:gd name="connsiteY20" fmla="*/ 35 h 6808378"/>
              <a:gd name="connsiteX21" fmla="*/ 2743041 w 7197470"/>
              <a:gd name="connsiteY21" fmla="*/ 170723 h 6808378"/>
              <a:gd name="connsiteX0" fmla="*/ 2743041 w 7165614"/>
              <a:gd name="connsiteY0" fmla="*/ 170723 h 6808378"/>
              <a:gd name="connsiteX1" fmla="*/ 2066385 w 7165614"/>
              <a:gd name="connsiteY1" fmla="*/ 678723 h 6808378"/>
              <a:gd name="connsiteX2" fmla="*/ 1761585 w 7165614"/>
              <a:gd name="connsiteY2" fmla="*/ 1237523 h 6808378"/>
              <a:gd name="connsiteX3" fmla="*/ 1700625 w 7165614"/>
              <a:gd name="connsiteY3" fmla="*/ 1979203 h 6808378"/>
              <a:gd name="connsiteX4" fmla="*/ 1873345 w 7165614"/>
              <a:gd name="connsiteY4" fmla="*/ 2924083 h 6808378"/>
              <a:gd name="connsiteX5" fmla="*/ 1592929 w 7165614"/>
              <a:gd name="connsiteY5" fmla="*/ 3799875 h 6808378"/>
              <a:gd name="connsiteX6" fmla="*/ 1253585 w 7165614"/>
              <a:gd name="connsiteY6" fmla="*/ 4305843 h 6808378"/>
              <a:gd name="connsiteX7" fmla="*/ 837025 w 7165614"/>
              <a:gd name="connsiteY7" fmla="*/ 5067843 h 6808378"/>
              <a:gd name="connsiteX8" fmla="*/ 268065 w 7165614"/>
              <a:gd name="connsiteY8" fmla="*/ 6215923 h 6808378"/>
              <a:gd name="connsiteX9" fmla="*/ 479393 w 7165614"/>
              <a:gd name="connsiteY9" fmla="*/ 6807235 h 6808378"/>
              <a:gd name="connsiteX10" fmla="*/ 4305648 w 7165614"/>
              <a:gd name="connsiteY10" fmla="*/ 6797414 h 6808378"/>
              <a:gd name="connsiteX11" fmla="*/ 7083054 w 7165614"/>
              <a:gd name="connsiteY11" fmla="*/ 6798430 h 6808378"/>
              <a:gd name="connsiteX12" fmla="*/ 7165614 w 7165614"/>
              <a:gd name="connsiteY12" fmla="*/ 5930126 h 6808378"/>
              <a:gd name="connsiteX13" fmla="*/ 6863598 w 7165614"/>
              <a:gd name="connsiteY13" fmla="*/ 5179603 h 6808378"/>
              <a:gd name="connsiteX14" fmla="*/ 6465665 w 7165614"/>
              <a:gd name="connsiteY14" fmla="*/ 4062003 h 6808378"/>
              <a:gd name="connsiteX15" fmla="*/ 5876385 w 7165614"/>
              <a:gd name="connsiteY15" fmla="*/ 3726723 h 6808378"/>
              <a:gd name="connsiteX16" fmla="*/ 5571585 w 7165614"/>
              <a:gd name="connsiteY16" fmla="*/ 3239043 h 6808378"/>
              <a:gd name="connsiteX17" fmla="*/ 5215985 w 7165614"/>
              <a:gd name="connsiteY17" fmla="*/ 2253523 h 6808378"/>
              <a:gd name="connsiteX18" fmla="*/ 4809585 w 7165614"/>
              <a:gd name="connsiteY18" fmla="*/ 953043 h 6808378"/>
              <a:gd name="connsiteX19" fmla="*/ 4128865 w 7165614"/>
              <a:gd name="connsiteY19" fmla="*/ 180883 h 6808378"/>
              <a:gd name="connsiteX20" fmla="*/ 3413601 w 7165614"/>
              <a:gd name="connsiteY20" fmla="*/ 35 h 6808378"/>
              <a:gd name="connsiteX21" fmla="*/ 2743041 w 7165614"/>
              <a:gd name="connsiteY21" fmla="*/ 170723 h 6808378"/>
              <a:gd name="connsiteX0" fmla="*/ 2743041 w 7165614"/>
              <a:gd name="connsiteY0" fmla="*/ 170723 h 6808378"/>
              <a:gd name="connsiteX1" fmla="*/ 2066385 w 7165614"/>
              <a:gd name="connsiteY1" fmla="*/ 678723 h 6808378"/>
              <a:gd name="connsiteX2" fmla="*/ 1761585 w 7165614"/>
              <a:gd name="connsiteY2" fmla="*/ 1237523 h 6808378"/>
              <a:gd name="connsiteX3" fmla="*/ 1700625 w 7165614"/>
              <a:gd name="connsiteY3" fmla="*/ 1979203 h 6808378"/>
              <a:gd name="connsiteX4" fmla="*/ 1873345 w 7165614"/>
              <a:gd name="connsiteY4" fmla="*/ 2924083 h 6808378"/>
              <a:gd name="connsiteX5" fmla="*/ 1592929 w 7165614"/>
              <a:gd name="connsiteY5" fmla="*/ 3799875 h 6808378"/>
              <a:gd name="connsiteX6" fmla="*/ 1253585 w 7165614"/>
              <a:gd name="connsiteY6" fmla="*/ 4305843 h 6808378"/>
              <a:gd name="connsiteX7" fmla="*/ 837025 w 7165614"/>
              <a:gd name="connsiteY7" fmla="*/ 5067843 h 6808378"/>
              <a:gd name="connsiteX8" fmla="*/ 268065 w 7165614"/>
              <a:gd name="connsiteY8" fmla="*/ 6215923 h 6808378"/>
              <a:gd name="connsiteX9" fmla="*/ 479393 w 7165614"/>
              <a:gd name="connsiteY9" fmla="*/ 6807235 h 6808378"/>
              <a:gd name="connsiteX10" fmla="*/ 4305648 w 7165614"/>
              <a:gd name="connsiteY10" fmla="*/ 6797414 h 6808378"/>
              <a:gd name="connsiteX11" fmla="*/ 7083054 w 7165614"/>
              <a:gd name="connsiteY11" fmla="*/ 6798430 h 6808378"/>
              <a:gd name="connsiteX12" fmla="*/ 7165614 w 7165614"/>
              <a:gd name="connsiteY12" fmla="*/ 5930126 h 6808378"/>
              <a:gd name="connsiteX13" fmla="*/ 6863598 w 7165614"/>
              <a:gd name="connsiteY13" fmla="*/ 5179603 h 6808378"/>
              <a:gd name="connsiteX14" fmla="*/ 6465665 w 7165614"/>
              <a:gd name="connsiteY14" fmla="*/ 4062003 h 6808378"/>
              <a:gd name="connsiteX15" fmla="*/ 5876385 w 7165614"/>
              <a:gd name="connsiteY15" fmla="*/ 3726723 h 6808378"/>
              <a:gd name="connsiteX16" fmla="*/ 5571585 w 7165614"/>
              <a:gd name="connsiteY16" fmla="*/ 3239043 h 6808378"/>
              <a:gd name="connsiteX17" fmla="*/ 5215985 w 7165614"/>
              <a:gd name="connsiteY17" fmla="*/ 2253523 h 6808378"/>
              <a:gd name="connsiteX18" fmla="*/ 4809585 w 7165614"/>
              <a:gd name="connsiteY18" fmla="*/ 953043 h 6808378"/>
              <a:gd name="connsiteX19" fmla="*/ 4128865 w 7165614"/>
              <a:gd name="connsiteY19" fmla="*/ 180883 h 6808378"/>
              <a:gd name="connsiteX20" fmla="*/ 3413601 w 7165614"/>
              <a:gd name="connsiteY20" fmla="*/ 35 h 6808378"/>
              <a:gd name="connsiteX21" fmla="*/ 2743041 w 7165614"/>
              <a:gd name="connsiteY21" fmla="*/ 170723 h 6808378"/>
              <a:gd name="connsiteX0" fmla="*/ 2743041 w 7165614"/>
              <a:gd name="connsiteY0" fmla="*/ 170723 h 6808378"/>
              <a:gd name="connsiteX1" fmla="*/ 2066385 w 7165614"/>
              <a:gd name="connsiteY1" fmla="*/ 678723 h 6808378"/>
              <a:gd name="connsiteX2" fmla="*/ 1761585 w 7165614"/>
              <a:gd name="connsiteY2" fmla="*/ 1237523 h 6808378"/>
              <a:gd name="connsiteX3" fmla="*/ 1700625 w 7165614"/>
              <a:gd name="connsiteY3" fmla="*/ 1979203 h 6808378"/>
              <a:gd name="connsiteX4" fmla="*/ 1873345 w 7165614"/>
              <a:gd name="connsiteY4" fmla="*/ 2924083 h 6808378"/>
              <a:gd name="connsiteX5" fmla="*/ 1592929 w 7165614"/>
              <a:gd name="connsiteY5" fmla="*/ 3799875 h 6808378"/>
              <a:gd name="connsiteX6" fmla="*/ 1253585 w 7165614"/>
              <a:gd name="connsiteY6" fmla="*/ 4305843 h 6808378"/>
              <a:gd name="connsiteX7" fmla="*/ 837025 w 7165614"/>
              <a:gd name="connsiteY7" fmla="*/ 5067843 h 6808378"/>
              <a:gd name="connsiteX8" fmla="*/ 268065 w 7165614"/>
              <a:gd name="connsiteY8" fmla="*/ 6215923 h 6808378"/>
              <a:gd name="connsiteX9" fmla="*/ 479393 w 7165614"/>
              <a:gd name="connsiteY9" fmla="*/ 6807235 h 6808378"/>
              <a:gd name="connsiteX10" fmla="*/ 4305648 w 7165614"/>
              <a:gd name="connsiteY10" fmla="*/ 6797414 h 6808378"/>
              <a:gd name="connsiteX11" fmla="*/ 7083054 w 7165614"/>
              <a:gd name="connsiteY11" fmla="*/ 6798430 h 6808378"/>
              <a:gd name="connsiteX12" fmla="*/ 7165614 w 7165614"/>
              <a:gd name="connsiteY12" fmla="*/ 5930126 h 6808378"/>
              <a:gd name="connsiteX13" fmla="*/ 6897465 w 7165614"/>
              <a:gd name="connsiteY13" fmla="*/ 5154203 h 6808378"/>
              <a:gd name="connsiteX14" fmla="*/ 6465665 w 7165614"/>
              <a:gd name="connsiteY14" fmla="*/ 4062003 h 6808378"/>
              <a:gd name="connsiteX15" fmla="*/ 5876385 w 7165614"/>
              <a:gd name="connsiteY15" fmla="*/ 3726723 h 6808378"/>
              <a:gd name="connsiteX16" fmla="*/ 5571585 w 7165614"/>
              <a:gd name="connsiteY16" fmla="*/ 3239043 h 6808378"/>
              <a:gd name="connsiteX17" fmla="*/ 5215985 w 7165614"/>
              <a:gd name="connsiteY17" fmla="*/ 2253523 h 6808378"/>
              <a:gd name="connsiteX18" fmla="*/ 4809585 w 7165614"/>
              <a:gd name="connsiteY18" fmla="*/ 953043 h 6808378"/>
              <a:gd name="connsiteX19" fmla="*/ 4128865 w 7165614"/>
              <a:gd name="connsiteY19" fmla="*/ 180883 h 6808378"/>
              <a:gd name="connsiteX20" fmla="*/ 3413601 w 7165614"/>
              <a:gd name="connsiteY20" fmla="*/ 35 h 6808378"/>
              <a:gd name="connsiteX21" fmla="*/ 2743041 w 7165614"/>
              <a:gd name="connsiteY21" fmla="*/ 170723 h 6808378"/>
              <a:gd name="connsiteX0" fmla="*/ 2743041 w 7165614"/>
              <a:gd name="connsiteY0" fmla="*/ 170723 h 6808378"/>
              <a:gd name="connsiteX1" fmla="*/ 2066385 w 7165614"/>
              <a:gd name="connsiteY1" fmla="*/ 678723 h 6808378"/>
              <a:gd name="connsiteX2" fmla="*/ 1761585 w 7165614"/>
              <a:gd name="connsiteY2" fmla="*/ 1237523 h 6808378"/>
              <a:gd name="connsiteX3" fmla="*/ 1700625 w 7165614"/>
              <a:gd name="connsiteY3" fmla="*/ 1979203 h 6808378"/>
              <a:gd name="connsiteX4" fmla="*/ 1873345 w 7165614"/>
              <a:gd name="connsiteY4" fmla="*/ 2924083 h 6808378"/>
              <a:gd name="connsiteX5" fmla="*/ 1592929 w 7165614"/>
              <a:gd name="connsiteY5" fmla="*/ 3799875 h 6808378"/>
              <a:gd name="connsiteX6" fmla="*/ 1253585 w 7165614"/>
              <a:gd name="connsiteY6" fmla="*/ 4305843 h 6808378"/>
              <a:gd name="connsiteX7" fmla="*/ 837025 w 7165614"/>
              <a:gd name="connsiteY7" fmla="*/ 5067843 h 6808378"/>
              <a:gd name="connsiteX8" fmla="*/ 268065 w 7165614"/>
              <a:gd name="connsiteY8" fmla="*/ 6215923 h 6808378"/>
              <a:gd name="connsiteX9" fmla="*/ 479393 w 7165614"/>
              <a:gd name="connsiteY9" fmla="*/ 6807235 h 6808378"/>
              <a:gd name="connsiteX10" fmla="*/ 4305648 w 7165614"/>
              <a:gd name="connsiteY10" fmla="*/ 6797414 h 6808378"/>
              <a:gd name="connsiteX11" fmla="*/ 7083054 w 7165614"/>
              <a:gd name="connsiteY11" fmla="*/ 6798430 h 6808378"/>
              <a:gd name="connsiteX12" fmla="*/ 7165614 w 7165614"/>
              <a:gd name="connsiteY12" fmla="*/ 5930126 h 6808378"/>
              <a:gd name="connsiteX13" fmla="*/ 6897465 w 7165614"/>
              <a:gd name="connsiteY13" fmla="*/ 5154203 h 6808378"/>
              <a:gd name="connsiteX14" fmla="*/ 6465665 w 7165614"/>
              <a:gd name="connsiteY14" fmla="*/ 4062003 h 6808378"/>
              <a:gd name="connsiteX15" fmla="*/ 5876385 w 7165614"/>
              <a:gd name="connsiteY15" fmla="*/ 3726723 h 6808378"/>
              <a:gd name="connsiteX16" fmla="*/ 5571585 w 7165614"/>
              <a:gd name="connsiteY16" fmla="*/ 3239043 h 6808378"/>
              <a:gd name="connsiteX17" fmla="*/ 5215985 w 7165614"/>
              <a:gd name="connsiteY17" fmla="*/ 2253523 h 6808378"/>
              <a:gd name="connsiteX18" fmla="*/ 4809585 w 7165614"/>
              <a:gd name="connsiteY18" fmla="*/ 953043 h 6808378"/>
              <a:gd name="connsiteX19" fmla="*/ 4128865 w 7165614"/>
              <a:gd name="connsiteY19" fmla="*/ 180883 h 6808378"/>
              <a:gd name="connsiteX20" fmla="*/ 3413601 w 7165614"/>
              <a:gd name="connsiteY20" fmla="*/ 35 h 6808378"/>
              <a:gd name="connsiteX21" fmla="*/ 2743041 w 7165614"/>
              <a:gd name="connsiteY21" fmla="*/ 170723 h 6808378"/>
              <a:gd name="connsiteX0" fmla="*/ 2743041 w 7165614"/>
              <a:gd name="connsiteY0" fmla="*/ 170723 h 6808378"/>
              <a:gd name="connsiteX1" fmla="*/ 2066385 w 7165614"/>
              <a:gd name="connsiteY1" fmla="*/ 678723 h 6808378"/>
              <a:gd name="connsiteX2" fmla="*/ 1761585 w 7165614"/>
              <a:gd name="connsiteY2" fmla="*/ 1237523 h 6808378"/>
              <a:gd name="connsiteX3" fmla="*/ 1700625 w 7165614"/>
              <a:gd name="connsiteY3" fmla="*/ 1979203 h 6808378"/>
              <a:gd name="connsiteX4" fmla="*/ 1873345 w 7165614"/>
              <a:gd name="connsiteY4" fmla="*/ 2924083 h 6808378"/>
              <a:gd name="connsiteX5" fmla="*/ 1592929 w 7165614"/>
              <a:gd name="connsiteY5" fmla="*/ 3799875 h 6808378"/>
              <a:gd name="connsiteX6" fmla="*/ 1253585 w 7165614"/>
              <a:gd name="connsiteY6" fmla="*/ 4305843 h 6808378"/>
              <a:gd name="connsiteX7" fmla="*/ 837025 w 7165614"/>
              <a:gd name="connsiteY7" fmla="*/ 5067843 h 6808378"/>
              <a:gd name="connsiteX8" fmla="*/ 268065 w 7165614"/>
              <a:gd name="connsiteY8" fmla="*/ 6215923 h 6808378"/>
              <a:gd name="connsiteX9" fmla="*/ 479393 w 7165614"/>
              <a:gd name="connsiteY9" fmla="*/ 6807235 h 6808378"/>
              <a:gd name="connsiteX10" fmla="*/ 4305648 w 7165614"/>
              <a:gd name="connsiteY10" fmla="*/ 6797414 h 6808378"/>
              <a:gd name="connsiteX11" fmla="*/ 7083054 w 7165614"/>
              <a:gd name="connsiteY11" fmla="*/ 6798430 h 6808378"/>
              <a:gd name="connsiteX12" fmla="*/ 7165614 w 7165614"/>
              <a:gd name="connsiteY12" fmla="*/ 5930126 h 6808378"/>
              <a:gd name="connsiteX13" fmla="*/ 6897465 w 7165614"/>
              <a:gd name="connsiteY13" fmla="*/ 5154203 h 6808378"/>
              <a:gd name="connsiteX14" fmla="*/ 6465665 w 7165614"/>
              <a:gd name="connsiteY14" fmla="*/ 4062003 h 6808378"/>
              <a:gd name="connsiteX15" fmla="*/ 5876385 w 7165614"/>
              <a:gd name="connsiteY15" fmla="*/ 3726723 h 6808378"/>
              <a:gd name="connsiteX16" fmla="*/ 5571585 w 7165614"/>
              <a:gd name="connsiteY16" fmla="*/ 3239043 h 6808378"/>
              <a:gd name="connsiteX17" fmla="*/ 5215985 w 7165614"/>
              <a:gd name="connsiteY17" fmla="*/ 2253523 h 6808378"/>
              <a:gd name="connsiteX18" fmla="*/ 4809585 w 7165614"/>
              <a:gd name="connsiteY18" fmla="*/ 953043 h 6808378"/>
              <a:gd name="connsiteX19" fmla="*/ 4128865 w 7165614"/>
              <a:gd name="connsiteY19" fmla="*/ 180883 h 6808378"/>
              <a:gd name="connsiteX20" fmla="*/ 3413601 w 7165614"/>
              <a:gd name="connsiteY20" fmla="*/ 35 h 6808378"/>
              <a:gd name="connsiteX21" fmla="*/ 2743041 w 7165614"/>
              <a:gd name="connsiteY21" fmla="*/ 170723 h 6808378"/>
              <a:gd name="connsiteX0" fmla="*/ 2743041 w 7165614"/>
              <a:gd name="connsiteY0" fmla="*/ 170723 h 6808378"/>
              <a:gd name="connsiteX1" fmla="*/ 2066385 w 7165614"/>
              <a:gd name="connsiteY1" fmla="*/ 678723 h 6808378"/>
              <a:gd name="connsiteX2" fmla="*/ 1761585 w 7165614"/>
              <a:gd name="connsiteY2" fmla="*/ 1237523 h 6808378"/>
              <a:gd name="connsiteX3" fmla="*/ 1700625 w 7165614"/>
              <a:gd name="connsiteY3" fmla="*/ 1979203 h 6808378"/>
              <a:gd name="connsiteX4" fmla="*/ 1873345 w 7165614"/>
              <a:gd name="connsiteY4" fmla="*/ 2924083 h 6808378"/>
              <a:gd name="connsiteX5" fmla="*/ 1592929 w 7165614"/>
              <a:gd name="connsiteY5" fmla="*/ 3799875 h 6808378"/>
              <a:gd name="connsiteX6" fmla="*/ 1253585 w 7165614"/>
              <a:gd name="connsiteY6" fmla="*/ 4305843 h 6808378"/>
              <a:gd name="connsiteX7" fmla="*/ 837025 w 7165614"/>
              <a:gd name="connsiteY7" fmla="*/ 5067843 h 6808378"/>
              <a:gd name="connsiteX8" fmla="*/ 268065 w 7165614"/>
              <a:gd name="connsiteY8" fmla="*/ 6215923 h 6808378"/>
              <a:gd name="connsiteX9" fmla="*/ 479393 w 7165614"/>
              <a:gd name="connsiteY9" fmla="*/ 6807235 h 6808378"/>
              <a:gd name="connsiteX10" fmla="*/ 4305648 w 7165614"/>
              <a:gd name="connsiteY10" fmla="*/ 6797414 h 6808378"/>
              <a:gd name="connsiteX11" fmla="*/ 7083054 w 7165614"/>
              <a:gd name="connsiteY11" fmla="*/ 6798430 h 6808378"/>
              <a:gd name="connsiteX12" fmla="*/ 7165614 w 7165614"/>
              <a:gd name="connsiteY12" fmla="*/ 5930126 h 6808378"/>
              <a:gd name="connsiteX13" fmla="*/ 6897465 w 7165614"/>
              <a:gd name="connsiteY13" fmla="*/ 5154203 h 6808378"/>
              <a:gd name="connsiteX14" fmla="*/ 6465665 w 7165614"/>
              <a:gd name="connsiteY14" fmla="*/ 4062003 h 6808378"/>
              <a:gd name="connsiteX15" fmla="*/ 5876385 w 7165614"/>
              <a:gd name="connsiteY15" fmla="*/ 3726723 h 6808378"/>
              <a:gd name="connsiteX16" fmla="*/ 5571585 w 7165614"/>
              <a:gd name="connsiteY16" fmla="*/ 3239043 h 6808378"/>
              <a:gd name="connsiteX17" fmla="*/ 5215985 w 7165614"/>
              <a:gd name="connsiteY17" fmla="*/ 2253523 h 6808378"/>
              <a:gd name="connsiteX18" fmla="*/ 4809585 w 7165614"/>
              <a:gd name="connsiteY18" fmla="*/ 953043 h 6808378"/>
              <a:gd name="connsiteX19" fmla="*/ 4128865 w 7165614"/>
              <a:gd name="connsiteY19" fmla="*/ 180883 h 6808378"/>
              <a:gd name="connsiteX20" fmla="*/ 3413601 w 7165614"/>
              <a:gd name="connsiteY20" fmla="*/ 35 h 6808378"/>
              <a:gd name="connsiteX21" fmla="*/ 2743041 w 7165614"/>
              <a:gd name="connsiteY21" fmla="*/ 170723 h 6808378"/>
              <a:gd name="connsiteX0" fmla="*/ 2743041 w 7165614"/>
              <a:gd name="connsiteY0" fmla="*/ 170723 h 6808378"/>
              <a:gd name="connsiteX1" fmla="*/ 2066385 w 7165614"/>
              <a:gd name="connsiteY1" fmla="*/ 678723 h 6808378"/>
              <a:gd name="connsiteX2" fmla="*/ 1761585 w 7165614"/>
              <a:gd name="connsiteY2" fmla="*/ 1237523 h 6808378"/>
              <a:gd name="connsiteX3" fmla="*/ 1700625 w 7165614"/>
              <a:gd name="connsiteY3" fmla="*/ 1979203 h 6808378"/>
              <a:gd name="connsiteX4" fmla="*/ 1873345 w 7165614"/>
              <a:gd name="connsiteY4" fmla="*/ 2924083 h 6808378"/>
              <a:gd name="connsiteX5" fmla="*/ 1609863 w 7165614"/>
              <a:gd name="connsiteY5" fmla="*/ 3782942 h 6808378"/>
              <a:gd name="connsiteX6" fmla="*/ 1253585 w 7165614"/>
              <a:gd name="connsiteY6" fmla="*/ 4305843 h 6808378"/>
              <a:gd name="connsiteX7" fmla="*/ 837025 w 7165614"/>
              <a:gd name="connsiteY7" fmla="*/ 5067843 h 6808378"/>
              <a:gd name="connsiteX8" fmla="*/ 268065 w 7165614"/>
              <a:gd name="connsiteY8" fmla="*/ 6215923 h 6808378"/>
              <a:gd name="connsiteX9" fmla="*/ 479393 w 7165614"/>
              <a:gd name="connsiteY9" fmla="*/ 6807235 h 6808378"/>
              <a:gd name="connsiteX10" fmla="*/ 4305648 w 7165614"/>
              <a:gd name="connsiteY10" fmla="*/ 6797414 h 6808378"/>
              <a:gd name="connsiteX11" fmla="*/ 7083054 w 7165614"/>
              <a:gd name="connsiteY11" fmla="*/ 6798430 h 6808378"/>
              <a:gd name="connsiteX12" fmla="*/ 7165614 w 7165614"/>
              <a:gd name="connsiteY12" fmla="*/ 5930126 h 6808378"/>
              <a:gd name="connsiteX13" fmla="*/ 6897465 w 7165614"/>
              <a:gd name="connsiteY13" fmla="*/ 5154203 h 6808378"/>
              <a:gd name="connsiteX14" fmla="*/ 6465665 w 7165614"/>
              <a:gd name="connsiteY14" fmla="*/ 4062003 h 6808378"/>
              <a:gd name="connsiteX15" fmla="*/ 5876385 w 7165614"/>
              <a:gd name="connsiteY15" fmla="*/ 3726723 h 6808378"/>
              <a:gd name="connsiteX16" fmla="*/ 5571585 w 7165614"/>
              <a:gd name="connsiteY16" fmla="*/ 3239043 h 6808378"/>
              <a:gd name="connsiteX17" fmla="*/ 5215985 w 7165614"/>
              <a:gd name="connsiteY17" fmla="*/ 2253523 h 6808378"/>
              <a:gd name="connsiteX18" fmla="*/ 4809585 w 7165614"/>
              <a:gd name="connsiteY18" fmla="*/ 953043 h 6808378"/>
              <a:gd name="connsiteX19" fmla="*/ 4128865 w 7165614"/>
              <a:gd name="connsiteY19" fmla="*/ 180883 h 6808378"/>
              <a:gd name="connsiteX20" fmla="*/ 3413601 w 7165614"/>
              <a:gd name="connsiteY20" fmla="*/ 35 h 6808378"/>
              <a:gd name="connsiteX21" fmla="*/ 2743041 w 7165614"/>
              <a:gd name="connsiteY21" fmla="*/ 170723 h 6808378"/>
              <a:gd name="connsiteX0" fmla="*/ 2743041 w 7165614"/>
              <a:gd name="connsiteY0" fmla="*/ 170723 h 6808378"/>
              <a:gd name="connsiteX1" fmla="*/ 2066385 w 7165614"/>
              <a:gd name="connsiteY1" fmla="*/ 678723 h 6808378"/>
              <a:gd name="connsiteX2" fmla="*/ 1761585 w 7165614"/>
              <a:gd name="connsiteY2" fmla="*/ 1237523 h 6808378"/>
              <a:gd name="connsiteX3" fmla="*/ 1700625 w 7165614"/>
              <a:gd name="connsiteY3" fmla="*/ 1979203 h 6808378"/>
              <a:gd name="connsiteX4" fmla="*/ 1873345 w 7165614"/>
              <a:gd name="connsiteY4" fmla="*/ 2924083 h 6808378"/>
              <a:gd name="connsiteX5" fmla="*/ 1609863 w 7165614"/>
              <a:gd name="connsiteY5" fmla="*/ 3782942 h 6808378"/>
              <a:gd name="connsiteX6" fmla="*/ 1253585 w 7165614"/>
              <a:gd name="connsiteY6" fmla="*/ 4305843 h 6808378"/>
              <a:gd name="connsiteX7" fmla="*/ 837025 w 7165614"/>
              <a:gd name="connsiteY7" fmla="*/ 5067843 h 6808378"/>
              <a:gd name="connsiteX8" fmla="*/ 268065 w 7165614"/>
              <a:gd name="connsiteY8" fmla="*/ 6215923 h 6808378"/>
              <a:gd name="connsiteX9" fmla="*/ 479393 w 7165614"/>
              <a:gd name="connsiteY9" fmla="*/ 6807235 h 6808378"/>
              <a:gd name="connsiteX10" fmla="*/ 4305648 w 7165614"/>
              <a:gd name="connsiteY10" fmla="*/ 6797414 h 6808378"/>
              <a:gd name="connsiteX11" fmla="*/ 7083054 w 7165614"/>
              <a:gd name="connsiteY11" fmla="*/ 6798430 h 6808378"/>
              <a:gd name="connsiteX12" fmla="*/ 7165614 w 7165614"/>
              <a:gd name="connsiteY12" fmla="*/ 5930126 h 6808378"/>
              <a:gd name="connsiteX13" fmla="*/ 6897465 w 7165614"/>
              <a:gd name="connsiteY13" fmla="*/ 5154203 h 6808378"/>
              <a:gd name="connsiteX14" fmla="*/ 6465665 w 7165614"/>
              <a:gd name="connsiteY14" fmla="*/ 4062003 h 6808378"/>
              <a:gd name="connsiteX15" fmla="*/ 5876385 w 7165614"/>
              <a:gd name="connsiteY15" fmla="*/ 3726723 h 6808378"/>
              <a:gd name="connsiteX16" fmla="*/ 5571585 w 7165614"/>
              <a:gd name="connsiteY16" fmla="*/ 3239043 h 6808378"/>
              <a:gd name="connsiteX17" fmla="*/ 5215985 w 7165614"/>
              <a:gd name="connsiteY17" fmla="*/ 2253523 h 6808378"/>
              <a:gd name="connsiteX18" fmla="*/ 4809585 w 7165614"/>
              <a:gd name="connsiteY18" fmla="*/ 953043 h 6808378"/>
              <a:gd name="connsiteX19" fmla="*/ 4128865 w 7165614"/>
              <a:gd name="connsiteY19" fmla="*/ 180883 h 6808378"/>
              <a:gd name="connsiteX20" fmla="*/ 3413601 w 7165614"/>
              <a:gd name="connsiteY20" fmla="*/ 35 h 6808378"/>
              <a:gd name="connsiteX21" fmla="*/ 2743041 w 7165614"/>
              <a:gd name="connsiteY21" fmla="*/ 170723 h 6808378"/>
              <a:gd name="connsiteX0" fmla="*/ 2743041 w 7165614"/>
              <a:gd name="connsiteY0" fmla="*/ 170723 h 6808378"/>
              <a:gd name="connsiteX1" fmla="*/ 2066385 w 7165614"/>
              <a:gd name="connsiteY1" fmla="*/ 678723 h 6808378"/>
              <a:gd name="connsiteX2" fmla="*/ 1761585 w 7165614"/>
              <a:gd name="connsiteY2" fmla="*/ 1237523 h 6808378"/>
              <a:gd name="connsiteX3" fmla="*/ 1700625 w 7165614"/>
              <a:gd name="connsiteY3" fmla="*/ 1979203 h 6808378"/>
              <a:gd name="connsiteX4" fmla="*/ 1873345 w 7165614"/>
              <a:gd name="connsiteY4" fmla="*/ 2924083 h 6808378"/>
              <a:gd name="connsiteX5" fmla="*/ 1736863 w 7165614"/>
              <a:gd name="connsiteY5" fmla="*/ 3791409 h 6808378"/>
              <a:gd name="connsiteX6" fmla="*/ 1253585 w 7165614"/>
              <a:gd name="connsiteY6" fmla="*/ 4305843 h 6808378"/>
              <a:gd name="connsiteX7" fmla="*/ 837025 w 7165614"/>
              <a:gd name="connsiteY7" fmla="*/ 5067843 h 6808378"/>
              <a:gd name="connsiteX8" fmla="*/ 268065 w 7165614"/>
              <a:gd name="connsiteY8" fmla="*/ 6215923 h 6808378"/>
              <a:gd name="connsiteX9" fmla="*/ 479393 w 7165614"/>
              <a:gd name="connsiteY9" fmla="*/ 6807235 h 6808378"/>
              <a:gd name="connsiteX10" fmla="*/ 4305648 w 7165614"/>
              <a:gd name="connsiteY10" fmla="*/ 6797414 h 6808378"/>
              <a:gd name="connsiteX11" fmla="*/ 7083054 w 7165614"/>
              <a:gd name="connsiteY11" fmla="*/ 6798430 h 6808378"/>
              <a:gd name="connsiteX12" fmla="*/ 7165614 w 7165614"/>
              <a:gd name="connsiteY12" fmla="*/ 5930126 h 6808378"/>
              <a:gd name="connsiteX13" fmla="*/ 6897465 w 7165614"/>
              <a:gd name="connsiteY13" fmla="*/ 5154203 h 6808378"/>
              <a:gd name="connsiteX14" fmla="*/ 6465665 w 7165614"/>
              <a:gd name="connsiteY14" fmla="*/ 4062003 h 6808378"/>
              <a:gd name="connsiteX15" fmla="*/ 5876385 w 7165614"/>
              <a:gd name="connsiteY15" fmla="*/ 3726723 h 6808378"/>
              <a:gd name="connsiteX16" fmla="*/ 5571585 w 7165614"/>
              <a:gd name="connsiteY16" fmla="*/ 3239043 h 6808378"/>
              <a:gd name="connsiteX17" fmla="*/ 5215985 w 7165614"/>
              <a:gd name="connsiteY17" fmla="*/ 2253523 h 6808378"/>
              <a:gd name="connsiteX18" fmla="*/ 4809585 w 7165614"/>
              <a:gd name="connsiteY18" fmla="*/ 953043 h 6808378"/>
              <a:gd name="connsiteX19" fmla="*/ 4128865 w 7165614"/>
              <a:gd name="connsiteY19" fmla="*/ 180883 h 6808378"/>
              <a:gd name="connsiteX20" fmla="*/ 3413601 w 7165614"/>
              <a:gd name="connsiteY20" fmla="*/ 35 h 6808378"/>
              <a:gd name="connsiteX21" fmla="*/ 2743041 w 7165614"/>
              <a:gd name="connsiteY21" fmla="*/ 170723 h 6808378"/>
              <a:gd name="connsiteX0" fmla="*/ 2743041 w 7165614"/>
              <a:gd name="connsiteY0" fmla="*/ 170723 h 6808378"/>
              <a:gd name="connsiteX1" fmla="*/ 2066385 w 7165614"/>
              <a:gd name="connsiteY1" fmla="*/ 678723 h 6808378"/>
              <a:gd name="connsiteX2" fmla="*/ 1761585 w 7165614"/>
              <a:gd name="connsiteY2" fmla="*/ 1237523 h 6808378"/>
              <a:gd name="connsiteX3" fmla="*/ 1700625 w 7165614"/>
              <a:gd name="connsiteY3" fmla="*/ 1979203 h 6808378"/>
              <a:gd name="connsiteX4" fmla="*/ 1873345 w 7165614"/>
              <a:gd name="connsiteY4" fmla="*/ 2924083 h 6808378"/>
              <a:gd name="connsiteX5" fmla="*/ 1736863 w 7165614"/>
              <a:gd name="connsiteY5" fmla="*/ 3791409 h 6808378"/>
              <a:gd name="connsiteX6" fmla="*/ 1253585 w 7165614"/>
              <a:gd name="connsiteY6" fmla="*/ 4305843 h 6808378"/>
              <a:gd name="connsiteX7" fmla="*/ 837025 w 7165614"/>
              <a:gd name="connsiteY7" fmla="*/ 5067843 h 6808378"/>
              <a:gd name="connsiteX8" fmla="*/ 268065 w 7165614"/>
              <a:gd name="connsiteY8" fmla="*/ 6215923 h 6808378"/>
              <a:gd name="connsiteX9" fmla="*/ 479393 w 7165614"/>
              <a:gd name="connsiteY9" fmla="*/ 6807235 h 6808378"/>
              <a:gd name="connsiteX10" fmla="*/ 4305648 w 7165614"/>
              <a:gd name="connsiteY10" fmla="*/ 6797414 h 6808378"/>
              <a:gd name="connsiteX11" fmla="*/ 7083054 w 7165614"/>
              <a:gd name="connsiteY11" fmla="*/ 6798430 h 6808378"/>
              <a:gd name="connsiteX12" fmla="*/ 7165614 w 7165614"/>
              <a:gd name="connsiteY12" fmla="*/ 5930126 h 6808378"/>
              <a:gd name="connsiteX13" fmla="*/ 6897465 w 7165614"/>
              <a:gd name="connsiteY13" fmla="*/ 5154203 h 6808378"/>
              <a:gd name="connsiteX14" fmla="*/ 6465665 w 7165614"/>
              <a:gd name="connsiteY14" fmla="*/ 4062003 h 6808378"/>
              <a:gd name="connsiteX15" fmla="*/ 5876385 w 7165614"/>
              <a:gd name="connsiteY15" fmla="*/ 3726723 h 6808378"/>
              <a:gd name="connsiteX16" fmla="*/ 5571585 w 7165614"/>
              <a:gd name="connsiteY16" fmla="*/ 3239043 h 6808378"/>
              <a:gd name="connsiteX17" fmla="*/ 5215985 w 7165614"/>
              <a:gd name="connsiteY17" fmla="*/ 2253523 h 6808378"/>
              <a:gd name="connsiteX18" fmla="*/ 4809585 w 7165614"/>
              <a:gd name="connsiteY18" fmla="*/ 953043 h 6808378"/>
              <a:gd name="connsiteX19" fmla="*/ 4128865 w 7165614"/>
              <a:gd name="connsiteY19" fmla="*/ 180883 h 6808378"/>
              <a:gd name="connsiteX20" fmla="*/ 3413601 w 7165614"/>
              <a:gd name="connsiteY20" fmla="*/ 35 h 6808378"/>
              <a:gd name="connsiteX21" fmla="*/ 2743041 w 7165614"/>
              <a:gd name="connsiteY21" fmla="*/ 170723 h 6808378"/>
              <a:gd name="connsiteX0" fmla="*/ 2743041 w 7165614"/>
              <a:gd name="connsiteY0" fmla="*/ 170723 h 6808378"/>
              <a:gd name="connsiteX1" fmla="*/ 2066385 w 7165614"/>
              <a:gd name="connsiteY1" fmla="*/ 678723 h 6808378"/>
              <a:gd name="connsiteX2" fmla="*/ 1761585 w 7165614"/>
              <a:gd name="connsiteY2" fmla="*/ 1237523 h 6808378"/>
              <a:gd name="connsiteX3" fmla="*/ 1700625 w 7165614"/>
              <a:gd name="connsiteY3" fmla="*/ 1979203 h 6808378"/>
              <a:gd name="connsiteX4" fmla="*/ 1873345 w 7165614"/>
              <a:gd name="connsiteY4" fmla="*/ 2924083 h 6808378"/>
              <a:gd name="connsiteX5" fmla="*/ 1702996 w 7165614"/>
              <a:gd name="connsiteY5" fmla="*/ 3749075 h 6808378"/>
              <a:gd name="connsiteX6" fmla="*/ 1253585 w 7165614"/>
              <a:gd name="connsiteY6" fmla="*/ 4305843 h 6808378"/>
              <a:gd name="connsiteX7" fmla="*/ 837025 w 7165614"/>
              <a:gd name="connsiteY7" fmla="*/ 5067843 h 6808378"/>
              <a:gd name="connsiteX8" fmla="*/ 268065 w 7165614"/>
              <a:gd name="connsiteY8" fmla="*/ 6215923 h 6808378"/>
              <a:gd name="connsiteX9" fmla="*/ 479393 w 7165614"/>
              <a:gd name="connsiteY9" fmla="*/ 6807235 h 6808378"/>
              <a:gd name="connsiteX10" fmla="*/ 4305648 w 7165614"/>
              <a:gd name="connsiteY10" fmla="*/ 6797414 h 6808378"/>
              <a:gd name="connsiteX11" fmla="*/ 7083054 w 7165614"/>
              <a:gd name="connsiteY11" fmla="*/ 6798430 h 6808378"/>
              <a:gd name="connsiteX12" fmla="*/ 7165614 w 7165614"/>
              <a:gd name="connsiteY12" fmla="*/ 5930126 h 6808378"/>
              <a:gd name="connsiteX13" fmla="*/ 6897465 w 7165614"/>
              <a:gd name="connsiteY13" fmla="*/ 5154203 h 6808378"/>
              <a:gd name="connsiteX14" fmla="*/ 6465665 w 7165614"/>
              <a:gd name="connsiteY14" fmla="*/ 4062003 h 6808378"/>
              <a:gd name="connsiteX15" fmla="*/ 5876385 w 7165614"/>
              <a:gd name="connsiteY15" fmla="*/ 3726723 h 6808378"/>
              <a:gd name="connsiteX16" fmla="*/ 5571585 w 7165614"/>
              <a:gd name="connsiteY16" fmla="*/ 3239043 h 6808378"/>
              <a:gd name="connsiteX17" fmla="*/ 5215985 w 7165614"/>
              <a:gd name="connsiteY17" fmla="*/ 2253523 h 6808378"/>
              <a:gd name="connsiteX18" fmla="*/ 4809585 w 7165614"/>
              <a:gd name="connsiteY18" fmla="*/ 953043 h 6808378"/>
              <a:gd name="connsiteX19" fmla="*/ 4128865 w 7165614"/>
              <a:gd name="connsiteY19" fmla="*/ 180883 h 6808378"/>
              <a:gd name="connsiteX20" fmla="*/ 3413601 w 7165614"/>
              <a:gd name="connsiteY20" fmla="*/ 35 h 6808378"/>
              <a:gd name="connsiteX21" fmla="*/ 2743041 w 7165614"/>
              <a:gd name="connsiteY21" fmla="*/ 170723 h 6808378"/>
              <a:gd name="connsiteX0" fmla="*/ 2743041 w 7165614"/>
              <a:gd name="connsiteY0" fmla="*/ 170723 h 6808378"/>
              <a:gd name="connsiteX1" fmla="*/ 2066385 w 7165614"/>
              <a:gd name="connsiteY1" fmla="*/ 678723 h 6808378"/>
              <a:gd name="connsiteX2" fmla="*/ 1761585 w 7165614"/>
              <a:gd name="connsiteY2" fmla="*/ 1237523 h 6808378"/>
              <a:gd name="connsiteX3" fmla="*/ 1700625 w 7165614"/>
              <a:gd name="connsiteY3" fmla="*/ 1979203 h 6808378"/>
              <a:gd name="connsiteX4" fmla="*/ 1873345 w 7165614"/>
              <a:gd name="connsiteY4" fmla="*/ 2924083 h 6808378"/>
              <a:gd name="connsiteX5" fmla="*/ 1702996 w 7165614"/>
              <a:gd name="connsiteY5" fmla="*/ 3749075 h 6808378"/>
              <a:gd name="connsiteX6" fmla="*/ 1253585 w 7165614"/>
              <a:gd name="connsiteY6" fmla="*/ 4305843 h 6808378"/>
              <a:gd name="connsiteX7" fmla="*/ 837025 w 7165614"/>
              <a:gd name="connsiteY7" fmla="*/ 5067843 h 6808378"/>
              <a:gd name="connsiteX8" fmla="*/ 268065 w 7165614"/>
              <a:gd name="connsiteY8" fmla="*/ 6215923 h 6808378"/>
              <a:gd name="connsiteX9" fmla="*/ 479393 w 7165614"/>
              <a:gd name="connsiteY9" fmla="*/ 6807235 h 6808378"/>
              <a:gd name="connsiteX10" fmla="*/ 4305648 w 7165614"/>
              <a:gd name="connsiteY10" fmla="*/ 6797414 h 6808378"/>
              <a:gd name="connsiteX11" fmla="*/ 7083054 w 7165614"/>
              <a:gd name="connsiteY11" fmla="*/ 6798430 h 6808378"/>
              <a:gd name="connsiteX12" fmla="*/ 7165614 w 7165614"/>
              <a:gd name="connsiteY12" fmla="*/ 5930126 h 6808378"/>
              <a:gd name="connsiteX13" fmla="*/ 6897465 w 7165614"/>
              <a:gd name="connsiteY13" fmla="*/ 5154203 h 6808378"/>
              <a:gd name="connsiteX14" fmla="*/ 6465665 w 7165614"/>
              <a:gd name="connsiteY14" fmla="*/ 4062003 h 6808378"/>
              <a:gd name="connsiteX15" fmla="*/ 5876385 w 7165614"/>
              <a:gd name="connsiteY15" fmla="*/ 3726723 h 6808378"/>
              <a:gd name="connsiteX16" fmla="*/ 5571585 w 7165614"/>
              <a:gd name="connsiteY16" fmla="*/ 3239043 h 6808378"/>
              <a:gd name="connsiteX17" fmla="*/ 5215985 w 7165614"/>
              <a:gd name="connsiteY17" fmla="*/ 2253523 h 6808378"/>
              <a:gd name="connsiteX18" fmla="*/ 4809585 w 7165614"/>
              <a:gd name="connsiteY18" fmla="*/ 953043 h 6808378"/>
              <a:gd name="connsiteX19" fmla="*/ 4128865 w 7165614"/>
              <a:gd name="connsiteY19" fmla="*/ 180883 h 6808378"/>
              <a:gd name="connsiteX20" fmla="*/ 3413601 w 7165614"/>
              <a:gd name="connsiteY20" fmla="*/ 35 h 6808378"/>
              <a:gd name="connsiteX21" fmla="*/ 2743041 w 7165614"/>
              <a:gd name="connsiteY21" fmla="*/ 170723 h 6808378"/>
              <a:gd name="connsiteX0" fmla="*/ 2743041 w 7165614"/>
              <a:gd name="connsiteY0" fmla="*/ 170723 h 6808378"/>
              <a:gd name="connsiteX1" fmla="*/ 2066385 w 7165614"/>
              <a:gd name="connsiteY1" fmla="*/ 678723 h 6808378"/>
              <a:gd name="connsiteX2" fmla="*/ 1761585 w 7165614"/>
              <a:gd name="connsiteY2" fmla="*/ 1237523 h 6808378"/>
              <a:gd name="connsiteX3" fmla="*/ 1700625 w 7165614"/>
              <a:gd name="connsiteY3" fmla="*/ 1979203 h 6808378"/>
              <a:gd name="connsiteX4" fmla="*/ 1873345 w 7165614"/>
              <a:gd name="connsiteY4" fmla="*/ 2924083 h 6808378"/>
              <a:gd name="connsiteX5" fmla="*/ 1702996 w 7165614"/>
              <a:gd name="connsiteY5" fmla="*/ 3749075 h 6808378"/>
              <a:gd name="connsiteX6" fmla="*/ 1253585 w 7165614"/>
              <a:gd name="connsiteY6" fmla="*/ 4305843 h 6808378"/>
              <a:gd name="connsiteX7" fmla="*/ 837025 w 7165614"/>
              <a:gd name="connsiteY7" fmla="*/ 5067843 h 6808378"/>
              <a:gd name="connsiteX8" fmla="*/ 268065 w 7165614"/>
              <a:gd name="connsiteY8" fmla="*/ 6215923 h 6808378"/>
              <a:gd name="connsiteX9" fmla="*/ 479393 w 7165614"/>
              <a:gd name="connsiteY9" fmla="*/ 6807235 h 6808378"/>
              <a:gd name="connsiteX10" fmla="*/ 4305648 w 7165614"/>
              <a:gd name="connsiteY10" fmla="*/ 6797414 h 6808378"/>
              <a:gd name="connsiteX11" fmla="*/ 7083054 w 7165614"/>
              <a:gd name="connsiteY11" fmla="*/ 6798430 h 6808378"/>
              <a:gd name="connsiteX12" fmla="*/ 7165614 w 7165614"/>
              <a:gd name="connsiteY12" fmla="*/ 5930126 h 6808378"/>
              <a:gd name="connsiteX13" fmla="*/ 6897465 w 7165614"/>
              <a:gd name="connsiteY13" fmla="*/ 5154203 h 6808378"/>
              <a:gd name="connsiteX14" fmla="*/ 6465665 w 7165614"/>
              <a:gd name="connsiteY14" fmla="*/ 4062003 h 6808378"/>
              <a:gd name="connsiteX15" fmla="*/ 5876385 w 7165614"/>
              <a:gd name="connsiteY15" fmla="*/ 3726723 h 6808378"/>
              <a:gd name="connsiteX16" fmla="*/ 5571585 w 7165614"/>
              <a:gd name="connsiteY16" fmla="*/ 3239043 h 6808378"/>
              <a:gd name="connsiteX17" fmla="*/ 5215985 w 7165614"/>
              <a:gd name="connsiteY17" fmla="*/ 2253523 h 6808378"/>
              <a:gd name="connsiteX18" fmla="*/ 4809585 w 7165614"/>
              <a:gd name="connsiteY18" fmla="*/ 953043 h 6808378"/>
              <a:gd name="connsiteX19" fmla="*/ 4128865 w 7165614"/>
              <a:gd name="connsiteY19" fmla="*/ 180883 h 6808378"/>
              <a:gd name="connsiteX20" fmla="*/ 3413601 w 7165614"/>
              <a:gd name="connsiteY20" fmla="*/ 35 h 6808378"/>
              <a:gd name="connsiteX21" fmla="*/ 2743041 w 7165614"/>
              <a:gd name="connsiteY21" fmla="*/ 170723 h 6808378"/>
              <a:gd name="connsiteX0" fmla="*/ 2743041 w 7165614"/>
              <a:gd name="connsiteY0" fmla="*/ 170723 h 6808378"/>
              <a:gd name="connsiteX1" fmla="*/ 2066385 w 7165614"/>
              <a:gd name="connsiteY1" fmla="*/ 678723 h 6808378"/>
              <a:gd name="connsiteX2" fmla="*/ 1761585 w 7165614"/>
              <a:gd name="connsiteY2" fmla="*/ 1237523 h 6808378"/>
              <a:gd name="connsiteX3" fmla="*/ 1700625 w 7165614"/>
              <a:gd name="connsiteY3" fmla="*/ 1979203 h 6808378"/>
              <a:gd name="connsiteX4" fmla="*/ 1873345 w 7165614"/>
              <a:gd name="connsiteY4" fmla="*/ 2924083 h 6808378"/>
              <a:gd name="connsiteX5" fmla="*/ 1702996 w 7165614"/>
              <a:gd name="connsiteY5" fmla="*/ 3749075 h 6808378"/>
              <a:gd name="connsiteX6" fmla="*/ 1253585 w 7165614"/>
              <a:gd name="connsiteY6" fmla="*/ 4305843 h 6808378"/>
              <a:gd name="connsiteX7" fmla="*/ 837025 w 7165614"/>
              <a:gd name="connsiteY7" fmla="*/ 5067843 h 6808378"/>
              <a:gd name="connsiteX8" fmla="*/ 268065 w 7165614"/>
              <a:gd name="connsiteY8" fmla="*/ 6215923 h 6808378"/>
              <a:gd name="connsiteX9" fmla="*/ 479393 w 7165614"/>
              <a:gd name="connsiteY9" fmla="*/ 6807235 h 6808378"/>
              <a:gd name="connsiteX10" fmla="*/ 4305648 w 7165614"/>
              <a:gd name="connsiteY10" fmla="*/ 6797414 h 6808378"/>
              <a:gd name="connsiteX11" fmla="*/ 7083054 w 7165614"/>
              <a:gd name="connsiteY11" fmla="*/ 6798430 h 6808378"/>
              <a:gd name="connsiteX12" fmla="*/ 7165614 w 7165614"/>
              <a:gd name="connsiteY12" fmla="*/ 5930126 h 6808378"/>
              <a:gd name="connsiteX13" fmla="*/ 6897465 w 7165614"/>
              <a:gd name="connsiteY13" fmla="*/ 5154203 h 6808378"/>
              <a:gd name="connsiteX14" fmla="*/ 6465665 w 7165614"/>
              <a:gd name="connsiteY14" fmla="*/ 4062003 h 6808378"/>
              <a:gd name="connsiteX15" fmla="*/ 5876385 w 7165614"/>
              <a:gd name="connsiteY15" fmla="*/ 3726723 h 6808378"/>
              <a:gd name="connsiteX16" fmla="*/ 5571585 w 7165614"/>
              <a:gd name="connsiteY16" fmla="*/ 3239043 h 6808378"/>
              <a:gd name="connsiteX17" fmla="*/ 5215985 w 7165614"/>
              <a:gd name="connsiteY17" fmla="*/ 2253523 h 6808378"/>
              <a:gd name="connsiteX18" fmla="*/ 4809585 w 7165614"/>
              <a:gd name="connsiteY18" fmla="*/ 953043 h 6808378"/>
              <a:gd name="connsiteX19" fmla="*/ 4128865 w 7165614"/>
              <a:gd name="connsiteY19" fmla="*/ 180883 h 6808378"/>
              <a:gd name="connsiteX20" fmla="*/ 3413601 w 7165614"/>
              <a:gd name="connsiteY20" fmla="*/ 35 h 6808378"/>
              <a:gd name="connsiteX21" fmla="*/ 2743041 w 7165614"/>
              <a:gd name="connsiteY21" fmla="*/ 170723 h 6808378"/>
              <a:gd name="connsiteX0" fmla="*/ 2743041 w 7165614"/>
              <a:gd name="connsiteY0" fmla="*/ 170723 h 6808378"/>
              <a:gd name="connsiteX1" fmla="*/ 2066385 w 7165614"/>
              <a:gd name="connsiteY1" fmla="*/ 678723 h 6808378"/>
              <a:gd name="connsiteX2" fmla="*/ 1761585 w 7165614"/>
              <a:gd name="connsiteY2" fmla="*/ 1237523 h 6808378"/>
              <a:gd name="connsiteX3" fmla="*/ 1700625 w 7165614"/>
              <a:gd name="connsiteY3" fmla="*/ 1979203 h 6808378"/>
              <a:gd name="connsiteX4" fmla="*/ 1873345 w 7165614"/>
              <a:gd name="connsiteY4" fmla="*/ 2924083 h 6808378"/>
              <a:gd name="connsiteX5" fmla="*/ 1702996 w 7165614"/>
              <a:gd name="connsiteY5" fmla="*/ 3749075 h 6808378"/>
              <a:gd name="connsiteX6" fmla="*/ 1253585 w 7165614"/>
              <a:gd name="connsiteY6" fmla="*/ 4305843 h 6808378"/>
              <a:gd name="connsiteX7" fmla="*/ 837025 w 7165614"/>
              <a:gd name="connsiteY7" fmla="*/ 5067843 h 6808378"/>
              <a:gd name="connsiteX8" fmla="*/ 268065 w 7165614"/>
              <a:gd name="connsiteY8" fmla="*/ 6215923 h 6808378"/>
              <a:gd name="connsiteX9" fmla="*/ 479393 w 7165614"/>
              <a:gd name="connsiteY9" fmla="*/ 6807235 h 6808378"/>
              <a:gd name="connsiteX10" fmla="*/ 4305648 w 7165614"/>
              <a:gd name="connsiteY10" fmla="*/ 6797414 h 6808378"/>
              <a:gd name="connsiteX11" fmla="*/ 7083054 w 7165614"/>
              <a:gd name="connsiteY11" fmla="*/ 6798430 h 6808378"/>
              <a:gd name="connsiteX12" fmla="*/ 7165614 w 7165614"/>
              <a:gd name="connsiteY12" fmla="*/ 5930126 h 6808378"/>
              <a:gd name="connsiteX13" fmla="*/ 6897465 w 7165614"/>
              <a:gd name="connsiteY13" fmla="*/ 5154203 h 6808378"/>
              <a:gd name="connsiteX14" fmla="*/ 6465665 w 7165614"/>
              <a:gd name="connsiteY14" fmla="*/ 4062003 h 6808378"/>
              <a:gd name="connsiteX15" fmla="*/ 5876385 w 7165614"/>
              <a:gd name="connsiteY15" fmla="*/ 3726723 h 6808378"/>
              <a:gd name="connsiteX16" fmla="*/ 5571585 w 7165614"/>
              <a:gd name="connsiteY16" fmla="*/ 3239043 h 6808378"/>
              <a:gd name="connsiteX17" fmla="*/ 5215985 w 7165614"/>
              <a:gd name="connsiteY17" fmla="*/ 2253523 h 6808378"/>
              <a:gd name="connsiteX18" fmla="*/ 4809585 w 7165614"/>
              <a:gd name="connsiteY18" fmla="*/ 953043 h 6808378"/>
              <a:gd name="connsiteX19" fmla="*/ 4128865 w 7165614"/>
              <a:gd name="connsiteY19" fmla="*/ 180883 h 6808378"/>
              <a:gd name="connsiteX20" fmla="*/ 3413601 w 7165614"/>
              <a:gd name="connsiteY20" fmla="*/ 35 h 6808378"/>
              <a:gd name="connsiteX21" fmla="*/ 2743041 w 7165614"/>
              <a:gd name="connsiteY21" fmla="*/ 170723 h 6808378"/>
              <a:gd name="connsiteX0" fmla="*/ 2743041 w 7165614"/>
              <a:gd name="connsiteY0" fmla="*/ 170723 h 6808378"/>
              <a:gd name="connsiteX1" fmla="*/ 2066385 w 7165614"/>
              <a:gd name="connsiteY1" fmla="*/ 678723 h 6808378"/>
              <a:gd name="connsiteX2" fmla="*/ 1761585 w 7165614"/>
              <a:gd name="connsiteY2" fmla="*/ 1237523 h 6808378"/>
              <a:gd name="connsiteX3" fmla="*/ 1751425 w 7165614"/>
              <a:gd name="connsiteY3" fmla="*/ 1953803 h 6808378"/>
              <a:gd name="connsiteX4" fmla="*/ 1873345 w 7165614"/>
              <a:gd name="connsiteY4" fmla="*/ 2924083 h 6808378"/>
              <a:gd name="connsiteX5" fmla="*/ 1702996 w 7165614"/>
              <a:gd name="connsiteY5" fmla="*/ 3749075 h 6808378"/>
              <a:gd name="connsiteX6" fmla="*/ 1253585 w 7165614"/>
              <a:gd name="connsiteY6" fmla="*/ 4305843 h 6808378"/>
              <a:gd name="connsiteX7" fmla="*/ 837025 w 7165614"/>
              <a:gd name="connsiteY7" fmla="*/ 5067843 h 6808378"/>
              <a:gd name="connsiteX8" fmla="*/ 268065 w 7165614"/>
              <a:gd name="connsiteY8" fmla="*/ 6215923 h 6808378"/>
              <a:gd name="connsiteX9" fmla="*/ 479393 w 7165614"/>
              <a:gd name="connsiteY9" fmla="*/ 6807235 h 6808378"/>
              <a:gd name="connsiteX10" fmla="*/ 4305648 w 7165614"/>
              <a:gd name="connsiteY10" fmla="*/ 6797414 h 6808378"/>
              <a:gd name="connsiteX11" fmla="*/ 7083054 w 7165614"/>
              <a:gd name="connsiteY11" fmla="*/ 6798430 h 6808378"/>
              <a:gd name="connsiteX12" fmla="*/ 7165614 w 7165614"/>
              <a:gd name="connsiteY12" fmla="*/ 5930126 h 6808378"/>
              <a:gd name="connsiteX13" fmla="*/ 6897465 w 7165614"/>
              <a:gd name="connsiteY13" fmla="*/ 5154203 h 6808378"/>
              <a:gd name="connsiteX14" fmla="*/ 6465665 w 7165614"/>
              <a:gd name="connsiteY14" fmla="*/ 4062003 h 6808378"/>
              <a:gd name="connsiteX15" fmla="*/ 5876385 w 7165614"/>
              <a:gd name="connsiteY15" fmla="*/ 3726723 h 6808378"/>
              <a:gd name="connsiteX16" fmla="*/ 5571585 w 7165614"/>
              <a:gd name="connsiteY16" fmla="*/ 3239043 h 6808378"/>
              <a:gd name="connsiteX17" fmla="*/ 5215985 w 7165614"/>
              <a:gd name="connsiteY17" fmla="*/ 2253523 h 6808378"/>
              <a:gd name="connsiteX18" fmla="*/ 4809585 w 7165614"/>
              <a:gd name="connsiteY18" fmla="*/ 953043 h 6808378"/>
              <a:gd name="connsiteX19" fmla="*/ 4128865 w 7165614"/>
              <a:gd name="connsiteY19" fmla="*/ 180883 h 6808378"/>
              <a:gd name="connsiteX20" fmla="*/ 3413601 w 7165614"/>
              <a:gd name="connsiteY20" fmla="*/ 35 h 6808378"/>
              <a:gd name="connsiteX21" fmla="*/ 2743041 w 7165614"/>
              <a:gd name="connsiteY21" fmla="*/ 170723 h 6808378"/>
              <a:gd name="connsiteX0" fmla="*/ 2743041 w 7165614"/>
              <a:gd name="connsiteY0" fmla="*/ 170723 h 6808378"/>
              <a:gd name="connsiteX1" fmla="*/ 2066385 w 7165614"/>
              <a:gd name="connsiteY1" fmla="*/ 678723 h 6808378"/>
              <a:gd name="connsiteX2" fmla="*/ 1871652 w 7165614"/>
              <a:gd name="connsiteY2" fmla="*/ 1186723 h 6808378"/>
              <a:gd name="connsiteX3" fmla="*/ 1751425 w 7165614"/>
              <a:gd name="connsiteY3" fmla="*/ 1953803 h 6808378"/>
              <a:gd name="connsiteX4" fmla="*/ 1873345 w 7165614"/>
              <a:gd name="connsiteY4" fmla="*/ 2924083 h 6808378"/>
              <a:gd name="connsiteX5" fmla="*/ 1702996 w 7165614"/>
              <a:gd name="connsiteY5" fmla="*/ 3749075 h 6808378"/>
              <a:gd name="connsiteX6" fmla="*/ 1253585 w 7165614"/>
              <a:gd name="connsiteY6" fmla="*/ 4305843 h 6808378"/>
              <a:gd name="connsiteX7" fmla="*/ 837025 w 7165614"/>
              <a:gd name="connsiteY7" fmla="*/ 5067843 h 6808378"/>
              <a:gd name="connsiteX8" fmla="*/ 268065 w 7165614"/>
              <a:gd name="connsiteY8" fmla="*/ 6215923 h 6808378"/>
              <a:gd name="connsiteX9" fmla="*/ 479393 w 7165614"/>
              <a:gd name="connsiteY9" fmla="*/ 6807235 h 6808378"/>
              <a:gd name="connsiteX10" fmla="*/ 4305648 w 7165614"/>
              <a:gd name="connsiteY10" fmla="*/ 6797414 h 6808378"/>
              <a:gd name="connsiteX11" fmla="*/ 7083054 w 7165614"/>
              <a:gd name="connsiteY11" fmla="*/ 6798430 h 6808378"/>
              <a:gd name="connsiteX12" fmla="*/ 7165614 w 7165614"/>
              <a:gd name="connsiteY12" fmla="*/ 5930126 h 6808378"/>
              <a:gd name="connsiteX13" fmla="*/ 6897465 w 7165614"/>
              <a:gd name="connsiteY13" fmla="*/ 5154203 h 6808378"/>
              <a:gd name="connsiteX14" fmla="*/ 6465665 w 7165614"/>
              <a:gd name="connsiteY14" fmla="*/ 4062003 h 6808378"/>
              <a:gd name="connsiteX15" fmla="*/ 5876385 w 7165614"/>
              <a:gd name="connsiteY15" fmla="*/ 3726723 h 6808378"/>
              <a:gd name="connsiteX16" fmla="*/ 5571585 w 7165614"/>
              <a:gd name="connsiteY16" fmla="*/ 3239043 h 6808378"/>
              <a:gd name="connsiteX17" fmla="*/ 5215985 w 7165614"/>
              <a:gd name="connsiteY17" fmla="*/ 2253523 h 6808378"/>
              <a:gd name="connsiteX18" fmla="*/ 4809585 w 7165614"/>
              <a:gd name="connsiteY18" fmla="*/ 953043 h 6808378"/>
              <a:gd name="connsiteX19" fmla="*/ 4128865 w 7165614"/>
              <a:gd name="connsiteY19" fmla="*/ 180883 h 6808378"/>
              <a:gd name="connsiteX20" fmla="*/ 3413601 w 7165614"/>
              <a:gd name="connsiteY20" fmla="*/ 35 h 6808378"/>
              <a:gd name="connsiteX21" fmla="*/ 2743041 w 7165614"/>
              <a:gd name="connsiteY21" fmla="*/ 170723 h 6808378"/>
              <a:gd name="connsiteX0" fmla="*/ 2743041 w 7165614"/>
              <a:gd name="connsiteY0" fmla="*/ 170717 h 6808372"/>
              <a:gd name="connsiteX1" fmla="*/ 2201852 w 7165614"/>
              <a:gd name="connsiteY1" fmla="*/ 585584 h 6808372"/>
              <a:gd name="connsiteX2" fmla="*/ 1871652 w 7165614"/>
              <a:gd name="connsiteY2" fmla="*/ 1186717 h 6808372"/>
              <a:gd name="connsiteX3" fmla="*/ 1751425 w 7165614"/>
              <a:gd name="connsiteY3" fmla="*/ 1953797 h 6808372"/>
              <a:gd name="connsiteX4" fmla="*/ 1873345 w 7165614"/>
              <a:gd name="connsiteY4" fmla="*/ 2924077 h 6808372"/>
              <a:gd name="connsiteX5" fmla="*/ 1702996 w 7165614"/>
              <a:gd name="connsiteY5" fmla="*/ 3749069 h 6808372"/>
              <a:gd name="connsiteX6" fmla="*/ 1253585 w 7165614"/>
              <a:gd name="connsiteY6" fmla="*/ 4305837 h 6808372"/>
              <a:gd name="connsiteX7" fmla="*/ 837025 w 7165614"/>
              <a:gd name="connsiteY7" fmla="*/ 5067837 h 6808372"/>
              <a:gd name="connsiteX8" fmla="*/ 268065 w 7165614"/>
              <a:gd name="connsiteY8" fmla="*/ 6215917 h 6808372"/>
              <a:gd name="connsiteX9" fmla="*/ 479393 w 7165614"/>
              <a:gd name="connsiteY9" fmla="*/ 6807229 h 6808372"/>
              <a:gd name="connsiteX10" fmla="*/ 4305648 w 7165614"/>
              <a:gd name="connsiteY10" fmla="*/ 6797408 h 6808372"/>
              <a:gd name="connsiteX11" fmla="*/ 7083054 w 7165614"/>
              <a:gd name="connsiteY11" fmla="*/ 6798424 h 6808372"/>
              <a:gd name="connsiteX12" fmla="*/ 7165614 w 7165614"/>
              <a:gd name="connsiteY12" fmla="*/ 5930120 h 6808372"/>
              <a:gd name="connsiteX13" fmla="*/ 6897465 w 7165614"/>
              <a:gd name="connsiteY13" fmla="*/ 5154197 h 6808372"/>
              <a:gd name="connsiteX14" fmla="*/ 6465665 w 7165614"/>
              <a:gd name="connsiteY14" fmla="*/ 4061997 h 6808372"/>
              <a:gd name="connsiteX15" fmla="*/ 5876385 w 7165614"/>
              <a:gd name="connsiteY15" fmla="*/ 3726717 h 6808372"/>
              <a:gd name="connsiteX16" fmla="*/ 5571585 w 7165614"/>
              <a:gd name="connsiteY16" fmla="*/ 3239037 h 6808372"/>
              <a:gd name="connsiteX17" fmla="*/ 5215985 w 7165614"/>
              <a:gd name="connsiteY17" fmla="*/ 2253517 h 6808372"/>
              <a:gd name="connsiteX18" fmla="*/ 4809585 w 7165614"/>
              <a:gd name="connsiteY18" fmla="*/ 953037 h 6808372"/>
              <a:gd name="connsiteX19" fmla="*/ 4128865 w 7165614"/>
              <a:gd name="connsiteY19" fmla="*/ 180877 h 6808372"/>
              <a:gd name="connsiteX20" fmla="*/ 3413601 w 7165614"/>
              <a:gd name="connsiteY20" fmla="*/ 29 h 6808372"/>
              <a:gd name="connsiteX21" fmla="*/ 2743041 w 7165614"/>
              <a:gd name="connsiteY21" fmla="*/ 170717 h 6808372"/>
              <a:gd name="connsiteX0" fmla="*/ 2743041 w 7165614"/>
              <a:gd name="connsiteY0" fmla="*/ 170717 h 6808372"/>
              <a:gd name="connsiteX1" fmla="*/ 2201852 w 7165614"/>
              <a:gd name="connsiteY1" fmla="*/ 585584 h 6808372"/>
              <a:gd name="connsiteX2" fmla="*/ 1871652 w 7165614"/>
              <a:gd name="connsiteY2" fmla="*/ 1186717 h 6808372"/>
              <a:gd name="connsiteX3" fmla="*/ 1751425 w 7165614"/>
              <a:gd name="connsiteY3" fmla="*/ 1953797 h 6808372"/>
              <a:gd name="connsiteX4" fmla="*/ 1873345 w 7165614"/>
              <a:gd name="connsiteY4" fmla="*/ 2924077 h 6808372"/>
              <a:gd name="connsiteX5" fmla="*/ 1702996 w 7165614"/>
              <a:gd name="connsiteY5" fmla="*/ 3749069 h 6808372"/>
              <a:gd name="connsiteX6" fmla="*/ 1253585 w 7165614"/>
              <a:gd name="connsiteY6" fmla="*/ 4305837 h 6808372"/>
              <a:gd name="connsiteX7" fmla="*/ 837025 w 7165614"/>
              <a:gd name="connsiteY7" fmla="*/ 5067837 h 6808372"/>
              <a:gd name="connsiteX8" fmla="*/ 268065 w 7165614"/>
              <a:gd name="connsiteY8" fmla="*/ 6215917 h 6808372"/>
              <a:gd name="connsiteX9" fmla="*/ 479393 w 7165614"/>
              <a:gd name="connsiteY9" fmla="*/ 6807229 h 6808372"/>
              <a:gd name="connsiteX10" fmla="*/ 4305648 w 7165614"/>
              <a:gd name="connsiteY10" fmla="*/ 6797408 h 6808372"/>
              <a:gd name="connsiteX11" fmla="*/ 7083054 w 7165614"/>
              <a:gd name="connsiteY11" fmla="*/ 6798424 h 6808372"/>
              <a:gd name="connsiteX12" fmla="*/ 7165614 w 7165614"/>
              <a:gd name="connsiteY12" fmla="*/ 5930120 h 6808372"/>
              <a:gd name="connsiteX13" fmla="*/ 6897465 w 7165614"/>
              <a:gd name="connsiteY13" fmla="*/ 5154197 h 6808372"/>
              <a:gd name="connsiteX14" fmla="*/ 6465665 w 7165614"/>
              <a:gd name="connsiteY14" fmla="*/ 4061997 h 6808372"/>
              <a:gd name="connsiteX15" fmla="*/ 5876385 w 7165614"/>
              <a:gd name="connsiteY15" fmla="*/ 3726717 h 6808372"/>
              <a:gd name="connsiteX16" fmla="*/ 5571585 w 7165614"/>
              <a:gd name="connsiteY16" fmla="*/ 3239037 h 6808372"/>
              <a:gd name="connsiteX17" fmla="*/ 5215985 w 7165614"/>
              <a:gd name="connsiteY17" fmla="*/ 2253517 h 6808372"/>
              <a:gd name="connsiteX18" fmla="*/ 4809585 w 7165614"/>
              <a:gd name="connsiteY18" fmla="*/ 953037 h 6808372"/>
              <a:gd name="connsiteX19" fmla="*/ 4128865 w 7165614"/>
              <a:gd name="connsiteY19" fmla="*/ 180877 h 6808372"/>
              <a:gd name="connsiteX20" fmla="*/ 3413601 w 7165614"/>
              <a:gd name="connsiteY20" fmla="*/ 29 h 6808372"/>
              <a:gd name="connsiteX21" fmla="*/ 2743041 w 7165614"/>
              <a:gd name="connsiteY21" fmla="*/ 170717 h 6808372"/>
              <a:gd name="connsiteX0" fmla="*/ 2743041 w 7165614"/>
              <a:gd name="connsiteY0" fmla="*/ 170717 h 6808372"/>
              <a:gd name="connsiteX1" fmla="*/ 2201852 w 7165614"/>
              <a:gd name="connsiteY1" fmla="*/ 585584 h 6808372"/>
              <a:gd name="connsiteX2" fmla="*/ 1871652 w 7165614"/>
              <a:gd name="connsiteY2" fmla="*/ 1178251 h 6808372"/>
              <a:gd name="connsiteX3" fmla="*/ 1751425 w 7165614"/>
              <a:gd name="connsiteY3" fmla="*/ 1953797 h 6808372"/>
              <a:gd name="connsiteX4" fmla="*/ 1873345 w 7165614"/>
              <a:gd name="connsiteY4" fmla="*/ 2924077 h 6808372"/>
              <a:gd name="connsiteX5" fmla="*/ 1702996 w 7165614"/>
              <a:gd name="connsiteY5" fmla="*/ 3749069 h 6808372"/>
              <a:gd name="connsiteX6" fmla="*/ 1253585 w 7165614"/>
              <a:gd name="connsiteY6" fmla="*/ 4305837 h 6808372"/>
              <a:gd name="connsiteX7" fmla="*/ 837025 w 7165614"/>
              <a:gd name="connsiteY7" fmla="*/ 5067837 h 6808372"/>
              <a:gd name="connsiteX8" fmla="*/ 268065 w 7165614"/>
              <a:gd name="connsiteY8" fmla="*/ 6215917 h 6808372"/>
              <a:gd name="connsiteX9" fmla="*/ 479393 w 7165614"/>
              <a:gd name="connsiteY9" fmla="*/ 6807229 h 6808372"/>
              <a:gd name="connsiteX10" fmla="*/ 4305648 w 7165614"/>
              <a:gd name="connsiteY10" fmla="*/ 6797408 h 6808372"/>
              <a:gd name="connsiteX11" fmla="*/ 7083054 w 7165614"/>
              <a:gd name="connsiteY11" fmla="*/ 6798424 h 6808372"/>
              <a:gd name="connsiteX12" fmla="*/ 7165614 w 7165614"/>
              <a:gd name="connsiteY12" fmla="*/ 5930120 h 6808372"/>
              <a:gd name="connsiteX13" fmla="*/ 6897465 w 7165614"/>
              <a:gd name="connsiteY13" fmla="*/ 5154197 h 6808372"/>
              <a:gd name="connsiteX14" fmla="*/ 6465665 w 7165614"/>
              <a:gd name="connsiteY14" fmla="*/ 4061997 h 6808372"/>
              <a:gd name="connsiteX15" fmla="*/ 5876385 w 7165614"/>
              <a:gd name="connsiteY15" fmla="*/ 3726717 h 6808372"/>
              <a:gd name="connsiteX16" fmla="*/ 5571585 w 7165614"/>
              <a:gd name="connsiteY16" fmla="*/ 3239037 h 6808372"/>
              <a:gd name="connsiteX17" fmla="*/ 5215985 w 7165614"/>
              <a:gd name="connsiteY17" fmla="*/ 2253517 h 6808372"/>
              <a:gd name="connsiteX18" fmla="*/ 4809585 w 7165614"/>
              <a:gd name="connsiteY18" fmla="*/ 953037 h 6808372"/>
              <a:gd name="connsiteX19" fmla="*/ 4128865 w 7165614"/>
              <a:gd name="connsiteY19" fmla="*/ 180877 h 6808372"/>
              <a:gd name="connsiteX20" fmla="*/ 3413601 w 7165614"/>
              <a:gd name="connsiteY20" fmla="*/ 29 h 6808372"/>
              <a:gd name="connsiteX21" fmla="*/ 2743041 w 7165614"/>
              <a:gd name="connsiteY21" fmla="*/ 170717 h 6808372"/>
              <a:gd name="connsiteX0" fmla="*/ 2743041 w 7165614"/>
              <a:gd name="connsiteY0" fmla="*/ 170717 h 6808372"/>
              <a:gd name="connsiteX1" fmla="*/ 2201852 w 7165614"/>
              <a:gd name="connsiteY1" fmla="*/ 585584 h 6808372"/>
              <a:gd name="connsiteX2" fmla="*/ 1871652 w 7165614"/>
              <a:gd name="connsiteY2" fmla="*/ 1178251 h 6808372"/>
              <a:gd name="connsiteX3" fmla="*/ 1751425 w 7165614"/>
              <a:gd name="connsiteY3" fmla="*/ 1953797 h 6808372"/>
              <a:gd name="connsiteX4" fmla="*/ 1873345 w 7165614"/>
              <a:gd name="connsiteY4" fmla="*/ 2924077 h 6808372"/>
              <a:gd name="connsiteX5" fmla="*/ 1702996 w 7165614"/>
              <a:gd name="connsiteY5" fmla="*/ 3749069 h 6808372"/>
              <a:gd name="connsiteX6" fmla="*/ 1253585 w 7165614"/>
              <a:gd name="connsiteY6" fmla="*/ 4305837 h 6808372"/>
              <a:gd name="connsiteX7" fmla="*/ 837025 w 7165614"/>
              <a:gd name="connsiteY7" fmla="*/ 5067837 h 6808372"/>
              <a:gd name="connsiteX8" fmla="*/ 268065 w 7165614"/>
              <a:gd name="connsiteY8" fmla="*/ 6215917 h 6808372"/>
              <a:gd name="connsiteX9" fmla="*/ 479393 w 7165614"/>
              <a:gd name="connsiteY9" fmla="*/ 6807229 h 6808372"/>
              <a:gd name="connsiteX10" fmla="*/ 4305648 w 7165614"/>
              <a:gd name="connsiteY10" fmla="*/ 6797408 h 6808372"/>
              <a:gd name="connsiteX11" fmla="*/ 7083054 w 7165614"/>
              <a:gd name="connsiteY11" fmla="*/ 6798424 h 6808372"/>
              <a:gd name="connsiteX12" fmla="*/ 7165614 w 7165614"/>
              <a:gd name="connsiteY12" fmla="*/ 5930120 h 6808372"/>
              <a:gd name="connsiteX13" fmla="*/ 6897465 w 7165614"/>
              <a:gd name="connsiteY13" fmla="*/ 5154197 h 6808372"/>
              <a:gd name="connsiteX14" fmla="*/ 6465665 w 7165614"/>
              <a:gd name="connsiteY14" fmla="*/ 4061997 h 6808372"/>
              <a:gd name="connsiteX15" fmla="*/ 5876385 w 7165614"/>
              <a:gd name="connsiteY15" fmla="*/ 3726717 h 6808372"/>
              <a:gd name="connsiteX16" fmla="*/ 5571585 w 7165614"/>
              <a:gd name="connsiteY16" fmla="*/ 3239037 h 6808372"/>
              <a:gd name="connsiteX17" fmla="*/ 5215985 w 7165614"/>
              <a:gd name="connsiteY17" fmla="*/ 2253517 h 6808372"/>
              <a:gd name="connsiteX18" fmla="*/ 4809585 w 7165614"/>
              <a:gd name="connsiteY18" fmla="*/ 953037 h 6808372"/>
              <a:gd name="connsiteX19" fmla="*/ 4128865 w 7165614"/>
              <a:gd name="connsiteY19" fmla="*/ 180877 h 6808372"/>
              <a:gd name="connsiteX20" fmla="*/ 3413601 w 7165614"/>
              <a:gd name="connsiteY20" fmla="*/ 29 h 6808372"/>
              <a:gd name="connsiteX21" fmla="*/ 2743041 w 7165614"/>
              <a:gd name="connsiteY21" fmla="*/ 170717 h 6808372"/>
              <a:gd name="connsiteX0" fmla="*/ 2776908 w 7165614"/>
              <a:gd name="connsiteY0" fmla="*/ 222428 h 6809283"/>
              <a:gd name="connsiteX1" fmla="*/ 2201852 w 7165614"/>
              <a:gd name="connsiteY1" fmla="*/ 586495 h 6809283"/>
              <a:gd name="connsiteX2" fmla="*/ 1871652 w 7165614"/>
              <a:gd name="connsiteY2" fmla="*/ 1179162 h 6809283"/>
              <a:gd name="connsiteX3" fmla="*/ 1751425 w 7165614"/>
              <a:gd name="connsiteY3" fmla="*/ 1954708 h 6809283"/>
              <a:gd name="connsiteX4" fmla="*/ 1873345 w 7165614"/>
              <a:gd name="connsiteY4" fmla="*/ 2924988 h 6809283"/>
              <a:gd name="connsiteX5" fmla="*/ 1702996 w 7165614"/>
              <a:gd name="connsiteY5" fmla="*/ 3749980 h 6809283"/>
              <a:gd name="connsiteX6" fmla="*/ 1253585 w 7165614"/>
              <a:gd name="connsiteY6" fmla="*/ 4306748 h 6809283"/>
              <a:gd name="connsiteX7" fmla="*/ 837025 w 7165614"/>
              <a:gd name="connsiteY7" fmla="*/ 5068748 h 6809283"/>
              <a:gd name="connsiteX8" fmla="*/ 268065 w 7165614"/>
              <a:gd name="connsiteY8" fmla="*/ 6216828 h 6809283"/>
              <a:gd name="connsiteX9" fmla="*/ 479393 w 7165614"/>
              <a:gd name="connsiteY9" fmla="*/ 6808140 h 6809283"/>
              <a:gd name="connsiteX10" fmla="*/ 4305648 w 7165614"/>
              <a:gd name="connsiteY10" fmla="*/ 6798319 h 6809283"/>
              <a:gd name="connsiteX11" fmla="*/ 7083054 w 7165614"/>
              <a:gd name="connsiteY11" fmla="*/ 6799335 h 6809283"/>
              <a:gd name="connsiteX12" fmla="*/ 7165614 w 7165614"/>
              <a:gd name="connsiteY12" fmla="*/ 5931031 h 6809283"/>
              <a:gd name="connsiteX13" fmla="*/ 6897465 w 7165614"/>
              <a:gd name="connsiteY13" fmla="*/ 5155108 h 6809283"/>
              <a:gd name="connsiteX14" fmla="*/ 6465665 w 7165614"/>
              <a:gd name="connsiteY14" fmla="*/ 4062908 h 6809283"/>
              <a:gd name="connsiteX15" fmla="*/ 5876385 w 7165614"/>
              <a:gd name="connsiteY15" fmla="*/ 3727628 h 6809283"/>
              <a:gd name="connsiteX16" fmla="*/ 5571585 w 7165614"/>
              <a:gd name="connsiteY16" fmla="*/ 3239948 h 6809283"/>
              <a:gd name="connsiteX17" fmla="*/ 5215985 w 7165614"/>
              <a:gd name="connsiteY17" fmla="*/ 2254428 h 6809283"/>
              <a:gd name="connsiteX18" fmla="*/ 4809585 w 7165614"/>
              <a:gd name="connsiteY18" fmla="*/ 953948 h 6809283"/>
              <a:gd name="connsiteX19" fmla="*/ 4128865 w 7165614"/>
              <a:gd name="connsiteY19" fmla="*/ 181788 h 6809283"/>
              <a:gd name="connsiteX20" fmla="*/ 3413601 w 7165614"/>
              <a:gd name="connsiteY20" fmla="*/ 940 h 6809283"/>
              <a:gd name="connsiteX21" fmla="*/ 2776908 w 7165614"/>
              <a:gd name="connsiteY21" fmla="*/ 222428 h 6809283"/>
              <a:gd name="connsiteX0" fmla="*/ 2776908 w 7165614"/>
              <a:gd name="connsiteY0" fmla="*/ 198097 h 6784952"/>
              <a:gd name="connsiteX1" fmla="*/ 2201852 w 7165614"/>
              <a:gd name="connsiteY1" fmla="*/ 562164 h 6784952"/>
              <a:gd name="connsiteX2" fmla="*/ 1871652 w 7165614"/>
              <a:gd name="connsiteY2" fmla="*/ 1154831 h 6784952"/>
              <a:gd name="connsiteX3" fmla="*/ 1751425 w 7165614"/>
              <a:gd name="connsiteY3" fmla="*/ 1930377 h 6784952"/>
              <a:gd name="connsiteX4" fmla="*/ 1873345 w 7165614"/>
              <a:gd name="connsiteY4" fmla="*/ 2900657 h 6784952"/>
              <a:gd name="connsiteX5" fmla="*/ 1702996 w 7165614"/>
              <a:gd name="connsiteY5" fmla="*/ 3725649 h 6784952"/>
              <a:gd name="connsiteX6" fmla="*/ 1253585 w 7165614"/>
              <a:gd name="connsiteY6" fmla="*/ 4282417 h 6784952"/>
              <a:gd name="connsiteX7" fmla="*/ 837025 w 7165614"/>
              <a:gd name="connsiteY7" fmla="*/ 5044417 h 6784952"/>
              <a:gd name="connsiteX8" fmla="*/ 268065 w 7165614"/>
              <a:gd name="connsiteY8" fmla="*/ 6192497 h 6784952"/>
              <a:gd name="connsiteX9" fmla="*/ 479393 w 7165614"/>
              <a:gd name="connsiteY9" fmla="*/ 6783809 h 6784952"/>
              <a:gd name="connsiteX10" fmla="*/ 4305648 w 7165614"/>
              <a:gd name="connsiteY10" fmla="*/ 6773988 h 6784952"/>
              <a:gd name="connsiteX11" fmla="*/ 7083054 w 7165614"/>
              <a:gd name="connsiteY11" fmla="*/ 6775004 h 6784952"/>
              <a:gd name="connsiteX12" fmla="*/ 7165614 w 7165614"/>
              <a:gd name="connsiteY12" fmla="*/ 5906700 h 6784952"/>
              <a:gd name="connsiteX13" fmla="*/ 6897465 w 7165614"/>
              <a:gd name="connsiteY13" fmla="*/ 5130777 h 6784952"/>
              <a:gd name="connsiteX14" fmla="*/ 6465665 w 7165614"/>
              <a:gd name="connsiteY14" fmla="*/ 4038577 h 6784952"/>
              <a:gd name="connsiteX15" fmla="*/ 5876385 w 7165614"/>
              <a:gd name="connsiteY15" fmla="*/ 3703297 h 6784952"/>
              <a:gd name="connsiteX16" fmla="*/ 5571585 w 7165614"/>
              <a:gd name="connsiteY16" fmla="*/ 3215617 h 6784952"/>
              <a:gd name="connsiteX17" fmla="*/ 5215985 w 7165614"/>
              <a:gd name="connsiteY17" fmla="*/ 2230097 h 6784952"/>
              <a:gd name="connsiteX18" fmla="*/ 4809585 w 7165614"/>
              <a:gd name="connsiteY18" fmla="*/ 929617 h 6784952"/>
              <a:gd name="connsiteX19" fmla="*/ 4128865 w 7165614"/>
              <a:gd name="connsiteY19" fmla="*/ 157457 h 6784952"/>
              <a:gd name="connsiteX20" fmla="*/ 3464401 w 7165614"/>
              <a:gd name="connsiteY20" fmla="*/ 2009 h 6784952"/>
              <a:gd name="connsiteX21" fmla="*/ 2776908 w 7165614"/>
              <a:gd name="connsiteY21" fmla="*/ 198097 h 6784952"/>
              <a:gd name="connsiteX0" fmla="*/ 2776908 w 7165614"/>
              <a:gd name="connsiteY0" fmla="*/ 198097 h 6784952"/>
              <a:gd name="connsiteX1" fmla="*/ 2201852 w 7165614"/>
              <a:gd name="connsiteY1" fmla="*/ 562164 h 6784952"/>
              <a:gd name="connsiteX2" fmla="*/ 1871652 w 7165614"/>
              <a:gd name="connsiteY2" fmla="*/ 1154831 h 6784952"/>
              <a:gd name="connsiteX3" fmla="*/ 1751425 w 7165614"/>
              <a:gd name="connsiteY3" fmla="*/ 1930377 h 6784952"/>
              <a:gd name="connsiteX4" fmla="*/ 1873345 w 7165614"/>
              <a:gd name="connsiteY4" fmla="*/ 2900657 h 6784952"/>
              <a:gd name="connsiteX5" fmla="*/ 1702996 w 7165614"/>
              <a:gd name="connsiteY5" fmla="*/ 3725649 h 6784952"/>
              <a:gd name="connsiteX6" fmla="*/ 1253585 w 7165614"/>
              <a:gd name="connsiteY6" fmla="*/ 4282417 h 6784952"/>
              <a:gd name="connsiteX7" fmla="*/ 837025 w 7165614"/>
              <a:gd name="connsiteY7" fmla="*/ 5044417 h 6784952"/>
              <a:gd name="connsiteX8" fmla="*/ 268065 w 7165614"/>
              <a:gd name="connsiteY8" fmla="*/ 6192497 h 6784952"/>
              <a:gd name="connsiteX9" fmla="*/ 479393 w 7165614"/>
              <a:gd name="connsiteY9" fmla="*/ 6783809 h 6784952"/>
              <a:gd name="connsiteX10" fmla="*/ 4305648 w 7165614"/>
              <a:gd name="connsiteY10" fmla="*/ 6773988 h 6784952"/>
              <a:gd name="connsiteX11" fmla="*/ 7083054 w 7165614"/>
              <a:gd name="connsiteY11" fmla="*/ 6775004 h 6784952"/>
              <a:gd name="connsiteX12" fmla="*/ 7165614 w 7165614"/>
              <a:gd name="connsiteY12" fmla="*/ 5906700 h 6784952"/>
              <a:gd name="connsiteX13" fmla="*/ 6897465 w 7165614"/>
              <a:gd name="connsiteY13" fmla="*/ 5130777 h 6784952"/>
              <a:gd name="connsiteX14" fmla="*/ 6465665 w 7165614"/>
              <a:gd name="connsiteY14" fmla="*/ 4038577 h 6784952"/>
              <a:gd name="connsiteX15" fmla="*/ 5876385 w 7165614"/>
              <a:gd name="connsiteY15" fmla="*/ 3703297 h 6784952"/>
              <a:gd name="connsiteX16" fmla="*/ 5571585 w 7165614"/>
              <a:gd name="connsiteY16" fmla="*/ 3215617 h 6784952"/>
              <a:gd name="connsiteX17" fmla="*/ 5215985 w 7165614"/>
              <a:gd name="connsiteY17" fmla="*/ 2230097 h 6784952"/>
              <a:gd name="connsiteX18" fmla="*/ 4809585 w 7165614"/>
              <a:gd name="connsiteY18" fmla="*/ 929617 h 6784952"/>
              <a:gd name="connsiteX19" fmla="*/ 4128865 w 7165614"/>
              <a:gd name="connsiteY19" fmla="*/ 157457 h 6784952"/>
              <a:gd name="connsiteX20" fmla="*/ 3464401 w 7165614"/>
              <a:gd name="connsiteY20" fmla="*/ 2009 h 6784952"/>
              <a:gd name="connsiteX21" fmla="*/ 2776908 w 7165614"/>
              <a:gd name="connsiteY21" fmla="*/ 198097 h 6784952"/>
              <a:gd name="connsiteX0" fmla="*/ 2776908 w 7165614"/>
              <a:gd name="connsiteY0" fmla="*/ 196119 h 6782974"/>
              <a:gd name="connsiteX1" fmla="*/ 2201852 w 7165614"/>
              <a:gd name="connsiteY1" fmla="*/ 560186 h 6782974"/>
              <a:gd name="connsiteX2" fmla="*/ 1871652 w 7165614"/>
              <a:gd name="connsiteY2" fmla="*/ 1152853 h 6782974"/>
              <a:gd name="connsiteX3" fmla="*/ 1751425 w 7165614"/>
              <a:gd name="connsiteY3" fmla="*/ 1928399 h 6782974"/>
              <a:gd name="connsiteX4" fmla="*/ 1873345 w 7165614"/>
              <a:gd name="connsiteY4" fmla="*/ 2898679 h 6782974"/>
              <a:gd name="connsiteX5" fmla="*/ 1702996 w 7165614"/>
              <a:gd name="connsiteY5" fmla="*/ 3723671 h 6782974"/>
              <a:gd name="connsiteX6" fmla="*/ 1253585 w 7165614"/>
              <a:gd name="connsiteY6" fmla="*/ 4280439 h 6782974"/>
              <a:gd name="connsiteX7" fmla="*/ 837025 w 7165614"/>
              <a:gd name="connsiteY7" fmla="*/ 5042439 h 6782974"/>
              <a:gd name="connsiteX8" fmla="*/ 268065 w 7165614"/>
              <a:gd name="connsiteY8" fmla="*/ 6190519 h 6782974"/>
              <a:gd name="connsiteX9" fmla="*/ 479393 w 7165614"/>
              <a:gd name="connsiteY9" fmla="*/ 6781831 h 6782974"/>
              <a:gd name="connsiteX10" fmla="*/ 4305648 w 7165614"/>
              <a:gd name="connsiteY10" fmla="*/ 6772010 h 6782974"/>
              <a:gd name="connsiteX11" fmla="*/ 7083054 w 7165614"/>
              <a:gd name="connsiteY11" fmla="*/ 6773026 h 6782974"/>
              <a:gd name="connsiteX12" fmla="*/ 7165614 w 7165614"/>
              <a:gd name="connsiteY12" fmla="*/ 5904722 h 6782974"/>
              <a:gd name="connsiteX13" fmla="*/ 6897465 w 7165614"/>
              <a:gd name="connsiteY13" fmla="*/ 5128799 h 6782974"/>
              <a:gd name="connsiteX14" fmla="*/ 6465665 w 7165614"/>
              <a:gd name="connsiteY14" fmla="*/ 4036599 h 6782974"/>
              <a:gd name="connsiteX15" fmla="*/ 5876385 w 7165614"/>
              <a:gd name="connsiteY15" fmla="*/ 3701319 h 6782974"/>
              <a:gd name="connsiteX16" fmla="*/ 5571585 w 7165614"/>
              <a:gd name="connsiteY16" fmla="*/ 3213639 h 6782974"/>
              <a:gd name="connsiteX17" fmla="*/ 5215985 w 7165614"/>
              <a:gd name="connsiteY17" fmla="*/ 2228119 h 6782974"/>
              <a:gd name="connsiteX18" fmla="*/ 4809585 w 7165614"/>
              <a:gd name="connsiteY18" fmla="*/ 927639 h 6782974"/>
              <a:gd name="connsiteX19" fmla="*/ 4111931 w 7165614"/>
              <a:gd name="connsiteY19" fmla="*/ 189345 h 6782974"/>
              <a:gd name="connsiteX20" fmla="*/ 3464401 w 7165614"/>
              <a:gd name="connsiteY20" fmla="*/ 31 h 6782974"/>
              <a:gd name="connsiteX21" fmla="*/ 2776908 w 7165614"/>
              <a:gd name="connsiteY21" fmla="*/ 196119 h 6782974"/>
              <a:gd name="connsiteX0" fmla="*/ 2776908 w 7165614"/>
              <a:gd name="connsiteY0" fmla="*/ 196436 h 6783291"/>
              <a:gd name="connsiteX1" fmla="*/ 2201852 w 7165614"/>
              <a:gd name="connsiteY1" fmla="*/ 560503 h 6783291"/>
              <a:gd name="connsiteX2" fmla="*/ 1871652 w 7165614"/>
              <a:gd name="connsiteY2" fmla="*/ 1153170 h 6783291"/>
              <a:gd name="connsiteX3" fmla="*/ 1751425 w 7165614"/>
              <a:gd name="connsiteY3" fmla="*/ 1928716 h 6783291"/>
              <a:gd name="connsiteX4" fmla="*/ 1873345 w 7165614"/>
              <a:gd name="connsiteY4" fmla="*/ 2898996 h 6783291"/>
              <a:gd name="connsiteX5" fmla="*/ 1702996 w 7165614"/>
              <a:gd name="connsiteY5" fmla="*/ 3723988 h 6783291"/>
              <a:gd name="connsiteX6" fmla="*/ 1253585 w 7165614"/>
              <a:gd name="connsiteY6" fmla="*/ 4280756 h 6783291"/>
              <a:gd name="connsiteX7" fmla="*/ 837025 w 7165614"/>
              <a:gd name="connsiteY7" fmla="*/ 5042756 h 6783291"/>
              <a:gd name="connsiteX8" fmla="*/ 268065 w 7165614"/>
              <a:gd name="connsiteY8" fmla="*/ 6190836 h 6783291"/>
              <a:gd name="connsiteX9" fmla="*/ 479393 w 7165614"/>
              <a:gd name="connsiteY9" fmla="*/ 6782148 h 6783291"/>
              <a:gd name="connsiteX10" fmla="*/ 4305648 w 7165614"/>
              <a:gd name="connsiteY10" fmla="*/ 6772327 h 6783291"/>
              <a:gd name="connsiteX11" fmla="*/ 7083054 w 7165614"/>
              <a:gd name="connsiteY11" fmla="*/ 6773343 h 6783291"/>
              <a:gd name="connsiteX12" fmla="*/ 7165614 w 7165614"/>
              <a:gd name="connsiteY12" fmla="*/ 5905039 h 6783291"/>
              <a:gd name="connsiteX13" fmla="*/ 6897465 w 7165614"/>
              <a:gd name="connsiteY13" fmla="*/ 5129116 h 6783291"/>
              <a:gd name="connsiteX14" fmla="*/ 6465665 w 7165614"/>
              <a:gd name="connsiteY14" fmla="*/ 4036916 h 6783291"/>
              <a:gd name="connsiteX15" fmla="*/ 5876385 w 7165614"/>
              <a:gd name="connsiteY15" fmla="*/ 3701636 h 6783291"/>
              <a:gd name="connsiteX16" fmla="*/ 5571585 w 7165614"/>
              <a:gd name="connsiteY16" fmla="*/ 3213956 h 6783291"/>
              <a:gd name="connsiteX17" fmla="*/ 5215985 w 7165614"/>
              <a:gd name="connsiteY17" fmla="*/ 2228436 h 6783291"/>
              <a:gd name="connsiteX18" fmla="*/ 4809585 w 7165614"/>
              <a:gd name="connsiteY18" fmla="*/ 927956 h 6783291"/>
              <a:gd name="connsiteX19" fmla="*/ 4111931 w 7165614"/>
              <a:gd name="connsiteY19" fmla="*/ 189662 h 6783291"/>
              <a:gd name="connsiteX20" fmla="*/ 3464401 w 7165614"/>
              <a:gd name="connsiteY20" fmla="*/ 348 h 6783291"/>
              <a:gd name="connsiteX21" fmla="*/ 2776908 w 7165614"/>
              <a:gd name="connsiteY21" fmla="*/ 196436 h 6783291"/>
              <a:gd name="connsiteX0" fmla="*/ 2776908 w 7165614"/>
              <a:gd name="connsiteY0" fmla="*/ 179550 h 6766405"/>
              <a:gd name="connsiteX1" fmla="*/ 2201852 w 7165614"/>
              <a:gd name="connsiteY1" fmla="*/ 543617 h 6766405"/>
              <a:gd name="connsiteX2" fmla="*/ 1871652 w 7165614"/>
              <a:gd name="connsiteY2" fmla="*/ 1136284 h 6766405"/>
              <a:gd name="connsiteX3" fmla="*/ 1751425 w 7165614"/>
              <a:gd name="connsiteY3" fmla="*/ 1911830 h 6766405"/>
              <a:gd name="connsiteX4" fmla="*/ 1873345 w 7165614"/>
              <a:gd name="connsiteY4" fmla="*/ 2882110 h 6766405"/>
              <a:gd name="connsiteX5" fmla="*/ 1702996 w 7165614"/>
              <a:gd name="connsiteY5" fmla="*/ 3707102 h 6766405"/>
              <a:gd name="connsiteX6" fmla="*/ 1253585 w 7165614"/>
              <a:gd name="connsiteY6" fmla="*/ 4263870 h 6766405"/>
              <a:gd name="connsiteX7" fmla="*/ 837025 w 7165614"/>
              <a:gd name="connsiteY7" fmla="*/ 5025870 h 6766405"/>
              <a:gd name="connsiteX8" fmla="*/ 268065 w 7165614"/>
              <a:gd name="connsiteY8" fmla="*/ 6173950 h 6766405"/>
              <a:gd name="connsiteX9" fmla="*/ 479393 w 7165614"/>
              <a:gd name="connsiteY9" fmla="*/ 6765262 h 6766405"/>
              <a:gd name="connsiteX10" fmla="*/ 4305648 w 7165614"/>
              <a:gd name="connsiteY10" fmla="*/ 6755441 h 6766405"/>
              <a:gd name="connsiteX11" fmla="*/ 7083054 w 7165614"/>
              <a:gd name="connsiteY11" fmla="*/ 6756457 h 6766405"/>
              <a:gd name="connsiteX12" fmla="*/ 7165614 w 7165614"/>
              <a:gd name="connsiteY12" fmla="*/ 5888153 h 6766405"/>
              <a:gd name="connsiteX13" fmla="*/ 6897465 w 7165614"/>
              <a:gd name="connsiteY13" fmla="*/ 5112230 h 6766405"/>
              <a:gd name="connsiteX14" fmla="*/ 6465665 w 7165614"/>
              <a:gd name="connsiteY14" fmla="*/ 4020030 h 6766405"/>
              <a:gd name="connsiteX15" fmla="*/ 5876385 w 7165614"/>
              <a:gd name="connsiteY15" fmla="*/ 3684750 h 6766405"/>
              <a:gd name="connsiteX16" fmla="*/ 5571585 w 7165614"/>
              <a:gd name="connsiteY16" fmla="*/ 3197070 h 6766405"/>
              <a:gd name="connsiteX17" fmla="*/ 5215985 w 7165614"/>
              <a:gd name="connsiteY17" fmla="*/ 2211550 h 6766405"/>
              <a:gd name="connsiteX18" fmla="*/ 4809585 w 7165614"/>
              <a:gd name="connsiteY18" fmla="*/ 911070 h 6766405"/>
              <a:gd name="connsiteX19" fmla="*/ 4111931 w 7165614"/>
              <a:gd name="connsiteY19" fmla="*/ 172776 h 6766405"/>
              <a:gd name="connsiteX20" fmla="*/ 3498267 w 7165614"/>
              <a:gd name="connsiteY20" fmla="*/ 396 h 6766405"/>
              <a:gd name="connsiteX21" fmla="*/ 2776908 w 7165614"/>
              <a:gd name="connsiteY21" fmla="*/ 179550 h 6766405"/>
              <a:gd name="connsiteX0" fmla="*/ 2776908 w 7165614"/>
              <a:gd name="connsiteY0" fmla="*/ 187990 h 6774845"/>
              <a:gd name="connsiteX1" fmla="*/ 2201852 w 7165614"/>
              <a:gd name="connsiteY1" fmla="*/ 552057 h 6774845"/>
              <a:gd name="connsiteX2" fmla="*/ 1871652 w 7165614"/>
              <a:gd name="connsiteY2" fmla="*/ 1144724 h 6774845"/>
              <a:gd name="connsiteX3" fmla="*/ 1751425 w 7165614"/>
              <a:gd name="connsiteY3" fmla="*/ 1920270 h 6774845"/>
              <a:gd name="connsiteX4" fmla="*/ 1873345 w 7165614"/>
              <a:gd name="connsiteY4" fmla="*/ 2890550 h 6774845"/>
              <a:gd name="connsiteX5" fmla="*/ 1702996 w 7165614"/>
              <a:gd name="connsiteY5" fmla="*/ 3715542 h 6774845"/>
              <a:gd name="connsiteX6" fmla="*/ 1253585 w 7165614"/>
              <a:gd name="connsiteY6" fmla="*/ 4272310 h 6774845"/>
              <a:gd name="connsiteX7" fmla="*/ 837025 w 7165614"/>
              <a:gd name="connsiteY7" fmla="*/ 5034310 h 6774845"/>
              <a:gd name="connsiteX8" fmla="*/ 268065 w 7165614"/>
              <a:gd name="connsiteY8" fmla="*/ 6182390 h 6774845"/>
              <a:gd name="connsiteX9" fmla="*/ 479393 w 7165614"/>
              <a:gd name="connsiteY9" fmla="*/ 6773702 h 6774845"/>
              <a:gd name="connsiteX10" fmla="*/ 4305648 w 7165614"/>
              <a:gd name="connsiteY10" fmla="*/ 6763881 h 6774845"/>
              <a:gd name="connsiteX11" fmla="*/ 7083054 w 7165614"/>
              <a:gd name="connsiteY11" fmla="*/ 6764897 h 6774845"/>
              <a:gd name="connsiteX12" fmla="*/ 7165614 w 7165614"/>
              <a:gd name="connsiteY12" fmla="*/ 5896593 h 6774845"/>
              <a:gd name="connsiteX13" fmla="*/ 6897465 w 7165614"/>
              <a:gd name="connsiteY13" fmla="*/ 5120670 h 6774845"/>
              <a:gd name="connsiteX14" fmla="*/ 6465665 w 7165614"/>
              <a:gd name="connsiteY14" fmla="*/ 4028470 h 6774845"/>
              <a:gd name="connsiteX15" fmla="*/ 5876385 w 7165614"/>
              <a:gd name="connsiteY15" fmla="*/ 3693190 h 6774845"/>
              <a:gd name="connsiteX16" fmla="*/ 5571585 w 7165614"/>
              <a:gd name="connsiteY16" fmla="*/ 3205510 h 6774845"/>
              <a:gd name="connsiteX17" fmla="*/ 5215985 w 7165614"/>
              <a:gd name="connsiteY17" fmla="*/ 2219990 h 6774845"/>
              <a:gd name="connsiteX18" fmla="*/ 4809585 w 7165614"/>
              <a:gd name="connsiteY18" fmla="*/ 919510 h 6774845"/>
              <a:gd name="connsiteX19" fmla="*/ 4111931 w 7165614"/>
              <a:gd name="connsiteY19" fmla="*/ 181216 h 6774845"/>
              <a:gd name="connsiteX20" fmla="*/ 3472867 w 7165614"/>
              <a:gd name="connsiteY20" fmla="*/ 370 h 6774845"/>
              <a:gd name="connsiteX21" fmla="*/ 2776908 w 7165614"/>
              <a:gd name="connsiteY21" fmla="*/ 187990 h 6774845"/>
              <a:gd name="connsiteX0" fmla="*/ 2776908 w 7165614"/>
              <a:gd name="connsiteY0" fmla="*/ 187990 h 6774845"/>
              <a:gd name="connsiteX1" fmla="*/ 2201852 w 7165614"/>
              <a:gd name="connsiteY1" fmla="*/ 552057 h 6774845"/>
              <a:gd name="connsiteX2" fmla="*/ 1871652 w 7165614"/>
              <a:gd name="connsiteY2" fmla="*/ 1144724 h 6774845"/>
              <a:gd name="connsiteX3" fmla="*/ 1751425 w 7165614"/>
              <a:gd name="connsiteY3" fmla="*/ 1920270 h 6774845"/>
              <a:gd name="connsiteX4" fmla="*/ 1873345 w 7165614"/>
              <a:gd name="connsiteY4" fmla="*/ 2890550 h 6774845"/>
              <a:gd name="connsiteX5" fmla="*/ 1702996 w 7165614"/>
              <a:gd name="connsiteY5" fmla="*/ 3715542 h 6774845"/>
              <a:gd name="connsiteX6" fmla="*/ 1253585 w 7165614"/>
              <a:gd name="connsiteY6" fmla="*/ 4272310 h 6774845"/>
              <a:gd name="connsiteX7" fmla="*/ 837025 w 7165614"/>
              <a:gd name="connsiteY7" fmla="*/ 5034310 h 6774845"/>
              <a:gd name="connsiteX8" fmla="*/ 268065 w 7165614"/>
              <a:gd name="connsiteY8" fmla="*/ 6182390 h 6774845"/>
              <a:gd name="connsiteX9" fmla="*/ 479393 w 7165614"/>
              <a:gd name="connsiteY9" fmla="*/ 6773702 h 6774845"/>
              <a:gd name="connsiteX10" fmla="*/ 4305648 w 7165614"/>
              <a:gd name="connsiteY10" fmla="*/ 6763881 h 6774845"/>
              <a:gd name="connsiteX11" fmla="*/ 7083054 w 7165614"/>
              <a:gd name="connsiteY11" fmla="*/ 6764897 h 6774845"/>
              <a:gd name="connsiteX12" fmla="*/ 7165614 w 7165614"/>
              <a:gd name="connsiteY12" fmla="*/ 5896593 h 6774845"/>
              <a:gd name="connsiteX13" fmla="*/ 6897465 w 7165614"/>
              <a:gd name="connsiteY13" fmla="*/ 5120670 h 6774845"/>
              <a:gd name="connsiteX14" fmla="*/ 6465665 w 7165614"/>
              <a:gd name="connsiteY14" fmla="*/ 4028470 h 6774845"/>
              <a:gd name="connsiteX15" fmla="*/ 5876385 w 7165614"/>
              <a:gd name="connsiteY15" fmla="*/ 3693190 h 6774845"/>
              <a:gd name="connsiteX16" fmla="*/ 5571585 w 7165614"/>
              <a:gd name="connsiteY16" fmla="*/ 3205510 h 6774845"/>
              <a:gd name="connsiteX17" fmla="*/ 5215985 w 7165614"/>
              <a:gd name="connsiteY17" fmla="*/ 2262323 h 6774845"/>
              <a:gd name="connsiteX18" fmla="*/ 4809585 w 7165614"/>
              <a:gd name="connsiteY18" fmla="*/ 919510 h 6774845"/>
              <a:gd name="connsiteX19" fmla="*/ 4111931 w 7165614"/>
              <a:gd name="connsiteY19" fmla="*/ 181216 h 6774845"/>
              <a:gd name="connsiteX20" fmla="*/ 3472867 w 7165614"/>
              <a:gd name="connsiteY20" fmla="*/ 370 h 6774845"/>
              <a:gd name="connsiteX21" fmla="*/ 2776908 w 7165614"/>
              <a:gd name="connsiteY21" fmla="*/ 187990 h 6774845"/>
              <a:gd name="connsiteX0" fmla="*/ 2776908 w 7165614"/>
              <a:gd name="connsiteY0" fmla="*/ 187990 h 6774845"/>
              <a:gd name="connsiteX1" fmla="*/ 2201852 w 7165614"/>
              <a:gd name="connsiteY1" fmla="*/ 552057 h 6774845"/>
              <a:gd name="connsiteX2" fmla="*/ 1871652 w 7165614"/>
              <a:gd name="connsiteY2" fmla="*/ 1144724 h 6774845"/>
              <a:gd name="connsiteX3" fmla="*/ 1751425 w 7165614"/>
              <a:gd name="connsiteY3" fmla="*/ 1920270 h 6774845"/>
              <a:gd name="connsiteX4" fmla="*/ 1873345 w 7165614"/>
              <a:gd name="connsiteY4" fmla="*/ 2890550 h 6774845"/>
              <a:gd name="connsiteX5" fmla="*/ 1702996 w 7165614"/>
              <a:gd name="connsiteY5" fmla="*/ 3715542 h 6774845"/>
              <a:gd name="connsiteX6" fmla="*/ 1253585 w 7165614"/>
              <a:gd name="connsiteY6" fmla="*/ 4272310 h 6774845"/>
              <a:gd name="connsiteX7" fmla="*/ 837025 w 7165614"/>
              <a:gd name="connsiteY7" fmla="*/ 5034310 h 6774845"/>
              <a:gd name="connsiteX8" fmla="*/ 268065 w 7165614"/>
              <a:gd name="connsiteY8" fmla="*/ 6182390 h 6774845"/>
              <a:gd name="connsiteX9" fmla="*/ 479393 w 7165614"/>
              <a:gd name="connsiteY9" fmla="*/ 6773702 h 6774845"/>
              <a:gd name="connsiteX10" fmla="*/ 4305648 w 7165614"/>
              <a:gd name="connsiteY10" fmla="*/ 6763881 h 6774845"/>
              <a:gd name="connsiteX11" fmla="*/ 7083054 w 7165614"/>
              <a:gd name="connsiteY11" fmla="*/ 6764897 h 6774845"/>
              <a:gd name="connsiteX12" fmla="*/ 7165614 w 7165614"/>
              <a:gd name="connsiteY12" fmla="*/ 5896593 h 6774845"/>
              <a:gd name="connsiteX13" fmla="*/ 6897465 w 7165614"/>
              <a:gd name="connsiteY13" fmla="*/ 5120670 h 6774845"/>
              <a:gd name="connsiteX14" fmla="*/ 6465665 w 7165614"/>
              <a:gd name="connsiteY14" fmla="*/ 4028470 h 6774845"/>
              <a:gd name="connsiteX15" fmla="*/ 5876385 w 7165614"/>
              <a:gd name="connsiteY15" fmla="*/ 3693190 h 6774845"/>
              <a:gd name="connsiteX16" fmla="*/ 5571585 w 7165614"/>
              <a:gd name="connsiteY16" fmla="*/ 3205510 h 6774845"/>
              <a:gd name="connsiteX17" fmla="*/ 5215985 w 7165614"/>
              <a:gd name="connsiteY17" fmla="*/ 2262323 h 6774845"/>
              <a:gd name="connsiteX18" fmla="*/ 4818052 w 7165614"/>
              <a:gd name="connsiteY18" fmla="*/ 987243 h 6774845"/>
              <a:gd name="connsiteX19" fmla="*/ 4111931 w 7165614"/>
              <a:gd name="connsiteY19" fmla="*/ 181216 h 6774845"/>
              <a:gd name="connsiteX20" fmla="*/ 3472867 w 7165614"/>
              <a:gd name="connsiteY20" fmla="*/ 370 h 6774845"/>
              <a:gd name="connsiteX21" fmla="*/ 2776908 w 7165614"/>
              <a:gd name="connsiteY21" fmla="*/ 187990 h 6774845"/>
              <a:gd name="connsiteX0" fmla="*/ 2776908 w 7165614"/>
              <a:gd name="connsiteY0" fmla="*/ 187990 h 6774845"/>
              <a:gd name="connsiteX1" fmla="*/ 2201852 w 7165614"/>
              <a:gd name="connsiteY1" fmla="*/ 552057 h 6774845"/>
              <a:gd name="connsiteX2" fmla="*/ 1871652 w 7165614"/>
              <a:gd name="connsiteY2" fmla="*/ 1144724 h 6774845"/>
              <a:gd name="connsiteX3" fmla="*/ 1751425 w 7165614"/>
              <a:gd name="connsiteY3" fmla="*/ 1920270 h 6774845"/>
              <a:gd name="connsiteX4" fmla="*/ 1873345 w 7165614"/>
              <a:gd name="connsiteY4" fmla="*/ 2890550 h 6774845"/>
              <a:gd name="connsiteX5" fmla="*/ 1702996 w 7165614"/>
              <a:gd name="connsiteY5" fmla="*/ 3715542 h 6774845"/>
              <a:gd name="connsiteX6" fmla="*/ 1253585 w 7165614"/>
              <a:gd name="connsiteY6" fmla="*/ 4272310 h 6774845"/>
              <a:gd name="connsiteX7" fmla="*/ 837025 w 7165614"/>
              <a:gd name="connsiteY7" fmla="*/ 5034310 h 6774845"/>
              <a:gd name="connsiteX8" fmla="*/ 268065 w 7165614"/>
              <a:gd name="connsiteY8" fmla="*/ 6182390 h 6774845"/>
              <a:gd name="connsiteX9" fmla="*/ 479393 w 7165614"/>
              <a:gd name="connsiteY9" fmla="*/ 6773702 h 6774845"/>
              <a:gd name="connsiteX10" fmla="*/ 4305648 w 7165614"/>
              <a:gd name="connsiteY10" fmla="*/ 6763881 h 6774845"/>
              <a:gd name="connsiteX11" fmla="*/ 7083054 w 7165614"/>
              <a:gd name="connsiteY11" fmla="*/ 6764897 h 6774845"/>
              <a:gd name="connsiteX12" fmla="*/ 7165614 w 7165614"/>
              <a:gd name="connsiteY12" fmla="*/ 5896593 h 6774845"/>
              <a:gd name="connsiteX13" fmla="*/ 6897465 w 7165614"/>
              <a:gd name="connsiteY13" fmla="*/ 5120670 h 6774845"/>
              <a:gd name="connsiteX14" fmla="*/ 6465665 w 7165614"/>
              <a:gd name="connsiteY14" fmla="*/ 4028470 h 6774845"/>
              <a:gd name="connsiteX15" fmla="*/ 5876385 w 7165614"/>
              <a:gd name="connsiteY15" fmla="*/ 3693190 h 6774845"/>
              <a:gd name="connsiteX16" fmla="*/ 5571585 w 7165614"/>
              <a:gd name="connsiteY16" fmla="*/ 3205510 h 6774845"/>
              <a:gd name="connsiteX17" fmla="*/ 5215985 w 7165614"/>
              <a:gd name="connsiteY17" fmla="*/ 2262323 h 6774845"/>
              <a:gd name="connsiteX18" fmla="*/ 4818052 w 7165614"/>
              <a:gd name="connsiteY18" fmla="*/ 987243 h 6774845"/>
              <a:gd name="connsiteX19" fmla="*/ 4111931 w 7165614"/>
              <a:gd name="connsiteY19" fmla="*/ 181216 h 6774845"/>
              <a:gd name="connsiteX20" fmla="*/ 3472867 w 7165614"/>
              <a:gd name="connsiteY20" fmla="*/ 370 h 6774845"/>
              <a:gd name="connsiteX21" fmla="*/ 2776908 w 7165614"/>
              <a:gd name="connsiteY21" fmla="*/ 187990 h 6774845"/>
              <a:gd name="connsiteX0" fmla="*/ 2776908 w 7165614"/>
              <a:gd name="connsiteY0" fmla="*/ 187990 h 6774845"/>
              <a:gd name="connsiteX1" fmla="*/ 2201852 w 7165614"/>
              <a:gd name="connsiteY1" fmla="*/ 552057 h 6774845"/>
              <a:gd name="connsiteX2" fmla="*/ 1871652 w 7165614"/>
              <a:gd name="connsiteY2" fmla="*/ 1144724 h 6774845"/>
              <a:gd name="connsiteX3" fmla="*/ 1751425 w 7165614"/>
              <a:gd name="connsiteY3" fmla="*/ 1920270 h 6774845"/>
              <a:gd name="connsiteX4" fmla="*/ 1873345 w 7165614"/>
              <a:gd name="connsiteY4" fmla="*/ 2890550 h 6774845"/>
              <a:gd name="connsiteX5" fmla="*/ 1702996 w 7165614"/>
              <a:gd name="connsiteY5" fmla="*/ 3715542 h 6774845"/>
              <a:gd name="connsiteX6" fmla="*/ 1253585 w 7165614"/>
              <a:gd name="connsiteY6" fmla="*/ 4272310 h 6774845"/>
              <a:gd name="connsiteX7" fmla="*/ 837025 w 7165614"/>
              <a:gd name="connsiteY7" fmla="*/ 5034310 h 6774845"/>
              <a:gd name="connsiteX8" fmla="*/ 268065 w 7165614"/>
              <a:gd name="connsiteY8" fmla="*/ 6182390 h 6774845"/>
              <a:gd name="connsiteX9" fmla="*/ 479393 w 7165614"/>
              <a:gd name="connsiteY9" fmla="*/ 6773702 h 6774845"/>
              <a:gd name="connsiteX10" fmla="*/ 4305648 w 7165614"/>
              <a:gd name="connsiteY10" fmla="*/ 6763881 h 6774845"/>
              <a:gd name="connsiteX11" fmla="*/ 7083054 w 7165614"/>
              <a:gd name="connsiteY11" fmla="*/ 6764897 h 6774845"/>
              <a:gd name="connsiteX12" fmla="*/ 7165614 w 7165614"/>
              <a:gd name="connsiteY12" fmla="*/ 5896593 h 6774845"/>
              <a:gd name="connsiteX13" fmla="*/ 6897465 w 7165614"/>
              <a:gd name="connsiteY13" fmla="*/ 5120670 h 6774845"/>
              <a:gd name="connsiteX14" fmla="*/ 6465665 w 7165614"/>
              <a:gd name="connsiteY14" fmla="*/ 4028470 h 6774845"/>
              <a:gd name="connsiteX15" fmla="*/ 5876385 w 7165614"/>
              <a:gd name="connsiteY15" fmla="*/ 3693190 h 6774845"/>
              <a:gd name="connsiteX16" fmla="*/ 5469985 w 7165614"/>
              <a:gd name="connsiteY16" fmla="*/ 3010777 h 6774845"/>
              <a:gd name="connsiteX17" fmla="*/ 5215985 w 7165614"/>
              <a:gd name="connsiteY17" fmla="*/ 2262323 h 6774845"/>
              <a:gd name="connsiteX18" fmla="*/ 4818052 w 7165614"/>
              <a:gd name="connsiteY18" fmla="*/ 987243 h 6774845"/>
              <a:gd name="connsiteX19" fmla="*/ 4111931 w 7165614"/>
              <a:gd name="connsiteY19" fmla="*/ 181216 h 6774845"/>
              <a:gd name="connsiteX20" fmla="*/ 3472867 w 7165614"/>
              <a:gd name="connsiteY20" fmla="*/ 370 h 6774845"/>
              <a:gd name="connsiteX21" fmla="*/ 2776908 w 7165614"/>
              <a:gd name="connsiteY21" fmla="*/ 187990 h 6774845"/>
              <a:gd name="connsiteX0" fmla="*/ 2776908 w 7165614"/>
              <a:gd name="connsiteY0" fmla="*/ 187990 h 6774845"/>
              <a:gd name="connsiteX1" fmla="*/ 2201852 w 7165614"/>
              <a:gd name="connsiteY1" fmla="*/ 552057 h 6774845"/>
              <a:gd name="connsiteX2" fmla="*/ 1871652 w 7165614"/>
              <a:gd name="connsiteY2" fmla="*/ 1144724 h 6774845"/>
              <a:gd name="connsiteX3" fmla="*/ 1751425 w 7165614"/>
              <a:gd name="connsiteY3" fmla="*/ 1920270 h 6774845"/>
              <a:gd name="connsiteX4" fmla="*/ 1873345 w 7165614"/>
              <a:gd name="connsiteY4" fmla="*/ 2890550 h 6774845"/>
              <a:gd name="connsiteX5" fmla="*/ 1702996 w 7165614"/>
              <a:gd name="connsiteY5" fmla="*/ 3715542 h 6774845"/>
              <a:gd name="connsiteX6" fmla="*/ 1253585 w 7165614"/>
              <a:gd name="connsiteY6" fmla="*/ 4272310 h 6774845"/>
              <a:gd name="connsiteX7" fmla="*/ 837025 w 7165614"/>
              <a:gd name="connsiteY7" fmla="*/ 5034310 h 6774845"/>
              <a:gd name="connsiteX8" fmla="*/ 268065 w 7165614"/>
              <a:gd name="connsiteY8" fmla="*/ 6182390 h 6774845"/>
              <a:gd name="connsiteX9" fmla="*/ 479393 w 7165614"/>
              <a:gd name="connsiteY9" fmla="*/ 6773702 h 6774845"/>
              <a:gd name="connsiteX10" fmla="*/ 4305648 w 7165614"/>
              <a:gd name="connsiteY10" fmla="*/ 6763881 h 6774845"/>
              <a:gd name="connsiteX11" fmla="*/ 7083054 w 7165614"/>
              <a:gd name="connsiteY11" fmla="*/ 6764897 h 6774845"/>
              <a:gd name="connsiteX12" fmla="*/ 7165614 w 7165614"/>
              <a:gd name="connsiteY12" fmla="*/ 5896593 h 6774845"/>
              <a:gd name="connsiteX13" fmla="*/ 6897465 w 7165614"/>
              <a:gd name="connsiteY13" fmla="*/ 5120670 h 6774845"/>
              <a:gd name="connsiteX14" fmla="*/ 6465665 w 7165614"/>
              <a:gd name="connsiteY14" fmla="*/ 4028470 h 6774845"/>
              <a:gd name="connsiteX15" fmla="*/ 5876385 w 7165614"/>
              <a:gd name="connsiteY15" fmla="*/ 3693190 h 6774845"/>
              <a:gd name="connsiteX16" fmla="*/ 5469985 w 7165614"/>
              <a:gd name="connsiteY16" fmla="*/ 3010777 h 6774845"/>
              <a:gd name="connsiteX17" fmla="*/ 5215985 w 7165614"/>
              <a:gd name="connsiteY17" fmla="*/ 2262323 h 6774845"/>
              <a:gd name="connsiteX18" fmla="*/ 4818052 w 7165614"/>
              <a:gd name="connsiteY18" fmla="*/ 987243 h 6774845"/>
              <a:gd name="connsiteX19" fmla="*/ 4111931 w 7165614"/>
              <a:gd name="connsiteY19" fmla="*/ 181216 h 6774845"/>
              <a:gd name="connsiteX20" fmla="*/ 3472867 w 7165614"/>
              <a:gd name="connsiteY20" fmla="*/ 370 h 6774845"/>
              <a:gd name="connsiteX21" fmla="*/ 2776908 w 7165614"/>
              <a:gd name="connsiteY21" fmla="*/ 187990 h 6774845"/>
              <a:gd name="connsiteX0" fmla="*/ 2776908 w 7165614"/>
              <a:gd name="connsiteY0" fmla="*/ 187990 h 6774845"/>
              <a:gd name="connsiteX1" fmla="*/ 2201852 w 7165614"/>
              <a:gd name="connsiteY1" fmla="*/ 552057 h 6774845"/>
              <a:gd name="connsiteX2" fmla="*/ 1837786 w 7165614"/>
              <a:gd name="connsiteY2" fmla="*/ 1170124 h 6774845"/>
              <a:gd name="connsiteX3" fmla="*/ 1751425 w 7165614"/>
              <a:gd name="connsiteY3" fmla="*/ 1920270 h 6774845"/>
              <a:gd name="connsiteX4" fmla="*/ 1873345 w 7165614"/>
              <a:gd name="connsiteY4" fmla="*/ 2890550 h 6774845"/>
              <a:gd name="connsiteX5" fmla="*/ 1702996 w 7165614"/>
              <a:gd name="connsiteY5" fmla="*/ 3715542 h 6774845"/>
              <a:gd name="connsiteX6" fmla="*/ 1253585 w 7165614"/>
              <a:gd name="connsiteY6" fmla="*/ 4272310 h 6774845"/>
              <a:gd name="connsiteX7" fmla="*/ 837025 w 7165614"/>
              <a:gd name="connsiteY7" fmla="*/ 5034310 h 6774845"/>
              <a:gd name="connsiteX8" fmla="*/ 268065 w 7165614"/>
              <a:gd name="connsiteY8" fmla="*/ 6182390 h 6774845"/>
              <a:gd name="connsiteX9" fmla="*/ 479393 w 7165614"/>
              <a:gd name="connsiteY9" fmla="*/ 6773702 h 6774845"/>
              <a:gd name="connsiteX10" fmla="*/ 4305648 w 7165614"/>
              <a:gd name="connsiteY10" fmla="*/ 6763881 h 6774845"/>
              <a:gd name="connsiteX11" fmla="*/ 7083054 w 7165614"/>
              <a:gd name="connsiteY11" fmla="*/ 6764897 h 6774845"/>
              <a:gd name="connsiteX12" fmla="*/ 7165614 w 7165614"/>
              <a:gd name="connsiteY12" fmla="*/ 5896593 h 6774845"/>
              <a:gd name="connsiteX13" fmla="*/ 6897465 w 7165614"/>
              <a:gd name="connsiteY13" fmla="*/ 5120670 h 6774845"/>
              <a:gd name="connsiteX14" fmla="*/ 6465665 w 7165614"/>
              <a:gd name="connsiteY14" fmla="*/ 4028470 h 6774845"/>
              <a:gd name="connsiteX15" fmla="*/ 5876385 w 7165614"/>
              <a:gd name="connsiteY15" fmla="*/ 3693190 h 6774845"/>
              <a:gd name="connsiteX16" fmla="*/ 5469985 w 7165614"/>
              <a:gd name="connsiteY16" fmla="*/ 3010777 h 6774845"/>
              <a:gd name="connsiteX17" fmla="*/ 5215985 w 7165614"/>
              <a:gd name="connsiteY17" fmla="*/ 2262323 h 6774845"/>
              <a:gd name="connsiteX18" fmla="*/ 4818052 w 7165614"/>
              <a:gd name="connsiteY18" fmla="*/ 987243 h 6774845"/>
              <a:gd name="connsiteX19" fmla="*/ 4111931 w 7165614"/>
              <a:gd name="connsiteY19" fmla="*/ 181216 h 6774845"/>
              <a:gd name="connsiteX20" fmla="*/ 3472867 w 7165614"/>
              <a:gd name="connsiteY20" fmla="*/ 370 h 6774845"/>
              <a:gd name="connsiteX21" fmla="*/ 2776908 w 7165614"/>
              <a:gd name="connsiteY21" fmla="*/ 187990 h 6774845"/>
              <a:gd name="connsiteX0" fmla="*/ 2776908 w 7165614"/>
              <a:gd name="connsiteY0" fmla="*/ 187990 h 6774845"/>
              <a:gd name="connsiteX1" fmla="*/ 2201852 w 7165614"/>
              <a:gd name="connsiteY1" fmla="*/ 552057 h 6774845"/>
              <a:gd name="connsiteX2" fmla="*/ 1871652 w 7165614"/>
              <a:gd name="connsiteY2" fmla="*/ 1170124 h 6774845"/>
              <a:gd name="connsiteX3" fmla="*/ 1751425 w 7165614"/>
              <a:gd name="connsiteY3" fmla="*/ 1920270 h 6774845"/>
              <a:gd name="connsiteX4" fmla="*/ 1873345 w 7165614"/>
              <a:gd name="connsiteY4" fmla="*/ 2890550 h 6774845"/>
              <a:gd name="connsiteX5" fmla="*/ 1702996 w 7165614"/>
              <a:gd name="connsiteY5" fmla="*/ 3715542 h 6774845"/>
              <a:gd name="connsiteX6" fmla="*/ 1253585 w 7165614"/>
              <a:gd name="connsiteY6" fmla="*/ 4272310 h 6774845"/>
              <a:gd name="connsiteX7" fmla="*/ 837025 w 7165614"/>
              <a:gd name="connsiteY7" fmla="*/ 5034310 h 6774845"/>
              <a:gd name="connsiteX8" fmla="*/ 268065 w 7165614"/>
              <a:gd name="connsiteY8" fmla="*/ 6182390 h 6774845"/>
              <a:gd name="connsiteX9" fmla="*/ 479393 w 7165614"/>
              <a:gd name="connsiteY9" fmla="*/ 6773702 h 6774845"/>
              <a:gd name="connsiteX10" fmla="*/ 4305648 w 7165614"/>
              <a:gd name="connsiteY10" fmla="*/ 6763881 h 6774845"/>
              <a:gd name="connsiteX11" fmla="*/ 7083054 w 7165614"/>
              <a:gd name="connsiteY11" fmla="*/ 6764897 h 6774845"/>
              <a:gd name="connsiteX12" fmla="*/ 7165614 w 7165614"/>
              <a:gd name="connsiteY12" fmla="*/ 5896593 h 6774845"/>
              <a:gd name="connsiteX13" fmla="*/ 6897465 w 7165614"/>
              <a:gd name="connsiteY13" fmla="*/ 5120670 h 6774845"/>
              <a:gd name="connsiteX14" fmla="*/ 6465665 w 7165614"/>
              <a:gd name="connsiteY14" fmla="*/ 4028470 h 6774845"/>
              <a:gd name="connsiteX15" fmla="*/ 5876385 w 7165614"/>
              <a:gd name="connsiteY15" fmla="*/ 3693190 h 6774845"/>
              <a:gd name="connsiteX16" fmla="*/ 5469985 w 7165614"/>
              <a:gd name="connsiteY16" fmla="*/ 3010777 h 6774845"/>
              <a:gd name="connsiteX17" fmla="*/ 5215985 w 7165614"/>
              <a:gd name="connsiteY17" fmla="*/ 2262323 h 6774845"/>
              <a:gd name="connsiteX18" fmla="*/ 4818052 w 7165614"/>
              <a:gd name="connsiteY18" fmla="*/ 987243 h 6774845"/>
              <a:gd name="connsiteX19" fmla="*/ 4111931 w 7165614"/>
              <a:gd name="connsiteY19" fmla="*/ 181216 h 6774845"/>
              <a:gd name="connsiteX20" fmla="*/ 3472867 w 7165614"/>
              <a:gd name="connsiteY20" fmla="*/ 370 h 6774845"/>
              <a:gd name="connsiteX21" fmla="*/ 2776908 w 7165614"/>
              <a:gd name="connsiteY21" fmla="*/ 187990 h 6774845"/>
              <a:gd name="connsiteX0" fmla="*/ 2776908 w 7165614"/>
              <a:gd name="connsiteY0" fmla="*/ 187990 h 6774845"/>
              <a:gd name="connsiteX1" fmla="*/ 2201852 w 7165614"/>
              <a:gd name="connsiteY1" fmla="*/ 552057 h 6774845"/>
              <a:gd name="connsiteX2" fmla="*/ 1871652 w 7165614"/>
              <a:gd name="connsiteY2" fmla="*/ 1170124 h 6774845"/>
              <a:gd name="connsiteX3" fmla="*/ 1751425 w 7165614"/>
              <a:gd name="connsiteY3" fmla="*/ 1920270 h 6774845"/>
              <a:gd name="connsiteX4" fmla="*/ 1873345 w 7165614"/>
              <a:gd name="connsiteY4" fmla="*/ 2890550 h 6774845"/>
              <a:gd name="connsiteX5" fmla="*/ 1702996 w 7165614"/>
              <a:gd name="connsiteY5" fmla="*/ 3715542 h 6774845"/>
              <a:gd name="connsiteX6" fmla="*/ 1253585 w 7165614"/>
              <a:gd name="connsiteY6" fmla="*/ 4272310 h 6774845"/>
              <a:gd name="connsiteX7" fmla="*/ 837025 w 7165614"/>
              <a:gd name="connsiteY7" fmla="*/ 5034310 h 6774845"/>
              <a:gd name="connsiteX8" fmla="*/ 268065 w 7165614"/>
              <a:gd name="connsiteY8" fmla="*/ 6182390 h 6774845"/>
              <a:gd name="connsiteX9" fmla="*/ 479393 w 7165614"/>
              <a:gd name="connsiteY9" fmla="*/ 6773702 h 6774845"/>
              <a:gd name="connsiteX10" fmla="*/ 4305648 w 7165614"/>
              <a:gd name="connsiteY10" fmla="*/ 6763881 h 6774845"/>
              <a:gd name="connsiteX11" fmla="*/ 7083054 w 7165614"/>
              <a:gd name="connsiteY11" fmla="*/ 6764897 h 6774845"/>
              <a:gd name="connsiteX12" fmla="*/ 7165614 w 7165614"/>
              <a:gd name="connsiteY12" fmla="*/ 5896593 h 6774845"/>
              <a:gd name="connsiteX13" fmla="*/ 6897465 w 7165614"/>
              <a:gd name="connsiteY13" fmla="*/ 5120670 h 6774845"/>
              <a:gd name="connsiteX14" fmla="*/ 6465665 w 7165614"/>
              <a:gd name="connsiteY14" fmla="*/ 4028470 h 6774845"/>
              <a:gd name="connsiteX15" fmla="*/ 5876385 w 7165614"/>
              <a:gd name="connsiteY15" fmla="*/ 3693190 h 6774845"/>
              <a:gd name="connsiteX16" fmla="*/ 5469985 w 7165614"/>
              <a:gd name="connsiteY16" fmla="*/ 3010777 h 6774845"/>
              <a:gd name="connsiteX17" fmla="*/ 5215985 w 7165614"/>
              <a:gd name="connsiteY17" fmla="*/ 2262323 h 6774845"/>
              <a:gd name="connsiteX18" fmla="*/ 4818052 w 7165614"/>
              <a:gd name="connsiteY18" fmla="*/ 987243 h 6774845"/>
              <a:gd name="connsiteX19" fmla="*/ 4111931 w 7165614"/>
              <a:gd name="connsiteY19" fmla="*/ 181216 h 6774845"/>
              <a:gd name="connsiteX20" fmla="*/ 3472867 w 7165614"/>
              <a:gd name="connsiteY20" fmla="*/ 370 h 6774845"/>
              <a:gd name="connsiteX21" fmla="*/ 2776908 w 7165614"/>
              <a:gd name="connsiteY21" fmla="*/ 187990 h 6774845"/>
              <a:gd name="connsiteX0" fmla="*/ 2776908 w 7165614"/>
              <a:gd name="connsiteY0" fmla="*/ 187990 h 6774845"/>
              <a:gd name="connsiteX1" fmla="*/ 2201852 w 7165614"/>
              <a:gd name="connsiteY1" fmla="*/ 552057 h 6774845"/>
              <a:gd name="connsiteX2" fmla="*/ 1871652 w 7165614"/>
              <a:gd name="connsiteY2" fmla="*/ 1170124 h 6774845"/>
              <a:gd name="connsiteX3" fmla="*/ 1751425 w 7165614"/>
              <a:gd name="connsiteY3" fmla="*/ 1920270 h 6774845"/>
              <a:gd name="connsiteX4" fmla="*/ 1873345 w 7165614"/>
              <a:gd name="connsiteY4" fmla="*/ 2890550 h 6774845"/>
              <a:gd name="connsiteX5" fmla="*/ 1702996 w 7165614"/>
              <a:gd name="connsiteY5" fmla="*/ 3715542 h 6774845"/>
              <a:gd name="connsiteX6" fmla="*/ 1253585 w 7165614"/>
              <a:gd name="connsiteY6" fmla="*/ 4272310 h 6774845"/>
              <a:gd name="connsiteX7" fmla="*/ 837025 w 7165614"/>
              <a:gd name="connsiteY7" fmla="*/ 5034310 h 6774845"/>
              <a:gd name="connsiteX8" fmla="*/ 268065 w 7165614"/>
              <a:gd name="connsiteY8" fmla="*/ 6182390 h 6774845"/>
              <a:gd name="connsiteX9" fmla="*/ 479393 w 7165614"/>
              <a:gd name="connsiteY9" fmla="*/ 6773702 h 6774845"/>
              <a:gd name="connsiteX10" fmla="*/ 4305648 w 7165614"/>
              <a:gd name="connsiteY10" fmla="*/ 6763881 h 6774845"/>
              <a:gd name="connsiteX11" fmla="*/ 7083054 w 7165614"/>
              <a:gd name="connsiteY11" fmla="*/ 6764897 h 6774845"/>
              <a:gd name="connsiteX12" fmla="*/ 7165614 w 7165614"/>
              <a:gd name="connsiteY12" fmla="*/ 5896593 h 6774845"/>
              <a:gd name="connsiteX13" fmla="*/ 6897465 w 7165614"/>
              <a:gd name="connsiteY13" fmla="*/ 5120670 h 6774845"/>
              <a:gd name="connsiteX14" fmla="*/ 6465665 w 7165614"/>
              <a:gd name="connsiteY14" fmla="*/ 4028470 h 6774845"/>
              <a:gd name="connsiteX15" fmla="*/ 5876385 w 7165614"/>
              <a:gd name="connsiteY15" fmla="*/ 3693190 h 6774845"/>
              <a:gd name="connsiteX16" fmla="*/ 5469985 w 7165614"/>
              <a:gd name="connsiteY16" fmla="*/ 3010777 h 6774845"/>
              <a:gd name="connsiteX17" fmla="*/ 5215985 w 7165614"/>
              <a:gd name="connsiteY17" fmla="*/ 2262323 h 6774845"/>
              <a:gd name="connsiteX18" fmla="*/ 4818052 w 7165614"/>
              <a:gd name="connsiteY18" fmla="*/ 987243 h 6774845"/>
              <a:gd name="connsiteX19" fmla="*/ 4111931 w 7165614"/>
              <a:gd name="connsiteY19" fmla="*/ 181216 h 6774845"/>
              <a:gd name="connsiteX20" fmla="*/ 3472867 w 7165614"/>
              <a:gd name="connsiteY20" fmla="*/ 370 h 6774845"/>
              <a:gd name="connsiteX21" fmla="*/ 2776908 w 7165614"/>
              <a:gd name="connsiteY21" fmla="*/ 187990 h 6774845"/>
              <a:gd name="connsiteX0" fmla="*/ 2776908 w 7165614"/>
              <a:gd name="connsiteY0" fmla="*/ 187990 h 6774845"/>
              <a:gd name="connsiteX1" fmla="*/ 2201852 w 7165614"/>
              <a:gd name="connsiteY1" fmla="*/ 552057 h 6774845"/>
              <a:gd name="connsiteX2" fmla="*/ 1871652 w 7165614"/>
              <a:gd name="connsiteY2" fmla="*/ 1170124 h 6774845"/>
              <a:gd name="connsiteX3" fmla="*/ 1751425 w 7165614"/>
              <a:gd name="connsiteY3" fmla="*/ 1920270 h 6774845"/>
              <a:gd name="connsiteX4" fmla="*/ 1873345 w 7165614"/>
              <a:gd name="connsiteY4" fmla="*/ 2890550 h 6774845"/>
              <a:gd name="connsiteX5" fmla="*/ 1702996 w 7165614"/>
              <a:gd name="connsiteY5" fmla="*/ 3715542 h 6774845"/>
              <a:gd name="connsiteX6" fmla="*/ 1253585 w 7165614"/>
              <a:gd name="connsiteY6" fmla="*/ 4272310 h 6774845"/>
              <a:gd name="connsiteX7" fmla="*/ 837025 w 7165614"/>
              <a:gd name="connsiteY7" fmla="*/ 5034310 h 6774845"/>
              <a:gd name="connsiteX8" fmla="*/ 268065 w 7165614"/>
              <a:gd name="connsiteY8" fmla="*/ 6182390 h 6774845"/>
              <a:gd name="connsiteX9" fmla="*/ 479393 w 7165614"/>
              <a:gd name="connsiteY9" fmla="*/ 6773702 h 6774845"/>
              <a:gd name="connsiteX10" fmla="*/ 4305648 w 7165614"/>
              <a:gd name="connsiteY10" fmla="*/ 6763881 h 6774845"/>
              <a:gd name="connsiteX11" fmla="*/ 7083054 w 7165614"/>
              <a:gd name="connsiteY11" fmla="*/ 6764897 h 6774845"/>
              <a:gd name="connsiteX12" fmla="*/ 7165614 w 7165614"/>
              <a:gd name="connsiteY12" fmla="*/ 5896593 h 6774845"/>
              <a:gd name="connsiteX13" fmla="*/ 6897465 w 7165614"/>
              <a:gd name="connsiteY13" fmla="*/ 5120670 h 6774845"/>
              <a:gd name="connsiteX14" fmla="*/ 6465665 w 7165614"/>
              <a:gd name="connsiteY14" fmla="*/ 4028470 h 6774845"/>
              <a:gd name="connsiteX15" fmla="*/ 5876385 w 7165614"/>
              <a:gd name="connsiteY15" fmla="*/ 3693190 h 6774845"/>
              <a:gd name="connsiteX16" fmla="*/ 5469985 w 7165614"/>
              <a:gd name="connsiteY16" fmla="*/ 3010777 h 6774845"/>
              <a:gd name="connsiteX17" fmla="*/ 5215985 w 7165614"/>
              <a:gd name="connsiteY17" fmla="*/ 2262323 h 6774845"/>
              <a:gd name="connsiteX18" fmla="*/ 4818052 w 7165614"/>
              <a:gd name="connsiteY18" fmla="*/ 987243 h 6774845"/>
              <a:gd name="connsiteX19" fmla="*/ 4111931 w 7165614"/>
              <a:gd name="connsiteY19" fmla="*/ 181216 h 6774845"/>
              <a:gd name="connsiteX20" fmla="*/ 3472867 w 7165614"/>
              <a:gd name="connsiteY20" fmla="*/ 370 h 6774845"/>
              <a:gd name="connsiteX21" fmla="*/ 2776908 w 7165614"/>
              <a:gd name="connsiteY21" fmla="*/ 187990 h 6774845"/>
              <a:gd name="connsiteX0" fmla="*/ 2776908 w 7165614"/>
              <a:gd name="connsiteY0" fmla="*/ 187990 h 6774845"/>
              <a:gd name="connsiteX1" fmla="*/ 2201852 w 7165614"/>
              <a:gd name="connsiteY1" fmla="*/ 552057 h 6774845"/>
              <a:gd name="connsiteX2" fmla="*/ 1871652 w 7165614"/>
              <a:gd name="connsiteY2" fmla="*/ 1119324 h 6774845"/>
              <a:gd name="connsiteX3" fmla="*/ 1751425 w 7165614"/>
              <a:gd name="connsiteY3" fmla="*/ 1920270 h 6774845"/>
              <a:gd name="connsiteX4" fmla="*/ 1873345 w 7165614"/>
              <a:gd name="connsiteY4" fmla="*/ 2890550 h 6774845"/>
              <a:gd name="connsiteX5" fmla="*/ 1702996 w 7165614"/>
              <a:gd name="connsiteY5" fmla="*/ 3715542 h 6774845"/>
              <a:gd name="connsiteX6" fmla="*/ 1253585 w 7165614"/>
              <a:gd name="connsiteY6" fmla="*/ 4272310 h 6774845"/>
              <a:gd name="connsiteX7" fmla="*/ 837025 w 7165614"/>
              <a:gd name="connsiteY7" fmla="*/ 5034310 h 6774845"/>
              <a:gd name="connsiteX8" fmla="*/ 268065 w 7165614"/>
              <a:gd name="connsiteY8" fmla="*/ 6182390 h 6774845"/>
              <a:gd name="connsiteX9" fmla="*/ 479393 w 7165614"/>
              <a:gd name="connsiteY9" fmla="*/ 6773702 h 6774845"/>
              <a:gd name="connsiteX10" fmla="*/ 4305648 w 7165614"/>
              <a:gd name="connsiteY10" fmla="*/ 6763881 h 6774845"/>
              <a:gd name="connsiteX11" fmla="*/ 7083054 w 7165614"/>
              <a:gd name="connsiteY11" fmla="*/ 6764897 h 6774845"/>
              <a:gd name="connsiteX12" fmla="*/ 7165614 w 7165614"/>
              <a:gd name="connsiteY12" fmla="*/ 5896593 h 6774845"/>
              <a:gd name="connsiteX13" fmla="*/ 6897465 w 7165614"/>
              <a:gd name="connsiteY13" fmla="*/ 5120670 h 6774845"/>
              <a:gd name="connsiteX14" fmla="*/ 6465665 w 7165614"/>
              <a:gd name="connsiteY14" fmla="*/ 4028470 h 6774845"/>
              <a:gd name="connsiteX15" fmla="*/ 5876385 w 7165614"/>
              <a:gd name="connsiteY15" fmla="*/ 3693190 h 6774845"/>
              <a:gd name="connsiteX16" fmla="*/ 5469985 w 7165614"/>
              <a:gd name="connsiteY16" fmla="*/ 3010777 h 6774845"/>
              <a:gd name="connsiteX17" fmla="*/ 5215985 w 7165614"/>
              <a:gd name="connsiteY17" fmla="*/ 2262323 h 6774845"/>
              <a:gd name="connsiteX18" fmla="*/ 4818052 w 7165614"/>
              <a:gd name="connsiteY18" fmla="*/ 987243 h 6774845"/>
              <a:gd name="connsiteX19" fmla="*/ 4111931 w 7165614"/>
              <a:gd name="connsiteY19" fmla="*/ 181216 h 6774845"/>
              <a:gd name="connsiteX20" fmla="*/ 3472867 w 7165614"/>
              <a:gd name="connsiteY20" fmla="*/ 370 h 6774845"/>
              <a:gd name="connsiteX21" fmla="*/ 2776908 w 7165614"/>
              <a:gd name="connsiteY21" fmla="*/ 187990 h 6774845"/>
              <a:gd name="connsiteX0" fmla="*/ 2776908 w 7165614"/>
              <a:gd name="connsiteY0" fmla="*/ 187990 h 6774845"/>
              <a:gd name="connsiteX1" fmla="*/ 2201852 w 7165614"/>
              <a:gd name="connsiteY1" fmla="*/ 552057 h 6774845"/>
              <a:gd name="connsiteX2" fmla="*/ 1897052 w 7165614"/>
              <a:gd name="connsiteY2" fmla="*/ 1127791 h 6774845"/>
              <a:gd name="connsiteX3" fmla="*/ 1751425 w 7165614"/>
              <a:gd name="connsiteY3" fmla="*/ 1920270 h 6774845"/>
              <a:gd name="connsiteX4" fmla="*/ 1873345 w 7165614"/>
              <a:gd name="connsiteY4" fmla="*/ 2890550 h 6774845"/>
              <a:gd name="connsiteX5" fmla="*/ 1702996 w 7165614"/>
              <a:gd name="connsiteY5" fmla="*/ 3715542 h 6774845"/>
              <a:gd name="connsiteX6" fmla="*/ 1253585 w 7165614"/>
              <a:gd name="connsiteY6" fmla="*/ 4272310 h 6774845"/>
              <a:gd name="connsiteX7" fmla="*/ 837025 w 7165614"/>
              <a:gd name="connsiteY7" fmla="*/ 5034310 h 6774845"/>
              <a:gd name="connsiteX8" fmla="*/ 268065 w 7165614"/>
              <a:gd name="connsiteY8" fmla="*/ 6182390 h 6774845"/>
              <a:gd name="connsiteX9" fmla="*/ 479393 w 7165614"/>
              <a:gd name="connsiteY9" fmla="*/ 6773702 h 6774845"/>
              <a:gd name="connsiteX10" fmla="*/ 4305648 w 7165614"/>
              <a:gd name="connsiteY10" fmla="*/ 6763881 h 6774845"/>
              <a:gd name="connsiteX11" fmla="*/ 7083054 w 7165614"/>
              <a:gd name="connsiteY11" fmla="*/ 6764897 h 6774845"/>
              <a:gd name="connsiteX12" fmla="*/ 7165614 w 7165614"/>
              <a:gd name="connsiteY12" fmla="*/ 5896593 h 6774845"/>
              <a:gd name="connsiteX13" fmla="*/ 6897465 w 7165614"/>
              <a:gd name="connsiteY13" fmla="*/ 5120670 h 6774845"/>
              <a:gd name="connsiteX14" fmla="*/ 6465665 w 7165614"/>
              <a:gd name="connsiteY14" fmla="*/ 4028470 h 6774845"/>
              <a:gd name="connsiteX15" fmla="*/ 5876385 w 7165614"/>
              <a:gd name="connsiteY15" fmla="*/ 3693190 h 6774845"/>
              <a:gd name="connsiteX16" fmla="*/ 5469985 w 7165614"/>
              <a:gd name="connsiteY16" fmla="*/ 3010777 h 6774845"/>
              <a:gd name="connsiteX17" fmla="*/ 5215985 w 7165614"/>
              <a:gd name="connsiteY17" fmla="*/ 2262323 h 6774845"/>
              <a:gd name="connsiteX18" fmla="*/ 4818052 w 7165614"/>
              <a:gd name="connsiteY18" fmla="*/ 987243 h 6774845"/>
              <a:gd name="connsiteX19" fmla="*/ 4111931 w 7165614"/>
              <a:gd name="connsiteY19" fmla="*/ 181216 h 6774845"/>
              <a:gd name="connsiteX20" fmla="*/ 3472867 w 7165614"/>
              <a:gd name="connsiteY20" fmla="*/ 370 h 6774845"/>
              <a:gd name="connsiteX21" fmla="*/ 2776908 w 7165614"/>
              <a:gd name="connsiteY21" fmla="*/ 187990 h 6774845"/>
              <a:gd name="connsiteX0" fmla="*/ 2776908 w 7165614"/>
              <a:gd name="connsiteY0" fmla="*/ 187990 h 6774845"/>
              <a:gd name="connsiteX1" fmla="*/ 2244185 w 7165614"/>
              <a:gd name="connsiteY1" fmla="*/ 552057 h 6774845"/>
              <a:gd name="connsiteX2" fmla="*/ 1897052 w 7165614"/>
              <a:gd name="connsiteY2" fmla="*/ 1127791 h 6774845"/>
              <a:gd name="connsiteX3" fmla="*/ 1751425 w 7165614"/>
              <a:gd name="connsiteY3" fmla="*/ 1920270 h 6774845"/>
              <a:gd name="connsiteX4" fmla="*/ 1873345 w 7165614"/>
              <a:gd name="connsiteY4" fmla="*/ 2890550 h 6774845"/>
              <a:gd name="connsiteX5" fmla="*/ 1702996 w 7165614"/>
              <a:gd name="connsiteY5" fmla="*/ 3715542 h 6774845"/>
              <a:gd name="connsiteX6" fmla="*/ 1253585 w 7165614"/>
              <a:gd name="connsiteY6" fmla="*/ 4272310 h 6774845"/>
              <a:gd name="connsiteX7" fmla="*/ 837025 w 7165614"/>
              <a:gd name="connsiteY7" fmla="*/ 5034310 h 6774845"/>
              <a:gd name="connsiteX8" fmla="*/ 268065 w 7165614"/>
              <a:gd name="connsiteY8" fmla="*/ 6182390 h 6774845"/>
              <a:gd name="connsiteX9" fmla="*/ 479393 w 7165614"/>
              <a:gd name="connsiteY9" fmla="*/ 6773702 h 6774845"/>
              <a:gd name="connsiteX10" fmla="*/ 4305648 w 7165614"/>
              <a:gd name="connsiteY10" fmla="*/ 6763881 h 6774845"/>
              <a:gd name="connsiteX11" fmla="*/ 7083054 w 7165614"/>
              <a:gd name="connsiteY11" fmla="*/ 6764897 h 6774845"/>
              <a:gd name="connsiteX12" fmla="*/ 7165614 w 7165614"/>
              <a:gd name="connsiteY12" fmla="*/ 5896593 h 6774845"/>
              <a:gd name="connsiteX13" fmla="*/ 6897465 w 7165614"/>
              <a:gd name="connsiteY13" fmla="*/ 5120670 h 6774845"/>
              <a:gd name="connsiteX14" fmla="*/ 6465665 w 7165614"/>
              <a:gd name="connsiteY14" fmla="*/ 4028470 h 6774845"/>
              <a:gd name="connsiteX15" fmla="*/ 5876385 w 7165614"/>
              <a:gd name="connsiteY15" fmla="*/ 3693190 h 6774845"/>
              <a:gd name="connsiteX16" fmla="*/ 5469985 w 7165614"/>
              <a:gd name="connsiteY16" fmla="*/ 3010777 h 6774845"/>
              <a:gd name="connsiteX17" fmla="*/ 5215985 w 7165614"/>
              <a:gd name="connsiteY17" fmla="*/ 2262323 h 6774845"/>
              <a:gd name="connsiteX18" fmla="*/ 4818052 w 7165614"/>
              <a:gd name="connsiteY18" fmla="*/ 987243 h 6774845"/>
              <a:gd name="connsiteX19" fmla="*/ 4111931 w 7165614"/>
              <a:gd name="connsiteY19" fmla="*/ 181216 h 6774845"/>
              <a:gd name="connsiteX20" fmla="*/ 3472867 w 7165614"/>
              <a:gd name="connsiteY20" fmla="*/ 370 h 6774845"/>
              <a:gd name="connsiteX21" fmla="*/ 2776908 w 7165614"/>
              <a:gd name="connsiteY21" fmla="*/ 187990 h 6774845"/>
              <a:gd name="connsiteX0" fmla="*/ 2776908 w 7165614"/>
              <a:gd name="connsiteY0" fmla="*/ 187990 h 6774845"/>
              <a:gd name="connsiteX1" fmla="*/ 2244185 w 7165614"/>
              <a:gd name="connsiteY1" fmla="*/ 552057 h 6774845"/>
              <a:gd name="connsiteX2" fmla="*/ 1888585 w 7165614"/>
              <a:gd name="connsiteY2" fmla="*/ 1102391 h 6774845"/>
              <a:gd name="connsiteX3" fmla="*/ 1751425 w 7165614"/>
              <a:gd name="connsiteY3" fmla="*/ 1920270 h 6774845"/>
              <a:gd name="connsiteX4" fmla="*/ 1873345 w 7165614"/>
              <a:gd name="connsiteY4" fmla="*/ 2890550 h 6774845"/>
              <a:gd name="connsiteX5" fmla="*/ 1702996 w 7165614"/>
              <a:gd name="connsiteY5" fmla="*/ 3715542 h 6774845"/>
              <a:gd name="connsiteX6" fmla="*/ 1253585 w 7165614"/>
              <a:gd name="connsiteY6" fmla="*/ 4272310 h 6774845"/>
              <a:gd name="connsiteX7" fmla="*/ 837025 w 7165614"/>
              <a:gd name="connsiteY7" fmla="*/ 5034310 h 6774845"/>
              <a:gd name="connsiteX8" fmla="*/ 268065 w 7165614"/>
              <a:gd name="connsiteY8" fmla="*/ 6182390 h 6774845"/>
              <a:gd name="connsiteX9" fmla="*/ 479393 w 7165614"/>
              <a:gd name="connsiteY9" fmla="*/ 6773702 h 6774845"/>
              <a:gd name="connsiteX10" fmla="*/ 4305648 w 7165614"/>
              <a:gd name="connsiteY10" fmla="*/ 6763881 h 6774845"/>
              <a:gd name="connsiteX11" fmla="*/ 7083054 w 7165614"/>
              <a:gd name="connsiteY11" fmla="*/ 6764897 h 6774845"/>
              <a:gd name="connsiteX12" fmla="*/ 7165614 w 7165614"/>
              <a:gd name="connsiteY12" fmla="*/ 5896593 h 6774845"/>
              <a:gd name="connsiteX13" fmla="*/ 6897465 w 7165614"/>
              <a:gd name="connsiteY13" fmla="*/ 5120670 h 6774845"/>
              <a:gd name="connsiteX14" fmla="*/ 6465665 w 7165614"/>
              <a:gd name="connsiteY14" fmla="*/ 4028470 h 6774845"/>
              <a:gd name="connsiteX15" fmla="*/ 5876385 w 7165614"/>
              <a:gd name="connsiteY15" fmla="*/ 3693190 h 6774845"/>
              <a:gd name="connsiteX16" fmla="*/ 5469985 w 7165614"/>
              <a:gd name="connsiteY16" fmla="*/ 3010777 h 6774845"/>
              <a:gd name="connsiteX17" fmla="*/ 5215985 w 7165614"/>
              <a:gd name="connsiteY17" fmla="*/ 2262323 h 6774845"/>
              <a:gd name="connsiteX18" fmla="*/ 4818052 w 7165614"/>
              <a:gd name="connsiteY18" fmla="*/ 987243 h 6774845"/>
              <a:gd name="connsiteX19" fmla="*/ 4111931 w 7165614"/>
              <a:gd name="connsiteY19" fmla="*/ 181216 h 6774845"/>
              <a:gd name="connsiteX20" fmla="*/ 3472867 w 7165614"/>
              <a:gd name="connsiteY20" fmla="*/ 370 h 6774845"/>
              <a:gd name="connsiteX21" fmla="*/ 2776908 w 7165614"/>
              <a:gd name="connsiteY21" fmla="*/ 187990 h 6774845"/>
              <a:gd name="connsiteX0" fmla="*/ 2776908 w 7190345"/>
              <a:gd name="connsiteY0" fmla="*/ 187990 h 6774845"/>
              <a:gd name="connsiteX1" fmla="*/ 2244185 w 7190345"/>
              <a:gd name="connsiteY1" fmla="*/ 552057 h 6774845"/>
              <a:gd name="connsiteX2" fmla="*/ 1888585 w 7190345"/>
              <a:gd name="connsiteY2" fmla="*/ 1102391 h 6774845"/>
              <a:gd name="connsiteX3" fmla="*/ 1751425 w 7190345"/>
              <a:gd name="connsiteY3" fmla="*/ 1920270 h 6774845"/>
              <a:gd name="connsiteX4" fmla="*/ 1873345 w 7190345"/>
              <a:gd name="connsiteY4" fmla="*/ 2890550 h 6774845"/>
              <a:gd name="connsiteX5" fmla="*/ 1702996 w 7190345"/>
              <a:gd name="connsiteY5" fmla="*/ 3715542 h 6774845"/>
              <a:gd name="connsiteX6" fmla="*/ 1253585 w 7190345"/>
              <a:gd name="connsiteY6" fmla="*/ 4272310 h 6774845"/>
              <a:gd name="connsiteX7" fmla="*/ 837025 w 7190345"/>
              <a:gd name="connsiteY7" fmla="*/ 5034310 h 6774845"/>
              <a:gd name="connsiteX8" fmla="*/ 268065 w 7190345"/>
              <a:gd name="connsiteY8" fmla="*/ 6182390 h 6774845"/>
              <a:gd name="connsiteX9" fmla="*/ 479393 w 7190345"/>
              <a:gd name="connsiteY9" fmla="*/ 6773702 h 6774845"/>
              <a:gd name="connsiteX10" fmla="*/ 4305648 w 7190345"/>
              <a:gd name="connsiteY10" fmla="*/ 6763881 h 6774845"/>
              <a:gd name="connsiteX11" fmla="*/ 7083054 w 7190345"/>
              <a:gd name="connsiteY11" fmla="*/ 6764897 h 6774845"/>
              <a:gd name="connsiteX12" fmla="*/ 7165614 w 7190345"/>
              <a:gd name="connsiteY12" fmla="*/ 5896593 h 6774845"/>
              <a:gd name="connsiteX13" fmla="*/ 6897465 w 7190345"/>
              <a:gd name="connsiteY13" fmla="*/ 5120670 h 6774845"/>
              <a:gd name="connsiteX14" fmla="*/ 6465665 w 7190345"/>
              <a:gd name="connsiteY14" fmla="*/ 4028470 h 6774845"/>
              <a:gd name="connsiteX15" fmla="*/ 5876385 w 7190345"/>
              <a:gd name="connsiteY15" fmla="*/ 3693190 h 6774845"/>
              <a:gd name="connsiteX16" fmla="*/ 5469985 w 7190345"/>
              <a:gd name="connsiteY16" fmla="*/ 3010777 h 6774845"/>
              <a:gd name="connsiteX17" fmla="*/ 5215985 w 7190345"/>
              <a:gd name="connsiteY17" fmla="*/ 2262323 h 6774845"/>
              <a:gd name="connsiteX18" fmla="*/ 4818052 w 7190345"/>
              <a:gd name="connsiteY18" fmla="*/ 987243 h 6774845"/>
              <a:gd name="connsiteX19" fmla="*/ 4111931 w 7190345"/>
              <a:gd name="connsiteY19" fmla="*/ 181216 h 6774845"/>
              <a:gd name="connsiteX20" fmla="*/ 3472867 w 7190345"/>
              <a:gd name="connsiteY20" fmla="*/ 370 h 6774845"/>
              <a:gd name="connsiteX21" fmla="*/ 2776908 w 7190345"/>
              <a:gd name="connsiteY21" fmla="*/ 187990 h 6774845"/>
              <a:gd name="connsiteX0" fmla="*/ 2776908 w 7183693"/>
              <a:gd name="connsiteY0" fmla="*/ 187990 h 6774845"/>
              <a:gd name="connsiteX1" fmla="*/ 2244185 w 7183693"/>
              <a:gd name="connsiteY1" fmla="*/ 552057 h 6774845"/>
              <a:gd name="connsiteX2" fmla="*/ 1888585 w 7183693"/>
              <a:gd name="connsiteY2" fmla="*/ 1102391 h 6774845"/>
              <a:gd name="connsiteX3" fmla="*/ 1751425 w 7183693"/>
              <a:gd name="connsiteY3" fmla="*/ 1920270 h 6774845"/>
              <a:gd name="connsiteX4" fmla="*/ 1873345 w 7183693"/>
              <a:gd name="connsiteY4" fmla="*/ 2890550 h 6774845"/>
              <a:gd name="connsiteX5" fmla="*/ 1702996 w 7183693"/>
              <a:gd name="connsiteY5" fmla="*/ 3715542 h 6774845"/>
              <a:gd name="connsiteX6" fmla="*/ 1253585 w 7183693"/>
              <a:gd name="connsiteY6" fmla="*/ 4272310 h 6774845"/>
              <a:gd name="connsiteX7" fmla="*/ 837025 w 7183693"/>
              <a:gd name="connsiteY7" fmla="*/ 5034310 h 6774845"/>
              <a:gd name="connsiteX8" fmla="*/ 268065 w 7183693"/>
              <a:gd name="connsiteY8" fmla="*/ 6182390 h 6774845"/>
              <a:gd name="connsiteX9" fmla="*/ 479393 w 7183693"/>
              <a:gd name="connsiteY9" fmla="*/ 6773702 h 6774845"/>
              <a:gd name="connsiteX10" fmla="*/ 4305648 w 7183693"/>
              <a:gd name="connsiteY10" fmla="*/ 6763881 h 6774845"/>
              <a:gd name="connsiteX11" fmla="*/ 7083054 w 7183693"/>
              <a:gd name="connsiteY11" fmla="*/ 6764897 h 6774845"/>
              <a:gd name="connsiteX12" fmla="*/ 7165614 w 7183693"/>
              <a:gd name="connsiteY12" fmla="*/ 5896593 h 6774845"/>
              <a:gd name="connsiteX13" fmla="*/ 6897465 w 7183693"/>
              <a:gd name="connsiteY13" fmla="*/ 5120670 h 6774845"/>
              <a:gd name="connsiteX14" fmla="*/ 6465665 w 7183693"/>
              <a:gd name="connsiteY14" fmla="*/ 4028470 h 6774845"/>
              <a:gd name="connsiteX15" fmla="*/ 5876385 w 7183693"/>
              <a:gd name="connsiteY15" fmla="*/ 3693190 h 6774845"/>
              <a:gd name="connsiteX16" fmla="*/ 5469985 w 7183693"/>
              <a:gd name="connsiteY16" fmla="*/ 3010777 h 6774845"/>
              <a:gd name="connsiteX17" fmla="*/ 5215985 w 7183693"/>
              <a:gd name="connsiteY17" fmla="*/ 2262323 h 6774845"/>
              <a:gd name="connsiteX18" fmla="*/ 4818052 w 7183693"/>
              <a:gd name="connsiteY18" fmla="*/ 987243 h 6774845"/>
              <a:gd name="connsiteX19" fmla="*/ 4111931 w 7183693"/>
              <a:gd name="connsiteY19" fmla="*/ 181216 h 6774845"/>
              <a:gd name="connsiteX20" fmla="*/ 3472867 w 7183693"/>
              <a:gd name="connsiteY20" fmla="*/ 370 h 6774845"/>
              <a:gd name="connsiteX21" fmla="*/ 2776908 w 7183693"/>
              <a:gd name="connsiteY21" fmla="*/ 187990 h 6774845"/>
              <a:gd name="connsiteX0" fmla="*/ 2776908 w 7183693"/>
              <a:gd name="connsiteY0" fmla="*/ 187990 h 6774845"/>
              <a:gd name="connsiteX1" fmla="*/ 2244185 w 7183693"/>
              <a:gd name="connsiteY1" fmla="*/ 552057 h 6774845"/>
              <a:gd name="connsiteX2" fmla="*/ 1888585 w 7183693"/>
              <a:gd name="connsiteY2" fmla="*/ 1102391 h 6774845"/>
              <a:gd name="connsiteX3" fmla="*/ 1751425 w 7183693"/>
              <a:gd name="connsiteY3" fmla="*/ 1920270 h 6774845"/>
              <a:gd name="connsiteX4" fmla="*/ 1873345 w 7183693"/>
              <a:gd name="connsiteY4" fmla="*/ 2890550 h 6774845"/>
              <a:gd name="connsiteX5" fmla="*/ 1702996 w 7183693"/>
              <a:gd name="connsiteY5" fmla="*/ 3715542 h 6774845"/>
              <a:gd name="connsiteX6" fmla="*/ 1253585 w 7183693"/>
              <a:gd name="connsiteY6" fmla="*/ 4272310 h 6774845"/>
              <a:gd name="connsiteX7" fmla="*/ 837025 w 7183693"/>
              <a:gd name="connsiteY7" fmla="*/ 5034310 h 6774845"/>
              <a:gd name="connsiteX8" fmla="*/ 268065 w 7183693"/>
              <a:gd name="connsiteY8" fmla="*/ 6182390 h 6774845"/>
              <a:gd name="connsiteX9" fmla="*/ 479393 w 7183693"/>
              <a:gd name="connsiteY9" fmla="*/ 6773702 h 6774845"/>
              <a:gd name="connsiteX10" fmla="*/ 4305648 w 7183693"/>
              <a:gd name="connsiteY10" fmla="*/ 6763881 h 6774845"/>
              <a:gd name="connsiteX11" fmla="*/ 7083054 w 7183693"/>
              <a:gd name="connsiteY11" fmla="*/ 6764897 h 6774845"/>
              <a:gd name="connsiteX12" fmla="*/ 7165614 w 7183693"/>
              <a:gd name="connsiteY12" fmla="*/ 5896593 h 6774845"/>
              <a:gd name="connsiteX13" fmla="*/ 6897465 w 7183693"/>
              <a:gd name="connsiteY13" fmla="*/ 5120670 h 6774845"/>
              <a:gd name="connsiteX14" fmla="*/ 6465665 w 7183693"/>
              <a:gd name="connsiteY14" fmla="*/ 4028470 h 6774845"/>
              <a:gd name="connsiteX15" fmla="*/ 5876385 w 7183693"/>
              <a:gd name="connsiteY15" fmla="*/ 3693190 h 6774845"/>
              <a:gd name="connsiteX16" fmla="*/ 5469985 w 7183693"/>
              <a:gd name="connsiteY16" fmla="*/ 3010777 h 6774845"/>
              <a:gd name="connsiteX17" fmla="*/ 5215985 w 7183693"/>
              <a:gd name="connsiteY17" fmla="*/ 2262323 h 6774845"/>
              <a:gd name="connsiteX18" fmla="*/ 4818052 w 7183693"/>
              <a:gd name="connsiteY18" fmla="*/ 987243 h 6774845"/>
              <a:gd name="connsiteX19" fmla="*/ 4111931 w 7183693"/>
              <a:gd name="connsiteY19" fmla="*/ 181216 h 6774845"/>
              <a:gd name="connsiteX20" fmla="*/ 3472867 w 7183693"/>
              <a:gd name="connsiteY20" fmla="*/ 370 h 6774845"/>
              <a:gd name="connsiteX21" fmla="*/ 2776908 w 7183693"/>
              <a:gd name="connsiteY21" fmla="*/ 187990 h 6774845"/>
              <a:gd name="connsiteX0" fmla="*/ 2776908 w 7183693"/>
              <a:gd name="connsiteY0" fmla="*/ 187990 h 6774845"/>
              <a:gd name="connsiteX1" fmla="*/ 2244185 w 7183693"/>
              <a:gd name="connsiteY1" fmla="*/ 552057 h 6774845"/>
              <a:gd name="connsiteX2" fmla="*/ 1888585 w 7183693"/>
              <a:gd name="connsiteY2" fmla="*/ 1102391 h 6774845"/>
              <a:gd name="connsiteX3" fmla="*/ 1751425 w 7183693"/>
              <a:gd name="connsiteY3" fmla="*/ 1920270 h 6774845"/>
              <a:gd name="connsiteX4" fmla="*/ 1873345 w 7183693"/>
              <a:gd name="connsiteY4" fmla="*/ 2890550 h 6774845"/>
              <a:gd name="connsiteX5" fmla="*/ 1702996 w 7183693"/>
              <a:gd name="connsiteY5" fmla="*/ 3715542 h 6774845"/>
              <a:gd name="connsiteX6" fmla="*/ 1253585 w 7183693"/>
              <a:gd name="connsiteY6" fmla="*/ 4272310 h 6774845"/>
              <a:gd name="connsiteX7" fmla="*/ 837025 w 7183693"/>
              <a:gd name="connsiteY7" fmla="*/ 5034310 h 6774845"/>
              <a:gd name="connsiteX8" fmla="*/ 268065 w 7183693"/>
              <a:gd name="connsiteY8" fmla="*/ 6182390 h 6774845"/>
              <a:gd name="connsiteX9" fmla="*/ 479393 w 7183693"/>
              <a:gd name="connsiteY9" fmla="*/ 6773702 h 6774845"/>
              <a:gd name="connsiteX10" fmla="*/ 4305648 w 7183693"/>
              <a:gd name="connsiteY10" fmla="*/ 6763881 h 6774845"/>
              <a:gd name="connsiteX11" fmla="*/ 7083054 w 7183693"/>
              <a:gd name="connsiteY11" fmla="*/ 6764897 h 6774845"/>
              <a:gd name="connsiteX12" fmla="*/ 7165614 w 7183693"/>
              <a:gd name="connsiteY12" fmla="*/ 5896593 h 6774845"/>
              <a:gd name="connsiteX13" fmla="*/ 6908895 w 7183693"/>
              <a:gd name="connsiteY13" fmla="*/ 5116860 h 6774845"/>
              <a:gd name="connsiteX14" fmla="*/ 6465665 w 7183693"/>
              <a:gd name="connsiteY14" fmla="*/ 4028470 h 6774845"/>
              <a:gd name="connsiteX15" fmla="*/ 5876385 w 7183693"/>
              <a:gd name="connsiteY15" fmla="*/ 3693190 h 6774845"/>
              <a:gd name="connsiteX16" fmla="*/ 5469985 w 7183693"/>
              <a:gd name="connsiteY16" fmla="*/ 3010777 h 6774845"/>
              <a:gd name="connsiteX17" fmla="*/ 5215985 w 7183693"/>
              <a:gd name="connsiteY17" fmla="*/ 2262323 h 6774845"/>
              <a:gd name="connsiteX18" fmla="*/ 4818052 w 7183693"/>
              <a:gd name="connsiteY18" fmla="*/ 987243 h 6774845"/>
              <a:gd name="connsiteX19" fmla="*/ 4111931 w 7183693"/>
              <a:gd name="connsiteY19" fmla="*/ 181216 h 6774845"/>
              <a:gd name="connsiteX20" fmla="*/ 3472867 w 7183693"/>
              <a:gd name="connsiteY20" fmla="*/ 370 h 6774845"/>
              <a:gd name="connsiteX21" fmla="*/ 2776908 w 7183693"/>
              <a:gd name="connsiteY21" fmla="*/ 187990 h 6774845"/>
              <a:gd name="connsiteX0" fmla="*/ 2776908 w 7183693"/>
              <a:gd name="connsiteY0" fmla="*/ 187990 h 6774845"/>
              <a:gd name="connsiteX1" fmla="*/ 2244185 w 7183693"/>
              <a:gd name="connsiteY1" fmla="*/ 552057 h 6774845"/>
              <a:gd name="connsiteX2" fmla="*/ 1888585 w 7183693"/>
              <a:gd name="connsiteY2" fmla="*/ 1102391 h 6774845"/>
              <a:gd name="connsiteX3" fmla="*/ 1751425 w 7183693"/>
              <a:gd name="connsiteY3" fmla="*/ 1920270 h 6774845"/>
              <a:gd name="connsiteX4" fmla="*/ 1873345 w 7183693"/>
              <a:gd name="connsiteY4" fmla="*/ 2890550 h 6774845"/>
              <a:gd name="connsiteX5" fmla="*/ 1702996 w 7183693"/>
              <a:gd name="connsiteY5" fmla="*/ 3715542 h 6774845"/>
              <a:gd name="connsiteX6" fmla="*/ 1253585 w 7183693"/>
              <a:gd name="connsiteY6" fmla="*/ 4272310 h 6774845"/>
              <a:gd name="connsiteX7" fmla="*/ 837025 w 7183693"/>
              <a:gd name="connsiteY7" fmla="*/ 5034310 h 6774845"/>
              <a:gd name="connsiteX8" fmla="*/ 268065 w 7183693"/>
              <a:gd name="connsiteY8" fmla="*/ 6182390 h 6774845"/>
              <a:gd name="connsiteX9" fmla="*/ 479393 w 7183693"/>
              <a:gd name="connsiteY9" fmla="*/ 6773702 h 6774845"/>
              <a:gd name="connsiteX10" fmla="*/ 4305648 w 7183693"/>
              <a:gd name="connsiteY10" fmla="*/ 6763881 h 6774845"/>
              <a:gd name="connsiteX11" fmla="*/ 7083054 w 7183693"/>
              <a:gd name="connsiteY11" fmla="*/ 6764897 h 6774845"/>
              <a:gd name="connsiteX12" fmla="*/ 7165614 w 7183693"/>
              <a:gd name="connsiteY12" fmla="*/ 5896593 h 6774845"/>
              <a:gd name="connsiteX13" fmla="*/ 6908895 w 7183693"/>
              <a:gd name="connsiteY13" fmla="*/ 5116860 h 6774845"/>
              <a:gd name="connsiteX14" fmla="*/ 6465665 w 7183693"/>
              <a:gd name="connsiteY14" fmla="*/ 4028470 h 6774845"/>
              <a:gd name="connsiteX15" fmla="*/ 5876385 w 7183693"/>
              <a:gd name="connsiteY15" fmla="*/ 3693190 h 6774845"/>
              <a:gd name="connsiteX16" fmla="*/ 5469985 w 7183693"/>
              <a:gd name="connsiteY16" fmla="*/ 3010777 h 6774845"/>
              <a:gd name="connsiteX17" fmla="*/ 5215985 w 7183693"/>
              <a:gd name="connsiteY17" fmla="*/ 2262323 h 6774845"/>
              <a:gd name="connsiteX18" fmla="*/ 4818052 w 7183693"/>
              <a:gd name="connsiteY18" fmla="*/ 987243 h 6774845"/>
              <a:gd name="connsiteX19" fmla="*/ 4111931 w 7183693"/>
              <a:gd name="connsiteY19" fmla="*/ 181216 h 6774845"/>
              <a:gd name="connsiteX20" fmla="*/ 3472867 w 7183693"/>
              <a:gd name="connsiteY20" fmla="*/ 370 h 6774845"/>
              <a:gd name="connsiteX21" fmla="*/ 2776908 w 7183693"/>
              <a:gd name="connsiteY21" fmla="*/ 187990 h 6774845"/>
              <a:gd name="connsiteX0" fmla="*/ 2776908 w 7183693"/>
              <a:gd name="connsiteY0" fmla="*/ 187990 h 6774845"/>
              <a:gd name="connsiteX1" fmla="*/ 2244185 w 7183693"/>
              <a:gd name="connsiteY1" fmla="*/ 552057 h 6774845"/>
              <a:gd name="connsiteX2" fmla="*/ 1888585 w 7183693"/>
              <a:gd name="connsiteY2" fmla="*/ 1102391 h 6774845"/>
              <a:gd name="connsiteX3" fmla="*/ 1751425 w 7183693"/>
              <a:gd name="connsiteY3" fmla="*/ 1920270 h 6774845"/>
              <a:gd name="connsiteX4" fmla="*/ 1873345 w 7183693"/>
              <a:gd name="connsiteY4" fmla="*/ 2890550 h 6774845"/>
              <a:gd name="connsiteX5" fmla="*/ 1702996 w 7183693"/>
              <a:gd name="connsiteY5" fmla="*/ 3715542 h 6774845"/>
              <a:gd name="connsiteX6" fmla="*/ 1253585 w 7183693"/>
              <a:gd name="connsiteY6" fmla="*/ 4272310 h 6774845"/>
              <a:gd name="connsiteX7" fmla="*/ 837025 w 7183693"/>
              <a:gd name="connsiteY7" fmla="*/ 5034310 h 6774845"/>
              <a:gd name="connsiteX8" fmla="*/ 268065 w 7183693"/>
              <a:gd name="connsiteY8" fmla="*/ 6182390 h 6774845"/>
              <a:gd name="connsiteX9" fmla="*/ 479393 w 7183693"/>
              <a:gd name="connsiteY9" fmla="*/ 6773702 h 6774845"/>
              <a:gd name="connsiteX10" fmla="*/ 4305648 w 7183693"/>
              <a:gd name="connsiteY10" fmla="*/ 6763881 h 6774845"/>
              <a:gd name="connsiteX11" fmla="*/ 7083054 w 7183693"/>
              <a:gd name="connsiteY11" fmla="*/ 6764897 h 6774845"/>
              <a:gd name="connsiteX12" fmla="*/ 7165614 w 7183693"/>
              <a:gd name="connsiteY12" fmla="*/ 5896593 h 6774845"/>
              <a:gd name="connsiteX13" fmla="*/ 6908895 w 7183693"/>
              <a:gd name="connsiteY13" fmla="*/ 5101620 h 6774845"/>
              <a:gd name="connsiteX14" fmla="*/ 6465665 w 7183693"/>
              <a:gd name="connsiteY14" fmla="*/ 4028470 h 6774845"/>
              <a:gd name="connsiteX15" fmla="*/ 5876385 w 7183693"/>
              <a:gd name="connsiteY15" fmla="*/ 3693190 h 6774845"/>
              <a:gd name="connsiteX16" fmla="*/ 5469985 w 7183693"/>
              <a:gd name="connsiteY16" fmla="*/ 3010777 h 6774845"/>
              <a:gd name="connsiteX17" fmla="*/ 5215985 w 7183693"/>
              <a:gd name="connsiteY17" fmla="*/ 2262323 h 6774845"/>
              <a:gd name="connsiteX18" fmla="*/ 4818052 w 7183693"/>
              <a:gd name="connsiteY18" fmla="*/ 987243 h 6774845"/>
              <a:gd name="connsiteX19" fmla="*/ 4111931 w 7183693"/>
              <a:gd name="connsiteY19" fmla="*/ 181216 h 6774845"/>
              <a:gd name="connsiteX20" fmla="*/ 3472867 w 7183693"/>
              <a:gd name="connsiteY20" fmla="*/ 370 h 6774845"/>
              <a:gd name="connsiteX21" fmla="*/ 2776908 w 7183693"/>
              <a:gd name="connsiteY21" fmla="*/ 187990 h 6774845"/>
              <a:gd name="connsiteX0" fmla="*/ 2776908 w 7183693"/>
              <a:gd name="connsiteY0" fmla="*/ 187990 h 6774845"/>
              <a:gd name="connsiteX1" fmla="*/ 2244185 w 7183693"/>
              <a:gd name="connsiteY1" fmla="*/ 552057 h 6774845"/>
              <a:gd name="connsiteX2" fmla="*/ 1888585 w 7183693"/>
              <a:gd name="connsiteY2" fmla="*/ 1102391 h 6774845"/>
              <a:gd name="connsiteX3" fmla="*/ 1751425 w 7183693"/>
              <a:gd name="connsiteY3" fmla="*/ 1920270 h 6774845"/>
              <a:gd name="connsiteX4" fmla="*/ 1873345 w 7183693"/>
              <a:gd name="connsiteY4" fmla="*/ 2890550 h 6774845"/>
              <a:gd name="connsiteX5" fmla="*/ 1702996 w 7183693"/>
              <a:gd name="connsiteY5" fmla="*/ 3715542 h 6774845"/>
              <a:gd name="connsiteX6" fmla="*/ 1253585 w 7183693"/>
              <a:gd name="connsiteY6" fmla="*/ 4272310 h 6774845"/>
              <a:gd name="connsiteX7" fmla="*/ 837025 w 7183693"/>
              <a:gd name="connsiteY7" fmla="*/ 5034310 h 6774845"/>
              <a:gd name="connsiteX8" fmla="*/ 268065 w 7183693"/>
              <a:gd name="connsiteY8" fmla="*/ 6182390 h 6774845"/>
              <a:gd name="connsiteX9" fmla="*/ 479393 w 7183693"/>
              <a:gd name="connsiteY9" fmla="*/ 6773702 h 6774845"/>
              <a:gd name="connsiteX10" fmla="*/ 4305648 w 7183693"/>
              <a:gd name="connsiteY10" fmla="*/ 6763881 h 6774845"/>
              <a:gd name="connsiteX11" fmla="*/ 7083054 w 7183693"/>
              <a:gd name="connsiteY11" fmla="*/ 6764897 h 6774845"/>
              <a:gd name="connsiteX12" fmla="*/ 7165614 w 7183693"/>
              <a:gd name="connsiteY12" fmla="*/ 5896593 h 6774845"/>
              <a:gd name="connsiteX13" fmla="*/ 6908895 w 7183693"/>
              <a:gd name="connsiteY13" fmla="*/ 5101620 h 6774845"/>
              <a:gd name="connsiteX14" fmla="*/ 6465665 w 7183693"/>
              <a:gd name="connsiteY14" fmla="*/ 4028470 h 6774845"/>
              <a:gd name="connsiteX15" fmla="*/ 5876385 w 7183693"/>
              <a:gd name="connsiteY15" fmla="*/ 3693190 h 6774845"/>
              <a:gd name="connsiteX16" fmla="*/ 5469985 w 7183693"/>
              <a:gd name="connsiteY16" fmla="*/ 3010777 h 6774845"/>
              <a:gd name="connsiteX17" fmla="*/ 5215985 w 7183693"/>
              <a:gd name="connsiteY17" fmla="*/ 2262323 h 6774845"/>
              <a:gd name="connsiteX18" fmla="*/ 4818052 w 7183693"/>
              <a:gd name="connsiteY18" fmla="*/ 987243 h 6774845"/>
              <a:gd name="connsiteX19" fmla="*/ 4111931 w 7183693"/>
              <a:gd name="connsiteY19" fmla="*/ 181216 h 6774845"/>
              <a:gd name="connsiteX20" fmla="*/ 3472867 w 7183693"/>
              <a:gd name="connsiteY20" fmla="*/ 370 h 6774845"/>
              <a:gd name="connsiteX21" fmla="*/ 2776908 w 7183693"/>
              <a:gd name="connsiteY21" fmla="*/ 187990 h 6774845"/>
              <a:gd name="connsiteX0" fmla="*/ 2776908 w 7193280"/>
              <a:gd name="connsiteY0" fmla="*/ 187990 h 6774845"/>
              <a:gd name="connsiteX1" fmla="*/ 2244185 w 7193280"/>
              <a:gd name="connsiteY1" fmla="*/ 552057 h 6774845"/>
              <a:gd name="connsiteX2" fmla="*/ 1888585 w 7193280"/>
              <a:gd name="connsiteY2" fmla="*/ 1102391 h 6774845"/>
              <a:gd name="connsiteX3" fmla="*/ 1751425 w 7193280"/>
              <a:gd name="connsiteY3" fmla="*/ 1920270 h 6774845"/>
              <a:gd name="connsiteX4" fmla="*/ 1873345 w 7193280"/>
              <a:gd name="connsiteY4" fmla="*/ 2890550 h 6774845"/>
              <a:gd name="connsiteX5" fmla="*/ 1702996 w 7193280"/>
              <a:gd name="connsiteY5" fmla="*/ 3715542 h 6774845"/>
              <a:gd name="connsiteX6" fmla="*/ 1253585 w 7193280"/>
              <a:gd name="connsiteY6" fmla="*/ 4272310 h 6774845"/>
              <a:gd name="connsiteX7" fmla="*/ 837025 w 7193280"/>
              <a:gd name="connsiteY7" fmla="*/ 5034310 h 6774845"/>
              <a:gd name="connsiteX8" fmla="*/ 268065 w 7193280"/>
              <a:gd name="connsiteY8" fmla="*/ 6182390 h 6774845"/>
              <a:gd name="connsiteX9" fmla="*/ 479393 w 7193280"/>
              <a:gd name="connsiteY9" fmla="*/ 6773702 h 6774845"/>
              <a:gd name="connsiteX10" fmla="*/ 4305648 w 7193280"/>
              <a:gd name="connsiteY10" fmla="*/ 6763881 h 6774845"/>
              <a:gd name="connsiteX11" fmla="*/ 7083054 w 7193280"/>
              <a:gd name="connsiteY11" fmla="*/ 6764897 h 6774845"/>
              <a:gd name="connsiteX12" fmla="*/ 7165614 w 7193280"/>
              <a:gd name="connsiteY12" fmla="*/ 5896593 h 6774845"/>
              <a:gd name="connsiteX13" fmla="*/ 6908895 w 7193280"/>
              <a:gd name="connsiteY13" fmla="*/ 5101620 h 6774845"/>
              <a:gd name="connsiteX14" fmla="*/ 6465665 w 7193280"/>
              <a:gd name="connsiteY14" fmla="*/ 4028470 h 6774845"/>
              <a:gd name="connsiteX15" fmla="*/ 5876385 w 7193280"/>
              <a:gd name="connsiteY15" fmla="*/ 3693190 h 6774845"/>
              <a:gd name="connsiteX16" fmla="*/ 5469985 w 7193280"/>
              <a:gd name="connsiteY16" fmla="*/ 3010777 h 6774845"/>
              <a:gd name="connsiteX17" fmla="*/ 5215985 w 7193280"/>
              <a:gd name="connsiteY17" fmla="*/ 2262323 h 6774845"/>
              <a:gd name="connsiteX18" fmla="*/ 4818052 w 7193280"/>
              <a:gd name="connsiteY18" fmla="*/ 987243 h 6774845"/>
              <a:gd name="connsiteX19" fmla="*/ 4111931 w 7193280"/>
              <a:gd name="connsiteY19" fmla="*/ 181216 h 6774845"/>
              <a:gd name="connsiteX20" fmla="*/ 3472867 w 7193280"/>
              <a:gd name="connsiteY20" fmla="*/ 370 h 6774845"/>
              <a:gd name="connsiteX21" fmla="*/ 2776908 w 7193280"/>
              <a:gd name="connsiteY21" fmla="*/ 187990 h 6774845"/>
              <a:gd name="connsiteX0" fmla="*/ 2776908 w 7193280"/>
              <a:gd name="connsiteY0" fmla="*/ 187990 h 6774845"/>
              <a:gd name="connsiteX1" fmla="*/ 2244185 w 7193280"/>
              <a:gd name="connsiteY1" fmla="*/ 552057 h 6774845"/>
              <a:gd name="connsiteX2" fmla="*/ 1888585 w 7193280"/>
              <a:gd name="connsiteY2" fmla="*/ 1102391 h 6774845"/>
              <a:gd name="connsiteX3" fmla="*/ 1751425 w 7193280"/>
              <a:gd name="connsiteY3" fmla="*/ 1920270 h 6774845"/>
              <a:gd name="connsiteX4" fmla="*/ 1873345 w 7193280"/>
              <a:gd name="connsiteY4" fmla="*/ 2890550 h 6774845"/>
              <a:gd name="connsiteX5" fmla="*/ 1702996 w 7193280"/>
              <a:gd name="connsiteY5" fmla="*/ 3715542 h 6774845"/>
              <a:gd name="connsiteX6" fmla="*/ 1268825 w 7193280"/>
              <a:gd name="connsiteY6" fmla="*/ 4279930 h 6774845"/>
              <a:gd name="connsiteX7" fmla="*/ 837025 w 7193280"/>
              <a:gd name="connsiteY7" fmla="*/ 5034310 h 6774845"/>
              <a:gd name="connsiteX8" fmla="*/ 268065 w 7193280"/>
              <a:gd name="connsiteY8" fmla="*/ 6182390 h 6774845"/>
              <a:gd name="connsiteX9" fmla="*/ 479393 w 7193280"/>
              <a:gd name="connsiteY9" fmla="*/ 6773702 h 6774845"/>
              <a:gd name="connsiteX10" fmla="*/ 4305648 w 7193280"/>
              <a:gd name="connsiteY10" fmla="*/ 6763881 h 6774845"/>
              <a:gd name="connsiteX11" fmla="*/ 7083054 w 7193280"/>
              <a:gd name="connsiteY11" fmla="*/ 6764897 h 6774845"/>
              <a:gd name="connsiteX12" fmla="*/ 7165614 w 7193280"/>
              <a:gd name="connsiteY12" fmla="*/ 5896593 h 6774845"/>
              <a:gd name="connsiteX13" fmla="*/ 6908895 w 7193280"/>
              <a:gd name="connsiteY13" fmla="*/ 5101620 h 6774845"/>
              <a:gd name="connsiteX14" fmla="*/ 6465665 w 7193280"/>
              <a:gd name="connsiteY14" fmla="*/ 4028470 h 6774845"/>
              <a:gd name="connsiteX15" fmla="*/ 5876385 w 7193280"/>
              <a:gd name="connsiteY15" fmla="*/ 3693190 h 6774845"/>
              <a:gd name="connsiteX16" fmla="*/ 5469985 w 7193280"/>
              <a:gd name="connsiteY16" fmla="*/ 3010777 h 6774845"/>
              <a:gd name="connsiteX17" fmla="*/ 5215985 w 7193280"/>
              <a:gd name="connsiteY17" fmla="*/ 2262323 h 6774845"/>
              <a:gd name="connsiteX18" fmla="*/ 4818052 w 7193280"/>
              <a:gd name="connsiteY18" fmla="*/ 987243 h 6774845"/>
              <a:gd name="connsiteX19" fmla="*/ 4111931 w 7193280"/>
              <a:gd name="connsiteY19" fmla="*/ 181216 h 6774845"/>
              <a:gd name="connsiteX20" fmla="*/ 3472867 w 7193280"/>
              <a:gd name="connsiteY20" fmla="*/ 370 h 6774845"/>
              <a:gd name="connsiteX21" fmla="*/ 2776908 w 7193280"/>
              <a:gd name="connsiteY21" fmla="*/ 187990 h 6774845"/>
              <a:gd name="connsiteX0" fmla="*/ 2714762 w 7131134"/>
              <a:gd name="connsiteY0" fmla="*/ 187990 h 6774097"/>
              <a:gd name="connsiteX1" fmla="*/ 2182039 w 7131134"/>
              <a:gd name="connsiteY1" fmla="*/ 552057 h 6774097"/>
              <a:gd name="connsiteX2" fmla="*/ 1826439 w 7131134"/>
              <a:gd name="connsiteY2" fmla="*/ 1102391 h 6774097"/>
              <a:gd name="connsiteX3" fmla="*/ 1689279 w 7131134"/>
              <a:gd name="connsiteY3" fmla="*/ 1920270 h 6774097"/>
              <a:gd name="connsiteX4" fmla="*/ 1811199 w 7131134"/>
              <a:gd name="connsiteY4" fmla="*/ 2890550 h 6774097"/>
              <a:gd name="connsiteX5" fmla="*/ 1640850 w 7131134"/>
              <a:gd name="connsiteY5" fmla="*/ 3715542 h 6774097"/>
              <a:gd name="connsiteX6" fmla="*/ 1206679 w 7131134"/>
              <a:gd name="connsiteY6" fmla="*/ 4279930 h 6774097"/>
              <a:gd name="connsiteX7" fmla="*/ 790119 w 7131134"/>
              <a:gd name="connsiteY7" fmla="*/ 5049550 h 6774097"/>
              <a:gd name="connsiteX8" fmla="*/ 205919 w 7131134"/>
              <a:gd name="connsiteY8" fmla="*/ 6182390 h 6774097"/>
              <a:gd name="connsiteX9" fmla="*/ 417247 w 7131134"/>
              <a:gd name="connsiteY9" fmla="*/ 6773702 h 6774097"/>
              <a:gd name="connsiteX10" fmla="*/ 4243502 w 7131134"/>
              <a:gd name="connsiteY10" fmla="*/ 6763881 h 6774097"/>
              <a:gd name="connsiteX11" fmla="*/ 7020908 w 7131134"/>
              <a:gd name="connsiteY11" fmla="*/ 6764897 h 6774097"/>
              <a:gd name="connsiteX12" fmla="*/ 7103468 w 7131134"/>
              <a:gd name="connsiteY12" fmla="*/ 5896593 h 6774097"/>
              <a:gd name="connsiteX13" fmla="*/ 6846749 w 7131134"/>
              <a:gd name="connsiteY13" fmla="*/ 5101620 h 6774097"/>
              <a:gd name="connsiteX14" fmla="*/ 6403519 w 7131134"/>
              <a:gd name="connsiteY14" fmla="*/ 4028470 h 6774097"/>
              <a:gd name="connsiteX15" fmla="*/ 5814239 w 7131134"/>
              <a:gd name="connsiteY15" fmla="*/ 3693190 h 6774097"/>
              <a:gd name="connsiteX16" fmla="*/ 5407839 w 7131134"/>
              <a:gd name="connsiteY16" fmla="*/ 3010777 h 6774097"/>
              <a:gd name="connsiteX17" fmla="*/ 5153839 w 7131134"/>
              <a:gd name="connsiteY17" fmla="*/ 2262323 h 6774097"/>
              <a:gd name="connsiteX18" fmla="*/ 4755906 w 7131134"/>
              <a:gd name="connsiteY18" fmla="*/ 987243 h 6774097"/>
              <a:gd name="connsiteX19" fmla="*/ 4049785 w 7131134"/>
              <a:gd name="connsiteY19" fmla="*/ 181216 h 6774097"/>
              <a:gd name="connsiteX20" fmla="*/ 3410721 w 7131134"/>
              <a:gd name="connsiteY20" fmla="*/ 370 h 6774097"/>
              <a:gd name="connsiteX21" fmla="*/ 2714762 w 7131134"/>
              <a:gd name="connsiteY21" fmla="*/ 187990 h 6774097"/>
              <a:gd name="connsiteX0" fmla="*/ 2751160 w 7167532"/>
              <a:gd name="connsiteY0" fmla="*/ 187990 h 6774097"/>
              <a:gd name="connsiteX1" fmla="*/ 2218437 w 7167532"/>
              <a:gd name="connsiteY1" fmla="*/ 552057 h 6774097"/>
              <a:gd name="connsiteX2" fmla="*/ 1862837 w 7167532"/>
              <a:gd name="connsiteY2" fmla="*/ 1102391 h 6774097"/>
              <a:gd name="connsiteX3" fmla="*/ 1725677 w 7167532"/>
              <a:gd name="connsiteY3" fmla="*/ 1920270 h 6774097"/>
              <a:gd name="connsiteX4" fmla="*/ 1847597 w 7167532"/>
              <a:gd name="connsiteY4" fmla="*/ 2890550 h 6774097"/>
              <a:gd name="connsiteX5" fmla="*/ 1677248 w 7167532"/>
              <a:gd name="connsiteY5" fmla="*/ 3715542 h 6774097"/>
              <a:gd name="connsiteX6" fmla="*/ 1243077 w 7167532"/>
              <a:gd name="connsiteY6" fmla="*/ 4279930 h 6774097"/>
              <a:gd name="connsiteX7" fmla="*/ 826517 w 7167532"/>
              <a:gd name="connsiteY7" fmla="*/ 5049550 h 6774097"/>
              <a:gd name="connsiteX8" fmla="*/ 242317 w 7167532"/>
              <a:gd name="connsiteY8" fmla="*/ 6182390 h 6774097"/>
              <a:gd name="connsiteX9" fmla="*/ 453645 w 7167532"/>
              <a:gd name="connsiteY9" fmla="*/ 6773702 h 6774097"/>
              <a:gd name="connsiteX10" fmla="*/ 4279900 w 7167532"/>
              <a:gd name="connsiteY10" fmla="*/ 6763881 h 6774097"/>
              <a:gd name="connsiteX11" fmla="*/ 7057306 w 7167532"/>
              <a:gd name="connsiteY11" fmla="*/ 6764897 h 6774097"/>
              <a:gd name="connsiteX12" fmla="*/ 7139866 w 7167532"/>
              <a:gd name="connsiteY12" fmla="*/ 5896593 h 6774097"/>
              <a:gd name="connsiteX13" fmla="*/ 6883147 w 7167532"/>
              <a:gd name="connsiteY13" fmla="*/ 5101620 h 6774097"/>
              <a:gd name="connsiteX14" fmla="*/ 6439917 w 7167532"/>
              <a:gd name="connsiteY14" fmla="*/ 4028470 h 6774097"/>
              <a:gd name="connsiteX15" fmla="*/ 5850637 w 7167532"/>
              <a:gd name="connsiteY15" fmla="*/ 3693190 h 6774097"/>
              <a:gd name="connsiteX16" fmla="*/ 5444237 w 7167532"/>
              <a:gd name="connsiteY16" fmla="*/ 3010777 h 6774097"/>
              <a:gd name="connsiteX17" fmla="*/ 5190237 w 7167532"/>
              <a:gd name="connsiteY17" fmla="*/ 2262323 h 6774097"/>
              <a:gd name="connsiteX18" fmla="*/ 4792304 w 7167532"/>
              <a:gd name="connsiteY18" fmla="*/ 987243 h 6774097"/>
              <a:gd name="connsiteX19" fmla="*/ 4086183 w 7167532"/>
              <a:gd name="connsiteY19" fmla="*/ 181216 h 6774097"/>
              <a:gd name="connsiteX20" fmla="*/ 3447119 w 7167532"/>
              <a:gd name="connsiteY20" fmla="*/ 370 h 6774097"/>
              <a:gd name="connsiteX21" fmla="*/ 2751160 w 7167532"/>
              <a:gd name="connsiteY21" fmla="*/ 187990 h 6774097"/>
              <a:gd name="connsiteX0" fmla="*/ 2761730 w 7178102"/>
              <a:gd name="connsiteY0" fmla="*/ 187990 h 6774371"/>
              <a:gd name="connsiteX1" fmla="*/ 2229007 w 7178102"/>
              <a:gd name="connsiteY1" fmla="*/ 552057 h 6774371"/>
              <a:gd name="connsiteX2" fmla="*/ 1873407 w 7178102"/>
              <a:gd name="connsiteY2" fmla="*/ 1102391 h 6774371"/>
              <a:gd name="connsiteX3" fmla="*/ 1736247 w 7178102"/>
              <a:gd name="connsiteY3" fmla="*/ 1920270 h 6774371"/>
              <a:gd name="connsiteX4" fmla="*/ 1858167 w 7178102"/>
              <a:gd name="connsiteY4" fmla="*/ 2890550 h 6774371"/>
              <a:gd name="connsiteX5" fmla="*/ 1687818 w 7178102"/>
              <a:gd name="connsiteY5" fmla="*/ 3715542 h 6774371"/>
              <a:gd name="connsiteX6" fmla="*/ 1253647 w 7178102"/>
              <a:gd name="connsiteY6" fmla="*/ 4279930 h 6774371"/>
              <a:gd name="connsiteX7" fmla="*/ 837087 w 7178102"/>
              <a:gd name="connsiteY7" fmla="*/ 5049550 h 6774371"/>
              <a:gd name="connsiteX8" fmla="*/ 252887 w 7178102"/>
              <a:gd name="connsiteY8" fmla="*/ 6182390 h 6774371"/>
              <a:gd name="connsiteX9" fmla="*/ 464215 w 7178102"/>
              <a:gd name="connsiteY9" fmla="*/ 6773702 h 6774371"/>
              <a:gd name="connsiteX10" fmla="*/ 4290470 w 7178102"/>
              <a:gd name="connsiteY10" fmla="*/ 6763881 h 6774371"/>
              <a:gd name="connsiteX11" fmla="*/ 7067876 w 7178102"/>
              <a:gd name="connsiteY11" fmla="*/ 6764897 h 6774371"/>
              <a:gd name="connsiteX12" fmla="*/ 7150436 w 7178102"/>
              <a:gd name="connsiteY12" fmla="*/ 5896593 h 6774371"/>
              <a:gd name="connsiteX13" fmla="*/ 6893717 w 7178102"/>
              <a:gd name="connsiteY13" fmla="*/ 5101620 h 6774371"/>
              <a:gd name="connsiteX14" fmla="*/ 6450487 w 7178102"/>
              <a:gd name="connsiteY14" fmla="*/ 4028470 h 6774371"/>
              <a:gd name="connsiteX15" fmla="*/ 5861207 w 7178102"/>
              <a:gd name="connsiteY15" fmla="*/ 3693190 h 6774371"/>
              <a:gd name="connsiteX16" fmla="*/ 5454807 w 7178102"/>
              <a:gd name="connsiteY16" fmla="*/ 3010777 h 6774371"/>
              <a:gd name="connsiteX17" fmla="*/ 5200807 w 7178102"/>
              <a:gd name="connsiteY17" fmla="*/ 2262323 h 6774371"/>
              <a:gd name="connsiteX18" fmla="*/ 4802874 w 7178102"/>
              <a:gd name="connsiteY18" fmla="*/ 987243 h 6774371"/>
              <a:gd name="connsiteX19" fmla="*/ 4096753 w 7178102"/>
              <a:gd name="connsiteY19" fmla="*/ 181216 h 6774371"/>
              <a:gd name="connsiteX20" fmla="*/ 3457689 w 7178102"/>
              <a:gd name="connsiteY20" fmla="*/ 370 h 6774371"/>
              <a:gd name="connsiteX21" fmla="*/ 2761730 w 7178102"/>
              <a:gd name="connsiteY21" fmla="*/ 187990 h 6774371"/>
              <a:gd name="connsiteX0" fmla="*/ 2753783 w 7170155"/>
              <a:gd name="connsiteY0" fmla="*/ 187990 h 6774371"/>
              <a:gd name="connsiteX1" fmla="*/ 2221060 w 7170155"/>
              <a:gd name="connsiteY1" fmla="*/ 552057 h 6774371"/>
              <a:gd name="connsiteX2" fmla="*/ 1865460 w 7170155"/>
              <a:gd name="connsiteY2" fmla="*/ 1102391 h 6774371"/>
              <a:gd name="connsiteX3" fmla="*/ 1728300 w 7170155"/>
              <a:gd name="connsiteY3" fmla="*/ 1920270 h 6774371"/>
              <a:gd name="connsiteX4" fmla="*/ 1850220 w 7170155"/>
              <a:gd name="connsiteY4" fmla="*/ 2890550 h 6774371"/>
              <a:gd name="connsiteX5" fmla="*/ 1679871 w 7170155"/>
              <a:gd name="connsiteY5" fmla="*/ 3715542 h 6774371"/>
              <a:gd name="connsiteX6" fmla="*/ 1245700 w 7170155"/>
              <a:gd name="connsiteY6" fmla="*/ 4279930 h 6774371"/>
              <a:gd name="connsiteX7" fmla="*/ 829140 w 7170155"/>
              <a:gd name="connsiteY7" fmla="*/ 5049550 h 6774371"/>
              <a:gd name="connsiteX8" fmla="*/ 244940 w 7170155"/>
              <a:gd name="connsiteY8" fmla="*/ 6182390 h 6774371"/>
              <a:gd name="connsiteX9" fmla="*/ 456268 w 7170155"/>
              <a:gd name="connsiteY9" fmla="*/ 6773702 h 6774371"/>
              <a:gd name="connsiteX10" fmla="*/ 4282523 w 7170155"/>
              <a:gd name="connsiteY10" fmla="*/ 6763881 h 6774371"/>
              <a:gd name="connsiteX11" fmla="*/ 7059929 w 7170155"/>
              <a:gd name="connsiteY11" fmla="*/ 6764897 h 6774371"/>
              <a:gd name="connsiteX12" fmla="*/ 7142489 w 7170155"/>
              <a:gd name="connsiteY12" fmla="*/ 5896593 h 6774371"/>
              <a:gd name="connsiteX13" fmla="*/ 6885770 w 7170155"/>
              <a:gd name="connsiteY13" fmla="*/ 5101620 h 6774371"/>
              <a:gd name="connsiteX14" fmla="*/ 6442540 w 7170155"/>
              <a:gd name="connsiteY14" fmla="*/ 4028470 h 6774371"/>
              <a:gd name="connsiteX15" fmla="*/ 5853260 w 7170155"/>
              <a:gd name="connsiteY15" fmla="*/ 3693190 h 6774371"/>
              <a:gd name="connsiteX16" fmla="*/ 5446860 w 7170155"/>
              <a:gd name="connsiteY16" fmla="*/ 3010777 h 6774371"/>
              <a:gd name="connsiteX17" fmla="*/ 5192860 w 7170155"/>
              <a:gd name="connsiteY17" fmla="*/ 2262323 h 6774371"/>
              <a:gd name="connsiteX18" fmla="*/ 4794927 w 7170155"/>
              <a:gd name="connsiteY18" fmla="*/ 987243 h 6774371"/>
              <a:gd name="connsiteX19" fmla="*/ 4088806 w 7170155"/>
              <a:gd name="connsiteY19" fmla="*/ 181216 h 6774371"/>
              <a:gd name="connsiteX20" fmla="*/ 3449742 w 7170155"/>
              <a:gd name="connsiteY20" fmla="*/ 370 h 6774371"/>
              <a:gd name="connsiteX21" fmla="*/ 2753783 w 7170155"/>
              <a:gd name="connsiteY21" fmla="*/ 187990 h 6774371"/>
              <a:gd name="connsiteX0" fmla="*/ 2715585 w 7131957"/>
              <a:gd name="connsiteY0" fmla="*/ 187990 h 6814472"/>
              <a:gd name="connsiteX1" fmla="*/ 2182862 w 7131957"/>
              <a:gd name="connsiteY1" fmla="*/ 552057 h 6814472"/>
              <a:gd name="connsiteX2" fmla="*/ 1827262 w 7131957"/>
              <a:gd name="connsiteY2" fmla="*/ 1102391 h 6814472"/>
              <a:gd name="connsiteX3" fmla="*/ 1690102 w 7131957"/>
              <a:gd name="connsiteY3" fmla="*/ 1920270 h 6814472"/>
              <a:gd name="connsiteX4" fmla="*/ 1812022 w 7131957"/>
              <a:gd name="connsiteY4" fmla="*/ 2890550 h 6814472"/>
              <a:gd name="connsiteX5" fmla="*/ 1641673 w 7131957"/>
              <a:gd name="connsiteY5" fmla="*/ 3715542 h 6814472"/>
              <a:gd name="connsiteX6" fmla="*/ 1207502 w 7131957"/>
              <a:gd name="connsiteY6" fmla="*/ 4279930 h 6814472"/>
              <a:gd name="connsiteX7" fmla="*/ 790942 w 7131957"/>
              <a:gd name="connsiteY7" fmla="*/ 5049550 h 6814472"/>
              <a:gd name="connsiteX8" fmla="*/ 221982 w 7131957"/>
              <a:gd name="connsiteY8" fmla="*/ 6190010 h 6814472"/>
              <a:gd name="connsiteX9" fmla="*/ 418070 w 7131957"/>
              <a:gd name="connsiteY9" fmla="*/ 6773702 h 6814472"/>
              <a:gd name="connsiteX10" fmla="*/ 4244325 w 7131957"/>
              <a:gd name="connsiteY10" fmla="*/ 6763881 h 6814472"/>
              <a:gd name="connsiteX11" fmla="*/ 7021731 w 7131957"/>
              <a:gd name="connsiteY11" fmla="*/ 6764897 h 6814472"/>
              <a:gd name="connsiteX12" fmla="*/ 7104291 w 7131957"/>
              <a:gd name="connsiteY12" fmla="*/ 5896593 h 6814472"/>
              <a:gd name="connsiteX13" fmla="*/ 6847572 w 7131957"/>
              <a:gd name="connsiteY13" fmla="*/ 5101620 h 6814472"/>
              <a:gd name="connsiteX14" fmla="*/ 6404342 w 7131957"/>
              <a:gd name="connsiteY14" fmla="*/ 4028470 h 6814472"/>
              <a:gd name="connsiteX15" fmla="*/ 5815062 w 7131957"/>
              <a:gd name="connsiteY15" fmla="*/ 3693190 h 6814472"/>
              <a:gd name="connsiteX16" fmla="*/ 5408662 w 7131957"/>
              <a:gd name="connsiteY16" fmla="*/ 3010777 h 6814472"/>
              <a:gd name="connsiteX17" fmla="*/ 5154662 w 7131957"/>
              <a:gd name="connsiteY17" fmla="*/ 2262323 h 6814472"/>
              <a:gd name="connsiteX18" fmla="*/ 4756729 w 7131957"/>
              <a:gd name="connsiteY18" fmla="*/ 987243 h 6814472"/>
              <a:gd name="connsiteX19" fmla="*/ 4050608 w 7131957"/>
              <a:gd name="connsiteY19" fmla="*/ 181216 h 6814472"/>
              <a:gd name="connsiteX20" fmla="*/ 3411544 w 7131957"/>
              <a:gd name="connsiteY20" fmla="*/ 370 h 6814472"/>
              <a:gd name="connsiteX21" fmla="*/ 2715585 w 7131957"/>
              <a:gd name="connsiteY21" fmla="*/ 187990 h 6814472"/>
              <a:gd name="connsiteX0" fmla="*/ 2719635 w 7136007"/>
              <a:gd name="connsiteY0" fmla="*/ 187990 h 6814472"/>
              <a:gd name="connsiteX1" fmla="*/ 2186912 w 7136007"/>
              <a:gd name="connsiteY1" fmla="*/ 552057 h 6814472"/>
              <a:gd name="connsiteX2" fmla="*/ 1831312 w 7136007"/>
              <a:gd name="connsiteY2" fmla="*/ 1102391 h 6814472"/>
              <a:gd name="connsiteX3" fmla="*/ 1694152 w 7136007"/>
              <a:gd name="connsiteY3" fmla="*/ 1920270 h 6814472"/>
              <a:gd name="connsiteX4" fmla="*/ 1816072 w 7136007"/>
              <a:gd name="connsiteY4" fmla="*/ 2890550 h 6814472"/>
              <a:gd name="connsiteX5" fmla="*/ 1645723 w 7136007"/>
              <a:gd name="connsiteY5" fmla="*/ 3715542 h 6814472"/>
              <a:gd name="connsiteX6" fmla="*/ 1211552 w 7136007"/>
              <a:gd name="connsiteY6" fmla="*/ 4279930 h 6814472"/>
              <a:gd name="connsiteX7" fmla="*/ 794992 w 7136007"/>
              <a:gd name="connsiteY7" fmla="*/ 5049550 h 6814472"/>
              <a:gd name="connsiteX8" fmla="*/ 226032 w 7136007"/>
              <a:gd name="connsiteY8" fmla="*/ 6190010 h 6814472"/>
              <a:gd name="connsiteX9" fmla="*/ 422120 w 7136007"/>
              <a:gd name="connsiteY9" fmla="*/ 6773702 h 6814472"/>
              <a:gd name="connsiteX10" fmla="*/ 4248375 w 7136007"/>
              <a:gd name="connsiteY10" fmla="*/ 6763881 h 6814472"/>
              <a:gd name="connsiteX11" fmla="*/ 7025781 w 7136007"/>
              <a:gd name="connsiteY11" fmla="*/ 6764897 h 6814472"/>
              <a:gd name="connsiteX12" fmla="*/ 7108341 w 7136007"/>
              <a:gd name="connsiteY12" fmla="*/ 5896593 h 6814472"/>
              <a:gd name="connsiteX13" fmla="*/ 6851622 w 7136007"/>
              <a:gd name="connsiteY13" fmla="*/ 5101620 h 6814472"/>
              <a:gd name="connsiteX14" fmla="*/ 6408392 w 7136007"/>
              <a:gd name="connsiteY14" fmla="*/ 4028470 h 6814472"/>
              <a:gd name="connsiteX15" fmla="*/ 5819112 w 7136007"/>
              <a:gd name="connsiteY15" fmla="*/ 3693190 h 6814472"/>
              <a:gd name="connsiteX16" fmla="*/ 5412712 w 7136007"/>
              <a:gd name="connsiteY16" fmla="*/ 3010777 h 6814472"/>
              <a:gd name="connsiteX17" fmla="*/ 5158712 w 7136007"/>
              <a:gd name="connsiteY17" fmla="*/ 2262323 h 6814472"/>
              <a:gd name="connsiteX18" fmla="*/ 4760779 w 7136007"/>
              <a:gd name="connsiteY18" fmla="*/ 987243 h 6814472"/>
              <a:gd name="connsiteX19" fmla="*/ 4054658 w 7136007"/>
              <a:gd name="connsiteY19" fmla="*/ 181216 h 6814472"/>
              <a:gd name="connsiteX20" fmla="*/ 3415594 w 7136007"/>
              <a:gd name="connsiteY20" fmla="*/ 370 h 6814472"/>
              <a:gd name="connsiteX21" fmla="*/ 2719635 w 7136007"/>
              <a:gd name="connsiteY21" fmla="*/ 187990 h 6814472"/>
              <a:gd name="connsiteX0" fmla="*/ 2747422 w 7163794"/>
              <a:gd name="connsiteY0" fmla="*/ 187990 h 6814472"/>
              <a:gd name="connsiteX1" fmla="*/ 2214699 w 7163794"/>
              <a:gd name="connsiteY1" fmla="*/ 552057 h 6814472"/>
              <a:gd name="connsiteX2" fmla="*/ 1859099 w 7163794"/>
              <a:gd name="connsiteY2" fmla="*/ 1102391 h 6814472"/>
              <a:gd name="connsiteX3" fmla="*/ 1721939 w 7163794"/>
              <a:gd name="connsiteY3" fmla="*/ 1920270 h 6814472"/>
              <a:gd name="connsiteX4" fmla="*/ 1843859 w 7163794"/>
              <a:gd name="connsiteY4" fmla="*/ 2890550 h 6814472"/>
              <a:gd name="connsiteX5" fmla="*/ 1673510 w 7163794"/>
              <a:gd name="connsiteY5" fmla="*/ 3715542 h 6814472"/>
              <a:gd name="connsiteX6" fmla="*/ 1239339 w 7163794"/>
              <a:gd name="connsiteY6" fmla="*/ 4279930 h 6814472"/>
              <a:gd name="connsiteX7" fmla="*/ 822779 w 7163794"/>
              <a:gd name="connsiteY7" fmla="*/ 5049550 h 6814472"/>
              <a:gd name="connsiteX8" fmla="*/ 253819 w 7163794"/>
              <a:gd name="connsiteY8" fmla="*/ 6190010 h 6814472"/>
              <a:gd name="connsiteX9" fmla="*/ 449907 w 7163794"/>
              <a:gd name="connsiteY9" fmla="*/ 6773702 h 6814472"/>
              <a:gd name="connsiteX10" fmla="*/ 4276162 w 7163794"/>
              <a:gd name="connsiteY10" fmla="*/ 6763881 h 6814472"/>
              <a:gd name="connsiteX11" fmla="*/ 7053568 w 7163794"/>
              <a:gd name="connsiteY11" fmla="*/ 6764897 h 6814472"/>
              <a:gd name="connsiteX12" fmla="*/ 7136128 w 7163794"/>
              <a:gd name="connsiteY12" fmla="*/ 5896593 h 6814472"/>
              <a:gd name="connsiteX13" fmla="*/ 6879409 w 7163794"/>
              <a:gd name="connsiteY13" fmla="*/ 5101620 h 6814472"/>
              <a:gd name="connsiteX14" fmla="*/ 6436179 w 7163794"/>
              <a:gd name="connsiteY14" fmla="*/ 4028470 h 6814472"/>
              <a:gd name="connsiteX15" fmla="*/ 5846899 w 7163794"/>
              <a:gd name="connsiteY15" fmla="*/ 3693190 h 6814472"/>
              <a:gd name="connsiteX16" fmla="*/ 5440499 w 7163794"/>
              <a:gd name="connsiteY16" fmla="*/ 3010777 h 6814472"/>
              <a:gd name="connsiteX17" fmla="*/ 5186499 w 7163794"/>
              <a:gd name="connsiteY17" fmla="*/ 2262323 h 6814472"/>
              <a:gd name="connsiteX18" fmla="*/ 4788566 w 7163794"/>
              <a:gd name="connsiteY18" fmla="*/ 987243 h 6814472"/>
              <a:gd name="connsiteX19" fmla="*/ 4082445 w 7163794"/>
              <a:gd name="connsiteY19" fmla="*/ 181216 h 6814472"/>
              <a:gd name="connsiteX20" fmla="*/ 3443381 w 7163794"/>
              <a:gd name="connsiteY20" fmla="*/ 370 h 6814472"/>
              <a:gd name="connsiteX21" fmla="*/ 2747422 w 7163794"/>
              <a:gd name="connsiteY21" fmla="*/ 187990 h 6814472"/>
              <a:gd name="connsiteX0" fmla="*/ 2753129 w 7169501"/>
              <a:gd name="connsiteY0" fmla="*/ 187990 h 6814472"/>
              <a:gd name="connsiteX1" fmla="*/ 2220406 w 7169501"/>
              <a:gd name="connsiteY1" fmla="*/ 552057 h 6814472"/>
              <a:gd name="connsiteX2" fmla="*/ 1864806 w 7169501"/>
              <a:gd name="connsiteY2" fmla="*/ 1102391 h 6814472"/>
              <a:gd name="connsiteX3" fmla="*/ 1727646 w 7169501"/>
              <a:gd name="connsiteY3" fmla="*/ 1920270 h 6814472"/>
              <a:gd name="connsiteX4" fmla="*/ 1849566 w 7169501"/>
              <a:gd name="connsiteY4" fmla="*/ 2890550 h 6814472"/>
              <a:gd name="connsiteX5" fmla="*/ 1679217 w 7169501"/>
              <a:gd name="connsiteY5" fmla="*/ 3715542 h 6814472"/>
              <a:gd name="connsiteX6" fmla="*/ 1245046 w 7169501"/>
              <a:gd name="connsiteY6" fmla="*/ 4279930 h 6814472"/>
              <a:gd name="connsiteX7" fmla="*/ 828486 w 7169501"/>
              <a:gd name="connsiteY7" fmla="*/ 5049550 h 6814472"/>
              <a:gd name="connsiteX8" fmla="*/ 259526 w 7169501"/>
              <a:gd name="connsiteY8" fmla="*/ 6190010 h 6814472"/>
              <a:gd name="connsiteX9" fmla="*/ 455614 w 7169501"/>
              <a:gd name="connsiteY9" fmla="*/ 6773702 h 6814472"/>
              <a:gd name="connsiteX10" fmla="*/ 4281869 w 7169501"/>
              <a:gd name="connsiteY10" fmla="*/ 6763881 h 6814472"/>
              <a:gd name="connsiteX11" fmla="*/ 7059275 w 7169501"/>
              <a:gd name="connsiteY11" fmla="*/ 6764897 h 6814472"/>
              <a:gd name="connsiteX12" fmla="*/ 7141835 w 7169501"/>
              <a:gd name="connsiteY12" fmla="*/ 5896593 h 6814472"/>
              <a:gd name="connsiteX13" fmla="*/ 6885116 w 7169501"/>
              <a:gd name="connsiteY13" fmla="*/ 5101620 h 6814472"/>
              <a:gd name="connsiteX14" fmla="*/ 6441886 w 7169501"/>
              <a:gd name="connsiteY14" fmla="*/ 4028470 h 6814472"/>
              <a:gd name="connsiteX15" fmla="*/ 5852606 w 7169501"/>
              <a:gd name="connsiteY15" fmla="*/ 3693190 h 6814472"/>
              <a:gd name="connsiteX16" fmla="*/ 5446206 w 7169501"/>
              <a:gd name="connsiteY16" fmla="*/ 3010777 h 6814472"/>
              <a:gd name="connsiteX17" fmla="*/ 5192206 w 7169501"/>
              <a:gd name="connsiteY17" fmla="*/ 2262323 h 6814472"/>
              <a:gd name="connsiteX18" fmla="*/ 4794273 w 7169501"/>
              <a:gd name="connsiteY18" fmla="*/ 987243 h 6814472"/>
              <a:gd name="connsiteX19" fmla="*/ 4088152 w 7169501"/>
              <a:gd name="connsiteY19" fmla="*/ 181216 h 6814472"/>
              <a:gd name="connsiteX20" fmla="*/ 3449088 w 7169501"/>
              <a:gd name="connsiteY20" fmla="*/ 370 h 6814472"/>
              <a:gd name="connsiteX21" fmla="*/ 2753129 w 7169501"/>
              <a:gd name="connsiteY21" fmla="*/ 187990 h 6814472"/>
              <a:gd name="connsiteX0" fmla="*/ 2755985 w 7172357"/>
              <a:gd name="connsiteY0" fmla="*/ 187990 h 6774684"/>
              <a:gd name="connsiteX1" fmla="*/ 2223262 w 7172357"/>
              <a:gd name="connsiteY1" fmla="*/ 552057 h 6774684"/>
              <a:gd name="connsiteX2" fmla="*/ 1867662 w 7172357"/>
              <a:gd name="connsiteY2" fmla="*/ 1102391 h 6774684"/>
              <a:gd name="connsiteX3" fmla="*/ 1730502 w 7172357"/>
              <a:gd name="connsiteY3" fmla="*/ 1920270 h 6774684"/>
              <a:gd name="connsiteX4" fmla="*/ 1852422 w 7172357"/>
              <a:gd name="connsiteY4" fmla="*/ 2890550 h 6774684"/>
              <a:gd name="connsiteX5" fmla="*/ 1682073 w 7172357"/>
              <a:gd name="connsiteY5" fmla="*/ 3715542 h 6774684"/>
              <a:gd name="connsiteX6" fmla="*/ 1247902 w 7172357"/>
              <a:gd name="connsiteY6" fmla="*/ 4279930 h 6774684"/>
              <a:gd name="connsiteX7" fmla="*/ 831342 w 7172357"/>
              <a:gd name="connsiteY7" fmla="*/ 5049550 h 6774684"/>
              <a:gd name="connsiteX8" fmla="*/ 262382 w 7172357"/>
              <a:gd name="connsiteY8" fmla="*/ 6190010 h 6774684"/>
              <a:gd name="connsiteX9" fmla="*/ 458470 w 7172357"/>
              <a:gd name="connsiteY9" fmla="*/ 6773702 h 6774684"/>
              <a:gd name="connsiteX10" fmla="*/ 4284725 w 7172357"/>
              <a:gd name="connsiteY10" fmla="*/ 6763881 h 6774684"/>
              <a:gd name="connsiteX11" fmla="*/ 7062131 w 7172357"/>
              <a:gd name="connsiteY11" fmla="*/ 6764897 h 6774684"/>
              <a:gd name="connsiteX12" fmla="*/ 7144691 w 7172357"/>
              <a:gd name="connsiteY12" fmla="*/ 5896593 h 6774684"/>
              <a:gd name="connsiteX13" fmla="*/ 6887972 w 7172357"/>
              <a:gd name="connsiteY13" fmla="*/ 5101620 h 6774684"/>
              <a:gd name="connsiteX14" fmla="*/ 6444742 w 7172357"/>
              <a:gd name="connsiteY14" fmla="*/ 4028470 h 6774684"/>
              <a:gd name="connsiteX15" fmla="*/ 5855462 w 7172357"/>
              <a:gd name="connsiteY15" fmla="*/ 3693190 h 6774684"/>
              <a:gd name="connsiteX16" fmla="*/ 5449062 w 7172357"/>
              <a:gd name="connsiteY16" fmla="*/ 3010777 h 6774684"/>
              <a:gd name="connsiteX17" fmla="*/ 5195062 w 7172357"/>
              <a:gd name="connsiteY17" fmla="*/ 2262323 h 6774684"/>
              <a:gd name="connsiteX18" fmla="*/ 4797129 w 7172357"/>
              <a:gd name="connsiteY18" fmla="*/ 987243 h 6774684"/>
              <a:gd name="connsiteX19" fmla="*/ 4091008 w 7172357"/>
              <a:gd name="connsiteY19" fmla="*/ 181216 h 6774684"/>
              <a:gd name="connsiteX20" fmla="*/ 3451944 w 7172357"/>
              <a:gd name="connsiteY20" fmla="*/ 370 h 6774684"/>
              <a:gd name="connsiteX21" fmla="*/ 2755985 w 7172357"/>
              <a:gd name="connsiteY21" fmla="*/ 187990 h 6774684"/>
              <a:gd name="connsiteX0" fmla="*/ 2679748 w 7096120"/>
              <a:gd name="connsiteY0" fmla="*/ 187990 h 6773828"/>
              <a:gd name="connsiteX1" fmla="*/ 2147025 w 7096120"/>
              <a:gd name="connsiteY1" fmla="*/ 552057 h 6773828"/>
              <a:gd name="connsiteX2" fmla="*/ 1791425 w 7096120"/>
              <a:gd name="connsiteY2" fmla="*/ 1102391 h 6773828"/>
              <a:gd name="connsiteX3" fmla="*/ 1654265 w 7096120"/>
              <a:gd name="connsiteY3" fmla="*/ 1920270 h 6773828"/>
              <a:gd name="connsiteX4" fmla="*/ 1776185 w 7096120"/>
              <a:gd name="connsiteY4" fmla="*/ 2890550 h 6773828"/>
              <a:gd name="connsiteX5" fmla="*/ 1605836 w 7096120"/>
              <a:gd name="connsiteY5" fmla="*/ 3715542 h 6773828"/>
              <a:gd name="connsiteX6" fmla="*/ 1171665 w 7096120"/>
              <a:gd name="connsiteY6" fmla="*/ 4279930 h 6773828"/>
              <a:gd name="connsiteX7" fmla="*/ 770345 w 7096120"/>
              <a:gd name="connsiteY7" fmla="*/ 5053360 h 6773828"/>
              <a:gd name="connsiteX8" fmla="*/ 186145 w 7096120"/>
              <a:gd name="connsiteY8" fmla="*/ 6190010 h 6773828"/>
              <a:gd name="connsiteX9" fmla="*/ 382233 w 7096120"/>
              <a:gd name="connsiteY9" fmla="*/ 6773702 h 6773828"/>
              <a:gd name="connsiteX10" fmla="*/ 4208488 w 7096120"/>
              <a:gd name="connsiteY10" fmla="*/ 6763881 h 6773828"/>
              <a:gd name="connsiteX11" fmla="*/ 6985894 w 7096120"/>
              <a:gd name="connsiteY11" fmla="*/ 6764897 h 6773828"/>
              <a:gd name="connsiteX12" fmla="*/ 7068454 w 7096120"/>
              <a:gd name="connsiteY12" fmla="*/ 5896593 h 6773828"/>
              <a:gd name="connsiteX13" fmla="*/ 6811735 w 7096120"/>
              <a:gd name="connsiteY13" fmla="*/ 5101620 h 6773828"/>
              <a:gd name="connsiteX14" fmla="*/ 6368505 w 7096120"/>
              <a:gd name="connsiteY14" fmla="*/ 4028470 h 6773828"/>
              <a:gd name="connsiteX15" fmla="*/ 5779225 w 7096120"/>
              <a:gd name="connsiteY15" fmla="*/ 3693190 h 6773828"/>
              <a:gd name="connsiteX16" fmla="*/ 5372825 w 7096120"/>
              <a:gd name="connsiteY16" fmla="*/ 3010777 h 6773828"/>
              <a:gd name="connsiteX17" fmla="*/ 5118825 w 7096120"/>
              <a:gd name="connsiteY17" fmla="*/ 2262323 h 6773828"/>
              <a:gd name="connsiteX18" fmla="*/ 4720892 w 7096120"/>
              <a:gd name="connsiteY18" fmla="*/ 987243 h 6773828"/>
              <a:gd name="connsiteX19" fmla="*/ 4014771 w 7096120"/>
              <a:gd name="connsiteY19" fmla="*/ 181216 h 6773828"/>
              <a:gd name="connsiteX20" fmla="*/ 3375707 w 7096120"/>
              <a:gd name="connsiteY20" fmla="*/ 370 h 6773828"/>
              <a:gd name="connsiteX21" fmla="*/ 2679748 w 7096120"/>
              <a:gd name="connsiteY21" fmla="*/ 187990 h 6773828"/>
              <a:gd name="connsiteX0" fmla="*/ 2679748 w 7096120"/>
              <a:gd name="connsiteY0" fmla="*/ 187990 h 6773828"/>
              <a:gd name="connsiteX1" fmla="*/ 2147025 w 7096120"/>
              <a:gd name="connsiteY1" fmla="*/ 552057 h 6773828"/>
              <a:gd name="connsiteX2" fmla="*/ 1791425 w 7096120"/>
              <a:gd name="connsiteY2" fmla="*/ 1102391 h 6773828"/>
              <a:gd name="connsiteX3" fmla="*/ 1654265 w 7096120"/>
              <a:gd name="connsiteY3" fmla="*/ 1920270 h 6773828"/>
              <a:gd name="connsiteX4" fmla="*/ 1776185 w 7096120"/>
              <a:gd name="connsiteY4" fmla="*/ 2890550 h 6773828"/>
              <a:gd name="connsiteX5" fmla="*/ 1605836 w 7096120"/>
              <a:gd name="connsiteY5" fmla="*/ 3715542 h 6773828"/>
              <a:gd name="connsiteX6" fmla="*/ 1183095 w 7096120"/>
              <a:gd name="connsiteY6" fmla="*/ 4279930 h 6773828"/>
              <a:gd name="connsiteX7" fmla="*/ 770345 w 7096120"/>
              <a:gd name="connsiteY7" fmla="*/ 5053360 h 6773828"/>
              <a:gd name="connsiteX8" fmla="*/ 186145 w 7096120"/>
              <a:gd name="connsiteY8" fmla="*/ 6190010 h 6773828"/>
              <a:gd name="connsiteX9" fmla="*/ 382233 w 7096120"/>
              <a:gd name="connsiteY9" fmla="*/ 6773702 h 6773828"/>
              <a:gd name="connsiteX10" fmla="*/ 4208488 w 7096120"/>
              <a:gd name="connsiteY10" fmla="*/ 6763881 h 6773828"/>
              <a:gd name="connsiteX11" fmla="*/ 6985894 w 7096120"/>
              <a:gd name="connsiteY11" fmla="*/ 6764897 h 6773828"/>
              <a:gd name="connsiteX12" fmla="*/ 7068454 w 7096120"/>
              <a:gd name="connsiteY12" fmla="*/ 5896593 h 6773828"/>
              <a:gd name="connsiteX13" fmla="*/ 6811735 w 7096120"/>
              <a:gd name="connsiteY13" fmla="*/ 5101620 h 6773828"/>
              <a:gd name="connsiteX14" fmla="*/ 6368505 w 7096120"/>
              <a:gd name="connsiteY14" fmla="*/ 4028470 h 6773828"/>
              <a:gd name="connsiteX15" fmla="*/ 5779225 w 7096120"/>
              <a:gd name="connsiteY15" fmla="*/ 3693190 h 6773828"/>
              <a:gd name="connsiteX16" fmla="*/ 5372825 w 7096120"/>
              <a:gd name="connsiteY16" fmla="*/ 3010777 h 6773828"/>
              <a:gd name="connsiteX17" fmla="*/ 5118825 w 7096120"/>
              <a:gd name="connsiteY17" fmla="*/ 2262323 h 6773828"/>
              <a:gd name="connsiteX18" fmla="*/ 4720892 w 7096120"/>
              <a:gd name="connsiteY18" fmla="*/ 987243 h 6773828"/>
              <a:gd name="connsiteX19" fmla="*/ 4014771 w 7096120"/>
              <a:gd name="connsiteY19" fmla="*/ 181216 h 6773828"/>
              <a:gd name="connsiteX20" fmla="*/ 3375707 w 7096120"/>
              <a:gd name="connsiteY20" fmla="*/ 370 h 6773828"/>
              <a:gd name="connsiteX21" fmla="*/ 2679748 w 7096120"/>
              <a:gd name="connsiteY21" fmla="*/ 187990 h 6773828"/>
              <a:gd name="connsiteX0" fmla="*/ 2664272 w 7080644"/>
              <a:gd name="connsiteY0" fmla="*/ 187990 h 6773797"/>
              <a:gd name="connsiteX1" fmla="*/ 2131549 w 7080644"/>
              <a:gd name="connsiteY1" fmla="*/ 552057 h 6773797"/>
              <a:gd name="connsiteX2" fmla="*/ 1775949 w 7080644"/>
              <a:gd name="connsiteY2" fmla="*/ 1102391 h 6773797"/>
              <a:gd name="connsiteX3" fmla="*/ 1638789 w 7080644"/>
              <a:gd name="connsiteY3" fmla="*/ 1920270 h 6773797"/>
              <a:gd name="connsiteX4" fmla="*/ 1760709 w 7080644"/>
              <a:gd name="connsiteY4" fmla="*/ 2890550 h 6773797"/>
              <a:gd name="connsiteX5" fmla="*/ 1590360 w 7080644"/>
              <a:gd name="connsiteY5" fmla="*/ 3715542 h 6773797"/>
              <a:gd name="connsiteX6" fmla="*/ 1167619 w 7080644"/>
              <a:gd name="connsiteY6" fmla="*/ 4279930 h 6773797"/>
              <a:gd name="connsiteX7" fmla="*/ 457689 w 7080644"/>
              <a:gd name="connsiteY7" fmla="*/ 5643910 h 6773797"/>
              <a:gd name="connsiteX8" fmla="*/ 170669 w 7080644"/>
              <a:gd name="connsiteY8" fmla="*/ 6190010 h 6773797"/>
              <a:gd name="connsiteX9" fmla="*/ 366757 w 7080644"/>
              <a:gd name="connsiteY9" fmla="*/ 6773702 h 6773797"/>
              <a:gd name="connsiteX10" fmla="*/ 4193012 w 7080644"/>
              <a:gd name="connsiteY10" fmla="*/ 6763881 h 6773797"/>
              <a:gd name="connsiteX11" fmla="*/ 6970418 w 7080644"/>
              <a:gd name="connsiteY11" fmla="*/ 6764897 h 6773797"/>
              <a:gd name="connsiteX12" fmla="*/ 7052978 w 7080644"/>
              <a:gd name="connsiteY12" fmla="*/ 5896593 h 6773797"/>
              <a:gd name="connsiteX13" fmla="*/ 6796259 w 7080644"/>
              <a:gd name="connsiteY13" fmla="*/ 5101620 h 6773797"/>
              <a:gd name="connsiteX14" fmla="*/ 6353029 w 7080644"/>
              <a:gd name="connsiteY14" fmla="*/ 4028470 h 6773797"/>
              <a:gd name="connsiteX15" fmla="*/ 5763749 w 7080644"/>
              <a:gd name="connsiteY15" fmla="*/ 3693190 h 6773797"/>
              <a:gd name="connsiteX16" fmla="*/ 5357349 w 7080644"/>
              <a:gd name="connsiteY16" fmla="*/ 3010777 h 6773797"/>
              <a:gd name="connsiteX17" fmla="*/ 5103349 w 7080644"/>
              <a:gd name="connsiteY17" fmla="*/ 2262323 h 6773797"/>
              <a:gd name="connsiteX18" fmla="*/ 4705416 w 7080644"/>
              <a:gd name="connsiteY18" fmla="*/ 987243 h 6773797"/>
              <a:gd name="connsiteX19" fmla="*/ 3999295 w 7080644"/>
              <a:gd name="connsiteY19" fmla="*/ 181216 h 6773797"/>
              <a:gd name="connsiteX20" fmla="*/ 3360231 w 7080644"/>
              <a:gd name="connsiteY20" fmla="*/ 370 h 6773797"/>
              <a:gd name="connsiteX21" fmla="*/ 2664272 w 7080644"/>
              <a:gd name="connsiteY21" fmla="*/ 187990 h 6773797"/>
              <a:gd name="connsiteX0" fmla="*/ 2731936 w 7148308"/>
              <a:gd name="connsiteY0" fmla="*/ 187990 h 6793658"/>
              <a:gd name="connsiteX1" fmla="*/ 2199213 w 7148308"/>
              <a:gd name="connsiteY1" fmla="*/ 552057 h 6793658"/>
              <a:gd name="connsiteX2" fmla="*/ 1843613 w 7148308"/>
              <a:gd name="connsiteY2" fmla="*/ 1102391 h 6793658"/>
              <a:gd name="connsiteX3" fmla="*/ 1706453 w 7148308"/>
              <a:gd name="connsiteY3" fmla="*/ 1920270 h 6793658"/>
              <a:gd name="connsiteX4" fmla="*/ 1828373 w 7148308"/>
              <a:gd name="connsiteY4" fmla="*/ 2890550 h 6793658"/>
              <a:gd name="connsiteX5" fmla="*/ 1658024 w 7148308"/>
              <a:gd name="connsiteY5" fmla="*/ 3715542 h 6793658"/>
              <a:gd name="connsiteX6" fmla="*/ 1235283 w 7148308"/>
              <a:gd name="connsiteY6" fmla="*/ 4279930 h 6793658"/>
              <a:gd name="connsiteX7" fmla="*/ 525353 w 7148308"/>
              <a:gd name="connsiteY7" fmla="*/ 5643910 h 6793658"/>
              <a:gd name="connsiteX8" fmla="*/ 97363 w 7148308"/>
              <a:gd name="connsiteY8" fmla="*/ 6471950 h 6793658"/>
              <a:gd name="connsiteX9" fmla="*/ 434421 w 7148308"/>
              <a:gd name="connsiteY9" fmla="*/ 6773702 h 6793658"/>
              <a:gd name="connsiteX10" fmla="*/ 4260676 w 7148308"/>
              <a:gd name="connsiteY10" fmla="*/ 6763881 h 6793658"/>
              <a:gd name="connsiteX11" fmla="*/ 7038082 w 7148308"/>
              <a:gd name="connsiteY11" fmla="*/ 6764897 h 6793658"/>
              <a:gd name="connsiteX12" fmla="*/ 7120642 w 7148308"/>
              <a:gd name="connsiteY12" fmla="*/ 5896593 h 6793658"/>
              <a:gd name="connsiteX13" fmla="*/ 6863923 w 7148308"/>
              <a:gd name="connsiteY13" fmla="*/ 5101620 h 6793658"/>
              <a:gd name="connsiteX14" fmla="*/ 6420693 w 7148308"/>
              <a:gd name="connsiteY14" fmla="*/ 4028470 h 6793658"/>
              <a:gd name="connsiteX15" fmla="*/ 5831413 w 7148308"/>
              <a:gd name="connsiteY15" fmla="*/ 3693190 h 6793658"/>
              <a:gd name="connsiteX16" fmla="*/ 5425013 w 7148308"/>
              <a:gd name="connsiteY16" fmla="*/ 3010777 h 6793658"/>
              <a:gd name="connsiteX17" fmla="*/ 5171013 w 7148308"/>
              <a:gd name="connsiteY17" fmla="*/ 2262323 h 6793658"/>
              <a:gd name="connsiteX18" fmla="*/ 4773080 w 7148308"/>
              <a:gd name="connsiteY18" fmla="*/ 987243 h 6793658"/>
              <a:gd name="connsiteX19" fmla="*/ 4066959 w 7148308"/>
              <a:gd name="connsiteY19" fmla="*/ 181216 h 6793658"/>
              <a:gd name="connsiteX20" fmla="*/ 3427895 w 7148308"/>
              <a:gd name="connsiteY20" fmla="*/ 370 h 6793658"/>
              <a:gd name="connsiteX21" fmla="*/ 2731936 w 7148308"/>
              <a:gd name="connsiteY21" fmla="*/ 187990 h 6793658"/>
              <a:gd name="connsiteX0" fmla="*/ 2768635 w 7185007"/>
              <a:gd name="connsiteY0" fmla="*/ 187990 h 6793658"/>
              <a:gd name="connsiteX1" fmla="*/ 2235912 w 7185007"/>
              <a:gd name="connsiteY1" fmla="*/ 552057 h 6793658"/>
              <a:gd name="connsiteX2" fmla="*/ 1880312 w 7185007"/>
              <a:gd name="connsiteY2" fmla="*/ 1102391 h 6793658"/>
              <a:gd name="connsiteX3" fmla="*/ 1743152 w 7185007"/>
              <a:gd name="connsiteY3" fmla="*/ 1920270 h 6793658"/>
              <a:gd name="connsiteX4" fmla="*/ 1865072 w 7185007"/>
              <a:gd name="connsiteY4" fmla="*/ 2890550 h 6793658"/>
              <a:gd name="connsiteX5" fmla="*/ 1694723 w 7185007"/>
              <a:gd name="connsiteY5" fmla="*/ 3715542 h 6793658"/>
              <a:gd name="connsiteX6" fmla="*/ 1271982 w 7185007"/>
              <a:gd name="connsiteY6" fmla="*/ 4279930 h 6793658"/>
              <a:gd name="connsiteX7" fmla="*/ 562052 w 7185007"/>
              <a:gd name="connsiteY7" fmla="*/ 5643910 h 6793658"/>
              <a:gd name="connsiteX8" fmla="*/ 134062 w 7185007"/>
              <a:gd name="connsiteY8" fmla="*/ 6471950 h 6793658"/>
              <a:gd name="connsiteX9" fmla="*/ 471120 w 7185007"/>
              <a:gd name="connsiteY9" fmla="*/ 6773702 h 6793658"/>
              <a:gd name="connsiteX10" fmla="*/ 4297375 w 7185007"/>
              <a:gd name="connsiteY10" fmla="*/ 6763881 h 6793658"/>
              <a:gd name="connsiteX11" fmla="*/ 7074781 w 7185007"/>
              <a:gd name="connsiteY11" fmla="*/ 6764897 h 6793658"/>
              <a:gd name="connsiteX12" fmla="*/ 7157341 w 7185007"/>
              <a:gd name="connsiteY12" fmla="*/ 5896593 h 6793658"/>
              <a:gd name="connsiteX13" fmla="*/ 6900622 w 7185007"/>
              <a:gd name="connsiteY13" fmla="*/ 5101620 h 6793658"/>
              <a:gd name="connsiteX14" fmla="*/ 6457392 w 7185007"/>
              <a:gd name="connsiteY14" fmla="*/ 4028470 h 6793658"/>
              <a:gd name="connsiteX15" fmla="*/ 5868112 w 7185007"/>
              <a:gd name="connsiteY15" fmla="*/ 3693190 h 6793658"/>
              <a:gd name="connsiteX16" fmla="*/ 5461712 w 7185007"/>
              <a:gd name="connsiteY16" fmla="*/ 3010777 h 6793658"/>
              <a:gd name="connsiteX17" fmla="*/ 5207712 w 7185007"/>
              <a:gd name="connsiteY17" fmla="*/ 2262323 h 6793658"/>
              <a:gd name="connsiteX18" fmla="*/ 4809779 w 7185007"/>
              <a:gd name="connsiteY18" fmla="*/ 987243 h 6793658"/>
              <a:gd name="connsiteX19" fmla="*/ 4103658 w 7185007"/>
              <a:gd name="connsiteY19" fmla="*/ 181216 h 6793658"/>
              <a:gd name="connsiteX20" fmla="*/ 3464594 w 7185007"/>
              <a:gd name="connsiteY20" fmla="*/ 370 h 6793658"/>
              <a:gd name="connsiteX21" fmla="*/ 2768635 w 7185007"/>
              <a:gd name="connsiteY21" fmla="*/ 187990 h 6793658"/>
              <a:gd name="connsiteX0" fmla="*/ 2766347 w 7182719"/>
              <a:gd name="connsiteY0" fmla="*/ 187990 h 6790856"/>
              <a:gd name="connsiteX1" fmla="*/ 2233624 w 7182719"/>
              <a:gd name="connsiteY1" fmla="*/ 552057 h 6790856"/>
              <a:gd name="connsiteX2" fmla="*/ 1878024 w 7182719"/>
              <a:gd name="connsiteY2" fmla="*/ 1102391 h 6790856"/>
              <a:gd name="connsiteX3" fmla="*/ 1740864 w 7182719"/>
              <a:gd name="connsiteY3" fmla="*/ 1920270 h 6790856"/>
              <a:gd name="connsiteX4" fmla="*/ 1862784 w 7182719"/>
              <a:gd name="connsiteY4" fmla="*/ 2890550 h 6790856"/>
              <a:gd name="connsiteX5" fmla="*/ 1692435 w 7182719"/>
              <a:gd name="connsiteY5" fmla="*/ 3715542 h 6790856"/>
              <a:gd name="connsiteX6" fmla="*/ 1269694 w 7182719"/>
              <a:gd name="connsiteY6" fmla="*/ 4279930 h 6790856"/>
              <a:gd name="connsiteX7" fmla="*/ 559764 w 7182719"/>
              <a:gd name="connsiteY7" fmla="*/ 5643910 h 6790856"/>
              <a:gd name="connsiteX8" fmla="*/ 135584 w 7182719"/>
              <a:gd name="connsiteY8" fmla="*/ 6510050 h 6790856"/>
              <a:gd name="connsiteX9" fmla="*/ 468832 w 7182719"/>
              <a:gd name="connsiteY9" fmla="*/ 6773702 h 6790856"/>
              <a:gd name="connsiteX10" fmla="*/ 4295087 w 7182719"/>
              <a:gd name="connsiteY10" fmla="*/ 6763881 h 6790856"/>
              <a:gd name="connsiteX11" fmla="*/ 7072493 w 7182719"/>
              <a:gd name="connsiteY11" fmla="*/ 6764897 h 6790856"/>
              <a:gd name="connsiteX12" fmla="*/ 7155053 w 7182719"/>
              <a:gd name="connsiteY12" fmla="*/ 5896593 h 6790856"/>
              <a:gd name="connsiteX13" fmla="*/ 6898334 w 7182719"/>
              <a:gd name="connsiteY13" fmla="*/ 5101620 h 6790856"/>
              <a:gd name="connsiteX14" fmla="*/ 6455104 w 7182719"/>
              <a:gd name="connsiteY14" fmla="*/ 4028470 h 6790856"/>
              <a:gd name="connsiteX15" fmla="*/ 5865824 w 7182719"/>
              <a:gd name="connsiteY15" fmla="*/ 3693190 h 6790856"/>
              <a:gd name="connsiteX16" fmla="*/ 5459424 w 7182719"/>
              <a:gd name="connsiteY16" fmla="*/ 3010777 h 6790856"/>
              <a:gd name="connsiteX17" fmla="*/ 5205424 w 7182719"/>
              <a:gd name="connsiteY17" fmla="*/ 2262323 h 6790856"/>
              <a:gd name="connsiteX18" fmla="*/ 4807491 w 7182719"/>
              <a:gd name="connsiteY18" fmla="*/ 987243 h 6790856"/>
              <a:gd name="connsiteX19" fmla="*/ 4101370 w 7182719"/>
              <a:gd name="connsiteY19" fmla="*/ 181216 h 6790856"/>
              <a:gd name="connsiteX20" fmla="*/ 3462306 w 7182719"/>
              <a:gd name="connsiteY20" fmla="*/ 370 h 6790856"/>
              <a:gd name="connsiteX21" fmla="*/ 2766347 w 7182719"/>
              <a:gd name="connsiteY21" fmla="*/ 187990 h 6790856"/>
              <a:gd name="connsiteX0" fmla="*/ 2763349 w 7179721"/>
              <a:gd name="connsiteY0" fmla="*/ 187990 h 6790856"/>
              <a:gd name="connsiteX1" fmla="*/ 2230626 w 7179721"/>
              <a:gd name="connsiteY1" fmla="*/ 552057 h 6790856"/>
              <a:gd name="connsiteX2" fmla="*/ 1875026 w 7179721"/>
              <a:gd name="connsiteY2" fmla="*/ 1102391 h 6790856"/>
              <a:gd name="connsiteX3" fmla="*/ 1737866 w 7179721"/>
              <a:gd name="connsiteY3" fmla="*/ 1920270 h 6790856"/>
              <a:gd name="connsiteX4" fmla="*/ 1859786 w 7179721"/>
              <a:gd name="connsiteY4" fmla="*/ 2890550 h 6790856"/>
              <a:gd name="connsiteX5" fmla="*/ 1689437 w 7179721"/>
              <a:gd name="connsiteY5" fmla="*/ 3715542 h 6790856"/>
              <a:gd name="connsiteX6" fmla="*/ 1266696 w 7179721"/>
              <a:gd name="connsiteY6" fmla="*/ 4279930 h 6790856"/>
              <a:gd name="connsiteX7" fmla="*/ 556766 w 7179721"/>
              <a:gd name="connsiteY7" fmla="*/ 5643910 h 6790856"/>
              <a:gd name="connsiteX8" fmla="*/ 132586 w 7179721"/>
              <a:gd name="connsiteY8" fmla="*/ 6510050 h 6790856"/>
              <a:gd name="connsiteX9" fmla="*/ 465834 w 7179721"/>
              <a:gd name="connsiteY9" fmla="*/ 6773702 h 6790856"/>
              <a:gd name="connsiteX10" fmla="*/ 4292089 w 7179721"/>
              <a:gd name="connsiteY10" fmla="*/ 6763881 h 6790856"/>
              <a:gd name="connsiteX11" fmla="*/ 7069495 w 7179721"/>
              <a:gd name="connsiteY11" fmla="*/ 6764897 h 6790856"/>
              <a:gd name="connsiteX12" fmla="*/ 7152055 w 7179721"/>
              <a:gd name="connsiteY12" fmla="*/ 5896593 h 6790856"/>
              <a:gd name="connsiteX13" fmla="*/ 6895336 w 7179721"/>
              <a:gd name="connsiteY13" fmla="*/ 5101620 h 6790856"/>
              <a:gd name="connsiteX14" fmla="*/ 6452106 w 7179721"/>
              <a:gd name="connsiteY14" fmla="*/ 4028470 h 6790856"/>
              <a:gd name="connsiteX15" fmla="*/ 5862826 w 7179721"/>
              <a:gd name="connsiteY15" fmla="*/ 3693190 h 6790856"/>
              <a:gd name="connsiteX16" fmla="*/ 5456426 w 7179721"/>
              <a:gd name="connsiteY16" fmla="*/ 3010777 h 6790856"/>
              <a:gd name="connsiteX17" fmla="*/ 5202426 w 7179721"/>
              <a:gd name="connsiteY17" fmla="*/ 2262323 h 6790856"/>
              <a:gd name="connsiteX18" fmla="*/ 4804493 w 7179721"/>
              <a:gd name="connsiteY18" fmla="*/ 987243 h 6790856"/>
              <a:gd name="connsiteX19" fmla="*/ 4098372 w 7179721"/>
              <a:gd name="connsiteY19" fmla="*/ 181216 h 6790856"/>
              <a:gd name="connsiteX20" fmla="*/ 3459308 w 7179721"/>
              <a:gd name="connsiteY20" fmla="*/ 370 h 6790856"/>
              <a:gd name="connsiteX21" fmla="*/ 2763349 w 7179721"/>
              <a:gd name="connsiteY21" fmla="*/ 187990 h 6790856"/>
              <a:gd name="connsiteX0" fmla="*/ 2792250 w 7208622"/>
              <a:gd name="connsiteY0" fmla="*/ 187990 h 6790856"/>
              <a:gd name="connsiteX1" fmla="*/ 2259527 w 7208622"/>
              <a:gd name="connsiteY1" fmla="*/ 552057 h 6790856"/>
              <a:gd name="connsiteX2" fmla="*/ 1903927 w 7208622"/>
              <a:gd name="connsiteY2" fmla="*/ 1102391 h 6790856"/>
              <a:gd name="connsiteX3" fmla="*/ 1766767 w 7208622"/>
              <a:gd name="connsiteY3" fmla="*/ 1920270 h 6790856"/>
              <a:gd name="connsiteX4" fmla="*/ 1888687 w 7208622"/>
              <a:gd name="connsiteY4" fmla="*/ 2890550 h 6790856"/>
              <a:gd name="connsiteX5" fmla="*/ 1718338 w 7208622"/>
              <a:gd name="connsiteY5" fmla="*/ 3715542 h 6790856"/>
              <a:gd name="connsiteX6" fmla="*/ 1295597 w 7208622"/>
              <a:gd name="connsiteY6" fmla="*/ 4279930 h 6790856"/>
              <a:gd name="connsiteX7" fmla="*/ 585667 w 7208622"/>
              <a:gd name="connsiteY7" fmla="*/ 5643910 h 6790856"/>
              <a:gd name="connsiteX8" fmla="*/ 161487 w 7208622"/>
              <a:gd name="connsiteY8" fmla="*/ 6510050 h 6790856"/>
              <a:gd name="connsiteX9" fmla="*/ 494735 w 7208622"/>
              <a:gd name="connsiteY9" fmla="*/ 6773702 h 6790856"/>
              <a:gd name="connsiteX10" fmla="*/ 4320990 w 7208622"/>
              <a:gd name="connsiteY10" fmla="*/ 6763881 h 6790856"/>
              <a:gd name="connsiteX11" fmla="*/ 7098396 w 7208622"/>
              <a:gd name="connsiteY11" fmla="*/ 6764897 h 6790856"/>
              <a:gd name="connsiteX12" fmla="*/ 7180956 w 7208622"/>
              <a:gd name="connsiteY12" fmla="*/ 5896593 h 6790856"/>
              <a:gd name="connsiteX13" fmla="*/ 6924237 w 7208622"/>
              <a:gd name="connsiteY13" fmla="*/ 5101620 h 6790856"/>
              <a:gd name="connsiteX14" fmla="*/ 6481007 w 7208622"/>
              <a:gd name="connsiteY14" fmla="*/ 4028470 h 6790856"/>
              <a:gd name="connsiteX15" fmla="*/ 5891727 w 7208622"/>
              <a:gd name="connsiteY15" fmla="*/ 3693190 h 6790856"/>
              <a:gd name="connsiteX16" fmla="*/ 5485327 w 7208622"/>
              <a:gd name="connsiteY16" fmla="*/ 3010777 h 6790856"/>
              <a:gd name="connsiteX17" fmla="*/ 5231327 w 7208622"/>
              <a:gd name="connsiteY17" fmla="*/ 2262323 h 6790856"/>
              <a:gd name="connsiteX18" fmla="*/ 4833394 w 7208622"/>
              <a:gd name="connsiteY18" fmla="*/ 987243 h 6790856"/>
              <a:gd name="connsiteX19" fmla="*/ 4127273 w 7208622"/>
              <a:gd name="connsiteY19" fmla="*/ 181216 h 6790856"/>
              <a:gd name="connsiteX20" fmla="*/ 3488209 w 7208622"/>
              <a:gd name="connsiteY20" fmla="*/ 370 h 6790856"/>
              <a:gd name="connsiteX21" fmla="*/ 2792250 w 7208622"/>
              <a:gd name="connsiteY21" fmla="*/ 187990 h 6790856"/>
              <a:gd name="connsiteX0" fmla="*/ 2780513 w 7196885"/>
              <a:gd name="connsiteY0" fmla="*/ 187990 h 6794218"/>
              <a:gd name="connsiteX1" fmla="*/ 2247790 w 7196885"/>
              <a:gd name="connsiteY1" fmla="*/ 552057 h 6794218"/>
              <a:gd name="connsiteX2" fmla="*/ 1892190 w 7196885"/>
              <a:gd name="connsiteY2" fmla="*/ 1102391 h 6794218"/>
              <a:gd name="connsiteX3" fmla="*/ 1755030 w 7196885"/>
              <a:gd name="connsiteY3" fmla="*/ 1920270 h 6794218"/>
              <a:gd name="connsiteX4" fmla="*/ 1876950 w 7196885"/>
              <a:gd name="connsiteY4" fmla="*/ 2890550 h 6794218"/>
              <a:gd name="connsiteX5" fmla="*/ 1706601 w 7196885"/>
              <a:gd name="connsiteY5" fmla="*/ 3715542 h 6794218"/>
              <a:gd name="connsiteX6" fmla="*/ 1283860 w 7196885"/>
              <a:gd name="connsiteY6" fmla="*/ 4279930 h 6794218"/>
              <a:gd name="connsiteX7" fmla="*/ 573930 w 7196885"/>
              <a:gd name="connsiteY7" fmla="*/ 5643910 h 6794218"/>
              <a:gd name="connsiteX8" fmla="*/ 168800 w 7196885"/>
              <a:gd name="connsiteY8" fmla="*/ 6464330 h 6794218"/>
              <a:gd name="connsiteX9" fmla="*/ 482998 w 7196885"/>
              <a:gd name="connsiteY9" fmla="*/ 6773702 h 6794218"/>
              <a:gd name="connsiteX10" fmla="*/ 4309253 w 7196885"/>
              <a:gd name="connsiteY10" fmla="*/ 6763881 h 6794218"/>
              <a:gd name="connsiteX11" fmla="*/ 7086659 w 7196885"/>
              <a:gd name="connsiteY11" fmla="*/ 6764897 h 6794218"/>
              <a:gd name="connsiteX12" fmla="*/ 7169219 w 7196885"/>
              <a:gd name="connsiteY12" fmla="*/ 5896593 h 6794218"/>
              <a:gd name="connsiteX13" fmla="*/ 6912500 w 7196885"/>
              <a:gd name="connsiteY13" fmla="*/ 5101620 h 6794218"/>
              <a:gd name="connsiteX14" fmla="*/ 6469270 w 7196885"/>
              <a:gd name="connsiteY14" fmla="*/ 4028470 h 6794218"/>
              <a:gd name="connsiteX15" fmla="*/ 5879990 w 7196885"/>
              <a:gd name="connsiteY15" fmla="*/ 3693190 h 6794218"/>
              <a:gd name="connsiteX16" fmla="*/ 5473590 w 7196885"/>
              <a:gd name="connsiteY16" fmla="*/ 3010777 h 6794218"/>
              <a:gd name="connsiteX17" fmla="*/ 5219590 w 7196885"/>
              <a:gd name="connsiteY17" fmla="*/ 2262323 h 6794218"/>
              <a:gd name="connsiteX18" fmla="*/ 4821657 w 7196885"/>
              <a:gd name="connsiteY18" fmla="*/ 987243 h 6794218"/>
              <a:gd name="connsiteX19" fmla="*/ 4115536 w 7196885"/>
              <a:gd name="connsiteY19" fmla="*/ 181216 h 6794218"/>
              <a:gd name="connsiteX20" fmla="*/ 3476472 w 7196885"/>
              <a:gd name="connsiteY20" fmla="*/ 370 h 6794218"/>
              <a:gd name="connsiteX21" fmla="*/ 2780513 w 7196885"/>
              <a:gd name="connsiteY21" fmla="*/ 187990 h 6794218"/>
              <a:gd name="connsiteX0" fmla="*/ 2768443 w 7184815"/>
              <a:gd name="connsiteY0" fmla="*/ 187990 h 6794218"/>
              <a:gd name="connsiteX1" fmla="*/ 2235720 w 7184815"/>
              <a:gd name="connsiteY1" fmla="*/ 552057 h 6794218"/>
              <a:gd name="connsiteX2" fmla="*/ 1880120 w 7184815"/>
              <a:gd name="connsiteY2" fmla="*/ 1102391 h 6794218"/>
              <a:gd name="connsiteX3" fmla="*/ 1742960 w 7184815"/>
              <a:gd name="connsiteY3" fmla="*/ 1920270 h 6794218"/>
              <a:gd name="connsiteX4" fmla="*/ 1864880 w 7184815"/>
              <a:gd name="connsiteY4" fmla="*/ 2890550 h 6794218"/>
              <a:gd name="connsiteX5" fmla="*/ 1694531 w 7184815"/>
              <a:gd name="connsiteY5" fmla="*/ 3715542 h 6794218"/>
              <a:gd name="connsiteX6" fmla="*/ 1271790 w 7184815"/>
              <a:gd name="connsiteY6" fmla="*/ 4279930 h 6794218"/>
              <a:gd name="connsiteX7" fmla="*/ 561860 w 7184815"/>
              <a:gd name="connsiteY7" fmla="*/ 5643910 h 6794218"/>
              <a:gd name="connsiteX8" fmla="*/ 156730 w 7184815"/>
              <a:gd name="connsiteY8" fmla="*/ 6464330 h 6794218"/>
              <a:gd name="connsiteX9" fmla="*/ 470928 w 7184815"/>
              <a:gd name="connsiteY9" fmla="*/ 6773702 h 6794218"/>
              <a:gd name="connsiteX10" fmla="*/ 4297183 w 7184815"/>
              <a:gd name="connsiteY10" fmla="*/ 6763881 h 6794218"/>
              <a:gd name="connsiteX11" fmla="*/ 7074589 w 7184815"/>
              <a:gd name="connsiteY11" fmla="*/ 6764897 h 6794218"/>
              <a:gd name="connsiteX12" fmla="*/ 7157149 w 7184815"/>
              <a:gd name="connsiteY12" fmla="*/ 5896593 h 6794218"/>
              <a:gd name="connsiteX13" fmla="*/ 6900430 w 7184815"/>
              <a:gd name="connsiteY13" fmla="*/ 5101620 h 6794218"/>
              <a:gd name="connsiteX14" fmla="*/ 6457200 w 7184815"/>
              <a:gd name="connsiteY14" fmla="*/ 4028470 h 6794218"/>
              <a:gd name="connsiteX15" fmla="*/ 5867920 w 7184815"/>
              <a:gd name="connsiteY15" fmla="*/ 3693190 h 6794218"/>
              <a:gd name="connsiteX16" fmla="*/ 5461520 w 7184815"/>
              <a:gd name="connsiteY16" fmla="*/ 3010777 h 6794218"/>
              <a:gd name="connsiteX17" fmla="*/ 5207520 w 7184815"/>
              <a:gd name="connsiteY17" fmla="*/ 2262323 h 6794218"/>
              <a:gd name="connsiteX18" fmla="*/ 4809587 w 7184815"/>
              <a:gd name="connsiteY18" fmla="*/ 987243 h 6794218"/>
              <a:gd name="connsiteX19" fmla="*/ 4103466 w 7184815"/>
              <a:gd name="connsiteY19" fmla="*/ 181216 h 6794218"/>
              <a:gd name="connsiteX20" fmla="*/ 3464402 w 7184815"/>
              <a:gd name="connsiteY20" fmla="*/ 370 h 6794218"/>
              <a:gd name="connsiteX21" fmla="*/ 2768443 w 7184815"/>
              <a:gd name="connsiteY21" fmla="*/ 187990 h 6794218"/>
              <a:gd name="connsiteX0" fmla="*/ 2782032 w 7198404"/>
              <a:gd name="connsiteY0" fmla="*/ 187990 h 6794218"/>
              <a:gd name="connsiteX1" fmla="*/ 2249309 w 7198404"/>
              <a:gd name="connsiteY1" fmla="*/ 552057 h 6794218"/>
              <a:gd name="connsiteX2" fmla="*/ 1893709 w 7198404"/>
              <a:gd name="connsiteY2" fmla="*/ 1102391 h 6794218"/>
              <a:gd name="connsiteX3" fmla="*/ 1756549 w 7198404"/>
              <a:gd name="connsiteY3" fmla="*/ 1920270 h 6794218"/>
              <a:gd name="connsiteX4" fmla="*/ 1878469 w 7198404"/>
              <a:gd name="connsiteY4" fmla="*/ 2890550 h 6794218"/>
              <a:gd name="connsiteX5" fmla="*/ 1708120 w 7198404"/>
              <a:gd name="connsiteY5" fmla="*/ 3715542 h 6794218"/>
              <a:gd name="connsiteX6" fmla="*/ 1285379 w 7198404"/>
              <a:gd name="connsiteY6" fmla="*/ 4279930 h 6794218"/>
              <a:gd name="connsiteX7" fmla="*/ 575449 w 7198404"/>
              <a:gd name="connsiteY7" fmla="*/ 5643910 h 6794218"/>
              <a:gd name="connsiteX8" fmla="*/ 170319 w 7198404"/>
              <a:gd name="connsiteY8" fmla="*/ 6464330 h 6794218"/>
              <a:gd name="connsiteX9" fmla="*/ 484517 w 7198404"/>
              <a:gd name="connsiteY9" fmla="*/ 6773702 h 6794218"/>
              <a:gd name="connsiteX10" fmla="*/ 4310772 w 7198404"/>
              <a:gd name="connsiteY10" fmla="*/ 6763881 h 6794218"/>
              <a:gd name="connsiteX11" fmla="*/ 7088178 w 7198404"/>
              <a:gd name="connsiteY11" fmla="*/ 6764897 h 6794218"/>
              <a:gd name="connsiteX12" fmla="*/ 7170738 w 7198404"/>
              <a:gd name="connsiteY12" fmla="*/ 5896593 h 6794218"/>
              <a:gd name="connsiteX13" fmla="*/ 6914019 w 7198404"/>
              <a:gd name="connsiteY13" fmla="*/ 5101620 h 6794218"/>
              <a:gd name="connsiteX14" fmla="*/ 6470789 w 7198404"/>
              <a:gd name="connsiteY14" fmla="*/ 4028470 h 6794218"/>
              <a:gd name="connsiteX15" fmla="*/ 5881509 w 7198404"/>
              <a:gd name="connsiteY15" fmla="*/ 3693190 h 6794218"/>
              <a:gd name="connsiteX16" fmla="*/ 5475109 w 7198404"/>
              <a:gd name="connsiteY16" fmla="*/ 3010777 h 6794218"/>
              <a:gd name="connsiteX17" fmla="*/ 5221109 w 7198404"/>
              <a:gd name="connsiteY17" fmla="*/ 2262323 h 6794218"/>
              <a:gd name="connsiteX18" fmla="*/ 4823176 w 7198404"/>
              <a:gd name="connsiteY18" fmla="*/ 987243 h 6794218"/>
              <a:gd name="connsiteX19" fmla="*/ 4117055 w 7198404"/>
              <a:gd name="connsiteY19" fmla="*/ 181216 h 6794218"/>
              <a:gd name="connsiteX20" fmla="*/ 3477991 w 7198404"/>
              <a:gd name="connsiteY20" fmla="*/ 370 h 6794218"/>
              <a:gd name="connsiteX21" fmla="*/ 2782032 w 7198404"/>
              <a:gd name="connsiteY21" fmla="*/ 187990 h 6794218"/>
              <a:gd name="connsiteX0" fmla="*/ 2786607 w 7202979"/>
              <a:gd name="connsiteY0" fmla="*/ 187990 h 6794218"/>
              <a:gd name="connsiteX1" fmla="*/ 2253884 w 7202979"/>
              <a:gd name="connsiteY1" fmla="*/ 552057 h 6794218"/>
              <a:gd name="connsiteX2" fmla="*/ 1898284 w 7202979"/>
              <a:gd name="connsiteY2" fmla="*/ 1102391 h 6794218"/>
              <a:gd name="connsiteX3" fmla="*/ 1761124 w 7202979"/>
              <a:gd name="connsiteY3" fmla="*/ 1920270 h 6794218"/>
              <a:gd name="connsiteX4" fmla="*/ 1883044 w 7202979"/>
              <a:gd name="connsiteY4" fmla="*/ 2890550 h 6794218"/>
              <a:gd name="connsiteX5" fmla="*/ 1712695 w 7202979"/>
              <a:gd name="connsiteY5" fmla="*/ 3715542 h 6794218"/>
              <a:gd name="connsiteX6" fmla="*/ 1289954 w 7202979"/>
              <a:gd name="connsiteY6" fmla="*/ 4279930 h 6794218"/>
              <a:gd name="connsiteX7" fmla="*/ 580024 w 7202979"/>
              <a:gd name="connsiteY7" fmla="*/ 5643910 h 6794218"/>
              <a:gd name="connsiteX8" fmla="*/ 174894 w 7202979"/>
              <a:gd name="connsiteY8" fmla="*/ 6464330 h 6794218"/>
              <a:gd name="connsiteX9" fmla="*/ 489092 w 7202979"/>
              <a:gd name="connsiteY9" fmla="*/ 6773702 h 6794218"/>
              <a:gd name="connsiteX10" fmla="*/ 4315347 w 7202979"/>
              <a:gd name="connsiteY10" fmla="*/ 6763881 h 6794218"/>
              <a:gd name="connsiteX11" fmla="*/ 7092753 w 7202979"/>
              <a:gd name="connsiteY11" fmla="*/ 6764897 h 6794218"/>
              <a:gd name="connsiteX12" fmla="*/ 7175313 w 7202979"/>
              <a:gd name="connsiteY12" fmla="*/ 5896593 h 6794218"/>
              <a:gd name="connsiteX13" fmla="*/ 6918594 w 7202979"/>
              <a:gd name="connsiteY13" fmla="*/ 5101620 h 6794218"/>
              <a:gd name="connsiteX14" fmla="*/ 6475364 w 7202979"/>
              <a:gd name="connsiteY14" fmla="*/ 4028470 h 6794218"/>
              <a:gd name="connsiteX15" fmla="*/ 5886084 w 7202979"/>
              <a:gd name="connsiteY15" fmla="*/ 3693190 h 6794218"/>
              <a:gd name="connsiteX16" fmla="*/ 5479684 w 7202979"/>
              <a:gd name="connsiteY16" fmla="*/ 3010777 h 6794218"/>
              <a:gd name="connsiteX17" fmla="*/ 5225684 w 7202979"/>
              <a:gd name="connsiteY17" fmla="*/ 2262323 h 6794218"/>
              <a:gd name="connsiteX18" fmla="*/ 4827751 w 7202979"/>
              <a:gd name="connsiteY18" fmla="*/ 987243 h 6794218"/>
              <a:gd name="connsiteX19" fmla="*/ 4121630 w 7202979"/>
              <a:gd name="connsiteY19" fmla="*/ 181216 h 6794218"/>
              <a:gd name="connsiteX20" fmla="*/ 3482566 w 7202979"/>
              <a:gd name="connsiteY20" fmla="*/ 370 h 6794218"/>
              <a:gd name="connsiteX21" fmla="*/ 2786607 w 7202979"/>
              <a:gd name="connsiteY21" fmla="*/ 187990 h 6794218"/>
              <a:gd name="connsiteX0" fmla="*/ 2779635 w 7196007"/>
              <a:gd name="connsiteY0" fmla="*/ 187990 h 6793938"/>
              <a:gd name="connsiteX1" fmla="*/ 2246912 w 7196007"/>
              <a:gd name="connsiteY1" fmla="*/ 552057 h 6793938"/>
              <a:gd name="connsiteX2" fmla="*/ 1891312 w 7196007"/>
              <a:gd name="connsiteY2" fmla="*/ 1102391 h 6793938"/>
              <a:gd name="connsiteX3" fmla="*/ 1754152 w 7196007"/>
              <a:gd name="connsiteY3" fmla="*/ 1920270 h 6793938"/>
              <a:gd name="connsiteX4" fmla="*/ 1876072 w 7196007"/>
              <a:gd name="connsiteY4" fmla="*/ 2890550 h 6793938"/>
              <a:gd name="connsiteX5" fmla="*/ 1705723 w 7196007"/>
              <a:gd name="connsiteY5" fmla="*/ 3715542 h 6793938"/>
              <a:gd name="connsiteX6" fmla="*/ 1282982 w 7196007"/>
              <a:gd name="connsiteY6" fmla="*/ 4279930 h 6793938"/>
              <a:gd name="connsiteX7" fmla="*/ 573052 w 7196007"/>
              <a:gd name="connsiteY7" fmla="*/ 5643910 h 6793938"/>
              <a:gd name="connsiteX8" fmla="*/ 179352 w 7196007"/>
              <a:gd name="connsiteY8" fmla="*/ 6468140 h 6793938"/>
              <a:gd name="connsiteX9" fmla="*/ 482120 w 7196007"/>
              <a:gd name="connsiteY9" fmla="*/ 6773702 h 6793938"/>
              <a:gd name="connsiteX10" fmla="*/ 4308375 w 7196007"/>
              <a:gd name="connsiteY10" fmla="*/ 6763881 h 6793938"/>
              <a:gd name="connsiteX11" fmla="*/ 7085781 w 7196007"/>
              <a:gd name="connsiteY11" fmla="*/ 6764897 h 6793938"/>
              <a:gd name="connsiteX12" fmla="*/ 7168341 w 7196007"/>
              <a:gd name="connsiteY12" fmla="*/ 5896593 h 6793938"/>
              <a:gd name="connsiteX13" fmla="*/ 6911622 w 7196007"/>
              <a:gd name="connsiteY13" fmla="*/ 5101620 h 6793938"/>
              <a:gd name="connsiteX14" fmla="*/ 6468392 w 7196007"/>
              <a:gd name="connsiteY14" fmla="*/ 4028470 h 6793938"/>
              <a:gd name="connsiteX15" fmla="*/ 5879112 w 7196007"/>
              <a:gd name="connsiteY15" fmla="*/ 3693190 h 6793938"/>
              <a:gd name="connsiteX16" fmla="*/ 5472712 w 7196007"/>
              <a:gd name="connsiteY16" fmla="*/ 3010777 h 6793938"/>
              <a:gd name="connsiteX17" fmla="*/ 5218712 w 7196007"/>
              <a:gd name="connsiteY17" fmla="*/ 2262323 h 6793938"/>
              <a:gd name="connsiteX18" fmla="*/ 4820779 w 7196007"/>
              <a:gd name="connsiteY18" fmla="*/ 987243 h 6793938"/>
              <a:gd name="connsiteX19" fmla="*/ 4114658 w 7196007"/>
              <a:gd name="connsiteY19" fmla="*/ 181216 h 6793938"/>
              <a:gd name="connsiteX20" fmla="*/ 3475594 w 7196007"/>
              <a:gd name="connsiteY20" fmla="*/ 370 h 6793938"/>
              <a:gd name="connsiteX21" fmla="*/ 2779635 w 7196007"/>
              <a:gd name="connsiteY21" fmla="*/ 187990 h 6793938"/>
              <a:gd name="connsiteX0" fmla="*/ 2767611 w 7183983"/>
              <a:gd name="connsiteY0" fmla="*/ 187990 h 6793938"/>
              <a:gd name="connsiteX1" fmla="*/ 2234888 w 7183983"/>
              <a:gd name="connsiteY1" fmla="*/ 552057 h 6793938"/>
              <a:gd name="connsiteX2" fmla="*/ 1879288 w 7183983"/>
              <a:gd name="connsiteY2" fmla="*/ 1102391 h 6793938"/>
              <a:gd name="connsiteX3" fmla="*/ 1742128 w 7183983"/>
              <a:gd name="connsiteY3" fmla="*/ 1920270 h 6793938"/>
              <a:gd name="connsiteX4" fmla="*/ 1864048 w 7183983"/>
              <a:gd name="connsiteY4" fmla="*/ 2890550 h 6793938"/>
              <a:gd name="connsiteX5" fmla="*/ 1693699 w 7183983"/>
              <a:gd name="connsiteY5" fmla="*/ 3715542 h 6793938"/>
              <a:gd name="connsiteX6" fmla="*/ 1270958 w 7183983"/>
              <a:gd name="connsiteY6" fmla="*/ 4279930 h 6793938"/>
              <a:gd name="connsiteX7" fmla="*/ 561028 w 7183983"/>
              <a:gd name="connsiteY7" fmla="*/ 5643910 h 6793938"/>
              <a:gd name="connsiteX8" fmla="*/ 167328 w 7183983"/>
              <a:gd name="connsiteY8" fmla="*/ 6468140 h 6793938"/>
              <a:gd name="connsiteX9" fmla="*/ 470096 w 7183983"/>
              <a:gd name="connsiteY9" fmla="*/ 6773702 h 6793938"/>
              <a:gd name="connsiteX10" fmla="*/ 4296351 w 7183983"/>
              <a:gd name="connsiteY10" fmla="*/ 6763881 h 6793938"/>
              <a:gd name="connsiteX11" fmla="*/ 7073757 w 7183983"/>
              <a:gd name="connsiteY11" fmla="*/ 6764897 h 6793938"/>
              <a:gd name="connsiteX12" fmla="*/ 7156317 w 7183983"/>
              <a:gd name="connsiteY12" fmla="*/ 5896593 h 6793938"/>
              <a:gd name="connsiteX13" fmla="*/ 6899598 w 7183983"/>
              <a:gd name="connsiteY13" fmla="*/ 5101620 h 6793938"/>
              <a:gd name="connsiteX14" fmla="*/ 6456368 w 7183983"/>
              <a:gd name="connsiteY14" fmla="*/ 4028470 h 6793938"/>
              <a:gd name="connsiteX15" fmla="*/ 5867088 w 7183983"/>
              <a:gd name="connsiteY15" fmla="*/ 3693190 h 6793938"/>
              <a:gd name="connsiteX16" fmla="*/ 5460688 w 7183983"/>
              <a:gd name="connsiteY16" fmla="*/ 3010777 h 6793938"/>
              <a:gd name="connsiteX17" fmla="*/ 5206688 w 7183983"/>
              <a:gd name="connsiteY17" fmla="*/ 2262323 h 6793938"/>
              <a:gd name="connsiteX18" fmla="*/ 4808755 w 7183983"/>
              <a:gd name="connsiteY18" fmla="*/ 987243 h 6793938"/>
              <a:gd name="connsiteX19" fmla="*/ 4102634 w 7183983"/>
              <a:gd name="connsiteY19" fmla="*/ 181216 h 6793938"/>
              <a:gd name="connsiteX20" fmla="*/ 3463570 w 7183983"/>
              <a:gd name="connsiteY20" fmla="*/ 370 h 6793938"/>
              <a:gd name="connsiteX21" fmla="*/ 2767611 w 7183983"/>
              <a:gd name="connsiteY21" fmla="*/ 187990 h 6793938"/>
              <a:gd name="connsiteX0" fmla="*/ 2767611 w 7183983"/>
              <a:gd name="connsiteY0" fmla="*/ 187990 h 6793938"/>
              <a:gd name="connsiteX1" fmla="*/ 2234888 w 7183983"/>
              <a:gd name="connsiteY1" fmla="*/ 552057 h 6793938"/>
              <a:gd name="connsiteX2" fmla="*/ 1879288 w 7183983"/>
              <a:gd name="connsiteY2" fmla="*/ 1102391 h 6793938"/>
              <a:gd name="connsiteX3" fmla="*/ 1742128 w 7183983"/>
              <a:gd name="connsiteY3" fmla="*/ 1920270 h 6793938"/>
              <a:gd name="connsiteX4" fmla="*/ 1864048 w 7183983"/>
              <a:gd name="connsiteY4" fmla="*/ 2890550 h 6793938"/>
              <a:gd name="connsiteX5" fmla="*/ 1693699 w 7183983"/>
              <a:gd name="connsiteY5" fmla="*/ 3715542 h 6793938"/>
              <a:gd name="connsiteX6" fmla="*/ 1270958 w 7183983"/>
              <a:gd name="connsiteY6" fmla="*/ 4279930 h 6793938"/>
              <a:gd name="connsiteX7" fmla="*/ 561028 w 7183983"/>
              <a:gd name="connsiteY7" fmla="*/ 5643910 h 6793938"/>
              <a:gd name="connsiteX8" fmla="*/ 167328 w 7183983"/>
              <a:gd name="connsiteY8" fmla="*/ 6468140 h 6793938"/>
              <a:gd name="connsiteX9" fmla="*/ 470096 w 7183983"/>
              <a:gd name="connsiteY9" fmla="*/ 6773702 h 6793938"/>
              <a:gd name="connsiteX10" fmla="*/ 4296351 w 7183983"/>
              <a:gd name="connsiteY10" fmla="*/ 6763881 h 6793938"/>
              <a:gd name="connsiteX11" fmla="*/ 7073757 w 7183983"/>
              <a:gd name="connsiteY11" fmla="*/ 6764897 h 6793938"/>
              <a:gd name="connsiteX12" fmla="*/ 7156317 w 7183983"/>
              <a:gd name="connsiteY12" fmla="*/ 5896593 h 6793938"/>
              <a:gd name="connsiteX13" fmla="*/ 6899598 w 7183983"/>
              <a:gd name="connsiteY13" fmla="*/ 5101620 h 6793938"/>
              <a:gd name="connsiteX14" fmla="*/ 6456368 w 7183983"/>
              <a:gd name="connsiteY14" fmla="*/ 4028470 h 6793938"/>
              <a:gd name="connsiteX15" fmla="*/ 5867088 w 7183983"/>
              <a:gd name="connsiteY15" fmla="*/ 3693190 h 6793938"/>
              <a:gd name="connsiteX16" fmla="*/ 5460688 w 7183983"/>
              <a:gd name="connsiteY16" fmla="*/ 3010777 h 6793938"/>
              <a:gd name="connsiteX17" fmla="*/ 5206688 w 7183983"/>
              <a:gd name="connsiteY17" fmla="*/ 2262323 h 6793938"/>
              <a:gd name="connsiteX18" fmla="*/ 4808755 w 7183983"/>
              <a:gd name="connsiteY18" fmla="*/ 987243 h 6793938"/>
              <a:gd name="connsiteX19" fmla="*/ 4102634 w 7183983"/>
              <a:gd name="connsiteY19" fmla="*/ 181216 h 6793938"/>
              <a:gd name="connsiteX20" fmla="*/ 3463570 w 7183983"/>
              <a:gd name="connsiteY20" fmla="*/ 370 h 6793938"/>
              <a:gd name="connsiteX21" fmla="*/ 2767611 w 7183983"/>
              <a:gd name="connsiteY21" fmla="*/ 187990 h 6793938"/>
              <a:gd name="connsiteX0" fmla="*/ 2714143 w 7130515"/>
              <a:gd name="connsiteY0" fmla="*/ 187990 h 6793938"/>
              <a:gd name="connsiteX1" fmla="*/ 2181420 w 7130515"/>
              <a:gd name="connsiteY1" fmla="*/ 552057 h 6793938"/>
              <a:gd name="connsiteX2" fmla="*/ 1825820 w 7130515"/>
              <a:gd name="connsiteY2" fmla="*/ 1102391 h 6793938"/>
              <a:gd name="connsiteX3" fmla="*/ 1688660 w 7130515"/>
              <a:gd name="connsiteY3" fmla="*/ 1920270 h 6793938"/>
              <a:gd name="connsiteX4" fmla="*/ 1810580 w 7130515"/>
              <a:gd name="connsiteY4" fmla="*/ 2890550 h 6793938"/>
              <a:gd name="connsiteX5" fmla="*/ 1640231 w 7130515"/>
              <a:gd name="connsiteY5" fmla="*/ 3715542 h 6793938"/>
              <a:gd name="connsiteX6" fmla="*/ 1217490 w 7130515"/>
              <a:gd name="connsiteY6" fmla="*/ 4279930 h 6793938"/>
              <a:gd name="connsiteX7" fmla="*/ 522800 w 7130515"/>
              <a:gd name="connsiteY7" fmla="*/ 5655340 h 6793938"/>
              <a:gd name="connsiteX8" fmla="*/ 113860 w 7130515"/>
              <a:gd name="connsiteY8" fmla="*/ 6468140 h 6793938"/>
              <a:gd name="connsiteX9" fmla="*/ 416628 w 7130515"/>
              <a:gd name="connsiteY9" fmla="*/ 6773702 h 6793938"/>
              <a:gd name="connsiteX10" fmla="*/ 4242883 w 7130515"/>
              <a:gd name="connsiteY10" fmla="*/ 6763881 h 6793938"/>
              <a:gd name="connsiteX11" fmla="*/ 7020289 w 7130515"/>
              <a:gd name="connsiteY11" fmla="*/ 6764897 h 6793938"/>
              <a:gd name="connsiteX12" fmla="*/ 7102849 w 7130515"/>
              <a:gd name="connsiteY12" fmla="*/ 5896593 h 6793938"/>
              <a:gd name="connsiteX13" fmla="*/ 6846130 w 7130515"/>
              <a:gd name="connsiteY13" fmla="*/ 5101620 h 6793938"/>
              <a:gd name="connsiteX14" fmla="*/ 6402900 w 7130515"/>
              <a:gd name="connsiteY14" fmla="*/ 4028470 h 6793938"/>
              <a:gd name="connsiteX15" fmla="*/ 5813620 w 7130515"/>
              <a:gd name="connsiteY15" fmla="*/ 3693190 h 6793938"/>
              <a:gd name="connsiteX16" fmla="*/ 5407220 w 7130515"/>
              <a:gd name="connsiteY16" fmla="*/ 3010777 h 6793938"/>
              <a:gd name="connsiteX17" fmla="*/ 5153220 w 7130515"/>
              <a:gd name="connsiteY17" fmla="*/ 2262323 h 6793938"/>
              <a:gd name="connsiteX18" fmla="*/ 4755287 w 7130515"/>
              <a:gd name="connsiteY18" fmla="*/ 987243 h 6793938"/>
              <a:gd name="connsiteX19" fmla="*/ 4049166 w 7130515"/>
              <a:gd name="connsiteY19" fmla="*/ 181216 h 6793938"/>
              <a:gd name="connsiteX20" fmla="*/ 3410102 w 7130515"/>
              <a:gd name="connsiteY20" fmla="*/ 370 h 6793938"/>
              <a:gd name="connsiteX21" fmla="*/ 2714143 w 7130515"/>
              <a:gd name="connsiteY21" fmla="*/ 187990 h 6793938"/>
              <a:gd name="connsiteX0" fmla="*/ 2736460 w 7152832"/>
              <a:gd name="connsiteY0" fmla="*/ 187990 h 6793938"/>
              <a:gd name="connsiteX1" fmla="*/ 2203737 w 7152832"/>
              <a:gd name="connsiteY1" fmla="*/ 552057 h 6793938"/>
              <a:gd name="connsiteX2" fmla="*/ 1848137 w 7152832"/>
              <a:gd name="connsiteY2" fmla="*/ 1102391 h 6793938"/>
              <a:gd name="connsiteX3" fmla="*/ 1710977 w 7152832"/>
              <a:gd name="connsiteY3" fmla="*/ 1920270 h 6793938"/>
              <a:gd name="connsiteX4" fmla="*/ 1832897 w 7152832"/>
              <a:gd name="connsiteY4" fmla="*/ 2890550 h 6793938"/>
              <a:gd name="connsiteX5" fmla="*/ 1662548 w 7152832"/>
              <a:gd name="connsiteY5" fmla="*/ 3715542 h 6793938"/>
              <a:gd name="connsiteX6" fmla="*/ 1239807 w 7152832"/>
              <a:gd name="connsiteY6" fmla="*/ 4279930 h 6793938"/>
              <a:gd name="connsiteX7" fmla="*/ 545117 w 7152832"/>
              <a:gd name="connsiteY7" fmla="*/ 5655340 h 6793938"/>
              <a:gd name="connsiteX8" fmla="*/ 136177 w 7152832"/>
              <a:gd name="connsiteY8" fmla="*/ 6468140 h 6793938"/>
              <a:gd name="connsiteX9" fmla="*/ 438945 w 7152832"/>
              <a:gd name="connsiteY9" fmla="*/ 6773702 h 6793938"/>
              <a:gd name="connsiteX10" fmla="*/ 4265200 w 7152832"/>
              <a:gd name="connsiteY10" fmla="*/ 6763881 h 6793938"/>
              <a:gd name="connsiteX11" fmla="*/ 7042606 w 7152832"/>
              <a:gd name="connsiteY11" fmla="*/ 6764897 h 6793938"/>
              <a:gd name="connsiteX12" fmla="*/ 7125166 w 7152832"/>
              <a:gd name="connsiteY12" fmla="*/ 5896593 h 6793938"/>
              <a:gd name="connsiteX13" fmla="*/ 6868447 w 7152832"/>
              <a:gd name="connsiteY13" fmla="*/ 5101620 h 6793938"/>
              <a:gd name="connsiteX14" fmla="*/ 6425217 w 7152832"/>
              <a:gd name="connsiteY14" fmla="*/ 4028470 h 6793938"/>
              <a:gd name="connsiteX15" fmla="*/ 5835937 w 7152832"/>
              <a:gd name="connsiteY15" fmla="*/ 3693190 h 6793938"/>
              <a:gd name="connsiteX16" fmla="*/ 5429537 w 7152832"/>
              <a:gd name="connsiteY16" fmla="*/ 3010777 h 6793938"/>
              <a:gd name="connsiteX17" fmla="*/ 5175537 w 7152832"/>
              <a:gd name="connsiteY17" fmla="*/ 2262323 h 6793938"/>
              <a:gd name="connsiteX18" fmla="*/ 4777604 w 7152832"/>
              <a:gd name="connsiteY18" fmla="*/ 987243 h 6793938"/>
              <a:gd name="connsiteX19" fmla="*/ 4071483 w 7152832"/>
              <a:gd name="connsiteY19" fmla="*/ 181216 h 6793938"/>
              <a:gd name="connsiteX20" fmla="*/ 3432419 w 7152832"/>
              <a:gd name="connsiteY20" fmla="*/ 370 h 6793938"/>
              <a:gd name="connsiteX21" fmla="*/ 2736460 w 7152832"/>
              <a:gd name="connsiteY21" fmla="*/ 187990 h 6793938"/>
              <a:gd name="connsiteX0" fmla="*/ 2738602 w 7154974"/>
              <a:gd name="connsiteY0" fmla="*/ 187990 h 6791416"/>
              <a:gd name="connsiteX1" fmla="*/ 2205879 w 7154974"/>
              <a:gd name="connsiteY1" fmla="*/ 552057 h 6791416"/>
              <a:gd name="connsiteX2" fmla="*/ 1850279 w 7154974"/>
              <a:gd name="connsiteY2" fmla="*/ 1102391 h 6791416"/>
              <a:gd name="connsiteX3" fmla="*/ 1713119 w 7154974"/>
              <a:gd name="connsiteY3" fmla="*/ 1920270 h 6791416"/>
              <a:gd name="connsiteX4" fmla="*/ 1835039 w 7154974"/>
              <a:gd name="connsiteY4" fmla="*/ 2890550 h 6791416"/>
              <a:gd name="connsiteX5" fmla="*/ 1664690 w 7154974"/>
              <a:gd name="connsiteY5" fmla="*/ 3715542 h 6791416"/>
              <a:gd name="connsiteX6" fmla="*/ 1241949 w 7154974"/>
              <a:gd name="connsiteY6" fmla="*/ 4279930 h 6791416"/>
              <a:gd name="connsiteX7" fmla="*/ 547259 w 7154974"/>
              <a:gd name="connsiteY7" fmla="*/ 5655340 h 6791416"/>
              <a:gd name="connsiteX8" fmla="*/ 134509 w 7154974"/>
              <a:gd name="connsiteY8" fmla="*/ 6502430 h 6791416"/>
              <a:gd name="connsiteX9" fmla="*/ 441087 w 7154974"/>
              <a:gd name="connsiteY9" fmla="*/ 6773702 h 6791416"/>
              <a:gd name="connsiteX10" fmla="*/ 4267342 w 7154974"/>
              <a:gd name="connsiteY10" fmla="*/ 6763881 h 6791416"/>
              <a:gd name="connsiteX11" fmla="*/ 7044748 w 7154974"/>
              <a:gd name="connsiteY11" fmla="*/ 6764897 h 6791416"/>
              <a:gd name="connsiteX12" fmla="*/ 7127308 w 7154974"/>
              <a:gd name="connsiteY12" fmla="*/ 5896593 h 6791416"/>
              <a:gd name="connsiteX13" fmla="*/ 6870589 w 7154974"/>
              <a:gd name="connsiteY13" fmla="*/ 5101620 h 6791416"/>
              <a:gd name="connsiteX14" fmla="*/ 6427359 w 7154974"/>
              <a:gd name="connsiteY14" fmla="*/ 4028470 h 6791416"/>
              <a:gd name="connsiteX15" fmla="*/ 5838079 w 7154974"/>
              <a:gd name="connsiteY15" fmla="*/ 3693190 h 6791416"/>
              <a:gd name="connsiteX16" fmla="*/ 5431679 w 7154974"/>
              <a:gd name="connsiteY16" fmla="*/ 3010777 h 6791416"/>
              <a:gd name="connsiteX17" fmla="*/ 5177679 w 7154974"/>
              <a:gd name="connsiteY17" fmla="*/ 2262323 h 6791416"/>
              <a:gd name="connsiteX18" fmla="*/ 4779746 w 7154974"/>
              <a:gd name="connsiteY18" fmla="*/ 987243 h 6791416"/>
              <a:gd name="connsiteX19" fmla="*/ 4073625 w 7154974"/>
              <a:gd name="connsiteY19" fmla="*/ 181216 h 6791416"/>
              <a:gd name="connsiteX20" fmla="*/ 3434561 w 7154974"/>
              <a:gd name="connsiteY20" fmla="*/ 370 h 6791416"/>
              <a:gd name="connsiteX21" fmla="*/ 2738602 w 7154974"/>
              <a:gd name="connsiteY21" fmla="*/ 187990 h 6791416"/>
              <a:gd name="connsiteX0" fmla="*/ 2742912 w 7159284"/>
              <a:gd name="connsiteY0" fmla="*/ 187990 h 6791416"/>
              <a:gd name="connsiteX1" fmla="*/ 2210189 w 7159284"/>
              <a:gd name="connsiteY1" fmla="*/ 552057 h 6791416"/>
              <a:gd name="connsiteX2" fmla="*/ 1854589 w 7159284"/>
              <a:gd name="connsiteY2" fmla="*/ 1102391 h 6791416"/>
              <a:gd name="connsiteX3" fmla="*/ 1717429 w 7159284"/>
              <a:gd name="connsiteY3" fmla="*/ 1920270 h 6791416"/>
              <a:gd name="connsiteX4" fmla="*/ 1839349 w 7159284"/>
              <a:gd name="connsiteY4" fmla="*/ 2890550 h 6791416"/>
              <a:gd name="connsiteX5" fmla="*/ 1669000 w 7159284"/>
              <a:gd name="connsiteY5" fmla="*/ 3715542 h 6791416"/>
              <a:gd name="connsiteX6" fmla="*/ 1246259 w 7159284"/>
              <a:gd name="connsiteY6" fmla="*/ 4279930 h 6791416"/>
              <a:gd name="connsiteX7" fmla="*/ 551569 w 7159284"/>
              <a:gd name="connsiteY7" fmla="*/ 5655340 h 6791416"/>
              <a:gd name="connsiteX8" fmla="*/ 138819 w 7159284"/>
              <a:gd name="connsiteY8" fmla="*/ 6502430 h 6791416"/>
              <a:gd name="connsiteX9" fmla="*/ 445397 w 7159284"/>
              <a:gd name="connsiteY9" fmla="*/ 6773702 h 6791416"/>
              <a:gd name="connsiteX10" fmla="*/ 4271652 w 7159284"/>
              <a:gd name="connsiteY10" fmla="*/ 6763881 h 6791416"/>
              <a:gd name="connsiteX11" fmla="*/ 7049058 w 7159284"/>
              <a:gd name="connsiteY11" fmla="*/ 6764897 h 6791416"/>
              <a:gd name="connsiteX12" fmla="*/ 7131618 w 7159284"/>
              <a:gd name="connsiteY12" fmla="*/ 5896593 h 6791416"/>
              <a:gd name="connsiteX13" fmla="*/ 6874899 w 7159284"/>
              <a:gd name="connsiteY13" fmla="*/ 5101620 h 6791416"/>
              <a:gd name="connsiteX14" fmla="*/ 6431669 w 7159284"/>
              <a:gd name="connsiteY14" fmla="*/ 4028470 h 6791416"/>
              <a:gd name="connsiteX15" fmla="*/ 5842389 w 7159284"/>
              <a:gd name="connsiteY15" fmla="*/ 3693190 h 6791416"/>
              <a:gd name="connsiteX16" fmla="*/ 5435989 w 7159284"/>
              <a:gd name="connsiteY16" fmla="*/ 3010777 h 6791416"/>
              <a:gd name="connsiteX17" fmla="*/ 5181989 w 7159284"/>
              <a:gd name="connsiteY17" fmla="*/ 2262323 h 6791416"/>
              <a:gd name="connsiteX18" fmla="*/ 4784056 w 7159284"/>
              <a:gd name="connsiteY18" fmla="*/ 987243 h 6791416"/>
              <a:gd name="connsiteX19" fmla="*/ 4077935 w 7159284"/>
              <a:gd name="connsiteY19" fmla="*/ 181216 h 6791416"/>
              <a:gd name="connsiteX20" fmla="*/ 3438871 w 7159284"/>
              <a:gd name="connsiteY20" fmla="*/ 370 h 6791416"/>
              <a:gd name="connsiteX21" fmla="*/ 2742912 w 7159284"/>
              <a:gd name="connsiteY21" fmla="*/ 187990 h 6791416"/>
              <a:gd name="connsiteX0" fmla="*/ 2772382 w 7188754"/>
              <a:gd name="connsiteY0" fmla="*/ 187990 h 6791416"/>
              <a:gd name="connsiteX1" fmla="*/ 2239659 w 7188754"/>
              <a:gd name="connsiteY1" fmla="*/ 552057 h 6791416"/>
              <a:gd name="connsiteX2" fmla="*/ 1884059 w 7188754"/>
              <a:gd name="connsiteY2" fmla="*/ 1102391 h 6791416"/>
              <a:gd name="connsiteX3" fmla="*/ 1746899 w 7188754"/>
              <a:gd name="connsiteY3" fmla="*/ 1920270 h 6791416"/>
              <a:gd name="connsiteX4" fmla="*/ 1868819 w 7188754"/>
              <a:gd name="connsiteY4" fmla="*/ 2890550 h 6791416"/>
              <a:gd name="connsiteX5" fmla="*/ 1698470 w 7188754"/>
              <a:gd name="connsiteY5" fmla="*/ 3715542 h 6791416"/>
              <a:gd name="connsiteX6" fmla="*/ 1275729 w 7188754"/>
              <a:gd name="connsiteY6" fmla="*/ 4279930 h 6791416"/>
              <a:gd name="connsiteX7" fmla="*/ 581039 w 7188754"/>
              <a:gd name="connsiteY7" fmla="*/ 5655340 h 6791416"/>
              <a:gd name="connsiteX8" fmla="*/ 168289 w 7188754"/>
              <a:gd name="connsiteY8" fmla="*/ 6502430 h 6791416"/>
              <a:gd name="connsiteX9" fmla="*/ 474867 w 7188754"/>
              <a:gd name="connsiteY9" fmla="*/ 6773702 h 6791416"/>
              <a:gd name="connsiteX10" fmla="*/ 4301122 w 7188754"/>
              <a:gd name="connsiteY10" fmla="*/ 6763881 h 6791416"/>
              <a:gd name="connsiteX11" fmla="*/ 7078528 w 7188754"/>
              <a:gd name="connsiteY11" fmla="*/ 6764897 h 6791416"/>
              <a:gd name="connsiteX12" fmla="*/ 7161088 w 7188754"/>
              <a:gd name="connsiteY12" fmla="*/ 5896593 h 6791416"/>
              <a:gd name="connsiteX13" fmla="*/ 6904369 w 7188754"/>
              <a:gd name="connsiteY13" fmla="*/ 5101620 h 6791416"/>
              <a:gd name="connsiteX14" fmla="*/ 6461139 w 7188754"/>
              <a:gd name="connsiteY14" fmla="*/ 4028470 h 6791416"/>
              <a:gd name="connsiteX15" fmla="*/ 5871859 w 7188754"/>
              <a:gd name="connsiteY15" fmla="*/ 3693190 h 6791416"/>
              <a:gd name="connsiteX16" fmla="*/ 5465459 w 7188754"/>
              <a:gd name="connsiteY16" fmla="*/ 3010777 h 6791416"/>
              <a:gd name="connsiteX17" fmla="*/ 5211459 w 7188754"/>
              <a:gd name="connsiteY17" fmla="*/ 2262323 h 6791416"/>
              <a:gd name="connsiteX18" fmla="*/ 4813526 w 7188754"/>
              <a:gd name="connsiteY18" fmla="*/ 987243 h 6791416"/>
              <a:gd name="connsiteX19" fmla="*/ 4107405 w 7188754"/>
              <a:gd name="connsiteY19" fmla="*/ 181216 h 6791416"/>
              <a:gd name="connsiteX20" fmla="*/ 3468341 w 7188754"/>
              <a:gd name="connsiteY20" fmla="*/ 370 h 6791416"/>
              <a:gd name="connsiteX21" fmla="*/ 2772382 w 7188754"/>
              <a:gd name="connsiteY21" fmla="*/ 187990 h 6791416"/>
              <a:gd name="connsiteX0" fmla="*/ 2772382 w 7188754"/>
              <a:gd name="connsiteY0" fmla="*/ 187990 h 6773933"/>
              <a:gd name="connsiteX1" fmla="*/ 2239659 w 7188754"/>
              <a:gd name="connsiteY1" fmla="*/ 552057 h 6773933"/>
              <a:gd name="connsiteX2" fmla="*/ 1884059 w 7188754"/>
              <a:gd name="connsiteY2" fmla="*/ 1102391 h 6773933"/>
              <a:gd name="connsiteX3" fmla="*/ 1746899 w 7188754"/>
              <a:gd name="connsiteY3" fmla="*/ 1920270 h 6773933"/>
              <a:gd name="connsiteX4" fmla="*/ 1868819 w 7188754"/>
              <a:gd name="connsiteY4" fmla="*/ 2890550 h 6773933"/>
              <a:gd name="connsiteX5" fmla="*/ 1698470 w 7188754"/>
              <a:gd name="connsiteY5" fmla="*/ 3715542 h 6773933"/>
              <a:gd name="connsiteX6" fmla="*/ 1275729 w 7188754"/>
              <a:gd name="connsiteY6" fmla="*/ 4279930 h 6773933"/>
              <a:gd name="connsiteX7" fmla="*/ 581039 w 7188754"/>
              <a:gd name="connsiteY7" fmla="*/ 5655340 h 6773933"/>
              <a:gd name="connsiteX8" fmla="*/ 168289 w 7188754"/>
              <a:gd name="connsiteY8" fmla="*/ 6502430 h 6773933"/>
              <a:gd name="connsiteX9" fmla="*/ 474867 w 7188754"/>
              <a:gd name="connsiteY9" fmla="*/ 6773702 h 6773933"/>
              <a:gd name="connsiteX10" fmla="*/ 4301122 w 7188754"/>
              <a:gd name="connsiteY10" fmla="*/ 6763881 h 6773933"/>
              <a:gd name="connsiteX11" fmla="*/ 7078528 w 7188754"/>
              <a:gd name="connsiteY11" fmla="*/ 6764897 h 6773933"/>
              <a:gd name="connsiteX12" fmla="*/ 7161088 w 7188754"/>
              <a:gd name="connsiteY12" fmla="*/ 5896593 h 6773933"/>
              <a:gd name="connsiteX13" fmla="*/ 6904369 w 7188754"/>
              <a:gd name="connsiteY13" fmla="*/ 5101620 h 6773933"/>
              <a:gd name="connsiteX14" fmla="*/ 6461139 w 7188754"/>
              <a:gd name="connsiteY14" fmla="*/ 4028470 h 6773933"/>
              <a:gd name="connsiteX15" fmla="*/ 5871859 w 7188754"/>
              <a:gd name="connsiteY15" fmla="*/ 3693190 h 6773933"/>
              <a:gd name="connsiteX16" fmla="*/ 5465459 w 7188754"/>
              <a:gd name="connsiteY16" fmla="*/ 3010777 h 6773933"/>
              <a:gd name="connsiteX17" fmla="*/ 5211459 w 7188754"/>
              <a:gd name="connsiteY17" fmla="*/ 2262323 h 6773933"/>
              <a:gd name="connsiteX18" fmla="*/ 4813526 w 7188754"/>
              <a:gd name="connsiteY18" fmla="*/ 987243 h 6773933"/>
              <a:gd name="connsiteX19" fmla="*/ 4107405 w 7188754"/>
              <a:gd name="connsiteY19" fmla="*/ 181216 h 6773933"/>
              <a:gd name="connsiteX20" fmla="*/ 3468341 w 7188754"/>
              <a:gd name="connsiteY20" fmla="*/ 370 h 6773933"/>
              <a:gd name="connsiteX21" fmla="*/ 2772382 w 7188754"/>
              <a:gd name="connsiteY21" fmla="*/ 187990 h 6773933"/>
              <a:gd name="connsiteX0" fmla="*/ 2746359 w 7162731"/>
              <a:gd name="connsiteY0" fmla="*/ 187990 h 6773702"/>
              <a:gd name="connsiteX1" fmla="*/ 2213636 w 7162731"/>
              <a:gd name="connsiteY1" fmla="*/ 552057 h 6773702"/>
              <a:gd name="connsiteX2" fmla="*/ 1858036 w 7162731"/>
              <a:gd name="connsiteY2" fmla="*/ 1102391 h 6773702"/>
              <a:gd name="connsiteX3" fmla="*/ 1720876 w 7162731"/>
              <a:gd name="connsiteY3" fmla="*/ 1920270 h 6773702"/>
              <a:gd name="connsiteX4" fmla="*/ 1842796 w 7162731"/>
              <a:gd name="connsiteY4" fmla="*/ 2890550 h 6773702"/>
              <a:gd name="connsiteX5" fmla="*/ 1672447 w 7162731"/>
              <a:gd name="connsiteY5" fmla="*/ 3715542 h 6773702"/>
              <a:gd name="connsiteX6" fmla="*/ 1249706 w 7162731"/>
              <a:gd name="connsiteY6" fmla="*/ 4279930 h 6773702"/>
              <a:gd name="connsiteX7" fmla="*/ 555016 w 7162731"/>
              <a:gd name="connsiteY7" fmla="*/ 5655340 h 6773702"/>
              <a:gd name="connsiteX8" fmla="*/ 142266 w 7162731"/>
              <a:gd name="connsiteY8" fmla="*/ 6502430 h 6773702"/>
              <a:gd name="connsiteX9" fmla="*/ 448844 w 7162731"/>
              <a:gd name="connsiteY9" fmla="*/ 6773702 h 6773702"/>
              <a:gd name="connsiteX10" fmla="*/ 4275099 w 7162731"/>
              <a:gd name="connsiteY10" fmla="*/ 6763881 h 6773702"/>
              <a:gd name="connsiteX11" fmla="*/ 7052505 w 7162731"/>
              <a:gd name="connsiteY11" fmla="*/ 6764897 h 6773702"/>
              <a:gd name="connsiteX12" fmla="*/ 7135065 w 7162731"/>
              <a:gd name="connsiteY12" fmla="*/ 5896593 h 6773702"/>
              <a:gd name="connsiteX13" fmla="*/ 6878346 w 7162731"/>
              <a:gd name="connsiteY13" fmla="*/ 5101620 h 6773702"/>
              <a:gd name="connsiteX14" fmla="*/ 6435116 w 7162731"/>
              <a:gd name="connsiteY14" fmla="*/ 4028470 h 6773702"/>
              <a:gd name="connsiteX15" fmla="*/ 5845836 w 7162731"/>
              <a:gd name="connsiteY15" fmla="*/ 3693190 h 6773702"/>
              <a:gd name="connsiteX16" fmla="*/ 5439436 w 7162731"/>
              <a:gd name="connsiteY16" fmla="*/ 3010777 h 6773702"/>
              <a:gd name="connsiteX17" fmla="*/ 5185436 w 7162731"/>
              <a:gd name="connsiteY17" fmla="*/ 2262323 h 6773702"/>
              <a:gd name="connsiteX18" fmla="*/ 4787503 w 7162731"/>
              <a:gd name="connsiteY18" fmla="*/ 987243 h 6773702"/>
              <a:gd name="connsiteX19" fmla="*/ 4081382 w 7162731"/>
              <a:gd name="connsiteY19" fmla="*/ 181216 h 6773702"/>
              <a:gd name="connsiteX20" fmla="*/ 3442318 w 7162731"/>
              <a:gd name="connsiteY20" fmla="*/ 370 h 6773702"/>
              <a:gd name="connsiteX21" fmla="*/ 2746359 w 7162731"/>
              <a:gd name="connsiteY21" fmla="*/ 187990 h 6773702"/>
              <a:gd name="connsiteX0" fmla="*/ 2737742 w 7154114"/>
              <a:gd name="connsiteY0" fmla="*/ 187990 h 6773702"/>
              <a:gd name="connsiteX1" fmla="*/ 2205019 w 7154114"/>
              <a:gd name="connsiteY1" fmla="*/ 552057 h 6773702"/>
              <a:gd name="connsiteX2" fmla="*/ 1849419 w 7154114"/>
              <a:gd name="connsiteY2" fmla="*/ 1102391 h 6773702"/>
              <a:gd name="connsiteX3" fmla="*/ 1712259 w 7154114"/>
              <a:gd name="connsiteY3" fmla="*/ 1920270 h 6773702"/>
              <a:gd name="connsiteX4" fmla="*/ 1834179 w 7154114"/>
              <a:gd name="connsiteY4" fmla="*/ 2890550 h 6773702"/>
              <a:gd name="connsiteX5" fmla="*/ 1663830 w 7154114"/>
              <a:gd name="connsiteY5" fmla="*/ 3715542 h 6773702"/>
              <a:gd name="connsiteX6" fmla="*/ 1241089 w 7154114"/>
              <a:gd name="connsiteY6" fmla="*/ 4279930 h 6773702"/>
              <a:gd name="connsiteX7" fmla="*/ 546399 w 7154114"/>
              <a:gd name="connsiteY7" fmla="*/ 5655340 h 6773702"/>
              <a:gd name="connsiteX8" fmla="*/ 133649 w 7154114"/>
              <a:gd name="connsiteY8" fmla="*/ 6502430 h 6773702"/>
              <a:gd name="connsiteX9" fmla="*/ 440227 w 7154114"/>
              <a:gd name="connsiteY9" fmla="*/ 6773702 h 6773702"/>
              <a:gd name="connsiteX10" fmla="*/ 4266482 w 7154114"/>
              <a:gd name="connsiteY10" fmla="*/ 6763881 h 6773702"/>
              <a:gd name="connsiteX11" fmla="*/ 7043888 w 7154114"/>
              <a:gd name="connsiteY11" fmla="*/ 6764897 h 6773702"/>
              <a:gd name="connsiteX12" fmla="*/ 7126448 w 7154114"/>
              <a:gd name="connsiteY12" fmla="*/ 5896593 h 6773702"/>
              <a:gd name="connsiteX13" fmla="*/ 6869729 w 7154114"/>
              <a:gd name="connsiteY13" fmla="*/ 5101620 h 6773702"/>
              <a:gd name="connsiteX14" fmla="*/ 6426499 w 7154114"/>
              <a:gd name="connsiteY14" fmla="*/ 4028470 h 6773702"/>
              <a:gd name="connsiteX15" fmla="*/ 5837219 w 7154114"/>
              <a:gd name="connsiteY15" fmla="*/ 3693190 h 6773702"/>
              <a:gd name="connsiteX16" fmla="*/ 5430819 w 7154114"/>
              <a:gd name="connsiteY16" fmla="*/ 3010777 h 6773702"/>
              <a:gd name="connsiteX17" fmla="*/ 5176819 w 7154114"/>
              <a:gd name="connsiteY17" fmla="*/ 2262323 h 6773702"/>
              <a:gd name="connsiteX18" fmla="*/ 4778886 w 7154114"/>
              <a:gd name="connsiteY18" fmla="*/ 987243 h 6773702"/>
              <a:gd name="connsiteX19" fmla="*/ 4072765 w 7154114"/>
              <a:gd name="connsiteY19" fmla="*/ 181216 h 6773702"/>
              <a:gd name="connsiteX20" fmla="*/ 3433701 w 7154114"/>
              <a:gd name="connsiteY20" fmla="*/ 370 h 6773702"/>
              <a:gd name="connsiteX21" fmla="*/ 2737742 w 7154114"/>
              <a:gd name="connsiteY21" fmla="*/ 187990 h 6773702"/>
              <a:gd name="connsiteX0" fmla="*/ 2772382 w 7320269"/>
              <a:gd name="connsiteY0" fmla="*/ 187990 h 6833872"/>
              <a:gd name="connsiteX1" fmla="*/ 2239659 w 7320269"/>
              <a:gd name="connsiteY1" fmla="*/ 552057 h 6833872"/>
              <a:gd name="connsiteX2" fmla="*/ 1884059 w 7320269"/>
              <a:gd name="connsiteY2" fmla="*/ 1102391 h 6833872"/>
              <a:gd name="connsiteX3" fmla="*/ 1746899 w 7320269"/>
              <a:gd name="connsiteY3" fmla="*/ 1920270 h 6833872"/>
              <a:gd name="connsiteX4" fmla="*/ 1868819 w 7320269"/>
              <a:gd name="connsiteY4" fmla="*/ 2890550 h 6833872"/>
              <a:gd name="connsiteX5" fmla="*/ 1698470 w 7320269"/>
              <a:gd name="connsiteY5" fmla="*/ 3715542 h 6833872"/>
              <a:gd name="connsiteX6" fmla="*/ 1275729 w 7320269"/>
              <a:gd name="connsiteY6" fmla="*/ 4279930 h 6833872"/>
              <a:gd name="connsiteX7" fmla="*/ 581039 w 7320269"/>
              <a:gd name="connsiteY7" fmla="*/ 5655340 h 6833872"/>
              <a:gd name="connsiteX8" fmla="*/ 168289 w 7320269"/>
              <a:gd name="connsiteY8" fmla="*/ 6502430 h 6833872"/>
              <a:gd name="connsiteX9" fmla="*/ 474867 w 7320269"/>
              <a:gd name="connsiteY9" fmla="*/ 6773702 h 6833872"/>
              <a:gd name="connsiteX10" fmla="*/ 4301122 w 7320269"/>
              <a:gd name="connsiteY10" fmla="*/ 6782169 h 6833872"/>
              <a:gd name="connsiteX11" fmla="*/ 7078528 w 7320269"/>
              <a:gd name="connsiteY11" fmla="*/ 6764897 h 6833872"/>
              <a:gd name="connsiteX12" fmla="*/ 7161088 w 7320269"/>
              <a:gd name="connsiteY12" fmla="*/ 5896593 h 6833872"/>
              <a:gd name="connsiteX13" fmla="*/ 6904369 w 7320269"/>
              <a:gd name="connsiteY13" fmla="*/ 5101620 h 6833872"/>
              <a:gd name="connsiteX14" fmla="*/ 6461139 w 7320269"/>
              <a:gd name="connsiteY14" fmla="*/ 4028470 h 6833872"/>
              <a:gd name="connsiteX15" fmla="*/ 5871859 w 7320269"/>
              <a:gd name="connsiteY15" fmla="*/ 3693190 h 6833872"/>
              <a:gd name="connsiteX16" fmla="*/ 5465459 w 7320269"/>
              <a:gd name="connsiteY16" fmla="*/ 3010777 h 6833872"/>
              <a:gd name="connsiteX17" fmla="*/ 5211459 w 7320269"/>
              <a:gd name="connsiteY17" fmla="*/ 2262323 h 6833872"/>
              <a:gd name="connsiteX18" fmla="*/ 4813526 w 7320269"/>
              <a:gd name="connsiteY18" fmla="*/ 987243 h 6833872"/>
              <a:gd name="connsiteX19" fmla="*/ 4107405 w 7320269"/>
              <a:gd name="connsiteY19" fmla="*/ 181216 h 6833872"/>
              <a:gd name="connsiteX20" fmla="*/ 3468341 w 7320269"/>
              <a:gd name="connsiteY20" fmla="*/ 370 h 6833872"/>
              <a:gd name="connsiteX21" fmla="*/ 2772382 w 7320269"/>
              <a:gd name="connsiteY21" fmla="*/ 187990 h 6833872"/>
              <a:gd name="connsiteX0" fmla="*/ 2772382 w 7259875"/>
              <a:gd name="connsiteY0" fmla="*/ 187990 h 6829575"/>
              <a:gd name="connsiteX1" fmla="*/ 2239659 w 7259875"/>
              <a:gd name="connsiteY1" fmla="*/ 552057 h 6829575"/>
              <a:gd name="connsiteX2" fmla="*/ 1884059 w 7259875"/>
              <a:gd name="connsiteY2" fmla="*/ 1102391 h 6829575"/>
              <a:gd name="connsiteX3" fmla="*/ 1746899 w 7259875"/>
              <a:gd name="connsiteY3" fmla="*/ 1920270 h 6829575"/>
              <a:gd name="connsiteX4" fmla="*/ 1868819 w 7259875"/>
              <a:gd name="connsiteY4" fmla="*/ 2890550 h 6829575"/>
              <a:gd name="connsiteX5" fmla="*/ 1698470 w 7259875"/>
              <a:gd name="connsiteY5" fmla="*/ 3715542 h 6829575"/>
              <a:gd name="connsiteX6" fmla="*/ 1275729 w 7259875"/>
              <a:gd name="connsiteY6" fmla="*/ 4279930 h 6829575"/>
              <a:gd name="connsiteX7" fmla="*/ 581039 w 7259875"/>
              <a:gd name="connsiteY7" fmla="*/ 5655340 h 6829575"/>
              <a:gd name="connsiteX8" fmla="*/ 168289 w 7259875"/>
              <a:gd name="connsiteY8" fmla="*/ 6502430 h 6829575"/>
              <a:gd name="connsiteX9" fmla="*/ 474867 w 7259875"/>
              <a:gd name="connsiteY9" fmla="*/ 6773702 h 6829575"/>
              <a:gd name="connsiteX10" fmla="*/ 4301122 w 7259875"/>
              <a:gd name="connsiteY10" fmla="*/ 6782169 h 6829575"/>
              <a:gd name="connsiteX11" fmla="*/ 6980992 w 7259875"/>
              <a:gd name="connsiteY11" fmla="*/ 6758801 h 6829575"/>
              <a:gd name="connsiteX12" fmla="*/ 7161088 w 7259875"/>
              <a:gd name="connsiteY12" fmla="*/ 5896593 h 6829575"/>
              <a:gd name="connsiteX13" fmla="*/ 6904369 w 7259875"/>
              <a:gd name="connsiteY13" fmla="*/ 5101620 h 6829575"/>
              <a:gd name="connsiteX14" fmla="*/ 6461139 w 7259875"/>
              <a:gd name="connsiteY14" fmla="*/ 4028470 h 6829575"/>
              <a:gd name="connsiteX15" fmla="*/ 5871859 w 7259875"/>
              <a:gd name="connsiteY15" fmla="*/ 3693190 h 6829575"/>
              <a:gd name="connsiteX16" fmla="*/ 5465459 w 7259875"/>
              <a:gd name="connsiteY16" fmla="*/ 3010777 h 6829575"/>
              <a:gd name="connsiteX17" fmla="*/ 5211459 w 7259875"/>
              <a:gd name="connsiteY17" fmla="*/ 2262323 h 6829575"/>
              <a:gd name="connsiteX18" fmla="*/ 4813526 w 7259875"/>
              <a:gd name="connsiteY18" fmla="*/ 987243 h 6829575"/>
              <a:gd name="connsiteX19" fmla="*/ 4107405 w 7259875"/>
              <a:gd name="connsiteY19" fmla="*/ 181216 h 6829575"/>
              <a:gd name="connsiteX20" fmla="*/ 3468341 w 7259875"/>
              <a:gd name="connsiteY20" fmla="*/ 370 h 6829575"/>
              <a:gd name="connsiteX21" fmla="*/ 2772382 w 7259875"/>
              <a:gd name="connsiteY21" fmla="*/ 187990 h 6829575"/>
              <a:gd name="connsiteX0" fmla="*/ 2772382 w 7284858"/>
              <a:gd name="connsiteY0" fmla="*/ 187990 h 6796132"/>
              <a:gd name="connsiteX1" fmla="*/ 2239659 w 7284858"/>
              <a:gd name="connsiteY1" fmla="*/ 552057 h 6796132"/>
              <a:gd name="connsiteX2" fmla="*/ 1884059 w 7284858"/>
              <a:gd name="connsiteY2" fmla="*/ 1102391 h 6796132"/>
              <a:gd name="connsiteX3" fmla="*/ 1746899 w 7284858"/>
              <a:gd name="connsiteY3" fmla="*/ 1920270 h 6796132"/>
              <a:gd name="connsiteX4" fmla="*/ 1868819 w 7284858"/>
              <a:gd name="connsiteY4" fmla="*/ 2890550 h 6796132"/>
              <a:gd name="connsiteX5" fmla="*/ 1698470 w 7284858"/>
              <a:gd name="connsiteY5" fmla="*/ 3715542 h 6796132"/>
              <a:gd name="connsiteX6" fmla="*/ 1275729 w 7284858"/>
              <a:gd name="connsiteY6" fmla="*/ 4279930 h 6796132"/>
              <a:gd name="connsiteX7" fmla="*/ 581039 w 7284858"/>
              <a:gd name="connsiteY7" fmla="*/ 5655340 h 6796132"/>
              <a:gd name="connsiteX8" fmla="*/ 168289 w 7284858"/>
              <a:gd name="connsiteY8" fmla="*/ 6502430 h 6796132"/>
              <a:gd name="connsiteX9" fmla="*/ 474867 w 7284858"/>
              <a:gd name="connsiteY9" fmla="*/ 6773702 h 6796132"/>
              <a:gd name="connsiteX10" fmla="*/ 4301122 w 7284858"/>
              <a:gd name="connsiteY10" fmla="*/ 6782169 h 6796132"/>
              <a:gd name="connsiteX11" fmla="*/ 6980992 w 7284858"/>
              <a:gd name="connsiteY11" fmla="*/ 6758801 h 6796132"/>
              <a:gd name="connsiteX12" fmla="*/ 7161088 w 7284858"/>
              <a:gd name="connsiteY12" fmla="*/ 5896593 h 6796132"/>
              <a:gd name="connsiteX13" fmla="*/ 6904369 w 7284858"/>
              <a:gd name="connsiteY13" fmla="*/ 5101620 h 6796132"/>
              <a:gd name="connsiteX14" fmla="*/ 6461139 w 7284858"/>
              <a:gd name="connsiteY14" fmla="*/ 4028470 h 6796132"/>
              <a:gd name="connsiteX15" fmla="*/ 5871859 w 7284858"/>
              <a:gd name="connsiteY15" fmla="*/ 3693190 h 6796132"/>
              <a:gd name="connsiteX16" fmla="*/ 5465459 w 7284858"/>
              <a:gd name="connsiteY16" fmla="*/ 3010777 h 6796132"/>
              <a:gd name="connsiteX17" fmla="*/ 5211459 w 7284858"/>
              <a:gd name="connsiteY17" fmla="*/ 2262323 h 6796132"/>
              <a:gd name="connsiteX18" fmla="*/ 4813526 w 7284858"/>
              <a:gd name="connsiteY18" fmla="*/ 987243 h 6796132"/>
              <a:gd name="connsiteX19" fmla="*/ 4107405 w 7284858"/>
              <a:gd name="connsiteY19" fmla="*/ 181216 h 6796132"/>
              <a:gd name="connsiteX20" fmla="*/ 3468341 w 7284858"/>
              <a:gd name="connsiteY20" fmla="*/ 370 h 6796132"/>
              <a:gd name="connsiteX21" fmla="*/ 2772382 w 7284858"/>
              <a:gd name="connsiteY21" fmla="*/ 187990 h 6796132"/>
              <a:gd name="connsiteX0" fmla="*/ 2772382 w 7284858"/>
              <a:gd name="connsiteY0" fmla="*/ 187990 h 6796132"/>
              <a:gd name="connsiteX1" fmla="*/ 2239659 w 7284858"/>
              <a:gd name="connsiteY1" fmla="*/ 552057 h 6796132"/>
              <a:gd name="connsiteX2" fmla="*/ 1884059 w 7284858"/>
              <a:gd name="connsiteY2" fmla="*/ 1102391 h 6796132"/>
              <a:gd name="connsiteX3" fmla="*/ 1746899 w 7284858"/>
              <a:gd name="connsiteY3" fmla="*/ 1920270 h 6796132"/>
              <a:gd name="connsiteX4" fmla="*/ 1868819 w 7284858"/>
              <a:gd name="connsiteY4" fmla="*/ 2890550 h 6796132"/>
              <a:gd name="connsiteX5" fmla="*/ 1698470 w 7284858"/>
              <a:gd name="connsiteY5" fmla="*/ 3715542 h 6796132"/>
              <a:gd name="connsiteX6" fmla="*/ 1275729 w 7284858"/>
              <a:gd name="connsiteY6" fmla="*/ 4279930 h 6796132"/>
              <a:gd name="connsiteX7" fmla="*/ 581039 w 7284858"/>
              <a:gd name="connsiteY7" fmla="*/ 5655340 h 6796132"/>
              <a:gd name="connsiteX8" fmla="*/ 168289 w 7284858"/>
              <a:gd name="connsiteY8" fmla="*/ 6502430 h 6796132"/>
              <a:gd name="connsiteX9" fmla="*/ 474867 w 7284858"/>
              <a:gd name="connsiteY9" fmla="*/ 6773702 h 6796132"/>
              <a:gd name="connsiteX10" fmla="*/ 4301122 w 7284858"/>
              <a:gd name="connsiteY10" fmla="*/ 6782169 h 6796132"/>
              <a:gd name="connsiteX11" fmla="*/ 6980992 w 7284858"/>
              <a:gd name="connsiteY11" fmla="*/ 6758801 h 6796132"/>
              <a:gd name="connsiteX12" fmla="*/ 7161088 w 7284858"/>
              <a:gd name="connsiteY12" fmla="*/ 5896593 h 6796132"/>
              <a:gd name="connsiteX13" fmla="*/ 6904369 w 7284858"/>
              <a:gd name="connsiteY13" fmla="*/ 5101620 h 6796132"/>
              <a:gd name="connsiteX14" fmla="*/ 6461139 w 7284858"/>
              <a:gd name="connsiteY14" fmla="*/ 4028470 h 6796132"/>
              <a:gd name="connsiteX15" fmla="*/ 5871859 w 7284858"/>
              <a:gd name="connsiteY15" fmla="*/ 3693190 h 6796132"/>
              <a:gd name="connsiteX16" fmla="*/ 5465459 w 7284858"/>
              <a:gd name="connsiteY16" fmla="*/ 3010777 h 6796132"/>
              <a:gd name="connsiteX17" fmla="*/ 5211459 w 7284858"/>
              <a:gd name="connsiteY17" fmla="*/ 2262323 h 6796132"/>
              <a:gd name="connsiteX18" fmla="*/ 4813526 w 7284858"/>
              <a:gd name="connsiteY18" fmla="*/ 987243 h 6796132"/>
              <a:gd name="connsiteX19" fmla="*/ 4107405 w 7284858"/>
              <a:gd name="connsiteY19" fmla="*/ 181216 h 6796132"/>
              <a:gd name="connsiteX20" fmla="*/ 3468341 w 7284858"/>
              <a:gd name="connsiteY20" fmla="*/ 370 h 6796132"/>
              <a:gd name="connsiteX21" fmla="*/ 2772382 w 7284858"/>
              <a:gd name="connsiteY21" fmla="*/ 187990 h 6796132"/>
              <a:gd name="connsiteX0" fmla="*/ 2772382 w 7171894"/>
              <a:gd name="connsiteY0" fmla="*/ 187990 h 6796132"/>
              <a:gd name="connsiteX1" fmla="*/ 2239659 w 7171894"/>
              <a:gd name="connsiteY1" fmla="*/ 552057 h 6796132"/>
              <a:gd name="connsiteX2" fmla="*/ 1884059 w 7171894"/>
              <a:gd name="connsiteY2" fmla="*/ 1102391 h 6796132"/>
              <a:gd name="connsiteX3" fmla="*/ 1746899 w 7171894"/>
              <a:gd name="connsiteY3" fmla="*/ 1920270 h 6796132"/>
              <a:gd name="connsiteX4" fmla="*/ 1868819 w 7171894"/>
              <a:gd name="connsiteY4" fmla="*/ 2890550 h 6796132"/>
              <a:gd name="connsiteX5" fmla="*/ 1698470 w 7171894"/>
              <a:gd name="connsiteY5" fmla="*/ 3715542 h 6796132"/>
              <a:gd name="connsiteX6" fmla="*/ 1275729 w 7171894"/>
              <a:gd name="connsiteY6" fmla="*/ 4279930 h 6796132"/>
              <a:gd name="connsiteX7" fmla="*/ 581039 w 7171894"/>
              <a:gd name="connsiteY7" fmla="*/ 5655340 h 6796132"/>
              <a:gd name="connsiteX8" fmla="*/ 168289 w 7171894"/>
              <a:gd name="connsiteY8" fmla="*/ 6502430 h 6796132"/>
              <a:gd name="connsiteX9" fmla="*/ 474867 w 7171894"/>
              <a:gd name="connsiteY9" fmla="*/ 6773702 h 6796132"/>
              <a:gd name="connsiteX10" fmla="*/ 4301122 w 7171894"/>
              <a:gd name="connsiteY10" fmla="*/ 6782169 h 6796132"/>
              <a:gd name="connsiteX11" fmla="*/ 6980992 w 7171894"/>
              <a:gd name="connsiteY11" fmla="*/ 6758801 h 6796132"/>
              <a:gd name="connsiteX12" fmla="*/ 7161088 w 7171894"/>
              <a:gd name="connsiteY12" fmla="*/ 5896593 h 6796132"/>
              <a:gd name="connsiteX13" fmla="*/ 6904369 w 7171894"/>
              <a:gd name="connsiteY13" fmla="*/ 5101620 h 6796132"/>
              <a:gd name="connsiteX14" fmla="*/ 6461139 w 7171894"/>
              <a:gd name="connsiteY14" fmla="*/ 4028470 h 6796132"/>
              <a:gd name="connsiteX15" fmla="*/ 5871859 w 7171894"/>
              <a:gd name="connsiteY15" fmla="*/ 3693190 h 6796132"/>
              <a:gd name="connsiteX16" fmla="*/ 5465459 w 7171894"/>
              <a:gd name="connsiteY16" fmla="*/ 3010777 h 6796132"/>
              <a:gd name="connsiteX17" fmla="*/ 5211459 w 7171894"/>
              <a:gd name="connsiteY17" fmla="*/ 2262323 h 6796132"/>
              <a:gd name="connsiteX18" fmla="*/ 4813526 w 7171894"/>
              <a:gd name="connsiteY18" fmla="*/ 987243 h 6796132"/>
              <a:gd name="connsiteX19" fmla="*/ 4107405 w 7171894"/>
              <a:gd name="connsiteY19" fmla="*/ 181216 h 6796132"/>
              <a:gd name="connsiteX20" fmla="*/ 3468341 w 7171894"/>
              <a:gd name="connsiteY20" fmla="*/ 370 h 6796132"/>
              <a:gd name="connsiteX21" fmla="*/ 2772382 w 7171894"/>
              <a:gd name="connsiteY21" fmla="*/ 187990 h 6796132"/>
              <a:gd name="connsiteX0" fmla="*/ 2772382 w 7172872"/>
              <a:gd name="connsiteY0" fmla="*/ 187990 h 6796132"/>
              <a:gd name="connsiteX1" fmla="*/ 2239659 w 7172872"/>
              <a:gd name="connsiteY1" fmla="*/ 552057 h 6796132"/>
              <a:gd name="connsiteX2" fmla="*/ 1884059 w 7172872"/>
              <a:gd name="connsiteY2" fmla="*/ 1102391 h 6796132"/>
              <a:gd name="connsiteX3" fmla="*/ 1746899 w 7172872"/>
              <a:gd name="connsiteY3" fmla="*/ 1920270 h 6796132"/>
              <a:gd name="connsiteX4" fmla="*/ 1868819 w 7172872"/>
              <a:gd name="connsiteY4" fmla="*/ 2890550 h 6796132"/>
              <a:gd name="connsiteX5" fmla="*/ 1698470 w 7172872"/>
              <a:gd name="connsiteY5" fmla="*/ 3715542 h 6796132"/>
              <a:gd name="connsiteX6" fmla="*/ 1275729 w 7172872"/>
              <a:gd name="connsiteY6" fmla="*/ 4279930 h 6796132"/>
              <a:gd name="connsiteX7" fmla="*/ 581039 w 7172872"/>
              <a:gd name="connsiteY7" fmla="*/ 5655340 h 6796132"/>
              <a:gd name="connsiteX8" fmla="*/ 168289 w 7172872"/>
              <a:gd name="connsiteY8" fmla="*/ 6502430 h 6796132"/>
              <a:gd name="connsiteX9" fmla="*/ 474867 w 7172872"/>
              <a:gd name="connsiteY9" fmla="*/ 6773702 h 6796132"/>
              <a:gd name="connsiteX10" fmla="*/ 4301122 w 7172872"/>
              <a:gd name="connsiteY10" fmla="*/ 6782169 h 6796132"/>
              <a:gd name="connsiteX11" fmla="*/ 6980992 w 7172872"/>
              <a:gd name="connsiteY11" fmla="*/ 6758801 h 6796132"/>
              <a:gd name="connsiteX12" fmla="*/ 7161088 w 7172872"/>
              <a:gd name="connsiteY12" fmla="*/ 5896593 h 6796132"/>
              <a:gd name="connsiteX13" fmla="*/ 6904369 w 7172872"/>
              <a:gd name="connsiteY13" fmla="*/ 5101620 h 6796132"/>
              <a:gd name="connsiteX14" fmla="*/ 6461139 w 7172872"/>
              <a:gd name="connsiteY14" fmla="*/ 4028470 h 6796132"/>
              <a:gd name="connsiteX15" fmla="*/ 5871859 w 7172872"/>
              <a:gd name="connsiteY15" fmla="*/ 3693190 h 6796132"/>
              <a:gd name="connsiteX16" fmla="*/ 5465459 w 7172872"/>
              <a:gd name="connsiteY16" fmla="*/ 3010777 h 6796132"/>
              <a:gd name="connsiteX17" fmla="*/ 5211459 w 7172872"/>
              <a:gd name="connsiteY17" fmla="*/ 2262323 h 6796132"/>
              <a:gd name="connsiteX18" fmla="*/ 4813526 w 7172872"/>
              <a:gd name="connsiteY18" fmla="*/ 987243 h 6796132"/>
              <a:gd name="connsiteX19" fmla="*/ 4107405 w 7172872"/>
              <a:gd name="connsiteY19" fmla="*/ 181216 h 6796132"/>
              <a:gd name="connsiteX20" fmla="*/ 3468341 w 7172872"/>
              <a:gd name="connsiteY20" fmla="*/ 370 h 6796132"/>
              <a:gd name="connsiteX21" fmla="*/ 2772382 w 7172872"/>
              <a:gd name="connsiteY21" fmla="*/ 187990 h 6796132"/>
              <a:gd name="connsiteX0" fmla="*/ 2772382 w 7173933"/>
              <a:gd name="connsiteY0" fmla="*/ 187990 h 6796132"/>
              <a:gd name="connsiteX1" fmla="*/ 2239659 w 7173933"/>
              <a:gd name="connsiteY1" fmla="*/ 552057 h 6796132"/>
              <a:gd name="connsiteX2" fmla="*/ 1884059 w 7173933"/>
              <a:gd name="connsiteY2" fmla="*/ 1102391 h 6796132"/>
              <a:gd name="connsiteX3" fmla="*/ 1746899 w 7173933"/>
              <a:gd name="connsiteY3" fmla="*/ 1920270 h 6796132"/>
              <a:gd name="connsiteX4" fmla="*/ 1868819 w 7173933"/>
              <a:gd name="connsiteY4" fmla="*/ 2890550 h 6796132"/>
              <a:gd name="connsiteX5" fmla="*/ 1698470 w 7173933"/>
              <a:gd name="connsiteY5" fmla="*/ 3715542 h 6796132"/>
              <a:gd name="connsiteX6" fmla="*/ 1275729 w 7173933"/>
              <a:gd name="connsiteY6" fmla="*/ 4279930 h 6796132"/>
              <a:gd name="connsiteX7" fmla="*/ 581039 w 7173933"/>
              <a:gd name="connsiteY7" fmla="*/ 5655340 h 6796132"/>
              <a:gd name="connsiteX8" fmla="*/ 168289 w 7173933"/>
              <a:gd name="connsiteY8" fmla="*/ 6502430 h 6796132"/>
              <a:gd name="connsiteX9" fmla="*/ 474867 w 7173933"/>
              <a:gd name="connsiteY9" fmla="*/ 6773702 h 6796132"/>
              <a:gd name="connsiteX10" fmla="*/ 4301122 w 7173933"/>
              <a:gd name="connsiteY10" fmla="*/ 6782169 h 6796132"/>
              <a:gd name="connsiteX11" fmla="*/ 6980992 w 7173933"/>
              <a:gd name="connsiteY11" fmla="*/ 6758801 h 6796132"/>
              <a:gd name="connsiteX12" fmla="*/ 7161088 w 7173933"/>
              <a:gd name="connsiteY12" fmla="*/ 5896593 h 6796132"/>
              <a:gd name="connsiteX13" fmla="*/ 6904369 w 7173933"/>
              <a:gd name="connsiteY13" fmla="*/ 5101620 h 6796132"/>
              <a:gd name="connsiteX14" fmla="*/ 6461139 w 7173933"/>
              <a:gd name="connsiteY14" fmla="*/ 4028470 h 6796132"/>
              <a:gd name="connsiteX15" fmla="*/ 5871859 w 7173933"/>
              <a:gd name="connsiteY15" fmla="*/ 3693190 h 6796132"/>
              <a:gd name="connsiteX16" fmla="*/ 5465459 w 7173933"/>
              <a:gd name="connsiteY16" fmla="*/ 3010777 h 6796132"/>
              <a:gd name="connsiteX17" fmla="*/ 5211459 w 7173933"/>
              <a:gd name="connsiteY17" fmla="*/ 2262323 h 6796132"/>
              <a:gd name="connsiteX18" fmla="*/ 4813526 w 7173933"/>
              <a:gd name="connsiteY18" fmla="*/ 987243 h 6796132"/>
              <a:gd name="connsiteX19" fmla="*/ 4107405 w 7173933"/>
              <a:gd name="connsiteY19" fmla="*/ 181216 h 6796132"/>
              <a:gd name="connsiteX20" fmla="*/ 3468341 w 7173933"/>
              <a:gd name="connsiteY20" fmla="*/ 370 h 6796132"/>
              <a:gd name="connsiteX21" fmla="*/ 2772382 w 7173933"/>
              <a:gd name="connsiteY21" fmla="*/ 187990 h 6796132"/>
              <a:gd name="connsiteX0" fmla="*/ 2772382 w 7173933"/>
              <a:gd name="connsiteY0" fmla="*/ 187990 h 6791016"/>
              <a:gd name="connsiteX1" fmla="*/ 2239659 w 7173933"/>
              <a:gd name="connsiteY1" fmla="*/ 552057 h 6791016"/>
              <a:gd name="connsiteX2" fmla="*/ 1884059 w 7173933"/>
              <a:gd name="connsiteY2" fmla="*/ 1102391 h 6791016"/>
              <a:gd name="connsiteX3" fmla="*/ 1746899 w 7173933"/>
              <a:gd name="connsiteY3" fmla="*/ 1920270 h 6791016"/>
              <a:gd name="connsiteX4" fmla="*/ 1868819 w 7173933"/>
              <a:gd name="connsiteY4" fmla="*/ 2890550 h 6791016"/>
              <a:gd name="connsiteX5" fmla="*/ 1698470 w 7173933"/>
              <a:gd name="connsiteY5" fmla="*/ 3715542 h 6791016"/>
              <a:gd name="connsiteX6" fmla="*/ 1275729 w 7173933"/>
              <a:gd name="connsiteY6" fmla="*/ 4279930 h 6791016"/>
              <a:gd name="connsiteX7" fmla="*/ 581039 w 7173933"/>
              <a:gd name="connsiteY7" fmla="*/ 5655340 h 6791016"/>
              <a:gd name="connsiteX8" fmla="*/ 168289 w 7173933"/>
              <a:gd name="connsiteY8" fmla="*/ 6502430 h 6791016"/>
              <a:gd name="connsiteX9" fmla="*/ 474867 w 7173933"/>
              <a:gd name="connsiteY9" fmla="*/ 6773702 h 6791016"/>
              <a:gd name="connsiteX10" fmla="*/ 4301122 w 7173933"/>
              <a:gd name="connsiteY10" fmla="*/ 6782169 h 6791016"/>
              <a:gd name="connsiteX11" fmla="*/ 6980992 w 7173933"/>
              <a:gd name="connsiteY11" fmla="*/ 6758801 h 6791016"/>
              <a:gd name="connsiteX12" fmla="*/ 7161088 w 7173933"/>
              <a:gd name="connsiteY12" fmla="*/ 5896593 h 6791016"/>
              <a:gd name="connsiteX13" fmla="*/ 6904369 w 7173933"/>
              <a:gd name="connsiteY13" fmla="*/ 5101620 h 6791016"/>
              <a:gd name="connsiteX14" fmla="*/ 6461139 w 7173933"/>
              <a:gd name="connsiteY14" fmla="*/ 4028470 h 6791016"/>
              <a:gd name="connsiteX15" fmla="*/ 5871859 w 7173933"/>
              <a:gd name="connsiteY15" fmla="*/ 3693190 h 6791016"/>
              <a:gd name="connsiteX16" fmla="*/ 5465459 w 7173933"/>
              <a:gd name="connsiteY16" fmla="*/ 3010777 h 6791016"/>
              <a:gd name="connsiteX17" fmla="*/ 5211459 w 7173933"/>
              <a:gd name="connsiteY17" fmla="*/ 2262323 h 6791016"/>
              <a:gd name="connsiteX18" fmla="*/ 4813526 w 7173933"/>
              <a:gd name="connsiteY18" fmla="*/ 987243 h 6791016"/>
              <a:gd name="connsiteX19" fmla="*/ 4107405 w 7173933"/>
              <a:gd name="connsiteY19" fmla="*/ 181216 h 6791016"/>
              <a:gd name="connsiteX20" fmla="*/ 3468341 w 7173933"/>
              <a:gd name="connsiteY20" fmla="*/ 370 h 6791016"/>
              <a:gd name="connsiteX21" fmla="*/ 2772382 w 7173933"/>
              <a:gd name="connsiteY21" fmla="*/ 187990 h 6791016"/>
              <a:gd name="connsiteX0" fmla="*/ 2774541 w 7176092"/>
              <a:gd name="connsiteY0" fmla="*/ 187990 h 6782169"/>
              <a:gd name="connsiteX1" fmla="*/ 2241818 w 7176092"/>
              <a:gd name="connsiteY1" fmla="*/ 552057 h 6782169"/>
              <a:gd name="connsiteX2" fmla="*/ 1886218 w 7176092"/>
              <a:gd name="connsiteY2" fmla="*/ 1102391 h 6782169"/>
              <a:gd name="connsiteX3" fmla="*/ 1749058 w 7176092"/>
              <a:gd name="connsiteY3" fmla="*/ 1920270 h 6782169"/>
              <a:gd name="connsiteX4" fmla="*/ 1870978 w 7176092"/>
              <a:gd name="connsiteY4" fmla="*/ 2890550 h 6782169"/>
              <a:gd name="connsiteX5" fmla="*/ 1700629 w 7176092"/>
              <a:gd name="connsiteY5" fmla="*/ 3715542 h 6782169"/>
              <a:gd name="connsiteX6" fmla="*/ 1277888 w 7176092"/>
              <a:gd name="connsiteY6" fmla="*/ 4279930 h 6782169"/>
              <a:gd name="connsiteX7" fmla="*/ 583198 w 7176092"/>
              <a:gd name="connsiteY7" fmla="*/ 5655340 h 6782169"/>
              <a:gd name="connsiteX8" fmla="*/ 170448 w 7176092"/>
              <a:gd name="connsiteY8" fmla="*/ 6502430 h 6782169"/>
              <a:gd name="connsiteX9" fmla="*/ 477026 w 7176092"/>
              <a:gd name="connsiteY9" fmla="*/ 6773702 h 6782169"/>
              <a:gd name="connsiteX10" fmla="*/ 4303281 w 7176092"/>
              <a:gd name="connsiteY10" fmla="*/ 6782169 h 6782169"/>
              <a:gd name="connsiteX11" fmla="*/ 6983151 w 7176092"/>
              <a:gd name="connsiteY11" fmla="*/ 6758801 h 6782169"/>
              <a:gd name="connsiteX12" fmla="*/ 7163247 w 7176092"/>
              <a:gd name="connsiteY12" fmla="*/ 5896593 h 6782169"/>
              <a:gd name="connsiteX13" fmla="*/ 6906528 w 7176092"/>
              <a:gd name="connsiteY13" fmla="*/ 5101620 h 6782169"/>
              <a:gd name="connsiteX14" fmla="*/ 6463298 w 7176092"/>
              <a:gd name="connsiteY14" fmla="*/ 4028470 h 6782169"/>
              <a:gd name="connsiteX15" fmla="*/ 5874018 w 7176092"/>
              <a:gd name="connsiteY15" fmla="*/ 3693190 h 6782169"/>
              <a:gd name="connsiteX16" fmla="*/ 5467618 w 7176092"/>
              <a:gd name="connsiteY16" fmla="*/ 3010777 h 6782169"/>
              <a:gd name="connsiteX17" fmla="*/ 5213618 w 7176092"/>
              <a:gd name="connsiteY17" fmla="*/ 2262323 h 6782169"/>
              <a:gd name="connsiteX18" fmla="*/ 4815685 w 7176092"/>
              <a:gd name="connsiteY18" fmla="*/ 987243 h 6782169"/>
              <a:gd name="connsiteX19" fmla="*/ 4109564 w 7176092"/>
              <a:gd name="connsiteY19" fmla="*/ 181216 h 6782169"/>
              <a:gd name="connsiteX20" fmla="*/ 3470500 w 7176092"/>
              <a:gd name="connsiteY20" fmla="*/ 370 h 6782169"/>
              <a:gd name="connsiteX21" fmla="*/ 2774541 w 7176092"/>
              <a:gd name="connsiteY21" fmla="*/ 187990 h 6782169"/>
              <a:gd name="connsiteX0" fmla="*/ 2739442 w 7140993"/>
              <a:gd name="connsiteY0" fmla="*/ 187990 h 6782169"/>
              <a:gd name="connsiteX1" fmla="*/ 2206719 w 7140993"/>
              <a:gd name="connsiteY1" fmla="*/ 552057 h 6782169"/>
              <a:gd name="connsiteX2" fmla="*/ 1851119 w 7140993"/>
              <a:gd name="connsiteY2" fmla="*/ 1102391 h 6782169"/>
              <a:gd name="connsiteX3" fmla="*/ 1713959 w 7140993"/>
              <a:gd name="connsiteY3" fmla="*/ 1920270 h 6782169"/>
              <a:gd name="connsiteX4" fmla="*/ 1835879 w 7140993"/>
              <a:gd name="connsiteY4" fmla="*/ 2890550 h 6782169"/>
              <a:gd name="connsiteX5" fmla="*/ 1665530 w 7140993"/>
              <a:gd name="connsiteY5" fmla="*/ 3715542 h 6782169"/>
              <a:gd name="connsiteX6" fmla="*/ 1242789 w 7140993"/>
              <a:gd name="connsiteY6" fmla="*/ 4279930 h 6782169"/>
              <a:gd name="connsiteX7" fmla="*/ 548099 w 7140993"/>
              <a:gd name="connsiteY7" fmla="*/ 5655340 h 6782169"/>
              <a:gd name="connsiteX8" fmla="*/ 135349 w 7140993"/>
              <a:gd name="connsiteY8" fmla="*/ 6502430 h 6782169"/>
              <a:gd name="connsiteX9" fmla="*/ 441927 w 7140993"/>
              <a:gd name="connsiteY9" fmla="*/ 6773702 h 6782169"/>
              <a:gd name="connsiteX10" fmla="*/ 4268182 w 7140993"/>
              <a:gd name="connsiteY10" fmla="*/ 6782169 h 6782169"/>
              <a:gd name="connsiteX11" fmla="*/ 6948052 w 7140993"/>
              <a:gd name="connsiteY11" fmla="*/ 6758801 h 6782169"/>
              <a:gd name="connsiteX12" fmla="*/ 7128148 w 7140993"/>
              <a:gd name="connsiteY12" fmla="*/ 5896593 h 6782169"/>
              <a:gd name="connsiteX13" fmla="*/ 6871429 w 7140993"/>
              <a:gd name="connsiteY13" fmla="*/ 5101620 h 6782169"/>
              <a:gd name="connsiteX14" fmla="*/ 6428199 w 7140993"/>
              <a:gd name="connsiteY14" fmla="*/ 4028470 h 6782169"/>
              <a:gd name="connsiteX15" fmla="*/ 5838919 w 7140993"/>
              <a:gd name="connsiteY15" fmla="*/ 3693190 h 6782169"/>
              <a:gd name="connsiteX16" fmla="*/ 5432519 w 7140993"/>
              <a:gd name="connsiteY16" fmla="*/ 3010777 h 6782169"/>
              <a:gd name="connsiteX17" fmla="*/ 5178519 w 7140993"/>
              <a:gd name="connsiteY17" fmla="*/ 2262323 h 6782169"/>
              <a:gd name="connsiteX18" fmla="*/ 4780586 w 7140993"/>
              <a:gd name="connsiteY18" fmla="*/ 987243 h 6782169"/>
              <a:gd name="connsiteX19" fmla="*/ 4074465 w 7140993"/>
              <a:gd name="connsiteY19" fmla="*/ 181216 h 6782169"/>
              <a:gd name="connsiteX20" fmla="*/ 3435401 w 7140993"/>
              <a:gd name="connsiteY20" fmla="*/ 370 h 6782169"/>
              <a:gd name="connsiteX21" fmla="*/ 2739442 w 7140993"/>
              <a:gd name="connsiteY21" fmla="*/ 187990 h 6782169"/>
              <a:gd name="connsiteX0" fmla="*/ 2739442 w 7140993"/>
              <a:gd name="connsiteY0" fmla="*/ 187990 h 6782169"/>
              <a:gd name="connsiteX1" fmla="*/ 2206719 w 7140993"/>
              <a:gd name="connsiteY1" fmla="*/ 552057 h 6782169"/>
              <a:gd name="connsiteX2" fmla="*/ 1851119 w 7140993"/>
              <a:gd name="connsiteY2" fmla="*/ 1102391 h 6782169"/>
              <a:gd name="connsiteX3" fmla="*/ 1713959 w 7140993"/>
              <a:gd name="connsiteY3" fmla="*/ 1920270 h 6782169"/>
              <a:gd name="connsiteX4" fmla="*/ 1835879 w 7140993"/>
              <a:gd name="connsiteY4" fmla="*/ 2890550 h 6782169"/>
              <a:gd name="connsiteX5" fmla="*/ 1665530 w 7140993"/>
              <a:gd name="connsiteY5" fmla="*/ 3715542 h 6782169"/>
              <a:gd name="connsiteX6" fmla="*/ 1242789 w 7140993"/>
              <a:gd name="connsiteY6" fmla="*/ 4279930 h 6782169"/>
              <a:gd name="connsiteX7" fmla="*/ 548099 w 7140993"/>
              <a:gd name="connsiteY7" fmla="*/ 5655340 h 6782169"/>
              <a:gd name="connsiteX8" fmla="*/ 135349 w 7140993"/>
              <a:gd name="connsiteY8" fmla="*/ 6502430 h 6782169"/>
              <a:gd name="connsiteX9" fmla="*/ 441927 w 7140993"/>
              <a:gd name="connsiteY9" fmla="*/ 6773702 h 6782169"/>
              <a:gd name="connsiteX10" fmla="*/ 4268182 w 7140993"/>
              <a:gd name="connsiteY10" fmla="*/ 6782169 h 6782169"/>
              <a:gd name="connsiteX11" fmla="*/ 6948052 w 7140993"/>
              <a:gd name="connsiteY11" fmla="*/ 6758801 h 6782169"/>
              <a:gd name="connsiteX12" fmla="*/ 7128148 w 7140993"/>
              <a:gd name="connsiteY12" fmla="*/ 5896593 h 6782169"/>
              <a:gd name="connsiteX13" fmla="*/ 6871429 w 7140993"/>
              <a:gd name="connsiteY13" fmla="*/ 5101620 h 6782169"/>
              <a:gd name="connsiteX14" fmla="*/ 6428199 w 7140993"/>
              <a:gd name="connsiteY14" fmla="*/ 4028470 h 6782169"/>
              <a:gd name="connsiteX15" fmla="*/ 5838919 w 7140993"/>
              <a:gd name="connsiteY15" fmla="*/ 3693190 h 6782169"/>
              <a:gd name="connsiteX16" fmla="*/ 5432519 w 7140993"/>
              <a:gd name="connsiteY16" fmla="*/ 3010777 h 6782169"/>
              <a:gd name="connsiteX17" fmla="*/ 5178519 w 7140993"/>
              <a:gd name="connsiteY17" fmla="*/ 2262323 h 6782169"/>
              <a:gd name="connsiteX18" fmla="*/ 4780586 w 7140993"/>
              <a:gd name="connsiteY18" fmla="*/ 987243 h 6782169"/>
              <a:gd name="connsiteX19" fmla="*/ 4074465 w 7140993"/>
              <a:gd name="connsiteY19" fmla="*/ 181216 h 6782169"/>
              <a:gd name="connsiteX20" fmla="*/ 3435401 w 7140993"/>
              <a:gd name="connsiteY20" fmla="*/ 370 h 6782169"/>
              <a:gd name="connsiteX21" fmla="*/ 2739442 w 7140993"/>
              <a:gd name="connsiteY21" fmla="*/ 187990 h 678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140993" h="6782169">
                <a:moveTo>
                  <a:pt x="2739442" y="187990"/>
                </a:moveTo>
                <a:cubicBezTo>
                  <a:pt x="2534662" y="279938"/>
                  <a:pt x="2354773" y="399657"/>
                  <a:pt x="2206719" y="552057"/>
                </a:cubicBezTo>
                <a:cubicBezTo>
                  <a:pt x="2058665" y="704457"/>
                  <a:pt x="1933246" y="874356"/>
                  <a:pt x="1851119" y="1102391"/>
                </a:cubicBezTo>
                <a:cubicBezTo>
                  <a:pt x="1768992" y="1330426"/>
                  <a:pt x="1716499" y="1622244"/>
                  <a:pt x="1713959" y="1920270"/>
                </a:cubicBezTo>
                <a:cubicBezTo>
                  <a:pt x="1711419" y="2218296"/>
                  <a:pt x="1843950" y="2591338"/>
                  <a:pt x="1835879" y="2890550"/>
                </a:cubicBezTo>
                <a:cubicBezTo>
                  <a:pt x="1827808" y="3189762"/>
                  <a:pt x="1764378" y="3483979"/>
                  <a:pt x="1665530" y="3715542"/>
                </a:cubicBezTo>
                <a:cubicBezTo>
                  <a:pt x="1566682" y="3947105"/>
                  <a:pt x="1429027" y="3956630"/>
                  <a:pt x="1242789" y="4279930"/>
                </a:cubicBezTo>
                <a:cubicBezTo>
                  <a:pt x="1056551" y="4603230"/>
                  <a:pt x="732672" y="5284923"/>
                  <a:pt x="548099" y="5655340"/>
                </a:cubicBezTo>
                <a:cubicBezTo>
                  <a:pt x="363526" y="6025757"/>
                  <a:pt x="301634" y="6201736"/>
                  <a:pt x="135349" y="6502430"/>
                </a:cubicBezTo>
                <a:cubicBezTo>
                  <a:pt x="-30936" y="6803124"/>
                  <a:pt x="-149342" y="6757559"/>
                  <a:pt x="441927" y="6773702"/>
                </a:cubicBezTo>
                <a:cubicBezTo>
                  <a:pt x="1033196" y="6789845"/>
                  <a:pt x="2675772" y="6754963"/>
                  <a:pt x="4268182" y="6782169"/>
                </a:cubicBezTo>
                <a:lnTo>
                  <a:pt x="6948052" y="6758801"/>
                </a:lnTo>
                <a:cubicBezTo>
                  <a:pt x="7168681" y="6757509"/>
                  <a:pt x="7150895" y="6737332"/>
                  <a:pt x="7128148" y="5896593"/>
                </a:cubicBezTo>
                <a:cubicBezTo>
                  <a:pt x="7082117" y="5615500"/>
                  <a:pt x="7024071" y="5522194"/>
                  <a:pt x="6871429" y="5101620"/>
                </a:cubicBezTo>
                <a:cubicBezTo>
                  <a:pt x="6718787" y="4681046"/>
                  <a:pt x="6600284" y="4263208"/>
                  <a:pt x="6428199" y="4028470"/>
                </a:cubicBezTo>
                <a:cubicBezTo>
                  <a:pt x="6256114" y="3793732"/>
                  <a:pt x="6004866" y="3862805"/>
                  <a:pt x="5838919" y="3693190"/>
                </a:cubicBezTo>
                <a:cubicBezTo>
                  <a:pt x="5672972" y="3523575"/>
                  <a:pt x="5542586" y="3274655"/>
                  <a:pt x="5432519" y="3010777"/>
                </a:cubicBezTo>
                <a:cubicBezTo>
                  <a:pt x="5322452" y="2746899"/>
                  <a:pt x="5287174" y="2599579"/>
                  <a:pt x="5178519" y="2262323"/>
                </a:cubicBezTo>
                <a:cubicBezTo>
                  <a:pt x="5069864" y="1925067"/>
                  <a:pt x="4964595" y="1384894"/>
                  <a:pt x="4780586" y="987243"/>
                </a:cubicBezTo>
                <a:cubicBezTo>
                  <a:pt x="4596577" y="589592"/>
                  <a:pt x="4328465" y="342083"/>
                  <a:pt x="4074465" y="181216"/>
                </a:cubicBezTo>
                <a:cubicBezTo>
                  <a:pt x="3820465" y="20349"/>
                  <a:pt x="3598638" y="7707"/>
                  <a:pt x="3435401" y="370"/>
                </a:cubicBezTo>
                <a:cubicBezTo>
                  <a:pt x="3272164" y="-6967"/>
                  <a:pt x="2944222" y="96042"/>
                  <a:pt x="2739442" y="187990"/>
                </a:cubicBezTo>
                <a:close/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56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2A044F7-CD0B-E0CD-1E7E-3FDF8519FF2C}"/>
              </a:ext>
            </a:extLst>
          </p:cNvPr>
          <p:cNvSpPr/>
          <p:nvPr/>
        </p:nvSpPr>
        <p:spPr>
          <a:xfrm>
            <a:off x="2515967" y="0"/>
            <a:ext cx="7160065" cy="6858000"/>
          </a:xfrm>
          <a:prstGeom prst="roundRect">
            <a:avLst>
              <a:gd name="adj" fmla="val 3334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1659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68EC8-8226-CA30-9DDB-55ECEBB83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-form: Shape 3">
            <a:extLst>
              <a:ext uri="{FF2B5EF4-FFF2-40B4-BE49-F238E27FC236}">
                <a16:creationId xmlns:a16="http://schemas.microsoft.com/office/drawing/2014/main" id="{DAA55B68-6146-2423-4CB8-3F06664CFB9C}"/>
              </a:ext>
            </a:extLst>
          </p:cNvPr>
          <p:cNvSpPr/>
          <p:nvPr/>
        </p:nvSpPr>
        <p:spPr>
          <a:xfrm>
            <a:off x="3766944" y="57139"/>
            <a:ext cx="4685041" cy="6824573"/>
          </a:xfrm>
          <a:custGeom>
            <a:avLst/>
            <a:gdLst>
              <a:gd name="connsiteX0" fmla="*/ 2750115 w 4691232"/>
              <a:gd name="connsiteY0" fmla="*/ 19060 h 6826823"/>
              <a:gd name="connsiteX1" fmla="*/ 2462248 w 4691232"/>
              <a:gd name="connsiteY1" fmla="*/ 162993 h 6826823"/>
              <a:gd name="connsiteX2" fmla="*/ 2123581 w 4691232"/>
              <a:gd name="connsiteY2" fmla="*/ 620193 h 6826823"/>
              <a:gd name="connsiteX3" fmla="*/ 1878048 w 4691232"/>
              <a:gd name="connsiteY3" fmla="*/ 1195927 h 6826823"/>
              <a:gd name="connsiteX4" fmla="*/ 1598648 w 4691232"/>
              <a:gd name="connsiteY4" fmla="*/ 1712393 h 6826823"/>
              <a:gd name="connsiteX5" fmla="*/ 1497048 w 4691232"/>
              <a:gd name="connsiteY5" fmla="*/ 1898660 h 6826823"/>
              <a:gd name="connsiteX6" fmla="*/ 1488581 w 4691232"/>
              <a:gd name="connsiteY6" fmla="*/ 2161127 h 6826823"/>
              <a:gd name="connsiteX7" fmla="*/ 1370048 w 4691232"/>
              <a:gd name="connsiteY7" fmla="*/ 2465927 h 6826823"/>
              <a:gd name="connsiteX8" fmla="*/ 1116048 w 4691232"/>
              <a:gd name="connsiteY8" fmla="*/ 2592927 h 6826823"/>
              <a:gd name="connsiteX9" fmla="*/ 845115 w 4691232"/>
              <a:gd name="connsiteY9" fmla="*/ 2779193 h 6826823"/>
              <a:gd name="connsiteX10" fmla="*/ 667315 w 4691232"/>
              <a:gd name="connsiteY10" fmla="*/ 3177127 h 6826823"/>
              <a:gd name="connsiteX11" fmla="*/ 464115 w 4691232"/>
              <a:gd name="connsiteY11" fmla="*/ 3575060 h 6826823"/>
              <a:gd name="connsiteX12" fmla="*/ 303248 w 4691232"/>
              <a:gd name="connsiteY12" fmla="*/ 4150793 h 6826823"/>
              <a:gd name="connsiteX13" fmla="*/ 176248 w 4691232"/>
              <a:gd name="connsiteY13" fmla="*/ 4641860 h 6826823"/>
              <a:gd name="connsiteX14" fmla="*/ 66181 w 4691232"/>
              <a:gd name="connsiteY14" fmla="*/ 5175260 h 6826823"/>
              <a:gd name="connsiteX15" fmla="*/ 6915 w 4691232"/>
              <a:gd name="connsiteY15" fmla="*/ 5700193 h 6826823"/>
              <a:gd name="connsiteX16" fmla="*/ 227048 w 4691232"/>
              <a:gd name="connsiteY16" fmla="*/ 6174327 h 6826823"/>
              <a:gd name="connsiteX17" fmla="*/ 472581 w 4691232"/>
              <a:gd name="connsiteY17" fmla="*/ 6589193 h 6826823"/>
              <a:gd name="connsiteX18" fmla="*/ 591115 w 4691232"/>
              <a:gd name="connsiteY18" fmla="*/ 6750060 h 6826823"/>
              <a:gd name="connsiteX19" fmla="*/ 633448 w 4691232"/>
              <a:gd name="connsiteY19" fmla="*/ 6809327 h 6826823"/>
              <a:gd name="connsiteX20" fmla="*/ 4333381 w 4691232"/>
              <a:gd name="connsiteY20" fmla="*/ 6809327 h 6826823"/>
              <a:gd name="connsiteX21" fmla="*/ 4189448 w 4691232"/>
              <a:gd name="connsiteY21" fmla="*/ 6606127 h 6826823"/>
              <a:gd name="connsiteX22" fmla="*/ 4121715 w 4691232"/>
              <a:gd name="connsiteY22" fmla="*/ 6385993 h 6826823"/>
              <a:gd name="connsiteX23" fmla="*/ 4138648 w 4691232"/>
              <a:gd name="connsiteY23" fmla="*/ 6284393 h 6826823"/>
              <a:gd name="connsiteX24" fmla="*/ 3994715 w 4691232"/>
              <a:gd name="connsiteY24" fmla="*/ 6148927 h 6826823"/>
              <a:gd name="connsiteX25" fmla="*/ 3994715 w 4691232"/>
              <a:gd name="connsiteY25" fmla="*/ 5793327 h 6826823"/>
              <a:gd name="connsiteX26" fmla="*/ 4045515 w 4691232"/>
              <a:gd name="connsiteY26" fmla="*/ 5632460 h 6826823"/>
              <a:gd name="connsiteX27" fmla="*/ 4130181 w 4691232"/>
              <a:gd name="connsiteY27" fmla="*/ 5700193 h 6826823"/>
              <a:gd name="connsiteX28" fmla="*/ 4333381 w 4691232"/>
              <a:gd name="connsiteY28" fmla="*/ 5615527 h 6826823"/>
              <a:gd name="connsiteX29" fmla="*/ 4494248 w 4691232"/>
              <a:gd name="connsiteY29" fmla="*/ 5268393 h 6826823"/>
              <a:gd name="connsiteX30" fmla="*/ 4688981 w 4691232"/>
              <a:gd name="connsiteY30" fmla="*/ 5099060 h 6826823"/>
              <a:gd name="connsiteX31" fmla="*/ 4595848 w 4691232"/>
              <a:gd name="connsiteY31" fmla="*/ 4464060 h 6826823"/>
              <a:gd name="connsiteX32" fmla="*/ 4528115 w 4691232"/>
              <a:gd name="connsiteY32" fmla="*/ 4193127 h 6826823"/>
              <a:gd name="connsiteX33" fmla="*/ 4629715 w 4691232"/>
              <a:gd name="connsiteY33" fmla="*/ 3930660 h 6826823"/>
              <a:gd name="connsiteX34" fmla="*/ 4595848 w 4691232"/>
              <a:gd name="connsiteY34" fmla="*/ 3541193 h 6826823"/>
              <a:gd name="connsiteX35" fmla="*/ 4316448 w 4691232"/>
              <a:gd name="connsiteY35" fmla="*/ 3067060 h 6826823"/>
              <a:gd name="connsiteX36" fmla="*/ 4248715 w 4691232"/>
              <a:gd name="connsiteY36" fmla="*/ 2728393 h 6826823"/>
              <a:gd name="connsiteX37" fmla="*/ 4087848 w 4691232"/>
              <a:gd name="connsiteY37" fmla="*/ 2457460 h 6826823"/>
              <a:gd name="connsiteX38" fmla="*/ 4070915 w 4691232"/>
              <a:gd name="connsiteY38" fmla="*/ 1839393 h 6826823"/>
              <a:gd name="connsiteX39" fmla="*/ 3960848 w 4691232"/>
              <a:gd name="connsiteY39" fmla="*/ 1331393 h 6826823"/>
              <a:gd name="connsiteX40" fmla="*/ 3876181 w 4691232"/>
              <a:gd name="connsiteY40" fmla="*/ 789527 h 6826823"/>
              <a:gd name="connsiteX41" fmla="*/ 3672981 w 4691232"/>
              <a:gd name="connsiteY41" fmla="*/ 323860 h 6826823"/>
              <a:gd name="connsiteX42" fmla="*/ 3190381 w 4691232"/>
              <a:gd name="connsiteY42" fmla="*/ 35993 h 6826823"/>
              <a:gd name="connsiteX43" fmla="*/ 2750115 w 4691232"/>
              <a:gd name="connsiteY43" fmla="*/ 19060 h 6826823"/>
              <a:gd name="connsiteX0" fmla="*/ 2750115 w 4691232"/>
              <a:gd name="connsiteY0" fmla="*/ 19060 h 6835796"/>
              <a:gd name="connsiteX1" fmla="*/ 2462248 w 4691232"/>
              <a:gd name="connsiteY1" fmla="*/ 162993 h 6835796"/>
              <a:gd name="connsiteX2" fmla="*/ 2123581 w 4691232"/>
              <a:gd name="connsiteY2" fmla="*/ 620193 h 6835796"/>
              <a:gd name="connsiteX3" fmla="*/ 1878048 w 4691232"/>
              <a:gd name="connsiteY3" fmla="*/ 1195927 h 6835796"/>
              <a:gd name="connsiteX4" fmla="*/ 1598648 w 4691232"/>
              <a:gd name="connsiteY4" fmla="*/ 1712393 h 6835796"/>
              <a:gd name="connsiteX5" fmla="*/ 1497048 w 4691232"/>
              <a:gd name="connsiteY5" fmla="*/ 1898660 h 6835796"/>
              <a:gd name="connsiteX6" fmla="*/ 1488581 w 4691232"/>
              <a:gd name="connsiteY6" fmla="*/ 2161127 h 6835796"/>
              <a:gd name="connsiteX7" fmla="*/ 1370048 w 4691232"/>
              <a:gd name="connsiteY7" fmla="*/ 2465927 h 6835796"/>
              <a:gd name="connsiteX8" fmla="*/ 1116048 w 4691232"/>
              <a:gd name="connsiteY8" fmla="*/ 2592927 h 6835796"/>
              <a:gd name="connsiteX9" fmla="*/ 845115 w 4691232"/>
              <a:gd name="connsiteY9" fmla="*/ 2779193 h 6835796"/>
              <a:gd name="connsiteX10" fmla="*/ 667315 w 4691232"/>
              <a:gd name="connsiteY10" fmla="*/ 3177127 h 6835796"/>
              <a:gd name="connsiteX11" fmla="*/ 464115 w 4691232"/>
              <a:gd name="connsiteY11" fmla="*/ 3575060 h 6835796"/>
              <a:gd name="connsiteX12" fmla="*/ 303248 w 4691232"/>
              <a:gd name="connsiteY12" fmla="*/ 4150793 h 6835796"/>
              <a:gd name="connsiteX13" fmla="*/ 176248 w 4691232"/>
              <a:gd name="connsiteY13" fmla="*/ 4641860 h 6835796"/>
              <a:gd name="connsiteX14" fmla="*/ 66181 w 4691232"/>
              <a:gd name="connsiteY14" fmla="*/ 5175260 h 6835796"/>
              <a:gd name="connsiteX15" fmla="*/ 6915 w 4691232"/>
              <a:gd name="connsiteY15" fmla="*/ 5700193 h 6835796"/>
              <a:gd name="connsiteX16" fmla="*/ 227048 w 4691232"/>
              <a:gd name="connsiteY16" fmla="*/ 6174327 h 6835796"/>
              <a:gd name="connsiteX17" fmla="*/ 472581 w 4691232"/>
              <a:gd name="connsiteY17" fmla="*/ 6589193 h 6835796"/>
              <a:gd name="connsiteX18" fmla="*/ 633448 w 4691232"/>
              <a:gd name="connsiteY18" fmla="*/ 6809327 h 6835796"/>
              <a:gd name="connsiteX19" fmla="*/ 4333381 w 4691232"/>
              <a:gd name="connsiteY19" fmla="*/ 6809327 h 6835796"/>
              <a:gd name="connsiteX20" fmla="*/ 4189448 w 4691232"/>
              <a:gd name="connsiteY20" fmla="*/ 6606127 h 6835796"/>
              <a:gd name="connsiteX21" fmla="*/ 4121715 w 4691232"/>
              <a:gd name="connsiteY21" fmla="*/ 6385993 h 6835796"/>
              <a:gd name="connsiteX22" fmla="*/ 4138648 w 4691232"/>
              <a:gd name="connsiteY22" fmla="*/ 6284393 h 6835796"/>
              <a:gd name="connsiteX23" fmla="*/ 3994715 w 4691232"/>
              <a:gd name="connsiteY23" fmla="*/ 6148927 h 6835796"/>
              <a:gd name="connsiteX24" fmla="*/ 3994715 w 4691232"/>
              <a:gd name="connsiteY24" fmla="*/ 5793327 h 6835796"/>
              <a:gd name="connsiteX25" fmla="*/ 4045515 w 4691232"/>
              <a:gd name="connsiteY25" fmla="*/ 5632460 h 6835796"/>
              <a:gd name="connsiteX26" fmla="*/ 4130181 w 4691232"/>
              <a:gd name="connsiteY26" fmla="*/ 5700193 h 6835796"/>
              <a:gd name="connsiteX27" fmla="*/ 4333381 w 4691232"/>
              <a:gd name="connsiteY27" fmla="*/ 5615527 h 6835796"/>
              <a:gd name="connsiteX28" fmla="*/ 4494248 w 4691232"/>
              <a:gd name="connsiteY28" fmla="*/ 5268393 h 6835796"/>
              <a:gd name="connsiteX29" fmla="*/ 4688981 w 4691232"/>
              <a:gd name="connsiteY29" fmla="*/ 5099060 h 6835796"/>
              <a:gd name="connsiteX30" fmla="*/ 4595848 w 4691232"/>
              <a:gd name="connsiteY30" fmla="*/ 4464060 h 6835796"/>
              <a:gd name="connsiteX31" fmla="*/ 4528115 w 4691232"/>
              <a:gd name="connsiteY31" fmla="*/ 4193127 h 6835796"/>
              <a:gd name="connsiteX32" fmla="*/ 4629715 w 4691232"/>
              <a:gd name="connsiteY32" fmla="*/ 3930660 h 6835796"/>
              <a:gd name="connsiteX33" fmla="*/ 4595848 w 4691232"/>
              <a:gd name="connsiteY33" fmla="*/ 3541193 h 6835796"/>
              <a:gd name="connsiteX34" fmla="*/ 4316448 w 4691232"/>
              <a:gd name="connsiteY34" fmla="*/ 3067060 h 6835796"/>
              <a:gd name="connsiteX35" fmla="*/ 4248715 w 4691232"/>
              <a:gd name="connsiteY35" fmla="*/ 2728393 h 6835796"/>
              <a:gd name="connsiteX36" fmla="*/ 4087848 w 4691232"/>
              <a:gd name="connsiteY36" fmla="*/ 2457460 h 6835796"/>
              <a:gd name="connsiteX37" fmla="*/ 4070915 w 4691232"/>
              <a:gd name="connsiteY37" fmla="*/ 1839393 h 6835796"/>
              <a:gd name="connsiteX38" fmla="*/ 3960848 w 4691232"/>
              <a:gd name="connsiteY38" fmla="*/ 1331393 h 6835796"/>
              <a:gd name="connsiteX39" fmla="*/ 3876181 w 4691232"/>
              <a:gd name="connsiteY39" fmla="*/ 789527 h 6835796"/>
              <a:gd name="connsiteX40" fmla="*/ 3672981 w 4691232"/>
              <a:gd name="connsiteY40" fmla="*/ 323860 h 6835796"/>
              <a:gd name="connsiteX41" fmla="*/ 3190381 w 4691232"/>
              <a:gd name="connsiteY41" fmla="*/ 35993 h 6835796"/>
              <a:gd name="connsiteX42" fmla="*/ 2750115 w 4691232"/>
              <a:gd name="connsiteY42" fmla="*/ 19060 h 6835796"/>
              <a:gd name="connsiteX0" fmla="*/ 2750115 w 4691232"/>
              <a:gd name="connsiteY0" fmla="*/ 19060 h 6875824"/>
              <a:gd name="connsiteX1" fmla="*/ 2462248 w 4691232"/>
              <a:gd name="connsiteY1" fmla="*/ 162993 h 6875824"/>
              <a:gd name="connsiteX2" fmla="*/ 2123581 w 4691232"/>
              <a:gd name="connsiteY2" fmla="*/ 620193 h 6875824"/>
              <a:gd name="connsiteX3" fmla="*/ 1878048 w 4691232"/>
              <a:gd name="connsiteY3" fmla="*/ 1195927 h 6875824"/>
              <a:gd name="connsiteX4" fmla="*/ 1598648 w 4691232"/>
              <a:gd name="connsiteY4" fmla="*/ 1712393 h 6875824"/>
              <a:gd name="connsiteX5" fmla="*/ 1497048 w 4691232"/>
              <a:gd name="connsiteY5" fmla="*/ 1898660 h 6875824"/>
              <a:gd name="connsiteX6" fmla="*/ 1488581 w 4691232"/>
              <a:gd name="connsiteY6" fmla="*/ 2161127 h 6875824"/>
              <a:gd name="connsiteX7" fmla="*/ 1370048 w 4691232"/>
              <a:gd name="connsiteY7" fmla="*/ 2465927 h 6875824"/>
              <a:gd name="connsiteX8" fmla="*/ 1116048 w 4691232"/>
              <a:gd name="connsiteY8" fmla="*/ 2592927 h 6875824"/>
              <a:gd name="connsiteX9" fmla="*/ 845115 w 4691232"/>
              <a:gd name="connsiteY9" fmla="*/ 2779193 h 6875824"/>
              <a:gd name="connsiteX10" fmla="*/ 667315 w 4691232"/>
              <a:gd name="connsiteY10" fmla="*/ 3177127 h 6875824"/>
              <a:gd name="connsiteX11" fmla="*/ 464115 w 4691232"/>
              <a:gd name="connsiteY11" fmla="*/ 3575060 h 6875824"/>
              <a:gd name="connsiteX12" fmla="*/ 303248 w 4691232"/>
              <a:gd name="connsiteY12" fmla="*/ 4150793 h 6875824"/>
              <a:gd name="connsiteX13" fmla="*/ 176248 w 4691232"/>
              <a:gd name="connsiteY13" fmla="*/ 4641860 h 6875824"/>
              <a:gd name="connsiteX14" fmla="*/ 66181 w 4691232"/>
              <a:gd name="connsiteY14" fmla="*/ 5175260 h 6875824"/>
              <a:gd name="connsiteX15" fmla="*/ 6915 w 4691232"/>
              <a:gd name="connsiteY15" fmla="*/ 5700193 h 6875824"/>
              <a:gd name="connsiteX16" fmla="*/ 227048 w 4691232"/>
              <a:gd name="connsiteY16" fmla="*/ 6174327 h 6875824"/>
              <a:gd name="connsiteX17" fmla="*/ 472581 w 4691232"/>
              <a:gd name="connsiteY17" fmla="*/ 6589193 h 6875824"/>
              <a:gd name="connsiteX18" fmla="*/ 1071598 w 4691232"/>
              <a:gd name="connsiteY18" fmla="*/ 6862667 h 6875824"/>
              <a:gd name="connsiteX19" fmla="*/ 4333381 w 4691232"/>
              <a:gd name="connsiteY19" fmla="*/ 6809327 h 6875824"/>
              <a:gd name="connsiteX20" fmla="*/ 4189448 w 4691232"/>
              <a:gd name="connsiteY20" fmla="*/ 6606127 h 6875824"/>
              <a:gd name="connsiteX21" fmla="*/ 4121715 w 4691232"/>
              <a:gd name="connsiteY21" fmla="*/ 6385993 h 6875824"/>
              <a:gd name="connsiteX22" fmla="*/ 4138648 w 4691232"/>
              <a:gd name="connsiteY22" fmla="*/ 6284393 h 6875824"/>
              <a:gd name="connsiteX23" fmla="*/ 3994715 w 4691232"/>
              <a:gd name="connsiteY23" fmla="*/ 6148927 h 6875824"/>
              <a:gd name="connsiteX24" fmla="*/ 3994715 w 4691232"/>
              <a:gd name="connsiteY24" fmla="*/ 5793327 h 6875824"/>
              <a:gd name="connsiteX25" fmla="*/ 4045515 w 4691232"/>
              <a:gd name="connsiteY25" fmla="*/ 5632460 h 6875824"/>
              <a:gd name="connsiteX26" fmla="*/ 4130181 w 4691232"/>
              <a:gd name="connsiteY26" fmla="*/ 5700193 h 6875824"/>
              <a:gd name="connsiteX27" fmla="*/ 4333381 w 4691232"/>
              <a:gd name="connsiteY27" fmla="*/ 5615527 h 6875824"/>
              <a:gd name="connsiteX28" fmla="*/ 4494248 w 4691232"/>
              <a:gd name="connsiteY28" fmla="*/ 5268393 h 6875824"/>
              <a:gd name="connsiteX29" fmla="*/ 4688981 w 4691232"/>
              <a:gd name="connsiteY29" fmla="*/ 5099060 h 6875824"/>
              <a:gd name="connsiteX30" fmla="*/ 4595848 w 4691232"/>
              <a:gd name="connsiteY30" fmla="*/ 4464060 h 6875824"/>
              <a:gd name="connsiteX31" fmla="*/ 4528115 w 4691232"/>
              <a:gd name="connsiteY31" fmla="*/ 4193127 h 6875824"/>
              <a:gd name="connsiteX32" fmla="*/ 4629715 w 4691232"/>
              <a:gd name="connsiteY32" fmla="*/ 3930660 h 6875824"/>
              <a:gd name="connsiteX33" fmla="*/ 4595848 w 4691232"/>
              <a:gd name="connsiteY33" fmla="*/ 3541193 h 6875824"/>
              <a:gd name="connsiteX34" fmla="*/ 4316448 w 4691232"/>
              <a:gd name="connsiteY34" fmla="*/ 3067060 h 6875824"/>
              <a:gd name="connsiteX35" fmla="*/ 4248715 w 4691232"/>
              <a:gd name="connsiteY35" fmla="*/ 2728393 h 6875824"/>
              <a:gd name="connsiteX36" fmla="*/ 4087848 w 4691232"/>
              <a:gd name="connsiteY36" fmla="*/ 2457460 h 6875824"/>
              <a:gd name="connsiteX37" fmla="*/ 4070915 w 4691232"/>
              <a:gd name="connsiteY37" fmla="*/ 1839393 h 6875824"/>
              <a:gd name="connsiteX38" fmla="*/ 3960848 w 4691232"/>
              <a:gd name="connsiteY38" fmla="*/ 1331393 h 6875824"/>
              <a:gd name="connsiteX39" fmla="*/ 3876181 w 4691232"/>
              <a:gd name="connsiteY39" fmla="*/ 789527 h 6875824"/>
              <a:gd name="connsiteX40" fmla="*/ 3672981 w 4691232"/>
              <a:gd name="connsiteY40" fmla="*/ 323860 h 6875824"/>
              <a:gd name="connsiteX41" fmla="*/ 3190381 w 4691232"/>
              <a:gd name="connsiteY41" fmla="*/ 35993 h 6875824"/>
              <a:gd name="connsiteX42" fmla="*/ 2750115 w 4691232"/>
              <a:gd name="connsiteY42" fmla="*/ 19060 h 6875824"/>
              <a:gd name="connsiteX0" fmla="*/ 2750115 w 4691232"/>
              <a:gd name="connsiteY0" fmla="*/ 19060 h 6863771"/>
              <a:gd name="connsiteX1" fmla="*/ 2462248 w 4691232"/>
              <a:gd name="connsiteY1" fmla="*/ 162993 h 6863771"/>
              <a:gd name="connsiteX2" fmla="*/ 2123581 w 4691232"/>
              <a:gd name="connsiteY2" fmla="*/ 620193 h 6863771"/>
              <a:gd name="connsiteX3" fmla="*/ 1878048 w 4691232"/>
              <a:gd name="connsiteY3" fmla="*/ 1195927 h 6863771"/>
              <a:gd name="connsiteX4" fmla="*/ 1598648 w 4691232"/>
              <a:gd name="connsiteY4" fmla="*/ 1712393 h 6863771"/>
              <a:gd name="connsiteX5" fmla="*/ 1497048 w 4691232"/>
              <a:gd name="connsiteY5" fmla="*/ 1898660 h 6863771"/>
              <a:gd name="connsiteX6" fmla="*/ 1488581 w 4691232"/>
              <a:gd name="connsiteY6" fmla="*/ 2161127 h 6863771"/>
              <a:gd name="connsiteX7" fmla="*/ 1370048 w 4691232"/>
              <a:gd name="connsiteY7" fmla="*/ 2465927 h 6863771"/>
              <a:gd name="connsiteX8" fmla="*/ 1116048 w 4691232"/>
              <a:gd name="connsiteY8" fmla="*/ 2592927 h 6863771"/>
              <a:gd name="connsiteX9" fmla="*/ 845115 w 4691232"/>
              <a:gd name="connsiteY9" fmla="*/ 2779193 h 6863771"/>
              <a:gd name="connsiteX10" fmla="*/ 667315 w 4691232"/>
              <a:gd name="connsiteY10" fmla="*/ 3177127 h 6863771"/>
              <a:gd name="connsiteX11" fmla="*/ 464115 w 4691232"/>
              <a:gd name="connsiteY11" fmla="*/ 3575060 h 6863771"/>
              <a:gd name="connsiteX12" fmla="*/ 303248 w 4691232"/>
              <a:gd name="connsiteY12" fmla="*/ 4150793 h 6863771"/>
              <a:gd name="connsiteX13" fmla="*/ 176248 w 4691232"/>
              <a:gd name="connsiteY13" fmla="*/ 4641860 h 6863771"/>
              <a:gd name="connsiteX14" fmla="*/ 66181 w 4691232"/>
              <a:gd name="connsiteY14" fmla="*/ 5175260 h 6863771"/>
              <a:gd name="connsiteX15" fmla="*/ 6915 w 4691232"/>
              <a:gd name="connsiteY15" fmla="*/ 5700193 h 6863771"/>
              <a:gd name="connsiteX16" fmla="*/ 227048 w 4691232"/>
              <a:gd name="connsiteY16" fmla="*/ 6174327 h 6863771"/>
              <a:gd name="connsiteX17" fmla="*/ 472581 w 4691232"/>
              <a:gd name="connsiteY17" fmla="*/ 6589193 h 6863771"/>
              <a:gd name="connsiteX18" fmla="*/ 1071598 w 4691232"/>
              <a:gd name="connsiteY18" fmla="*/ 6862667 h 6863771"/>
              <a:gd name="connsiteX19" fmla="*/ 4333381 w 4691232"/>
              <a:gd name="connsiteY19" fmla="*/ 6809327 h 6863771"/>
              <a:gd name="connsiteX20" fmla="*/ 4189448 w 4691232"/>
              <a:gd name="connsiteY20" fmla="*/ 6606127 h 6863771"/>
              <a:gd name="connsiteX21" fmla="*/ 4121715 w 4691232"/>
              <a:gd name="connsiteY21" fmla="*/ 6385993 h 6863771"/>
              <a:gd name="connsiteX22" fmla="*/ 4138648 w 4691232"/>
              <a:gd name="connsiteY22" fmla="*/ 6284393 h 6863771"/>
              <a:gd name="connsiteX23" fmla="*/ 3994715 w 4691232"/>
              <a:gd name="connsiteY23" fmla="*/ 6148927 h 6863771"/>
              <a:gd name="connsiteX24" fmla="*/ 3994715 w 4691232"/>
              <a:gd name="connsiteY24" fmla="*/ 5793327 h 6863771"/>
              <a:gd name="connsiteX25" fmla="*/ 4045515 w 4691232"/>
              <a:gd name="connsiteY25" fmla="*/ 5632460 h 6863771"/>
              <a:gd name="connsiteX26" fmla="*/ 4130181 w 4691232"/>
              <a:gd name="connsiteY26" fmla="*/ 5700193 h 6863771"/>
              <a:gd name="connsiteX27" fmla="*/ 4333381 w 4691232"/>
              <a:gd name="connsiteY27" fmla="*/ 5615527 h 6863771"/>
              <a:gd name="connsiteX28" fmla="*/ 4494248 w 4691232"/>
              <a:gd name="connsiteY28" fmla="*/ 5268393 h 6863771"/>
              <a:gd name="connsiteX29" fmla="*/ 4688981 w 4691232"/>
              <a:gd name="connsiteY29" fmla="*/ 5099060 h 6863771"/>
              <a:gd name="connsiteX30" fmla="*/ 4595848 w 4691232"/>
              <a:gd name="connsiteY30" fmla="*/ 4464060 h 6863771"/>
              <a:gd name="connsiteX31" fmla="*/ 4528115 w 4691232"/>
              <a:gd name="connsiteY31" fmla="*/ 4193127 h 6863771"/>
              <a:gd name="connsiteX32" fmla="*/ 4629715 w 4691232"/>
              <a:gd name="connsiteY32" fmla="*/ 3930660 h 6863771"/>
              <a:gd name="connsiteX33" fmla="*/ 4595848 w 4691232"/>
              <a:gd name="connsiteY33" fmla="*/ 3541193 h 6863771"/>
              <a:gd name="connsiteX34" fmla="*/ 4316448 w 4691232"/>
              <a:gd name="connsiteY34" fmla="*/ 3067060 h 6863771"/>
              <a:gd name="connsiteX35" fmla="*/ 4248715 w 4691232"/>
              <a:gd name="connsiteY35" fmla="*/ 2728393 h 6863771"/>
              <a:gd name="connsiteX36" fmla="*/ 4087848 w 4691232"/>
              <a:gd name="connsiteY36" fmla="*/ 2457460 h 6863771"/>
              <a:gd name="connsiteX37" fmla="*/ 4070915 w 4691232"/>
              <a:gd name="connsiteY37" fmla="*/ 1839393 h 6863771"/>
              <a:gd name="connsiteX38" fmla="*/ 3960848 w 4691232"/>
              <a:gd name="connsiteY38" fmla="*/ 1331393 h 6863771"/>
              <a:gd name="connsiteX39" fmla="*/ 3876181 w 4691232"/>
              <a:gd name="connsiteY39" fmla="*/ 789527 h 6863771"/>
              <a:gd name="connsiteX40" fmla="*/ 3672981 w 4691232"/>
              <a:gd name="connsiteY40" fmla="*/ 323860 h 6863771"/>
              <a:gd name="connsiteX41" fmla="*/ 3190381 w 4691232"/>
              <a:gd name="connsiteY41" fmla="*/ 35993 h 6863771"/>
              <a:gd name="connsiteX42" fmla="*/ 2750115 w 4691232"/>
              <a:gd name="connsiteY42" fmla="*/ 19060 h 6863771"/>
              <a:gd name="connsiteX0" fmla="*/ 2750115 w 4691232"/>
              <a:gd name="connsiteY0" fmla="*/ 19060 h 6825892"/>
              <a:gd name="connsiteX1" fmla="*/ 2462248 w 4691232"/>
              <a:gd name="connsiteY1" fmla="*/ 162993 h 6825892"/>
              <a:gd name="connsiteX2" fmla="*/ 2123581 w 4691232"/>
              <a:gd name="connsiteY2" fmla="*/ 620193 h 6825892"/>
              <a:gd name="connsiteX3" fmla="*/ 1878048 w 4691232"/>
              <a:gd name="connsiteY3" fmla="*/ 1195927 h 6825892"/>
              <a:gd name="connsiteX4" fmla="*/ 1598648 w 4691232"/>
              <a:gd name="connsiteY4" fmla="*/ 1712393 h 6825892"/>
              <a:gd name="connsiteX5" fmla="*/ 1497048 w 4691232"/>
              <a:gd name="connsiteY5" fmla="*/ 1898660 h 6825892"/>
              <a:gd name="connsiteX6" fmla="*/ 1488581 w 4691232"/>
              <a:gd name="connsiteY6" fmla="*/ 2161127 h 6825892"/>
              <a:gd name="connsiteX7" fmla="*/ 1370048 w 4691232"/>
              <a:gd name="connsiteY7" fmla="*/ 2465927 h 6825892"/>
              <a:gd name="connsiteX8" fmla="*/ 1116048 w 4691232"/>
              <a:gd name="connsiteY8" fmla="*/ 2592927 h 6825892"/>
              <a:gd name="connsiteX9" fmla="*/ 845115 w 4691232"/>
              <a:gd name="connsiteY9" fmla="*/ 2779193 h 6825892"/>
              <a:gd name="connsiteX10" fmla="*/ 667315 w 4691232"/>
              <a:gd name="connsiteY10" fmla="*/ 3177127 h 6825892"/>
              <a:gd name="connsiteX11" fmla="*/ 464115 w 4691232"/>
              <a:gd name="connsiteY11" fmla="*/ 3575060 h 6825892"/>
              <a:gd name="connsiteX12" fmla="*/ 303248 w 4691232"/>
              <a:gd name="connsiteY12" fmla="*/ 4150793 h 6825892"/>
              <a:gd name="connsiteX13" fmla="*/ 176248 w 4691232"/>
              <a:gd name="connsiteY13" fmla="*/ 4641860 h 6825892"/>
              <a:gd name="connsiteX14" fmla="*/ 66181 w 4691232"/>
              <a:gd name="connsiteY14" fmla="*/ 5175260 h 6825892"/>
              <a:gd name="connsiteX15" fmla="*/ 6915 w 4691232"/>
              <a:gd name="connsiteY15" fmla="*/ 5700193 h 6825892"/>
              <a:gd name="connsiteX16" fmla="*/ 227048 w 4691232"/>
              <a:gd name="connsiteY16" fmla="*/ 6174327 h 6825892"/>
              <a:gd name="connsiteX17" fmla="*/ 472581 w 4691232"/>
              <a:gd name="connsiteY17" fmla="*/ 6589193 h 6825892"/>
              <a:gd name="connsiteX18" fmla="*/ 1151608 w 4691232"/>
              <a:gd name="connsiteY18" fmla="*/ 6824567 h 6825892"/>
              <a:gd name="connsiteX19" fmla="*/ 4333381 w 4691232"/>
              <a:gd name="connsiteY19" fmla="*/ 6809327 h 6825892"/>
              <a:gd name="connsiteX20" fmla="*/ 4189448 w 4691232"/>
              <a:gd name="connsiteY20" fmla="*/ 6606127 h 6825892"/>
              <a:gd name="connsiteX21" fmla="*/ 4121715 w 4691232"/>
              <a:gd name="connsiteY21" fmla="*/ 6385993 h 6825892"/>
              <a:gd name="connsiteX22" fmla="*/ 4138648 w 4691232"/>
              <a:gd name="connsiteY22" fmla="*/ 6284393 h 6825892"/>
              <a:gd name="connsiteX23" fmla="*/ 3994715 w 4691232"/>
              <a:gd name="connsiteY23" fmla="*/ 6148927 h 6825892"/>
              <a:gd name="connsiteX24" fmla="*/ 3994715 w 4691232"/>
              <a:gd name="connsiteY24" fmla="*/ 5793327 h 6825892"/>
              <a:gd name="connsiteX25" fmla="*/ 4045515 w 4691232"/>
              <a:gd name="connsiteY25" fmla="*/ 5632460 h 6825892"/>
              <a:gd name="connsiteX26" fmla="*/ 4130181 w 4691232"/>
              <a:gd name="connsiteY26" fmla="*/ 5700193 h 6825892"/>
              <a:gd name="connsiteX27" fmla="*/ 4333381 w 4691232"/>
              <a:gd name="connsiteY27" fmla="*/ 5615527 h 6825892"/>
              <a:gd name="connsiteX28" fmla="*/ 4494248 w 4691232"/>
              <a:gd name="connsiteY28" fmla="*/ 5268393 h 6825892"/>
              <a:gd name="connsiteX29" fmla="*/ 4688981 w 4691232"/>
              <a:gd name="connsiteY29" fmla="*/ 5099060 h 6825892"/>
              <a:gd name="connsiteX30" fmla="*/ 4595848 w 4691232"/>
              <a:gd name="connsiteY30" fmla="*/ 4464060 h 6825892"/>
              <a:gd name="connsiteX31" fmla="*/ 4528115 w 4691232"/>
              <a:gd name="connsiteY31" fmla="*/ 4193127 h 6825892"/>
              <a:gd name="connsiteX32" fmla="*/ 4629715 w 4691232"/>
              <a:gd name="connsiteY32" fmla="*/ 3930660 h 6825892"/>
              <a:gd name="connsiteX33" fmla="*/ 4595848 w 4691232"/>
              <a:gd name="connsiteY33" fmla="*/ 3541193 h 6825892"/>
              <a:gd name="connsiteX34" fmla="*/ 4316448 w 4691232"/>
              <a:gd name="connsiteY34" fmla="*/ 3067060 h 6825892"/>
              <a:gd name="connsiteX35" fmla="*/ 4248715 w 4691232"/>
              <a:gd name="connsiteY35" fmla="*/ 2728393 h 6825892"/>
              <a:gd name="connsiteX36" fmla="*/ 4087848 w 4691232"/>
              <a:gd name="connsiteY36" fmla="*/ 2457460 h 6825892"/>
              <a:gd name="connsiteX37" fmla="*/ 4070915 w 4691232"/>
              <a:gd name="connsiteY37" fmla="*/ 1839393 h 6825892"/>
              <a:gd name="connsiteX38" fmla="*/ 3960848 w 4691232"/>
              <a:gd name="connsiteY38" fmla="*/ 1331393 h 6825892"/>
              <a:gd name="connsiteX39" fmla="*/ 3876181 w 4691232"/>
              <a:gd name="connsiteY39" fmla="*/ 789527 h 6825892"/>
              <a:gd name="connsiteX40" fmla="*/ 3672981 w 4691232"/>
              <a:gd name="connsiteY40" fmla="*/ 323860 h 6825892"/>
              <a:gd name="connsiteX41" fmla="*/ 3190381 w 4691232"/>
              <a:gd name="connsiteY41" fmla="*/ 35993 h 6825892"/>
              <a:gd name="connsiteX42" fmla="*/ 2750115 w 4691232"/>
              <a:gd name="connsiteY42" fmla="*/ 19060 h 6825892"/>
              <a:gd name="connsiteX0" fmla="*/ 2750115 w 4691232"/>
              <a:gd name="connsiteY0" fmla="*/ 19060 h 6824567"/>
              <a:gd name="connsiteX1" fmla="*/ 2462248 w 4691232"/>
              <a:gd name="connsiteY1" fmla="*/ 162993 h 6824567"/>
              <a:gd name="connsiteX2" fmla="*/ 2123581 w 4691232"/>
              <a:gd name="connsiteY2" fmla="*/ 620193 h 6824567"/>
              <a:gd name="connsiteX3" fmla="*/ 1878048 w 4691232"/>
              <a:gd name="connsiteY3" fmla="*/ 1195927 h 6824567"/>
              <a:gd name="connsiteX4" fmla="*/ 1598648 w 4691232"/>
              <a:gd name="connsiteY4" fmla="*/ 1712393 h 6824567"/>
              <a:gd name="connsiteX5" fmla="*/ 1497048 w 4691232"/>
              <a:gd name="connsiteY5" fmla="*/ 1898660 h 6824567"/>
              <a:gd name="connsiteX6" fmla="*/ 1488581 w 4691232"/>
              <a:gd name="connsiteY6" fmla="*/ 2161127 h 6824567"/>
              <a:gd name="connsiteX7" fmla="*/ 1370048 w 4691232"/>
              <a:gd name="connsiteY7" fmla="*/ 2465927 h 6824567"/>
              <a:gd name="connsiteX8" fmla="*/ 1116048 w 4691232"/>
              <a:gd name="connsiteY8" fmla="*/ 2592927 h 6824567"/>
              <a:gd name="connsiteX9" fmla="*/ 845115 w 4691232"/>
              <a:gd name="connsiteY9" fmla="*/ 2779193 h 6824567"/>
              <a:gd name="connsiteX10" fmla="*/ 667315 w 4691232"/>
              <a:gd name="connsiteY10" fmla="*/ 3177127 h 6824567"/>
              <a:gd name="connsiteX11" fmla="*/ 464115 w 4691232"/>
              <a:gd name="connsiteY11" fmla="*/ 3575060 h 6824567"/>
              <a:gd name="connsiteX12" fmla="*/ 303248 w 4691232"/>
              <a:gd name="connsiteY12" fmla="*/ 4150793 h 6824567"/>
              <a:gd name="connsiteX13" fmla="*/ 176248 w 4691232"/>
              <a:gd name="connsiteY13" fmla="*/ 4641860 h 6824567"/>
              <a:gd name="connsiteX14" fmla="*/ 66181 w 4691232"/>
              <a:gd name="connsiteY14" fmla="*/ 5175260 h 6824567"/>
              <a:gd name="connsiteX15" fmla="*/ 6915 w 4691232"/>
              <a:gd name="connsiteY15" fmla="*/ 5700193 h 6824567"/>
              <a:gd name="connsiteX16" fmla="*/ 227048 w 4691232"/>
              <a:gd name="connsiteY16" fmla="*/ 6174327 h 6824567"/>
              <a:gd name="connsiteX17" fmla="*/ 472581 w 4691232"/>
              <a:gd name="connsiteY17" fmla="*/ 6589193 h 6824567"/>
              <a:gd name="connsiteX18" fmla="*/ 1151608 w 4691232"/>
              <a:gd name="connsiteY18" fmla="*/ 6824567 h 6824567"/>
              <a:gd name="connsiteX19" fmla="*/ 4333381 w 4691232"/>
              <a:gd name="connsiteY19" fmla="*/ 6809327 h 6824567"/>
              <a:gd name="connsiteX20" fmla="*/ 4189448 w 4691232"/>
              <a:gd name="connsiteY20" fmla="*/ 6606127 h 6824567"/>
              <a:gd name="connsiteX21" fmla="*/ 4121715 w 4691232"/>
              <a:gd name="connsiteY21" fmla="*/ 6385993 h 6824567"/>
              <a:gd name="connsiteX22" fmla="*/ 4138648 w 4691232"/>
              <a:gd name="connsiteY22" fmla="*/ 6284393 h 6824567"/>
              <a:gd name="connsiteX23" fmla="*/ 3994715 w 4691232"/>
              <a:gd name="connsiteY23" fmla="*/ 6148927 h 6824567"/>
              <a:gd name="connsiteX24" fmla="*/ 3994715 w 4691232"/>
              <a:gd name="connsiteY24" fmla="*/ 5793327 h 6824567"/>
              <a:gd name="connsiteX25" fmla="*/ 4045515 w 4691232"/>
              <a:gd name="connsiteY25" fmla="*/ 5632460 h 6824567"/>
              <a:gd name="connsiteX26" fmla="*/ 4130181 w 4691232"/>
              <a:gd name="connsiteY26" fmla="*/ 5700193 h 6824567"/>
              <a:gd name="connsiteX27" fmla="*/ 4333381 w 4691232"/>
              <a:gd name="connsiteY27" fmla="*/ 5615527 h 6824567"/>
              <a:gd name="connsiteX28" fmla="*/ 4494248 w 4691232"/>
              <a:gd name="connsiteY28" fmla="*/ 5268393 h 6824567"/>
              <a:gd name="connsiteX29" fmla="*/ 4688981 w 4691232"/>
              <a:gd name="connsiteY29" fmla="*/ 5099060 h 6824567"/>
              <a:gd name="connsiteX30" fmla="*/ 4595848 w 4691232"/>
              <a:gd name="connsiteY30" fmla="*/ 4464060 h 6824567"/>
              <a:gd name="connsiteX31" fmla="*/ 4528115 w 4691232"/>
              <a:gd name="connsiteY31" fmla="*/ 4193127 h 6824567"/>
              <a:gd name="connsiteX32" fmla="*/ 4629715 w 4691232"/>
              <a:gd name="connsiteY32" fmla="*/ 3930660 h 6824567"/>
              <a:gd name="connsiteX33" fmla="*/ 4595848 w 4691232"/>
              <a:gd name="connsiteY33" fmla="*/ 3541193 h 6824567"/>
              <a:gd name="connsiteX34" fmla="*/ 4316448 w 4691232"/>
              <a:gd name="connsiteY34" fmla="*/ 3067060 h 6824567"/>
              <a:gd name="connsiteX35" fmla="*/ 4248715 w 4691232"/>
              <a:gd name="connsiteY35" fmla="*/ 2728393 h 6824567"/>
              <a:gd name="connsiteX36" fmla="*/ 4087848 w 4691232"/>
              <a:gd name="connsiteY36" fmla="*/ 2457460 h 6824567"/>
              <a:gd name="connsiteX37" fmla="*/ 4070915 w 4691232"/>
              <a:gd name="connsiteY37" fmla="*/ 1839393 h 6824567"/>
              <a:gd name="connsiteX38" fmla="*/ 3960848 w 4691232"/>
              <a:gd name="connsiteY38" fmla="*/ 1331393 h 6824567"/>
              <a:gd name="connsiteX39" fmla="*/ 3876181 w 4691232"/>
              <a:gd name="connsiteY39" fmla="*/ 789527 h 6824567"/>
              <a:gd name="connsiteX40" fmla="*/ 3672981 w 4691232"/>
              <a:gd name="connsiteY40" fmla="*/ 323860 h 6824567"/>
              <a:gd name="connsiteX41" fmla="*/ 3190381 w 4691232"/>
              <a:gd name="connsiteY41" fmla="*/ 35993 h 6824567"/>
              <a:gd name="connsiteX42" fmla="*/ 2750115 w 4691232"/>
              <a:gd name="connsiteY42" fmla="*/ 19060 h 6824567"/>
              <a:gd name="connsiteX0" fmla="*/ 2750115 w 4691232"/>
              <a:gd name="connsiteY0" fmla="*/ 19060 h 6824567"/>
              <a:gd name="connsiteX1" fmla="*/ 2462248 w 4691232"/>
              <a:gd name="connsiteY1" fmla="*/ 162993 h 6824567"/>
              <a:gd name="connsiteX2" fmla="*/ 2123581 w 4691232"/>
              <a:gd name="connsiteY2" fmla="*/ 620193 h 6824567"/>
              <a:gd name="connsiteX3" fmla="*/ 1878048 w 4691232"/>
              <a:gd name="connsiteY3" fmla="*/ 1195927 h 6824567"/>
              <a:gd name="connsiteX4" fmla="*/ 1598648 w 4691232"/>
              <a:gd name="connsiteY4" fmla="*/ 1712393 h 6824567"/>
              <a:gd name="connsiteX5" fmla="*/ 1497048 w 4691232"/>
              <a:gd name="connsiteY5" fmla="*/ 1898660 h 6824567"/>
              <a:gd name="connsiteX6" fmla="*/ 1488581 w 4691232"/>
              <a:gd name="connsiteY6" fmla="*/ 2161127 h 6824567"/>
              <a:gd name="connsiteX7" fmla="*/ 1370048 w 4691232"/>
              <a:gd name="connsiteY7" fmla="*/ 2465927 h 6824567"/>
              <a:gd name="connsiteX8" fmla="*/ 1116048 w 4691232"/>
              <a:gd name="connsiteY8" fmla="*/ 2592927 h 6824567"/>
              <a:gd name="connsiteX9" fmla="*/ 845115 w 4691232"/>
              <a:gd name="connsiteY9" fmla="*/ 2779193 h 6824567"/>
              <a:gd name="connsiteX10" fmla="*/ 667315 w 4691232"/>
              <a:gd name="connsiteY10" fmla="*/ 3177127 h 6824567"/>
              <a:gd name="connsiteX11" fmla="*/ 464115 w 4691232"/>
              <a:gd name="connsiteY11" fmla="*/ 3575060 h 6824567"/>
              <a:gd name="connsiteX12" fmla="*/ 303248 w 4691232"/>
              <a:gd name="connsiteY12" fmla="*/ 4150793 h 6824567"/>
              <a:gd name="connsiteX13" fmla="*/ 176248 w 4691232"/>
              <a:gd name="connsiteY13" fmla="*/ 4641860 h 6824567"/>
              <a:gd name="connsiteX14" fmla="*/ 66181 w 4691232"/>
              <a:gd name="connsiteY14" fmla="*/ 5175260 h 6824567"/>
              <a:gd name="connsiteX15" fmla="*/ 6915 w 4691232"/>
              <a:gd name="connsiteY15" fmla="*/ 5700193 h 6824567"/>
              <a:gd name="connsiteX16" fmla="*/ 227048 w 4691232"/>
              <a:gd name="connsiteY16" fmla="*/ 6174327 h 6824567"/>
              <a:gd name="connsiteX17" fmla="*/ 472581 w 4691232"/>
              <a:gd name="connsiteY17" fmla="*/ 6589193 h 6824567"/>
              <a:gd name="connsiteX18" fmla="*/ 1151608 w 4691232"/>
              <a:gd name="connsiteY18" fmla="*/ 6824567 h 6824567"/>
              <a:gd name="connsiteX19" fmla="*/ 4333381 w 4691232"/>
              <a:gd name="connsiteY19" fmla="*/ 6809327 h 6824567"/>
              <a:gd name="connsiteX20" fmla="*/ 4189448 w 4691232"/>
              <a:gd name="connsiteY20" fmla="*/ 6606127 h 6824567"/>
              <a:gd name="connsiteX21" fmla="*/ 4121715 w 4691232"/>
              <a:gd name="connsiteY21" fmla="*/ 6385993 h 6824567"/>
              <a:gd name="connsiteX22" fmla="*/ 4138648 w 4691232"/>
              <a:gd name="connsiteY22" fmla="*/ 6284393 h 6824567"/>
              <a:gd name="connsiteX23" fmla="*/ 3994715 w 4691232"/>
              <a:gd name="connsiteY23" fmla="*/ 6148927 h 6824567"/>
              <a:gd name="connsiteX24" fmla="*/ 3994715 w 4691232"/>
              <a:gd name="connsiteY24" fmla="*/ 5793327 h 6824567"/>
              <a:gd name="connsiteX25" fmla="*/ 4045515 w 4691232"/>
              <a:gd name="connsiteY25" fmla="*/ 5632460 h 6824567"/>
              <a:gd name="connsiteX26" fmla="*/ 4130181 w 4691232"/>
              <a:gd name="connsiteY26" fmla="*/ 5700193 h 6824567"/>
              <a:gd name="connsiteX27" fmla="*/ 4333381 w 4691232"/>
              <a:gd name="connsiteY27" fmla="*/ 5615527 h 6824567"/>
              <a:gd name="connsiteX28" fmla="*/ 4494248 w 4691232"/>
              <a:gd name="connsiteY28" fmla="*/ 5268393 h 6824567"/>
              <a:gd name="connsiteX29" fmla="*/ 4688981 w 4691232"/>
              <a:gd name="connsiteY29" fmla="*/ 5099060 h 6824567"/>
              <a:gd name="connsiteX30" fmla="*/ 4595848 w 4691232"/>
              <a:gd name="connsiteY30" fmla="*/ 4464060 h 6824567"/>
              <a:gd name="connsiteX31" fmla="*/ 4528115 w 4691232"/>
              <a:gd name="connsiteY31" fmla="*/ 4193127 h 6824567"/>
              <a:gd name="connsiteX32" fmla="*/ 4629715 w 4691232"/>
              <a:gd name="connsiteY32" fmla="*/ 3930660 h 6824567"/>
              <a:gd name="connsiteX33" fmla="*/ 4595848 w 4691232"/>
              <a:gd name="connsiteY33" fmla="*/ 3541193 h 6824567"/>
              <a:gd name="connsiteX34" fmla="*/ 4316448 w 4691232"/>
              <a:gd name="connsiteY34" fmla="*/ 3067060 h 6824567"/>
              <a:gd name="connsiteX35" fmla="*/ 4248715 w 4691232"/>
              <a:gd name="connsiteY35" fmla="*/ 2728393 h 6824567"/>
              <a:gd name="connsiteX36" fmla="*/ 4087848 w 4691232"/>
              <a:gd name="connsiteY36" fmla="*/ 2457460 h 6824567"/>
              <a:gd name="connsiteX37" fmla="*/ 4070915 w 4691232"/>
              <a:gd name="connsiteY37" fmla="*/ 1839393 h 6824567"/>
              <a:gd name="connsiteX38" fmla="*/ 3960848 w 4691232"/>
              <a:gd name="connsiteY38" fmla="*/ 1331393 h 6824567"/>
              <a:gd name="connsiteX39" fmla="*/ 3876181 w 4691232"/>
              <a:gd name="connsiteY39" fmla="*/ 789527 h 6824567"/>
              <a:gd name="connsiteX40" fmla="*/ 3672981 w 4691232"/>
              <a:gd name="connsiteY40" fmla="*/ 323860 h 6824567"/>
              <a:gd name="connsiteX41" fmla="*/ 3190381 w 4691232"/>
              <a:gd name="connsiteY41" fmla="*/ 35993 h 6824567"/>
              <a:gd name="connsiteX42" fmla="*/ 2750115 w 4691232"/>
              <a:gd name="connsiteY42" fmla="*/ 19060 h 6824567"/>
              <a:gd name="connsiteX0" fmla="*/ 2750115 w 4691232"/>
              <a:gd name="connsiteY0" fmla="*/ 19060 h 6837387"/>
              <a:gd name="connsiteX1" fmla="*/ 2462248 w 4691232"/>
              <a:gd name="connsiteY1" fmla="*/ 162993 h 6837387"/>
              <a:gd name="connsiteX2" fmla="*/ 2123581 w 4691232"/>
              <a:gd name="connsiteY2" fmla="*/ 620193 h 6837387"/>
              <a:gd name="connsiteX3" fmla="*/ 1878048 w 4691232"/>
              <a:gd name="connsiteY3" fmla="*/ 1195927 h 6837387"/>
              <a:gd name="connsiteX4" fmla="*/ 1598648 w 4691232"/>
              <a:gd name="connsiteY4" fmla="*/ 1712393 h 6837387"/>
              <a:gd name="connsiteX5" fmla="*/ 1497048 w 4691232"/>
              <a:gd name="connsiteY5" fmla="*/ 1898660 h 6837387"/>
              <a:gd name="connsiteX6" fmla="*/ 1488581 w 4691232"/>
              <a:gd name="connsiteY6" fmla="*/ 2161127 h 6837387"/>
              <a:gd name="connsiteX7" fmla="*/ 1370048 w 4691232"/>
              <a:gd name="connsiteY7" fmla="*/ 2465927 h 6837387"/>
              <a:gd name="connsiteX8" fmla="*/ 1116048 w 4691232"/>
              <a:gd name="connsiteY8" fmla="*/ 2592927 h 6837387"/>
              <a:gd name="connsiteX9" fmla="*/ 845115 w 4691232"/>
              <a:gd name="connsiteY9" fmla="*/ 2779193 h 6837387"/>
              <a:gd name="connsiteX10" fmla="*/ 667315 w 4691232"/>
              <a:gd name="connsiteY10" fmla="*/ 3177127 h 6837387"/>
              <a:gd name="connsiteX11" fmla="*/ 464115 w 4691232"/>
              <a:gd name="connsiteY11" fmla="*/ 3575060 h 6837387"/>
              <a:gd name="connsiteX12" fmla="*/ 303248 w 4691232"/>
              <a:gd name="connsiteY12" fmla="*/ 4150793 h 6837387"/>
              <a:gd name="connsiteX13" fmla="*/ 176248 w 4691232"/>
              <a:gd name="connsiteY13" fmla="*/ 4641860 h 6837387"/>
              <a:gd name="connsiteX14" fmla="*/ 66181 w 4691232"/>
              <a:gd name="connsiteY14" fmla="*/ 5175260 h 6837387"/>
              <a:gd name="connsiteX15" fmla="*/ 6915 w 4691232"/>
              <a:gd name="connsiteY15" fmla="*/ 5700193 h 6837387"/>
              <a:gd name="connsiteX16" fmla="*/ 227048 w 4691232"/>
              <a:gd name="connsiteY16" fmla="*/ 6174327 h 6837387"/>
              <a:gd name="connsiteX17" fmla="*/ 476391 w 4691232"/>
              <a:gd name="connsiteY17" fmla="*/ 6604433 h 6837387"/>
              <a:gd name="connsiteX18" fmla="*/ 1151608 w 4691232"/>
              <a:gd name="connsiteY18" fmla="*/ 6824567 h 6837387"/>
              <a:gd name="connsiteX19" fmla="*/ 4333381 w 4691232"/>
              <a:gd name="connsiteY19" fmla="*/ 6809327 h 6837387"/>
              <a:gd name="connsiteX20" fmla="*/ 4189448 w 4691232"/>
              <a:gd name="connsiteY20" fmla="*/ 6606127 h 6837387"/>
              <a:gd name="connsiteX21" fmla="*/ 4121715 w 4691232"/>
              <a:gd name="connsiteY21" fmla="*/ 6385993 h 6837387"/>
              <a:gd name="connsiteX22" fmla="*/ 4138648 w 4691232"/>
              <a:gd name="connsiteY22" fmla="*/ 6284393 h 6837387"/>
              <a:gd name="connsiteX23" fmla="*/ 3994715 w 4691232"/>
              <a:gd name="connsiteY23" fmla="*/ 6148927 h 6837387"/>
              <a:gd name="connsiteX24" fmla="*/ 3994715 w 4691232"/>
              <a:gd name="connsiteY24" fmla="*/ 5793327 h 6837387"/>
              <a:gd name="connsiteX25" fmla="*/ 4045515 w 4691232"/>
              <a:gd name="connsiteY25" fmla="*/ 5632460 h 6837387"/>
              <a:gd name="connsiteX26" fmla="*/ 4130181 w 4691232"/>
              <a:gd name="connsiteY26" fmla="*/ 5700193 h 6837387"/>
              <a:gd name="connsiteX27" fmla="*/ 4333381 w 4691232"/>
              <a:gd name="connsiteY27" fmla="*/ 5615527 h 6837387"/>
              <a:gd name="connsiteX28" fmla="*/ 4494248 w 4691232"/>
              <a:gd name="connsiteY28" fmla="*/ 5268393 h 6837387"/>
              <a:gd name="connsiteX29" fmla="*/ 4688981 w 4691232"/>
              <a:gd name="connsiteY29" fmla="*/ 5099060 h 6837387"/>
              <a:gd name="connsiteX30" fmla="*/ 4595848 w 4691232"/>
              <a:gd name="connsiteY30" fmla="*/ 4464060 h 6837387"/>
              <a:gd name="connsiteX31" fmla="*/ 4528115 w 4691232"/>
              <a:gd name="connsiteY31" fmla="*/ 4193127 h 6837387"/>
              <a:gd name="connsiteX32" fmla="*/ 4629715 w 4691232"/>
              <a:gd name="connsiteY32" fmla="*/ 3930660 h 6837387"/>
              <a:gd name="connsiteX33" fmla="*/ 4595848 w 4691232"/>
              <a:gd name="connsiteY33" fmla="*/ 3541193 h 6837387"/>
              <a:gd name="connsiteX34" fmla="*/ 4316448 w 4691232"/>
              <a:gd name="connsiteY34" fmla="*/ 3067060 h 6837387"/>
              <a:gd name="connsiteX35" fmla="*/ 4248715 w 4691232"/>
              <a:gd name="connsiteY35" fmla="*/ 2728393 h 6837387"/>
              <a:gd name="connsiteX36" fmla="*/ 4087848 w 4691232"/>
              <a:gd name="connsiteY36" fmla="*/ 2457460 h 6837387"/>
              <a:gd name="connsiteX37" fmla="*/ 4070915 w 4691232"/>
              <a:gd name="connsiteY37" fmla="*/ 1839393 h 6837387"/>
              <a:gd name="connsiteX38" fmla="*/ 3960848 w 4691232"/>
              <a:gd name="connsiteY38" fmla="*/ 1331393 h 6837387"/>
              <a:gd name="connsiteX39" fmla="*/ 3876181 w 4691232"/>
              <a:gd name="connsiteY39" fmla="*/ 789527 h 6837387"/>
              <a:gd name="connsiteX40" fmla="*/ 3672981 w 4691232"/>
              <a:gd name="connsiteY40" fmla="*/ 323860 h 6837387"/>
              <a:gd name="connsiteX41" fmla="*/ 3190381 w 4691232"/>
              <a:gd name="connsiteY41" fmla="*/ 35993 h 6837387"/>
              <a:gd name="connsiteX42" fmla="*/ 2750115 w 4691232"/>
              <a:gd name="connsiteY42" fmla="*/ 19060 h 6837387"/>
              <a:gd name="connsiteX0" fmla="*/ 2750115 w 4691232"/>
              <a:gd name="connsiteY0" fmla="*/ 19060 h 6837387"/>
              <a:gd name="connsiteX1" fmla="*/ 2462248 w 4691232"/>
              <a:gd name="connsiteY1" fmla="*/ 162993 h 6837387"/>
              <a:gd name="connsiteX2" fmla="*/ 2123581 w 4691232"/>
              <a:gd name="connsiteY2" fmla="*/ 620193 h 6837387"/>
              <a:gd name="connsiteX3" fmla="*/ 1878048 w 4691232"/>
              <a:gd name="connsiteY3" fmla="*/ 1195927 h 6837387"/>
              <a:gd name="connsiteX4" fmla="*/ 1598648 w 4691232"/>
              <a:gd name="connsiteY4" fmla="*/ 1712393 h 6837387"/>
              <a:gd name="connsiteX5" fmla="*/ 1497048 w 4691232"/>
              <a:gd name="connsiteY5" fmla="*/ 1898660 h 6837387"/>
              <a:gd name="connsiteX6" fmla="*/ 1488581 w 4691232"/>
              <a:gd name="connsiteY6" fmla="*/ 2161127 h 6837387"/>
              <a:gd name="connsiteX7" fmla="*/ 1370048 w 4691232"/>
              <a:gd name="connsiteY7" fmla="*/ 2465927 h 6837387"/>
              <a:gd name="connsiteX8" fmla="*/ 1116048 w 4691232"/>
              <a:gd name="connsiteY8" fmla="*/ 2592927 h 6837387"/>
              <a:gd name="connsiteX9" fmla="*/ 845115 w 4691232"/>
              <a:gd name="connsiteY9" fmla="*/ 2779193 h 6837387"/>
              <a:gd name="connsiteX10" fmla="*/ 667315 w 4691232"/>
              <a:gd name="connsiteY10" fmla="*/ 3177127 h 6837387"/>
              <a:gd name="connsiteX11" fmla="*/ 464115 w 4691232"/>
              <a:gd name="connsiteY11" fmla="*/ 3575060 h 6837387"/>
              <a:gd name="connsiteX12" fmla="*/ 303248 w 4691232"/>
              <a:gd name="connsiteY12" fmla="*/ 4150793 h 6837387"/>
              <a:gd name="connsiteX13" fmla="*/ 176248 w 4691232"/>
              <a:gd name="connsiteY13" fmla="*/ 4641860 h 6837387"/>
              <a:gd name="connsiteX14" fmla="*/ 66181 w 4691232"/>
              <a:gd name="connsiteY14" fmla="*/ 5175260 h 6837387"/>
              <a:gd name="connsiteX15" fmla="*/ 6915 w 4691232"/>
              <a:gd name="connsiteY15" fmla="*/ 5700193 h 6837387"/>
              <a:gd name="connsiteX16" fmla="*/ 227048 w 4691232"/>
              <a:gd name="connsiteY16" fmla="*/ 6174327 h 6837387"/>
              <a:gd name="connsiteX17" fmla="*/ 476391 w 4691232"/>
              <a:gd name="connsiteY17" fmla="*/ 6604433 h 6837387"/>
              <a:gd name="connsiteX18" fmla="*/ 1151608 w 4691232"/>
              <a:gd name="connsiteY18" fmla="*/ 6824567 h 6837387"/>
              <a:gd name="connsiteX19" fmla="*/ 4333381 w 4691232"/>
              <a:gd name="connsiteY19" fmla="*/ 6809327 h 6837387"/>
              <a:gd name="connsiteX20" fmla="*/ 4189448 w 4691232"/>
              <a:gd name="connsiteY20" fmla="*/ 6606127 h 6837387"/>
              <a:gd name="connsiteX21" fmla="*/ 4121715 w 4691232"/>
              <a:gd name="connsiteY21" fmla="*/ 6385993 h 6837387"/>
              <a:gd name="connsiteX22" fmla="*/ 4138648 w 4691232"/>
              <a:gd name="connsiteY22" fmla="*/ 6284393 h 6837387"/>
              <a:gd name="connsiteX23" fmla="*/ 3994715 w 4691232"/>
              <a:gd name="connsiteY23" fmla="*/ 6148927 h 6837387"/>
              <a:gd name="connsiteX24" fmla="*/ 3994715 w 4691232"/>
              <a:gd name="connsiteY24" fmla="*/ 5793327 h 6837387"/>
              <a:gd name="connsiteX25" fmla="*/ 4045515 w 4691232"/>
              <a:gd name="connsiteY25" fmla="*/ 5632460 h 6837387"/>
              <a:gd name="connsiteX26" fmla="*/ 4130181 w 4691232"/>
              <a:gd name="connsiteY26" fmla="*/ 5700193 h 6837387"/>
              <a:gd name="connsiteX27" fmla="*/ 4333381 w 4691232"/>
              <a:gd name="connsiteY27" fmla="*/ 5615527 h 6837387"/>
              <a:gd name="connsiteX28" fmla="*/ 4494248 w 4691232"/>
              <a:gd name="connsiteY28" fmla="*/ 5268393 h 6837387"/>
              <a:gd name="connsiteX29" fmla="*/ 4688981 w 4691232"/>
              <a:gd name="connsiteY29" fmla="*/ 5099060 h 6837387"/>
              <a:gd name="connsiteX30" fmla="*/ 4595848 w 4691232"/>
              <a:gd name="connsiteY30" fmla="*/ 4464060 h 6837387"/>
              <a:gd name="connsiteX31" fmla="*/ 4528115 w 4691232"/>
              <a:gd name="connsiteY31" fmla="*/ 4193127 h 6837387"/>
              <a:gd name="connsiteX32" fmla="*/ 4629715 w 4691232"/>
              <a:gd name="connsiteY32" fmla="*/ 3930660 h 6837387"/>
              <a:gd name="connsiteX33" fmla="*/ 4595848 w 4691232"/>
              <a:gd name="connsiteY33" fmla="*/ 3541193 h 6837387"/>
              <a:gd name="connsiteX34" fmla="*/ 4316448 w 4691232"/>
              <a:gd name="connsiteY34" fmla="*/ 3067060 h 6837387"/>
              <a:gd name="connsiteX35" fmla="*/ 4248715 w 4691232"/>
              <a:gd name="connsiteY35" fmla="*/ 2728393 h 6837387"/>
              <a:gd name="connsiteX36" fmla="*/ 4087848 w 4691232"/>
              <a:gd name="connsiteY36" fmla="*/ 2457460 h 6837387"/>
              <a:gd name="connsiteX37" fmla="*/ 4070915 w 4691232"/>
              <a:gd name="connsiteY37" fmla="*/ 1839393 h 6837387"/>
              <a:gd name="connsiteX38" fmla="*/ 3960848 w 4691232"/>
              <a:gd name="connsiteY38" fmla="*/ 1331393 h 6837387"/>
              <a:gd name="connsiteX39" fmla="*/ 3876181 w 4691232"/>
              <a:gd name="connsiteY39" fmla="*/ 789527 h 6837387"/>
              <a:gd name="connsiteX40" fmla="*/ 3672981 w 4691232"/>
              <a:gd name="connsiteY40" fmla="*/ 323860 h 6837387"/>
              <a:gd name="connsiteX41" fmla="*/ 3190381 w 4691232"/>
              <a:gd name="connsiteY41" fmla="*/ 35993 h 6837387"/>
              <a:gd name="connsiteX42" fmla="*/ 2750115 w 4691232"/>
              <a:gd name="connsiteY42" fmla="*/ 19060 h 6837387"/>
              <a:gd name="connsiteX0" fmla="*/ 2748757 w 4689874"/>
              <a:gd name="connsiteY0" fmla="*/ 19060 h 6837387"/>
              <a:gd name="connsiteX1" fmla="*/ 2460890 w 4689874"/>
              <a:gd name="connsiteY1" fmla="*/ 162993 h 6837387"/>
              <a:gd name="connsiteX2" fmla="*/ 2122223 w 4689874"/>
              <a:gd name="connsiteY2" fmla="*/ 620193 h 6837387"/>
              <a:gd name="connsiteX3" fmla="*/ 1876690 w 4689874"/>
              <a:gd name="connsiteY3" fmla="*/ 1195927 h 6837387"/>
              <a:gd name="connsiteX4" fmla="*/ 1597290 w 4689874"/>
              <a:gd name="connsiteY4" fmla="*/ 1712393 h 6837387"/>
              <a:gd name="connsiteX5" fmla="*/ 1495690 w 4689874"/>
              <a:gd name="connsiteY5" fmla="*/ 1898660 h 6837387"/>
              <a:gd name="connsiteX6" fmla="*/ 1487223 w 4689874"/>
              <a:gd name="connsiteY6" fmla="*/ 2161127 h 6837387"/>
              <a:gd name="connsiteX7" fmla="*/ 1368690 w 4689874"/>
              <a:gd name="connsiteY7" fmla="*/ 2465927 h 6837387"/>
              <a:gd name="connsiteX8" fmla="*/ 1114690 w 4689874"/>
              <a:gd name="connsiteY8" fmla="*/ 2592927 h 6837387"/>
              <a:gd name="connsiteX9" fmla="*/ 843757 w 4689874"/>
              <a:gd name="connsiteY9" fmla="*/ 2779193 h 6837387"/>
              <a:gd name="connsiteX10" fmla="*/ 665957 w 4689874"/>
              <a:gd name="connsiteY10" fmla="*/ 3177127 h 6837387"/>
              <a:gd name="connsiteX11" fmla="*/ 462757 w 4689874"/>
              <a:gd name="connsiteY11" fmla="*/ 3575060 h 6837387"/>
              <a:gd name="connsiteX12" fmla="*/ 301890 w 4689874"/>
              <a:gd name="connsiteY12" fmla="*/ 4150793 h 6837387"/>
              <a:gd name="connsiteX13" fmla="*/ 174890 w 4689874"/>
              <a:gd name="connsiteY13" fmla="*/ 4641860 h 6837387"/>
              <a:gd name="connsiteX14" fmla="*/ 64823 w 4689874"/>
              <a:gd name="connsiteY14" fmla="*/ 5175260 h 6837387"/>
              <a:gd name="connsiteX15" fmla="*/ 5557 w 4689874"/>
              <a:gd name="connsiteY15" fmla="*/ 5700193 h 6837387"/>
              <a:gd name="connsiteX16" fmla="*/ 225690 w 4689874"/>
              <a:gd name="connsiteY16" fmla="*/ 6174327 h 6837387"/>
              <a:gd name="connsiteX17" fmla="*/ 475033 w 4689874"/>
              <a:gd name="connsiteY17" fmla="*/ 6604433 h 6837387"/>
              <a:gd name="connsiteX18" fmla="*/ 1150250 w 4689874"/>
              <a:gd name="connsiteY18" fmla="*/ 6824567 h 6837387"/>
              <a:gd name="connsiteX19" fmla="*/ 4332023 w 4689874"/>
              <a:gd name="connsiteY19" fmla="*/ 6809327 h 6837387"/>
              <a:gd name="connsiteX20" fmla="*/ 4188090 w 4689874"/>
              <a:gd name="connsiteY20" fmla="*/ 6606127 h 6837387"/>
              <a:gd name="connsiteX21" fmla="*/ 4120357 w 4689874"/>
              <a:gd name="connsiteY21" fmla="*/ 6385993 h 6837387"/>
              <a:gd name="connsiteX22" fmla="*/ 4137290 w 4689874"/>
              <a:gd name="connsiteY22" fmla="*/ 6284393 h 6837387"/>
              <a:gd name="connsiteX23" fmla="*/ 3993357 w 4689874"/>
              <a:gd name="connsiteY23" fmla="*/ 6148927 h 6837387"/>
              <a:gd name="connsiteX24" fmla="*/ 3993357 w 4689874"/>
              <a:gd name="connsiteY24" fmla="*/ 5793327 h 6837387"/>
              <a:gd name="connsiteX25" fmla="*/ 4044157 w 4689874"/>
              <a:gd name="connsiteY25" fmla="*/ 5632460 h 6837387"/>
              <a:gd name="connsiteX26" fmla="*/ 4128823 w 4689874"/>
              <a:gd name="connsiteY26" fmla="*/ 5700193 h 6837387"/>
              <a:gd name="connsiteX27" fmla="*/ 4332023 w 4689874"/>
              <a:gd name="connsiteY27" fmla="*/ 5615527 h 6837387"/>
              <a:gd name="connsiteX28" fmla="*/ 4492890 w 4689874"/>
              <a:gd name="connsiteY28" fmla="*/ 5268393 h 6837387"/>
              <a:gd name="connsiteX29" fmla="*/ 4687623 w 4689874"/>
              <a:gd name="connsiteY29" fmla="*/ 5099060 h 6837387"/>
              <a:gd name="connsiteX30" fmla="*/ 4594490 w 4689874"/>
              <a:gd name="connsiteY30" fmla="*/ 4464060 h 6837387"/>
              <a:gd name="connsiteX31" fmla="*/ 4526757 w 4689874"/>
              <a:gd name="connsiteY31" fmla="*/ 4193127 h 6837387"/>
              <a:gd name="connsiteX32" fmla="*/ 4628357 w 4689874"/>
              <a:gd name="connsiteY32" fmla="*/ 3930660 h 6837387"/>
              <a:gd name="connsiteX33" fmla="*/ 4594490 w 4689874"/>
              <a:gd name="connsiteY33" fmla="*/ 3541193 h 6837387"/>
              <a:gd name="connsiteX34" fmla="*/ 4315090 w 4689874"/>
              <a:gd name="connsiteY34" fmla="*/ 3067060 h 6837387"/>
              <a:gd name="connsiteX35" fmla="*/ 4247357 w 4689874"/>
              <a:gd name="connsiteY35" fmla="*/ 2728393 h 6837387"/>
              <a:gd name="connsiteX36" fmla="*/ 4086490 w 4689874"/>
              <a:gd name="connsiteY36" fmla="*/ 2457460 h 6837387"/>
              <a:gd name="connsiteX37" fmla="*/ 4069557 w 4689874"/>
              <a:gd name="connsiteY37" fmla="*/ 1839393 h 6837387"/>
              <a:gd name="connsiteX38" fmla="*/ 3959490 w 4689874"/>
              <a:gd name="connsiteY38" fmla="*/ 1331393 h 6837387"/>
              <a:gd name="connsiteX39" fmla="*/ 3874823 w 4689874"/>
              <a:gd name="connsiteY39" fmla="*/ 789527 h 6837387"/>
              <a:gd name="connsiteX40" fmla="*/ 3671623 w 4689874"/>
              <a:gd name="connsiteY40" fmla="*/ 323860 h 6837387"/>
              <a:gd name="connsiteX41" fmla="*/ 3189023 w 4689874"/>
              <a:gd name="connsiteY41" fmla="*/ 35993 h 6837387"/>
              <a:gd name="connsiteX42" fmla="*/ 2748757 w 4689874"/>
              <a:gd name="connsiteY42" fmla="*/ 19060 h 6837387"/>
              <a:gd name="connsiteX0" fmla="*/ 2744288 w 4685405"/>
              <a:gd name="connsiteY0" fmla="*/ 19060 h 6837387"/>
              <a:gd name="connsiteX1" fmla="*/ 2456421 w 4685405"/>
              <a:gd name="connsiteY1" fmla="*/ 162993 h 6837387"/>
              <a:gd name="connsiteX2" fmla="*/ 2117754 w 4685405"/>
              <a:gd name="connsiteY2" fmla="*/ 620193 h 6837387"/>
              <a:gd name="connsiteX3" fmla="*/ 1872221 w 4685405"/>
              <a:gd name="connsiteY3" fmla="*/ 1195927 h 6837387"/>
              <a:gd name="connsiteX4" fmla="*/ 1592821 w 4685405"/>
              <a:gd name="connsiteY4" fmla="*/ 1712393 h 6837387"/>
              <a:gd name="connsiteX5" fmla="*/ 1491221 w 4685405"/>
              <a:gd name="connsiteY5" fmla="*/ 1898660 h 6837387"/>
              <a:gd name="connsiteX6" fmla="*/ 1482754 w 4685405"/>
              <a:gd name="connsiteY6" fmla="*/ 2161127 h 6837387"/>
              <a:gd name="connsiteX7" fmla="*/ 1364221 w 4685405"/>
              <a:gd name="connsiteY7" fmla="*/ 2465927 h 6837387"/>
              <a:gd name="connsiteX8" fmla="*/ 1110221 w 4685405"/>
              <a:gd name="connsiteY8" fmla="*/ 2592927 h 6837387"/>
              <a:gd name="connsiteX9" fmla="*/ 839288 w 4685405"/>
              <a:gd name="connsiteY9" fmla="*/ 2779193 h 6837387"/>
              <a:gd name="connsiteX10" fmla="*/ 661488 w 4685405"/>
              <a:gd name="connsiteY10" fmla="*/ 3177127 h 6837387"/>
              <a:gd name="connsiteX11" fmla="*/ 458288 w 4685405"/>
              <a:gd name="connsiteY11" fmla="*/ 3575060 h 6837387"/>
              <a:gd name="connsiteX12" fmla="*/ 297421 w 4685405"/>
              <a:gd name="connsiteY12" fmla="*/ 4150793 h 6837387"/>
              <a:gd name="connsiteX13" fmla="*/ 170421 w 4685405"/>
              <a:gd name="connsiteY13" fmla="*/ 4641860 h 6837387"/>
              <a:gd name="connsiteX14" fmla="*/ 60354 w 4685405"/>
              <a:gd name="connsiteY14" fmla="*/ 5175260 h 6837387"/>
              <a:gd name="connsiteX15" fmla="*/ 1088 w 4685405"/>
              <a:gd name="connsiteY15" fmla="*/ 5700193 h 6837387"/>
              <a:gd name="connsiteX16" fmla="*/ 221221 w 4685405"/>
              <a:gd name="connsiteY16" fmla="*/ 6174327 h 6837387"/>
              <a:gd name="connsiteX17" fmla="*/ 470564 w 4685405"/>
              <a:gd name="connsiteY17" fmla="*/ 6604433 h 6837387"/>
              <a:gd name="connsiteX18" fmla="*/ 1145781 w 4685405"/>
              <a:gd name="connsiteY18" fmla="*/ 6824567 h 6837387"/>
              <a:gd name="connsiteX19" fmla="*/ 4327554 w 4685405"/>
              <a:gd name="connsiteY19" fmla="*/ 6809327 h 6837387"/>
              <a:gd name="connsiteX20" fmla="*/ 4183621 w 4685405"/>
              <a:gd name="connsiteY20" fmla="*/ 6606127 h 6837387"/>
              <a:gd name="connsiteX21" fmla="*/ 4115888 w 4685405"/>
              <a:gd name="connsiteY21" fmla="*/ 6385993 h 6837387"/>
              <a:gd name="connsiteX22" fmla="*/ 4132821 w 4685405"/>
              <a:gd name="connsiteY22" fmla="*/ 6284393 h 6837387"/>
              <a:gd name="connsiteX23" fmla="*/ 3988888 w 4685405"/>
              <a:gd name="connsiteY23" fmla="*/ 6148927 h 6837387"/>
              <a:gd name="connsiteX24" fmla="*/ 3988888 w 4685405"/>
              <a:gd name="connsiteY24" fmla="*/ 5793327 h 6837387"/>
              <a:gd name="connsiteX25" fmla="*/ 4039688 w 4685405"/>
              <a:gd name="connsiteY25" fmla="*/ 5632460 h 6837387"/>
              <a:gd name="connsiteX26" fmla="*/ 4124354 w 4685405"/>
              <a:gd name="connsiteY26" fmla="*/ 5700193 h 6837387"/>
              <a:gd name="connsiteX27" fmla="*/ 4327554 w 4685405"/>
              <a:gd name="connsiteY27" fmla="*/ 5615527 h 6837387"/>
              <a:gd name="connsiteX28" fmla="*/ 4488421 w 4685405"/>
              <a:gd name="connsiteY28" fmla="*/ 5268393 h 6837387"/>
              <a:gd name="connsiteX29" fmla="*/ 4683154 w 4685405"/>
              <a:gd name="connsiteY29" fmla="*/ 5099060 h 6837387"/>
              <a:gd name="connsiteX30" fmla="*/ 4590021 w 4685405"/>
              <a:gd name="connsiteY30" fmla="*/ 4464060 h 6837387"/>
              <a:gd name="connsiteX31" fmla="*/ 4522288 w 4685405"/>
              <a:gd name="connsiteY31" fmla="*/ 4193127 h 6837387"/>
              <a:gd name="connsiteX32" fmla="*/ 4623888 w 4685405"/>
              <a:gd name="connsiteY32" fmla="*/ 3930660 h 6837387"/>
              <a:gd name="connsiteX33" fmla="*/ 4590021 w 4685405"/>
              <a:gd name="connsiteY33" fmla="*/ 3541193 h 6837387"/>
              <a:gd name="connsiteX34" fmla="*/ 4310621 w 4685405"/>
              <a:gd name="connsiteY34" fmla="*/ 3067060 h 6837387"/>
              <a:gd name="connsiteX35" fmla="*/ 4242888 w 4685405"/>
              <a:gd name="connsiteY35" fmla="*/ 2728393 h 6837387"/>
              <a:gd name="connsiteX36" fmla="*/ 4082021 w 4685405"/>
              <a:gd name="connsiteY36" fmla="*/ 2457460 h 6837387"/>
              <a:gd name="connsiteX37" fmla="*/ 4065088 w 4685405"/>
              <a:gd name="connsiteY37" fmla="*/ 1839393 h 6837387"/>
              <a:gd name="connsiteX38" fmla="*/ 3955021 w 4685405"/>
              <a:gd name="connsiteY38" fmla="*/ 1331393 h 6837387"/>
              <a:gd name="connsiteX39" fmla="*/ 3870354 w 4685405"/>
              <a:gd name="connsiteY39" fmla="*/ 789527 h 6837387"/>
              <a:gd name="connsiteX40" fmla="*/ 3667154 w 4685405"/>
              <a:gd name="connsiteY40" fmla="*/ 323860 h 6837387"/>
              <a:gd name="connsiteX41" fmla="*/ 3184554 w 4685405"/>
              <a:gd name="connsiteY41" fmla="*/ 35993 h 6837387"/>
              <a:gd name="connsiteX42" fmla="*/ 2744288 w 4685405"/>
              <a:gd name="connsiteY42" fmla="*/ 19060 h 6837387"/>
              <a:gd name="connsiteX0" fmla="*/ 2744207 w 4685324"/>
              <a:gd name="connsiteY0" fmla="*/ 19060 h 6837387"/>
              <a:gd name="connsiteX1" fmla="*/ 2456340 w 4685324"/>
              <a:gd name="connsiteY1" fmla="*/ 162993 h 6837387"/>
              <a:gd name="connsiteX2" fmla="*/ 2117673 w 4685324"/>
              <a:gd name="connsiteY2" fmla="*/ 620193 h 6837387"/>
              <a:gd name="connsiteX3" fmla="*/ 1872140 w 4685324"/>
              <a:gd name="connsiteY3" fmla="*/ 1195927 h 6837387"/>
              <a:gd name="connsiteX4" fmla="*/ 1592740 w 4685324"/>
              <a:gd name="connsiteY4" fmla="*/ 1712393 h 6837387"/>
              <a:gd name="connsiteX5" fmla="*/ 1491140 w 4685324"/>
              <a:gd name="connsiteY5" fmla="*/ 1898660 h 6837387"/>
              <a:gd name="connsiteX6" fmla="*/ 1482673 w 4685324"/>
              <a:gd name="connsiteY6" fmla="*/ 2161127 h 6837387"/>
              <a:gd name="connsiteX7" fmla="*/ 1364140 w 4685324"/>
              <a:gd name="connsiteY7" fmla="*/ 2465927 h 6837387"/>
              <a:gd name="connsiteX8" fmla="*/ 1110140 w 4685324"/>
              <a:gd name="connsiteY8" fmla="*/ 2592927 h 6837387"/>
              <a:gd name="connsiteX9" fmla="*/ 839207 w 4685324"/>
              <a:gd name="connsiteY9" fmla="*/ 2779193 h 6837387"/>
              <a:gd name="connsiteX10" fmla="*/ 661407 w 4685324"/>
              <a:gd name="connsiteY10" fmla="*/ 3177127 h 6837387"/>
              <a:gd name="connsiteX11" fmla="*/ 458207 w 4685324"/>
              <a:gd name="connsiteY11" fmla="*/ 3575060 h 6837387"/>
              <a:gd name="connsiteX12" fmla="*/ 297340 w 4685324"/>
              <a:gd name="connsiteY12" fmla="*/ 4150793 h 6837387"/>
              <a:gd name="connsiteX13" fmla="*/ 170340 w 4685324"/>
              <a:gd name="connsiteY13" fmla="*/ 4641860 h 6837387"/>
              <a:gd name="connsiteX14" fmla="*/ 60273 w 4685324"/>
              <a:gd name="connsiteY14" fmla="*/ 5175260 h 6837387"/>
              <a:gd name="connsiteX15" fmla="*/ 1007 w 4685324"/>
              <a:gd name="connsiteY15" fmla="*/ 5700193 h 6837387"/>
              <a:gd name="connsiteX16" fmla="*/ 221140 w 4685324"/>
              <a:gd name="connsiteY16" fmla="*/ 6174327 h 6837387"/>
              <a:gd name="connsiteX17" fmla="*/ 470483 w 4685324"/>
              <a:gd name="connsiteY17" fmla="*/ 6604433 h 6837387"/>
              <a:gd name="connsiteX18" fmla="*/ 1145700 w 4685324"/>
              <a:gd name="connsiteY18" fmla="*/ 6824567 h 6837387"/>
              <a:gd name="connsiteX19" fmla="*/ 4327473 w 4685324"/>
              <a:gd name="connsiteY19" fmla="*/ 6809327 h 6837387"/>
              <a:gd name="connsiteX20" fmla="*/ 4183540 w 4685324"/>
              <a:gd name="connsiteY20" fmla="*/ 6606127 h 6837387"/>
              <a:gd name="connsiteX21" fmla="*/ 4115807 w 4685324"/>
              <a:gd name="connsiteY21" fmla="*/ 6385993 h 6837387"/>
              <a:gd name="connsiteX22" fmla="*/ 4132740 w 4685324"/>
              <a:gd name="connsiteY22" fmla="*/ 6284393 h 6837387"/>
              <a:gd name="connsiteX23" fmla="*/ 3988807 w 4685324"/>
              <a:gd name="connsiteY23" fmla="*/ 6148927 h 6837387"/>
              <a:gd name="connsiteX24" fmla="*/ 3988807 w 4685324"/>
              <a:gd name="connsiteY24" fmla="*/ 5793327 h 6837387"/>
              <a:gd name="connsiteX25" fmla="*/ 4039607 w 4685324"/>
              <a:gd name="connsiteY25" fmla="*/ 5632460 h 6837387"/>
              <a:gd name="connsiteX26" fmla="*/ 4124273 w 4685324"/>
              <a:gd name="connsiteY26" fmla="*/ 5700193 h 6837387"/>
              <a:gd name="connsiteX27" fmla="*/ 4327473 w 4685324"/>
              <a:gd name="connsiteY27" fmla="*/ 5615527 h 6837387"/>
              <a:gd name="connsiteX28" fmla="*/ 4488340 w 4685324"/>
              <a:gd name="connsiteY28" fmla="*/ 5268393 h 6837387"/>
              <a:gd name="connsiteX29" fmla="*/ 4683073 w 4685324"/>
              <a:gd name="connsiteY29" fmla="*/ 5099060 h 6837387"/>
              <a:gd name="connsiteX30" fmla="*/ 4589940 w 4685324"/>
              <a:gd name="connsiteY30" fmla="*/ 4464060 h 6837387"/>
              <a:gd name="connsiteX31" fmla="*/ 4522207 w 4685324"/>
              <a:gd name="connsiteY31" fmla="*/ 4193127 h 6837387"/>
              <a:gd name="connsiteX32" fmla="*/ 4623807 w 4685324"/>
              <a:gd name="connsiteY32" fmla="*/ 3930660 h 6837387"/>
              <a:gd name="connsiteX33" fmla="*/ 4589940 w 4685324"/>
              <a:gd name="connsiteY33" fmla="*/ 3541193 h 6837387"/>
              <a:gd name="connsiteX34" fmla="*/ 4310540 w 4685324"/>
              <a:gd name="connsiteY34" fmla="*/ 3067060 h 6837387"/>
              <a:gd name="connsiteX35" fmla="*/ 4242807 w 4685324"/>
              <a:gd name="connsiteY35" fmla="*/ 2728393 h 6837387"/>
              <a:gd name="connsiteX36" fmla="*/ 4081940 w 4685324"/>
              <a:gd name="connsiteY36" fmla="*/ 2457460 h 6837387"/>
              <a:gd name="connsiteX37" fmla="*/ 4065007 w 4685324"/>
              <a:gd name="connsiteY37" fmla="*/ 1839393 h 6837387"/>
              <a:gd name="connsiteX38" fmla="*/ 3954940 w 4685324"/>
              <a:gd name="connsiteY38" fmla="*/ 1331393 h 6837387"/>
              <a:gd name="connsiteX39" fmla="*/ 3870273 w 4685324"/>
              <a:gd name="connsiteY39" fmla="*/ 789527 h 6837387"/>
              <a:gd name="connsiteX40" fmla="*/ 3667073 w 4685324"/>
              <a:gd name="connsiteY40" fmla="*/ 323860 h 6837387"/>
              <a:gd name="connsiteX41" fmla="*/ 3184473 w 4685324"/>
              <a:gd name="connsiteY41" fmla="*/ 35993 h 6837387"/>
              <a:gd name="connsiteX42" fmla="*/ 2744207 w 4685324"/>
              <a:gd name="connsiteY42" fmla="*/ 19060 h 6837387"/>
              <a:gd name="connsiteX0" fmla="*/ 2743836 w 4684953"/>
              <a:gd name="connsiteY0" fmla="*/ 19060 h 6837387"/>
              <a:gd name="connsiteX1" fmla="*/ 2455969 w 4684953"/>
              <a:gd name="connsiteY1" fmla="*/ 162993 h 6837387"/>
              <a:gd name="connsiteX2" fmla="*/ 2117302 w 4684953"/>
              <a:gd name="connsiteY2" fmla="*/ 620193 h 6837387"/>
              <a:gd name="connsiteX3" fmla="*/ 1871769 w 4684953"/>
              <a:gd name="connsiteY3" fmla="*/ 1195927 h 6837387"/>
              <a:gd name="connsiteX4" fmla="*/ 1592369 w 4684953"/>
              <a:gd name="connsiteY4" fmla="*/ 1712393 h 6837387"/>
              <a:gd name="connsiteX5" fmla="*/ 1490769 w 4684953"/>
              <a:gd name="connsiteY5" fmla="*/ 1898660 h 6837387"/>
              <a:gd name="connsiteX6" fmla="*/ 1482302 w 4684953"/>
              <a:gd name="connsiteY6" fmla="*/ 2161127 h 6837387"/>
              <a:gd name="connsiteX7" fmla="*/ 1363769 w 4684953"/>
              <a:gd name="connsiteY7" fmla="*/ 2465927 h 6837387"/>
              <a:gd name="connsiteX8" fmla="*/ 1109769 w 4684953"/>
              <a:gd name="connsiteY8" fmla="*/ 2592927 h 6837387"/>
              <a:gd name="connsiteX9" fmla="*/ 838836 w 4684953"/>
              <a:gd name="connsiteY9" fmla="*/ 2779193 h 6837387"/>
              <a:gd name="connsiteX10" fmla="*/ 661036 w 4684953"/>
              <a:gd name="connsiteY10" fmla="*/ 3177127 h 6837387"/>
              <a:gd name="connsiteX11" fmla="*/ 457836 w 4684953"/>
              <a:gd name="connsiteY11" fmla="*/ 3575060 h 6837387"/>
              <a:gd name="connsiteX12" fmla="*/ 296969 w 4684953"/>
              <a:gd name="connsiteY12" fmla="*/ 4150793 h 6837387"/>
              <a:gd name="connsiteX13" fmla="*/ 169969 w 4684953"/>
              <a:gd name="connsiteY13" fmla="*/ 4641860 h 6837387"/>
              <a:gd name="connsiteX14" fmla="*/ 59902 w 4684953"/>
              <a:gd name="connsiteY14" fmla="*/ 5175260 h 6837387"/>
              <a:gd name="connsiteX15" fmla="*/ 636 w 4684953"/>
              <a:gd name="connsiteY15" fmla="*/ 5700193 h 6837387"/>
              <a:gd name="connsiteX16" fmla="*/ 220769 w 4684953"/>
              <a:gd name="connsiteY16" fmla="*/ 6174327 h 6837387"/>
              <a:gd name="connsiteX17" fmla="*/ 470112 w 4684953"/>
              <a:gd name="connsiteY17" fmla="*/ 6604433 h 6837387"/>
              <a:gd name="connsiteX18" fmla="*/ 1145329 w 4684953"/>
              <a:gd name="connsiteY18" fmla="*/ 6824567 h 6837387"/>
              <a:gd name="connsiteX19" fmla="*/ 4327102 w 4684953"/>
              <a:gd name="connsiteY19" fmla="*/ 6809327 h 6837387"/>
              <a:gd name="connsiteX20" fmla="*/ 4183169 w 4684953"/>
              <a:gd name="connsiteY20" fmla="*/ 6606127 h 6837387"/>
              <a:gd name="connsiteX21" fmla="*/ 4115436 w 4684953"/>
              <a:gd name="connsiteY21" fmla="*/ 6385993 h 6837387"/>
              <a:gd name="connsiteX22" fmla="*/ 4132369 w 4684953"/>
              <a:gd name="connsiteY22" fmla="*/ 6284393 h 6837387"/>
              <a:gd name="connsiteX23" fmla="*/ 3988436 w 4684953"/>
              <a:gd name="connsiteY23" fmla="*/ 6148927 h 6837387"/>
              <a:gd name="connsiteX24" fmla="*/ 3988436 w 4684953"/>
              <a:gd name="connsiteY24" fmla="*/ 5793327 h 6837387"/>
              <a:gd name="connsiteX25" fmla="*/ 4039236 w 4684953"/>
              <a:gd name="connsiteY25" fmla="*/ 5632460 h 6837387"/>
              <a:gd name="connsiteX26" fmla="*/ 4123902 w 4684953"/>
              <a:gd name="connsiteY26" fmla="*/ 5700193 h 6837387"/>
              <a:gd name="connsiteX27" fmla="*/ 4327102 w 4684953"/>
              <a:gd name="connsiteY27" fmla="*/ 5615527 h 6837387"/>
              <a:gd name="connsiteX28" fmla="*/ 4487969 w 4684953"/>
              <a:gd name="connsiteY28" fmla="*/ 5268393 h 6837387"/>
              <a:gd name="connsiteX29" fmla="*/ 4682702 w 4684953"/>
              <a:gd name="connsiteY29" fmla="*/ 5099060 h 6837387"/>
              <a:gd name="connsiteX30" fmla="*/ 4589569 w 4684953"/>
              <a:gd name="connsiteY30" fmla="*/ 4464060 h 6837387"/>
              <a:gd name="connsiteX31" fmla="*/ 4521836 w 4684953"/>
              <a:gd name="connsiteY31" fmla="*/ 4193127 h 6837387"/>
              <a:gd name="connsiteX32" fmla="*/ 4623436 w 4684953"/>
              <a:gd name="connsiteY32" fmla="*/ 3930660 h 6837387"/>
              <a:gd name="connsiteX33" fmla="*/ 4589569 w 4684953"/>
              <a:gd name="connsiteY33" fmla="*/ 3541193 h 6837387"/>
              <a:gd name="connsiteX34" fmla="*/ 4310169 w 4684953"/>
              <a:gd name="connsiteY34" fmla="*/ 3067060 h 6837387"/>
              <a:gd name="connsiteX35" fmla="*/ 4242436 w 4684953"/>
              <a:gd name="connsiteY35" fmla="*/ 2728393 h 6837387"/>
              <a:gd name="connsiteX36" fmla="*/ 4081569 w 4684953"/>
              <a:gd name="connsiteY36" fmla="*/ 2457460 h 6837387"/>
              <a:gd name="connsiteX37" fmla="*/ 4064636 w 4684953"/>
              <a:gd name="connsiteY37" fmla="*/ 1839393 h 6837387"/>
              <a:gd name="connsiteX38" fmla="*/ 3954569 w 4684953"/>
              <a:gd name="connsiteY38" fmla="*/ 1331393 h 6837387"/>
              <a:gd name="connsiteX39" fmla="*/ 3869902 w 4684953"/>
              <a:gd name="connsiteY39" fmla="*/ 789527 h 6837387"/>
              <a:gd name="connsiteX40" fmla="*/ 3666702 w 4684953"/>
              <a:gd name="connsiteY40" fmla="*/ 323860 h 6837387"/>
              <a:gd name="connsiteX41" fmla="*/ 3184102 w 4684953"/>
              <a:gd name="connsiteY41" fmla="*/ 35993 h 6837387"/>
              <a:gd name="connsiteX42" fmla="*/ 2743836 w 4684953"/>
              <a:gd name="connsiteY42" fmla="*/ 19060 h 6837387"/>
              <a:gd name="connsiteX0" fmla="*/ 2743924 w 4685041"/>
              <a:gd name="connsiteY0" fmla="*/ 19060 h 6837387"/>
              <a:gd name="connsiteX1" fmla="*/ 2456057 w 4685041"/>
              <a:gd name="connsiteY1" fmla="*/ 162993 h 6837387"/>
              <a:gd name="connsiteX2" fmla="*/ 2117390 w 4685041"/>
              <a:gd name="connsiteY2" fmla="*/ 620193 h 6837387"/>
              <a:gd name="connsiteX3" fmla="*/ 1871857 w 4685041"/>
              <a:gd name="connsiteY3" fmla="*/ 1195927 h 6837387"/>
              <a:gd name="connsiteX4" fmla="*/ 1592457 w 4685041"/>
              <a:gd name="connsiteY4" fmla="*/ 1712393 h 6837387"/>
              <a:gd name="connsiteX5" fmla="*/ 1490857 w 4685041"/>
              <a:gd name="connsiteY5" fmla="*/ 1898660 h 6837387"/>
              <a:gd name="connsiteX6" fmla="*/ 1482390 w 4685041"/>
              <a:gd name="connsiteY6" fmla="*/ 2161127 h 6837387"/>
              <a:gd name="connsiteX7" fmla="*/ 1363857 w 4685041"/>
              <a:gd name="connsiteY7" fmla="*/ 2465927 h 6837387"/>
              <a:gd name="connsiteX8" fmla="*/ 1109857 w 4685041"/>
              <a:gd name="connsiteY8" fmla="*/ 2592927 h 6837387"/>
              <a:gd name="connsiteX9" fmla="*/ 838924 w 4685041"/>
              <a:gd name="connsiteY9" fmla="*/ 2779193 h 6837387"/>
              <a:gd name="connsiteX10" fmla="*/ 661124 w 4685041"/>
              <a:gd name="connsiteY10" fmla="*/ 3177127 h 6837387"/>
              <a:gd name="connsiteX11" fmla="*/ 457924 w 4685041"/>
              <a:gd name="connsiteY11" fmla="*/ 3575060 h 6837387"/>
              <a:gd name="connsiteX12" fmla="*/ 297057 w 4685041"/>
              <a:gd name="connsiteY12" fmla="*/ 4150793 h 6837387"/>
              <a:gd name="connsiteX13" fmla="*/ 170057 w 4685041"/>
              <a:gd name="connsiteY13" fmla="*/ 4641860 h 6837387"/>
              <a:gd name="connsiteX14" fmla="*/ 59990 w 4685041"/>
              <a:gd name="connsiteY14" fmla="*/ 5175260 h 6837387"/>
              <a:gd name="connsiteX15" fmla="*/ 724 w 4685041"/>
              <a:gd name="connsiteY15" fmla="*/ 5700193 h 6837387"/>
              <a:gd name="connsiteX16" fmla="*/ 220857 w 4685041"/>
              <a:gd name="connsiteY16" fmla="*/ 6174327 h 6837387"/>
              <a:gd name="connsiteX17" fmla="*/ 470200 w 4685041"/>
              <a:gd name="connsiteY17" fmla="*/ 6604433 h 6837387"/>
              <a:gd name="connsiteX18" fmla="*/ 1145417 w 4685041"/>
              <a:gd name="connsiteY18" fmla="*/ 6824567 h 6837387"/>
              <a:gd name="connsiteX19" fmla="*/ 4327190 w 4685041"/>
              <a:gd name="connsiteY19" fmla="*/ 6809327 h 6837387"/>
              <a:gd name="connsiteX20" fmla="*/ 4183257 w 4685041"/>
              <a:gd name="connsiteY20" fmla="*/ 6606127 h 6837387"/>
              <a:gd name="connsiteX21" fmla="*/ 4115524 w 4685041"/>
              <a:gd name="connsiteY21" fmla="*/ 6385993 h 6837387"/>
              <a:gd name="connsiteX22" fmla="*/ 4132457 w 4685041"/>
              <a:gd name="connsiteY22" fmla="*/ 6284393 h 6837387"/>
              <a:gd name="connsiteX23" fmla="*/ 3988524 w 4685041"/>
              <a:gd name="connsiteY23" fmla="*/ 6148927 h 6837387"/>
              <a:gd name="connsiteX24" fmla="*/ 3988524 w 4685041"/>
              <a:gd name="connsiteY24" fmla="*/ 5793327 h 6837387"/>
              <a:gd name="connsiteX25" fmla="*/ 4039324 w 4685041"/>
              <a:gd name="connsiteY25" fmla="*/ 5632460 h 6837387"/>
              <a:gd name="connsiteX26" fmla="*/ 4123990 w 4685041"/>
              <a:gd name="connsiteY26" fmla="*/ 5700193 h 6837387"/>
              <a:gd name="connsiteX27" fmla="*/ 4327190 w 4685041"/>
              <a:gd name="connsiteY27" fmla="*/ 5615527 h 6837387"/>
              <a:gd name="connsiteX28" fmla="*/ 4488057 w 4685041"/>
              <a:gd name="connsiteY28" fmla="*/ 5268393 h 6837387"/>
              <a:gd name="connsiteX29" fmla="*/ 4682790 w 4685041"/>
              <a:gd name="connsiteY29" fmla="*/ 5099060 h 6837387"/>
              <a:gd name="connsiteX30" fmla="*/ 4589657 w 4685041"/>
              <a:gd name="connsiteY30" fmla="*/ 4464060 h 6837387"/>
              <a:gd name="connsiteX31" fmla="*/ 4521924 w 4685041"/>
              <a:gd name="connsiteY31" fmla="*/ 4193127 h 6837387"/>
              <a:gd name="connsiteX32" fmla="*/ 4623524 w 4685041"/>
              <a:gd name="connsiteY32" fmla="*/ 3930660 h 6837387"/>
              <a:gd name="connsiteX33" fmla="*/ 4589657 w 4685041"/>
              <a:gd name="connsiteY33" fmla="*/ 3541193 h 6837387"/>
              <a:gd name="connsiteX34" fmla="*/ 4310257 w 4685041"/>
              <a:gd name="connsiteY34" fmla="*/ 3067060 h 6837387"/>
              <a:gd name="connsiteX35" fmla="*/ 4242524 w 4685041"/>
              <a:gd name="connsiteY35" fmla="*/ 2728393 h 6837387"/>
              <a:gd name="connsiteX36" fmla="*/ 4081657 w 4685041"/>
              <a:gd name="connsiteY36" fmla="*/ 2457460 h 6837387"/>
              <a:gd name="connsiteX37" fmla="*/ 4064724 w 4685041"/>
              <a:gd name="connsiteY37" fmla="*/ 1839393 h 6837387"/>
              <a:gd name="connsiteX38" fmla="*/ 3954657 w 4685041"/>
              <a:gd name="connsiteY38" fmla="*/ 1331393 h 6837387"/>
              <a:gd name="connsiteX39" fmla="*/ 3869990 w 4685041"/>
              <a:gd name="connsiteY39" fmla="*/ 789527 h 6837387"/>
              <a:gd name="connsiteX40" fmla="*/ 3666790 w 4685041"/>
              <a:gd name="connsiteY40" fmla="*/ 323860 h 6837387"/>
              <a:gd name="connsiteX41" fmla="*/ 3184190 w 4685041"/>
              <a:gd name="connsiteY41" fmla="*/ 35993 h 6837387"/>
              <a:gd name="connsiteX42" fmla="*/ 2743924 w 4685041"/>
              <a:gd name="connsiteY42" fmla="*/ 19060 h 6837387"/>
              <a:gd name="connsiteX0" fmla="*/ 2743924 w 4685041"/>
              <a:gd name="connsiteY0" fmla="*/ 19060 h 6835833"/>
              <a:gd name="connsiteX1" fmla="*/ 2456057 w 4685041"/>
              <a:gd name="connsiteY1" fmla="*/ 162993 h 6835833"/>
              <a:gd name="connsiteX2" fmla="*/ 2117390 w 4685041"/>
              <a:gd name="connsiteY2" fmla="*/ 620193 h 6835833"/>
              <a:gd name="connsiteX3" fmla="*/ 1871857 w 4685041"/>
              <a:gd name="connsiteY3" fmla="*/ 1195927 h 6835833"/>
              <a:gd name="connsiteX4" fmla="*/ 1592457 w 4685041"/>
              <a:gd name="connsiteY4" fmla="*/ 1712393 h 6835833"/>
              <a:gd name="connsiteX5" fmla="*/ 1490857 w 4685041"/>
              <a:gd name="connsiteY5" fmla="*/ 1898660 h 6835833"/>
              <a:gd name="connsiteX6" fmla="*/ 1482390 w 4685041"/>
              <a:gd name="connsiteY6" fmla="*/ 2161127 h 6835833"/>
              <a:gd name="connsiteX7" fmla="*/ 1363857 w 4685041"/>
              <a:gd name="connsiteY7" fmla="*/ 2465927 h 6835833"/>
              <a:gd name="connsiteX8" fmla="*/ 1109857 w 4685041"/>
              <a:gd name="connsiteY8" fmla="*/ 2592927 h 6835833"/>
              <a:gd name="connsiteX9" fmla="*/ 838924 w 4685041"/>
              <a:gd name="connsiteY9" fmla="*/ 2779193 h 6835833"/>
              <a:gd name="connsiteX10" fmla="*/ 661124 w 4685041"/>
              <a:gd name="connsiteY10" fmla="*/ 3177127 h 6835833"/>
              <a:gd name="connsiteX11" fmla="*/ 457924 w 4685041"/>
              <a:gd name="connsiteY11" fmla="*/ 3575060 h 6835833"/>
              <a:gd name="connsiteX12" fmla="*/ 297057 w 4685041"/>
              <a:gd name="connsiteY12" fmla="*/ 4150793 h 6835833"/>
              <a:gd name="connsiteX13" fmla="*/ 170057 w 4685041"/>
              <a:gd name="connsiteY13" fmla="*/ 4641860 h 6835833"/>
              <a:gd name="connsiteX14" fmla="*/ 59990 w 4685041"/>
              <a:gd name="connsiteY14" fmla="*/ 5175260 h 6835833"/>
              <a:gd name="connsiteX15" fmla="*/ 724 w 4685041"/>
              <a:gd name="connsiteY15" fmla="*/ 5700193 h 6835833"/>
              <a:gd name="connsiteX16" fmla="*/ 220857 w 4685041"/>
              <a:gd name="connsiteY16" fmla="*/ 6174327 h 6835833"/>
              <a:gd name="connsiteX17" fmla="*/ 470200 w 4685041"/>
              <a:gd name="connsiteY17" fmla="*/ 6604433 h 6835833"/>
              <a:gd name="connsiteX18" fmla="*/ 1145417 w 4685041"/>
              <a:gd name="connsiteY18" fmla="*/ 6824567 h 6835833"/>
              <a:gd name="connsiteX19" fmla="*/ 4327190 w 4685041"/>
              <a:gd name="connsiteY19" fmla="*/ 6809327 h 6835833"/>
              <a:gd name="connsiteX20" fmla="*/ 4183257 w 4685041"/>
              <a:gd name="connsiteY20" fmla="*/ 6606127 h 6835833"/>
              <a:gd name="connsiteX21" fmla="*/ 4115524 w 4685041"/>
              <a:gd name="connsiteY21" fmla="*/ 6385993 h 6835833"/>
              <a:gd name="connsiteX22" fmla="*/ 4132457 w 4685041"/>
              <a:gd name="connsiteY22" fmla="*/ 6284393 h 6835833"/>
              <a:gd name="connsiteX23" fmla="*/ 3988524 w 4685041"/>
              <a:gd name="connsiteY23" fmla="*/ 6148927 h 6835833"/>
              <a:gd name="connsiteX24" fmla="*/ 3988524 w 4685041"/>
              <a:gd name="connsiteY24" fmla="*/ 5793327 h 6835833"/>
              <a:gd name="connsiteX25" fmla="*/ 4039324 w 4685041"/>
              <a:gd name="connsiteY25" fmla="*/ 5632460 h 6835833"/>
              <a:gd name="connsiteX26" fmla="*/ 4123990 w 4685041"/>
              <a:gd name="connsiteY26" fmla="*/ 5700193 h 6835833"/>
              <a:gd name="connsiteX27" fmla="*/ 4327190 w 4685041"/>
              <a:gd name="connsiteY27" fmla="*/ 5615527 h 6835833"/>
              <a:gd name="connsiteX28" fmla="*/ 4488057 w 4685041"/>
              <a:gd name="connsiteY28" fmla="*/ 5268393 h 6835833"/>
              <a:gd name="connsiteX29" fmla="*/ 4682790 w 4685041"/>
              <a:gd name="connsiteY29" fmla="*/ 5099060 h 6835833"/>
              <a:gd name="connsiteX30" fmla="*/ 4589657 w 4685041"/>
              <a:gd name="connsiteY30" fmla="*/ 4464060 h 6835833"/>
              <a:gd name="connsiteX31" fmla="*/ 4521924 w 4685041"/>
              <a:gd name="connsiteY31" fmla="*/ 4193127 h 6835833"/>
              <a:gd name="connsiteX32" fmla="*/ 4623524 w 4685041"/>
              <a:gd name="connsiteY32" fmla="*/ 3930660 h 6835833"/>
              <a:gd name="connsiteX33" fmla="*/ 4589657 w 4685041"/>
              <a:gd name="connsiteY33" fmla="*/ 3541193 h 6835833"/>
              <a:gd name="connsiteX34" fmla="*/ 4310257 w 4685041"/>
              <a:gd name="connsiteY34" fmla="*/ 3067060 h 6835833"/>
              <a:gd name="connsiteX35" fmla="*/ 4242524 w 4685041"/>
              <a:gd name="connsiteY35" fmla="*/ 2728393 h 6835833"/>
              <a:gd name="connsiteX36" fmla="*/ 4081657 w 4685041"/>
              <a:gd name="connsiteY36" fmla="*/ 2457460 h 6835833"/>
              <a:gd name="connsiteX37" fmla="*/ 4064724 w 4685041"/>
              <a:gd name="connsiteY37" fmla="*/ 1839393 h 6835833"/>
              <a:gd name="connsiteX38" fmla="*/ 3954657 w 4685041"/>
              <a:gd name="connsiteY38" fmla="*/ 1331393 h 6835833"/>
              <a:gd name="connsiteX39" fmla="*/ 3869990 w 4685041"/>
              <a:gd name="connsiteY39" fmla="*/ 789527 h 6835833"/>
              <a:gd name="connsiteX40" fmla="*/ 3666790 w 4685041"/>
              <a:gd name="connsiteY40" fmla="*/ 323860 h 6835833"/>
              <a:gd name="connsiteX41" fmla="*/ 3184190 w 4685041"/>
              <a:gd name="connsiteY41" fmla="*/ 35993 h 6835833"/>
              <a:gd name="connsiteX42" fmla="*/ 2743924 w 4685041"/>
              <a:gd name="connsiteY42" fmla="*/ 19060 h 6835833"/>
              <a:gd name="connsiteX0" fmla="*/ 2743924 w 4685041"/>
              <a:gd name="connsiteY0" fmla="*/ 19060 h 6835833"/>
              <a:gd name="connsiteX1" fmla="*/ 2456057 w 4685041"/>
              <a:gd name="connsiteY1" fmla="*/ 162993 h 6835833"/>
              <a:gd name="connsiteX2" fmla="*/ 2117390 w 4685041"/>
              <a:gd name="connsiteY2" fmla="*/ 620193 h 6835833"/>
              <a:gd name="connsiteX3" fmla="*/ 1871857 w 4685041"/>
              <a:gd name="connsiteY3" fmla="*/ 1195927 h 6835833"/>
              <a:gd name="connsiteX4" fmla="*/ 1592457 w 4685041"/>
              <a:gd name="connsiteY4" fmla="*/ 1712393 h 6835833"/>
              <a:gd name="connsiteX5" fmla="*/ 1490857 w 4685041"/>
              <a:gd name="connsiteY5" fmla="*/ 1898660 h 6835833"/>
              <a:gd name="connsiteX6" fmla="*/ 1482390 w 4685041"/>
              <a:gd name="connsiteY6" fmla="*/ 2161127 h 6835833"/>
              <a:gd name="connsiteX7" fmla="*/ 1363857 w 4685041"/>
              <a:gd name="connsiteY7" fmla="*/ 2465927 h 6835833"/>
              <a:gd name="connsiteX8" fmla="*/ 1109857 w 4685041"/>
              <a:gd name="connsiteY8" fmla="*/ 2592927 h 6835833"/>
              <a:gd name="connsiteX9" fmla="*/ 838924 w 4685041"/>
              <a:gd name="connsiteY9" fmla="*/ 2779193 h 6835833"/>
              <a:gd name="connsiteX10" fmla="*/ 661124 w 4685041"/>
              <a:gd name="connsiteY10" fmla="*/ 3177127 h 6835833"/>
              <a:gd name="connsiteX11" fmla="*/ 457924 w 4685041"/>
              <a:gd name="connsiteY11" fmla="*/ 3575060 h 6835833"/>
              <a:gd name="connsiteX12" fmla="*/ 297057 w 4685041"/>
              <a:gd name="connsiteY12" fmla="*/ 4150793 h 6835833"/>
              <a:gd name="connsiteX13" fmla="*/ 170057 w 4685041"/>
              <a:gd name="connsiteY13" fmla="*/ 4641860 h 6835833"/>
              <a:gd name="connsiteX14" fmla="*/ 59990 w 4685041"/>
              <a:gd name="connsiteY14" fmla="*/ 5175260 h 6835833"/>
              <a:gd name="connsiteX15" fmla="*/ 724 w 4685041"/>
              <a:gd name="connsiteY15" fmla="*/ 5700193 h 6835833"/>
              <a:gd name="connsiteX16" fmla="*/ 220857 w 4685041"/>
              <a:gd name="connsiteY16" fmla="*/ 6174327 h 6835833"/>
              <a:gd name="connsiteX17" fmla="*/ 470200 w 4685041"/>
              <a:gd name="connsiteY17" fmla="*/ 6604433 h 6835833"/>
              <a:gd name="connsiteX18" fmla="*/ 1145417 w 4685041"/>
              <a:gd name="connsiteY18" fmla="*/ 6824567 h 6835833"/>
              <a:gd name="connsiteX19" fmla="*/ 4342430 w 4685041"/>
              <a:gd name="connsiteY19" fmla="*/ 6809327 h 6835833"/>
              <a:gd name="connsiteX20" fmla="*/ 4183257 w 4685041"/>
              <a:gd name="connsiteY20" fmla="*/ 6606127 h 6835833"/>
              <a:gd name="connsiteX21" fmla="*/ 4115524 w 4685041"/>
              <a:gd name="connsiteY21" fmla="*/ 6385993 h 6835833"/>
              <a:gd name="connsiteX22" fmla="*/ 4132457 w 4685041"/>
              <a:gd name="connsiteY22" fmla="*/ 6284393 h 6835833"/>
              <a:gd name="connsiteX23" fmla="*/ 3988524 w 4685041"/>
              <a:gd name="connsiteY23" fmla="*/ 6148927 h 6835833"/>
              <a:gd name="connsiteX24" fmla="*/ 3988524 w 4685041"/>
              <a:gd name="connsiteY24" fmla="*/ 5793327 h 6835833"/>
              <a:gd name="connsiteX25" fmla="*/ 4039324 w 4685041"/>
              <a:gd name="connsiteY25" fmla="*/ 5632460 h 6835833"/>
              <a:gd name="connsiteX26" fmla="*/ 4123990 w 4685041"/>
              <a:gd name="connsiteY26" fmla="*/ 5700193 h 6835833"/>
              <a:gd name="connsiteX27" fmla="*/ 4327190 w 4685041"/>
              <a:gd name="connsiteY27" fmla="*/ 5615527 h 6835833"/>
              <a:gd name="connsiteX28" fmla="*/ 4488057 w 4685041"/>
              <a:gd name="connsiteY28" fmla="*/ 5268393 h 6835833"/>
              <a:gd name="connsiteX29" fmla="*/ 4682790 w 4685041"/>
              <a:gd name="connsiteY29" fmla="*/ 5099060 h 6835833"/>
              <a:gd name="connsiteX30" fmla="*/ 4589657 w 4685041"/>
              <a:gd name="connsiteY30" fmla="*/ 4464060 h 6835833"/>
              <a:gd name="connsiteX31" fmla="*/ 4521924 w 4685041"/>
              <a:gd name="connsiteY31" fmla="*/ 4193127 h 6835833"/>
              <a:gd name="connsiteX32" fmla="*/ 4623524 w 4685041"/>
              <a:gd name="connsiteY32" fmla="*/ 3930660 h 6835833"/>
              <a:gd name="connsiteX33" fmla="*/ 4589657 w 4685041"/>
              <a:gd name="connsiteY33" fmla="*/ 3541193 h 6835833"/>
              <a:gd name="connsiteX34" fmla="*/ 4310257 w 4685041"/>
              <a:gd name="connsiteY34" fmla="*/ 3067060 h 6835833"/>
              <a:gd name="connsiteX35" fmla="*/ 4242524 w 4685041"/>
              <a:gd name="connsiteY35" fmla="*/ 2728393 h 6835833"/>
              <a:gd name="connsiteX36" fmla="*/ 4081657 w 4685041"/>
              <a:gd name="connsiteY36" fmla="*/ 2457460 h 6835833"/>
              <a:gd name="connsiteX37" fmla="*/ 4064724 w 4685041"/>
              <a:gd name="connsiteY37" fmla="*/ 1839393 h 6835833"/>
              <a:gd name="connsiteX38" fmla="*/ 3954657 w 4685041"/>
              <a:gd name="connsiteY38" fmla="*/ 1331393 h 6835833"/>
              <a:gd name="connsiteX39" fmla="*/ 3869990 w 4685041"/>
              <a:gd name="connsiteY39" fmla="*/ 789527 h 6835833"/>
              <a:gd name="connsiteX40" fmla="*/ 3666790 w 4685041"/>
              <a:gd name="connsiteY40" fmla="*/ 323860 h 6835833"/>
              <a:gd name="connsiteX41" fmla="*/ 3184190 w 4685041"/>
              <a:gd name="connsiteY41" fmla="*/ 35993 h 6835833"/>
              <a:gd name="connsiteX42" fmla="*/ 2743924 w 4685041"/>
              <a:gd name="connsiteY42" fmla="*/ 19060 h 6835833"/>
              <a:gd name="connsiteX0" fmla="*/ 2743924 w 4685041"/>
              <a:gd name="connsiteY0" fmla="*/ 19060 h 6824573"/>
              <a:gd name="connsiteX1" fmla="*/ 2456057 w 4685041"/>
              <a:gd name="connsiteY1" fmla="*/ 162993 h 6824573"/>
              <a:gd name="connsiteX2" fmla="*/ 2117390 w 4685041"/>
              <a:gd name="connsiteY2" fmla="*/ 620193 h 6824573"/>
              <a:gd name="connsiteX3" fmla="*/ 1871857 w 4685041"/>
              <a:gd name="connsiteY3" fmla="*/ 1195927 h 6824573"/>
              <a:gd name="connsiteX4" fmla="*/ 1592457 w 4685041"/>
              <a:gd name="connsiteY4" fmla="*/ 1712393 h 6824573"/>
              <a:gd name="connsiteX5" fmla="*/ 1490857 w 4685041"/>
              <a:gd name="connsiteY5" fmla="*/ 1898660 h 6824573"/>
              <a:gd name="connsiteX6" fmla="*/ 1482390 w 4685041"/>
              <a:gd name="connsiteY6" fmla="*/ 2161127 h 6824573"/>
              <a:gd name="connsiteX7" fmla="*/ 1363857 w 4685041"/>
              <a:gd name="connsiteY7" fmla="*/ 2465927 h 6824573"/>
              <a:gd name="connsiteX8" fmla="*/ 1109857 w 4685041"/>
              <a:gd name="connsiteY8" fmla="*/ 2592927 h 6824573"/>
              <a:gd name="connsiteX9" fmla="*/ 838924 w 4685041"/>
              <a:gd name="connsiteY9" fmla="*/ 2779193 h 6824573"/>
              <a:gd name="connsiteX10" fmla="*/ 661124 w 4685041"/>
              <a:gd name="connsiteY10" fmla="*/ 3177127 h 6824573"/>
              <a:gd name="connsiteX11" fmla="*/ 457924 w 4685041"/>
              <a:gd name="connsiteY11" fmla="*/ 3575060 h 6824573"/>
              <a:gd name="connsiteX12" fmla="*/ 297057 w 4685041"/>
              <a:gd name="connsiteY12" fmla="*/ 4150793 h 6824573"/>
              <a:gd name="connsiteX13" fmla="*/ 170057 w 4685041"/>
              <a:gd name="connsiteY13" fmla="*/ 4641860 h 6824573"/>
              <a:gd name="connsiteX14" fmla="*/ 59990 w 4685041"/>
              <a:gd name="connsiteY14" fmla="*/ 5175260 h 6824573"/>
              <a:gd name="connsiteX15" fmla="*/ 724 w 4685041"/>
              <a:gd name="connsiteY15" fmla="*/ 5700193 h 6824573"/>
              <a:gd name="connsiteX16" fmla="*/ 220857 w 4685041"/>
              <a:gd name="connsiteY16" fmla="*/ 6174327 h 6824573"/>
              <a:gd name="connsiteX17" fmla="*/ 470200 w 4685041"/>
              <a:gd name="connsiteY17" fmla="*/ 6604433 h 6824573"/>
              <a:gd name="connsiteX18" fmla="*/ 1145417 w 4685041"/>
              <a:gd name="connsiteY18" fmla="*/ 6824567 h 6824573"/>
              <a:gd name="connsiteX19" fmla="*/ 4342430 w 4685041"/>
              <a:gd name="connsiteY19" fmla="*/ 6809327 h 6824573"/>
              <a:gd name="connsiteX20" fmla="*/ 4183257 w 4685041"/>
              <a:gd name="connsiteY20" fmla="*/ 6606127 h 6824573"/>
              <a:gd name="connsiteX21" fmla="*/ 4115524 w 4685041"/>
              <a:gd name="connsiteY21" fmla="*/ 6385993 h 6824573"/>
              <a:gd name="connsiteX22" fmla="*/ 4132457 w 4685041"/>
              <a:gd name="connsiteY22" fmla="*/ 6284393 h 6824573"/>
              <a:gd name="connsiteX23" fmla="*/ 3988524 w 4685041"/>
              <a:gd name="connsiteY23" fmla="*/ 6148927 h 6824573"/>
              <a:gd name="connsiteX24" fmla="*/ 3988524 w 4685041"/>
              <a:gd name="connsiteY24" fmla="*/ 5793327 h 6824573"/>
              <a:gd name="connsiteX25" fmla="*/ 4039324 w 4685041"/>
              <a:gd name="connsiteY25" fmla="*/ 5632460 h 6824573"/>
              <a:gd name="connsiteX26" fmla="*/ 4123990 w 4685041"/>
              <a:gd name="connsiteY26" fmla="*/ 5700193 h 6824573"/>
              <a:gd name="connsiteX27" fmla="*/ 4327190 w 4685041"/>
              <a:gd name="connsiteY27" fmla="*/ 5615527 h 6824573"/>
              <a:gd name="connsiteX28" fmla="*/ 4488057 w 4685041"/>
              <a:gd name="connsiteY28" fmla="*/ 5268393 h 6824573"/>
              <a:gd name="connsiteX29" fmla="*/ 4682790 w 4685041"/>
              <a:gd name="connsiteY29" fmla="*/ 5099060 h 6824573"/>
              <a:gd name="connsiteX30" fmla="*/ 4589657 w 4685041"/>
              <a:gd name="connsiteY30" fmla="*/ 4464060 h 6824573"/>
              <a:gd name="connsiteX31" fmla="*/ 4521924 w 4685041"/>
              <a:gd name="connsiteY31" fmla="*/ 4193127 h 6824573"/>
              <a:gd name="connsiteX32" fmla="*/ 4623524 w 4685041"/>
              <a:gd name="connsiteY32" fmla="*/ 3930660 h 6824573"/>
              <a:gd name="connsiteX33" fmla="*/ 4589657 w 4685041"/>
              <a:gd name="connsiteY33" fmla="*/ 3541193 h 6824573"/>
              <a:gd name="connsiteX34" fmla="*/ 4310257 w 4685041"/>
              <a:gd name="connsiteY34" fmla="*/ 3067060 h 6824573"/>
              <a:gd name="connsiteX35" fmla="*/ 4242524 w 4685041"/>
              <a:gd name="connsiteY35" fmla="*/ 2728393 h 6824573"/>
              <a:gd name="connsiteX36" fmla="*/ 4081657 w 4685041"/>
              <a:gd name="connsiteY36" fmla="*/ 2457460 h 6824573"/>
              <a:gd name="connsiteX37" fmla="*/ 4064724 w 4685041"/>
              <a:gd name="connsiteY37" fmla="*/ 1839393 h 6824573"/>
              <a:gd name="connsiteX38" fmla="*/ 3954657 w 4685041"/>
              <a:gd name="connsiteY38" fmla="*/ 1331393 h 6824573"/>
              <a:gd name="connsiteX39" fmla="*/ 3869990 w 4685041"/>
              <a:gd name="connsiteY39" fmla="*/ 789527 h 6824573"/>
              <a:gd name="connsiteX40" fmla="*/ 3666790 w 4685041"/>
              <a:gd name="connsiteY40" fmla="*/ 323860 h 6824573"/>
              <a:gd name="connsiteX41" fmla="*/ 3184190 w 4685041"/>
              <a:gd name="connsiteY41" fmla="*/ 35993 h 6824573"/>
              <a:gd name="connsiteX42" fmla="*/ 2743924 w 4685041"/>
              <a:gd name="connsiteY42" fmla="*/ 19060 h 682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685041" h="6824573">
                <a:moveTo>
                  <a:pt x="2743924" y="19060"/>
                </a:moveTo>
                <a:cubicBezTo>
                  <a:pt x="2622569" y="40227"/>
                  <a:pt x="2560479" y="62804"/>
                  <a:pt x="2456057" y="162993"/>
                </a:cubicBezTo>
                <a:cubicBezTo>
                  <a:pt x="2351635" y="263182"/>
                  <a:pt x="2214757" y="448037"/>
                  <a:pt x="2117390" y="620193"/>
                </a:cubicBezTo>
                <a:cubicBezTo>
                  <a:pt x="2020023" y="792349"/>
                  <a:pt x="1959346" y="1013894"/>
                  <a:pt x="1871857" y="1195927"/>
                </a:cubicBezTo>
                <a:cubicBezTo>
                  <a:pt x="1784368" y="1377960"/>
                  <a:pt x="1655957" y="1595271"/>
                  <a:pt x="1592457" y="1712393"/>
                </a:cubicBezTo>
                <a:cubicBezTo>
                  <a:pt x="1528957" y="1829515"/>
                  <a:pt x="1509201" y="1823871"/>
                  <a:pt x="1490857" y="1898660"/>
                </a:cubicBezTo>
                <a:cubicBezTo>
                  <a:pt x="1472513" y="1973449"/>
                  <a:pt x="1503557" y="2066582"/>
                  <a:pt x="1482390" y="2161127"/>
                </a:cubicBezTo>
                <a:cubicBezTo>
                  <a:pt x="1461223" y="2255672"/>
                  <a:pt x="1425946" y="2393960"/>
                  <a:pt x="1363857" y="2465927"/>
                </a:cubicBezTo>
                <a:cubicBezTo>
                  <a:pt x="1301768" y="2537894"/>
                  <a:pt x="1197346" y="2540716"/>
                  <a:pt x="1109857" y="2592927"/>
                </a:cubicBezTo>
                <a:cubicBezTo>
                  <a:pt x="1022368" y="2645138"/>
                  <a:pt x="913713" y="2681826"/>
                  <a:pt x="838924" y="2779193"/>
                </a:cubicBezTo>
                <a:cubicBezTo>
                  <a:pt x="764135" y="2876560"/>
                  <a:pt x="724624" y="3044483"/>
                  <a:pt x="661124" y="3177127"/>
                </a:cubicBezTo>
                <a:cubicBezTo>
                  <a:pt x="597624" y="3309771"/>
                  <a:pt x="518602" y="3412782"/>
                  <a:pt x="457924" y="3575060"/>
                </a:cubicBezTo>
                <a:cubicBezTo>
                  <a:pt x="397246" y="3737338"/>
                  <a:pt x="345035" y="3972993"/>
                  <a:pt x="297057" y="4150793"/>
                </a:cubicBezTo>
                <a:cubicBezTo>
                  <a:pt x="249079" y="4328593"/>
                  <a:pt x="209568" y="4471116"/>
                  <a:pt x="170057" y="4641860"/>
                </a:cubicBezTo>
                <a:cubicBezTo>
                  <a:pt x="130546" y="4812604"/>
                  <a:pt x="88212" y="4998871"/>
                  <a:pt x="59990" y="5175260"/>
                </a:cubicBezTo>
                <a:cubicBezTo>
                  <a:pt x="31768" y="5351649"/>
                  <a:pt x="12013" y="5499392"/>
                  <a:pt x="724" y="5700193"/>
                </a:cubicBezTo>
                <a:cubicBezTo>
                  <a:pt x="-10565" y="5900994"/>
                  <a:pt x="112131" y="6008380"/>
                  <a:pt x="220857" y="6174327"/>
                </a:cubicBezTo>
                <a:cubicBezTo>
                  <a:pt x="329583" y="6340274"/>
                  <a:pt x="365637" y="6469390"/>
                  <a:pt x="470200" y="6604433"/>
                </a:cubicBezTo>
                <a:cubicBezTo>
                  <a:pt x="574763" y="6739476"/>
                  <a:pt x="472318" y="6825413"/>
                  <a:pt x="1145417" y="6824567"/>
                </a:cubicBezTo>
                <a:lnTo>
                  <a:pt x="4342430" y="6809327"/>
                </a:lnTo>
                <a:cubicBezTo>
                  <a:pt x="4425827" y="6814830"/>
                  <a:pt x="4221075" y="6676683"/>
                  <a:pt x="4183257" y="6606127"/>
                </a:cubicBezTo>
                <a:cubicBezTo>
                  <a:pt x="4145439" y="6535571"/>
                  <a:pt x="4123991" y="6439615"/>
                  <a:pt x="4115524" y="6385993"/>
                </a:cubicBezTo>
                <a:cubicBezTo>
                  <a:pt x="4107057" y="6332371"/>
                  <a:pt x="4153624" y="6323904"/>
                  <a:pt x="4132457" y="6284393"/>
                </a:cubicBezTo>
                <a:cubicBezTo>
                  <a:pt x="4111290" y="6244882"/>
                  <a:pt x="4012513" y="6230771"/>
                  <a:pt x="3988524" y="6148927"/>
                </a:cubicBezTo>
                <a:cubicBezTo>
                  <a:pt x="3964535" y="6067083"/>
                  <a:pt x="3980057" y="5879405"/>
                  <a:pt x="3988524" y="5793327"/>
                </a:cubicBezTo>
                <a:cubicBezTo>
                  <a:pt x="3996991" y="5707249"/>
                  <a:pt x="4016746" y="5647982"/>
                  <a:pt x="4039324" y="5632460"/>
                </a:cubicBezTo>
                <a:cubicBezTo>
                  <a:pt x="4061902" y="5616938"/>
                  <a:pt x="4076012" y="5703015"/>
                  <a:pt x="4123990" y="5700193"/>
                </a:cubicBezTo>
                <a:cubicBezTo>
                  <a:pt x="4171968" y="5697371"/>
                  <a:pt x="4266512" y="5687494"/>
                  <a:pt x="4327190" y="5615527"/>
                </a:cubicBezTo>
                <a:cubicBezTo>
                  <a:pt x="4387868" y="5543560"/>
                  <a:pt x="4428790" y="5354471"/>
                  <a:pt x="4488057" y="5268393"/>
                </a:cubicBezTo>
                <a:cubicBezTo>
                  <a:pt x="4547324" y="5182315"/>
                  <a:pt x="4665857" y="5233116"/>
                  <a:pt x="4682790" y="5099060"/>
                </a:cubicBezTo>
                <a:cubicBezTo>
                  <a:pt x="4699723" y="4965005"/>
                  <a:pt x="4616468" y="4615049"/>
                  <a:pt x="4589657" y="4464060"/>
                </a:cubicBezTo>
                <a:cubicBezTo>
                  <a:pt x="4562846" y="4313071"/>
                  <a:pt x="4516280" y="4282027"/>
                  <a:pt x="4521924" y="4193127"/>
                </a:cubicBezTo>
                <a:cubicBezTo>
                  <a:pt x="4527568" y="4104227"/>
                  <a:pt x="4612235" y="4039316"/>
                  <a:pt x="4623524" y="3930660"/>
                </a:cubicBezTo>
                <a:cubicBezTo>
                  <a:pt x="4634813" y="3822004"/>
                  <a:pt x="4641868" y="3685126"/>
                  <a:pt x="4589657" y="3541193"/>
                </a:cubicBezTo>
                <a:cubicBezTo>
                  <a:pt x="4537446" y="3397260"/>
                  <a:pt x="4368112" y="3202527"/>
                  <a:pt x="4310257" y="3067060"/>
                </a:cubicBezTo>
                <a:cubicBezTo>
                  <a:pt x="4252402" y="2931593"/>
                  <a:pt x="4280624" y="2829993"/>
                  <a:pt x="4242524" y="2728393"/>
                </a:cubicBezTo>
                <a:cubicBezTo>
                  <a:pt x="4204424" y="2626793"/>
                  <a:pt x="4111290" y="2605627"/>
                  <a:pt x="4081657" y="2457460"/>
                </a:cubicBezTo>
                <a:cubicBezTo>
                  <a:pt x="4052024" y="2309293"/>
                  <a:pt x="4085891" y="2027071"/>
                  <a:pt x="4064724" y="1839393"/>
                </a:cubicBezTo>
                <a:cubicBezTo>
                  <a:pt x="4043557" y="1651715"/>
                  <a:pt x="3987113" y="1506371"/>
                  <a:pt x="3954657" y="1331393"/>
                </a:cubicBezTo>
                <a:cubicBezTo>
                  <a:pt x="3922201" y="1156415"/>
                  <a:pt x="3917968" y="957449"/>
                  <a:pt x="3869990" y="789527"/>
                </a:cubicBezTo>
                <a:cubicBezTo>
                  <a:pt x="3822012" y="621605"/>
                  <a:pt x="3781090" y="449449"/>
                  <a:pt x="3666790" y="323860"/>
                </a:cubicBezTo>
                <a:cubicBezTo>
                  <a:pt x="3552490" y="198271"/>
                  <a:pt x="3345057" y="88204"/>
                  <a:pt x="3184190" y="35993"/>
                </a:cubicBezTo>
                <a:cubicBezTo>
                  <a:pt x="3023323" y="-16218"/>
                  <a:pt x="2865279" y="-2107"/>
                  <a:pt x="2743924" y="19060"/>
                </a:cubicBez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1774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CC872-36D0-8376-5A75-1B3CDE2CE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in a black shirt&#10;&#10;AI-generated content may be incorrect.">
            <a:extLst>
              <a:ext uri="{FF2B5EF4-FFF2-40B4-BE49-F238E27FC236}">
                <a16:creationId xmlns:a16="http://schemas.microsoft.com/office/drawing/2014/main" id="{15919066-C115-FD4F-467D-A7563789B84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790" y="0"/>
            <a:ext cx="47604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72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Sadeq Alisaac Khoueini</dc:creator>
  <cp:lastModifiedBy>Sadeq Alisaac Khoueini</cp:lastModifiedBy>
  <cp:revision>1</cp:revision>
  <dcterms:created xsi:type="dcterms:W3CDTF">2025-09-28T10:42:36Z</dcterms:created>
  <dcterms:modified xsi:type="dcterms:W3CDTF">2025-09-28T22:58:50Z</dcterms:modified>
</cp:coreProperties>
</file>