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9" r:id="rId10"/>
    <p:sldId id="410" r:id="rId11"/>
    <p:sldId id="411" r:id="rId12"/>
    <p:sldId id="412" r:id="rId13"/>
    <p:sldId id="405" r:id="rId14"/>
    <p:sldId id="406" r:id="rId15"/>
    <p:sldId id="408" r:id="rId16"/>
    <p:sldId id="4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100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example.com/network-security-best-pract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software/bash/manu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9046257" y="1772156"/>
            <a:ext cx="2846335" cy="246303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COMPUTER SCIENCE ENGINEERING </a:t>
            </a:r>
            <a:r>
              <a:rPr lang="en-US" sz="2400" b="1" dirty="0" err="1">
                <a:solidFill>
                  <a:srgbClr val="000000"/>
                </a:solidFill>
              </a:rPr>
              <a:t>Hons</a:t>
            </a:r>
            <a:r>
              <a:rPr lang="en-US" sz="2400" b="1" dirty="0">
                <a:solidFill>
                  <a:srgbClr val="000000"/>
                </a:solidFill>
              </a:rPr>
              <a:t>. INFORMATION SECURITY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52700" y="443066"/>
            <a:ext cx="8781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800" b="1" dirty="0">
                <a:latin typeface="Arial Black" pitchFamily="34" charset="0"/>
              </a:rPr>
              <a:t>NETWORK PORT SCANNER </a:t>
            </a:r>
          </a:p>
          <a:p>
            <a:pPr algn="ctr"/>
            <a:r>
              <a:rPr lang="en-US" sz="2800" b="1" dirty="0">
                <a:latin typeface="Arial Black" pitchFamily="34" charset="0"/>
              </a:rPr>
              <a:t>USING PYTHON AND BASH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7559" y="4227097"/>
            <a:ext cx="2128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1600" dirty="0"/>
              <a:t>SUBHAM CHATERJEE</a:t>
            </a:r>
          </a:p>
          <a:p>
            <a:r>
              <a:rPr lang="en-US" sz="1600" dirty="0"/>
              <a:t>21BCS8319 </a:t>
            </a:r>
          </a:p>
          <a:p>
            <a:r>
              <a:rPr lang="en-US" sz="1600" dirty="0"/>
              <a:t>TANIK CHOPRA</a:t>
            </a:r>
          </a:p>
          <a:p>
            <a:r>
              <a:rPr lang="en-US" sz="1600" dirty="0"/>
              <a:t>21BCS6965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Ms. RAVNEET KAUR</a:t>
            </a:r>
          </a:p>
          <a:p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2" y="2114847"/>
            <a:ext cx="1951897" cy="195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969F5-D564-6E3F-192D-13F8CB22C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2464264"/>
            <a:ext cx="2571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915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Google Sans"/>
              </a:rPr>
              <a:t>Design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85" y="566442"/>
            <a:ext cx="2391467" cy="179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CB4-FC78-EC88-F129-E1D06C99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81600" cy="44608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US" sz="2000" b="0" i="0" dirty="0"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Google Sans"/>
              </a:rPr>
              <a:t>Versatility and Power: Chose Bash and Python for their complementary strengths.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Google Sans"/>
              </a:rPr>
              <a:t>Efficiency and Resource Optimization: Selected to minimize resource consumption.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Google Sans"/>
              </a:rPr>
              <a:t>Cross-Platform Compatibility: Ensures the tool can run on various operating systems.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Google Sans"/>
              </a:rPr>
              <a:t>User-Friendly Customization: Python's readability allows for user-friendly customization.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23747-740E-0238-ED16-6C4ACAD2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73" y="2723413"/>
            <a:ext cx="3017627" cy="23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3604"/>
            <a:ext cx="6934200" cy="401044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Enhanced Security Assessment:</a:t>
            </a:r>
            <a:r>
              <a:rPr lang="en-US" sz="2000" b="0" i="0" dirty="0">
                <a:effectLst/>
                <a:latin typeface="Söhne"/>
              </a:rPr>
              <a:t> The network port scanner project successfully addresses the challenge of identifying potential vulnerabilities by automating the port scanning process.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Efficient Vulnerability Detection:</a:t>
            </a:r>
            <a:r>
              <a:rPr lang="en-US" sz="2000" b="0" i="0" dirty="0">
                <a:effectLst/>
                <a:latin typeface="Söhne"/>
              </a:rPr>
              <a:t> The tool's Python and Bash scripting synergy results in a reliable and efficient scanner, saving time and minimizing errors.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Immediate Actionability:</a:t>
            </a:r>
            <a:r>
              <a:rPr lang="en-US" sz="2000" b="0" i="0" dirty="0">
                <a:effectLst/>
                <a:latin typeface="Söhne"/>
              </a:rPr>
              <a:t> Real-time results enable prompt security responses, bolstering network defense.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Contributing to Cybersecurity:</a:t>
            </a:r>
            <a:r>
              <a:rPr lang="en-US" sz="2000" b="0" i="0" dirty="0">
                <a:effectLst/>
                <a:latin typeface="Söhne"/>
              </a:rPr>
              <a:t> The project aligns with the broader mission of enhancing network security and safeguarding digital assets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34" y="2203729"/>
            <a:ext cx="2901894" cy="340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81" y="1208409"/>
            <a:ext cx="2815110" cy="28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D3168-55BE-4EC7-4AC9-7A27008E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Service Version Detection:</a:t>
            </a:r>
            <a:r>
              <a:rPr lang="en-US" sz="2000" b="0" i="0" dirty="0">
                <a:effectLst/>
                <a:latin typeface="Söhne"/>
              </a:rPr>
              <a:t> Extend the tool to identify service versions on open ports, aiding in vulnerability assessment.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Integration with Security Databases:</a:t>
            </a:r>
            <a:r>
              <a:rPr lang="en-US" sz="2000" b="0" i="0" dirty="0">
                <a:effectLst/>
                <a:latin typeface="Söhne"/>
              </a:rPr>
              <a:t> Incorporate databases of known vulnerabilities to enhance utility for security professionals.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Graphical User Interface (GUI):</a:t>
            </a:r>
            <a:r>
              <a:rPr lang="en-US" sz="2000" b="0" i="0" dirty="0">
                <a:effectLst/>
                <a:latin typeface="Söhne"/>
              </a:rPr>
              <a:t> Develop a GUI version for users preferring visual interaction.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Network Mapping:</a:t>
            </a:r>
            <a:r>
              <a:rPr lang="en-US" sz="2000" b="0" i="0" dirty="0">
                <a:effectLst/>
                <a:latin typeface="Söhne"/>
              </a:rPr>
              <a:t> Integrate network mapping to visualize topology and pinpoint potential attack vectors.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FB1E-B2FA-1278-2701-8D89DA02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1F84F8-D77F-EF62-C21D-0CD87210E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1557002"/>
            <a:ext cx="6581775" cy="27793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4E3E-0401-7504-5497-DE75F3D5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111FA-C878-8D3F-57E8-7671AF07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1" y="1557002"/>
            <a:ext cx="3867819" cy="4933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BB98B-E024-5FCE-8B12-DC132567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4" y="4562010"/>
            <a:ext cx="2453853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255981" cy="4451166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  <a:t>Smith, J. (2021). Network Security Best Practices. Retrieved from </a:t>
            </a:r>
            <a:r>
              <a:rPr lang="en-IN" sz="3000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https://www.example.com/network-security-best-practices</a:t>
            </a:r>
            <a:endParaRPr lang="en-IN" sz="3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  <a:t>Johnson, A. (2020). Automating Network Scanning Using Python and Bash. In Proceedings of the International Conference on Cybersecurity (ICCS'20).</a:t>
            </a:r>
          </a:p>
          <a:p>
            <a:pPr algn="l">
              <a:buFont typeface="+mj-lt"/>
              <a:buAutoNum type="arabicPeriod"/>
            </a:pPr>
            <a: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  <a:t>Garcia, L. R., &amp; Kim, M. J. (2019). Vulnerability Assessment Techniques for Network Security. Journal of Information Security, 12(3), 120-135.</a:t>
            </a:r>
          </a:p>
          <a:p>
            <a:pPr algn="l">
              <a:buFont typeface="+mj-lt"/>
              <a:buAutoNum type="arabicPeriod"/>
            </a:pPr>
            <a: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  <a:t>Python Software Foundation. (2021). Python Programming Language. Retrieved from </a:t>
            </a:r>
            <a:r>
              <a:rPr lang="en-IN" sz="3000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https://www.python.org/</a:t>
            </a:r>
            <a:endParaRPr lang="en-IN" sz="3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  <a:t>Bash Reference Manual. (2020). GNU Operating System. Retrieved from </a:t>
            </a:r>
            <a:r>
              <a:rPr lang="en-IN" sz="3000" b="0" i="0" u="sng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https://www.gnu.org/software/bash/manual/</a:t>
            </a:r>
            <a:endParaRPr lang="en-IN" sz="3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sz="1800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sz="1800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sz="1800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IN" sz="1800" i="0" dirty="0">
                <a:effectLst/>
                <a:latin typeface="Google Sans"/>
              </a:rPr>
              <a:t>Characteristics</a:t>
            </a:r>
            <a:r>
              <a:rPr lang="en-IN" sz="1800" b="1" i="0" dirty="0">
                <a:effectLst/>
                <a:latin typeface="Google Sans"/>
              </a:rPr>
              <a:t> </a:t>
            </a:r>
            <a:r>
              <a:rPr lang="en-IN" sz="1800" dirty="0">
                <a:effectLst/>
                <a:latin typeface="Google Sans"/>
              </a:rPr>
              <a:t>I</a:t>
            </a:r>
            <a:r>
              <a:rPr lang="en-IN" sz="1800" dirty="0">
                <a:latin typeface="Google Sans"/>
              </a:rPr>
              <a:t>dentification</a:t>
            </a:r>
          </a:p>
          <a:p>
            <a:r>
              <a:rPr lang="en-US" sz="1800" b="0" i="0" dirty="0">
                <a:effectLst/>
                <a:latin typeface="Google Sans"/>
              </a:rPr>
              <a:t>Constraints</a:t>
            </a:r>
            <a:r>
              <a:rPr lang="en-US" sz="18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800" dirty="0">
                <a:latin typeface="Google Sans"/>
              </a:rPr>
              <a:t>Identification</a:t>
            </a:r>
          </a:p>
          <a:p>
            <a:r>
              <a:rPr lang="en-US" sz="1800" b="0" i="0" dirty="0">
                <a:effectLst/>
                <a:latin typeface="Google Sans"/>
              </a:rPr>
              <a:t>Analysis of features and finalization subject to constraints</a:t>
            </a:r>
          </a:p>
          <a:p>
            <a:r>
              <a:rPr lang="en-US" sz="1800" b="0" i="0" dirty="0">
                <a:effectLst/>
                <a:latin typeface="Google Sans"/>
              </a:rPr>
              <a:t>Design Selection</a:t>
            </a:r>
            <a:endParaRPr lang="en-US" sz="1800" b="1" dirty="0">
              <a:latin typeface="Times New Roman"/>
              <a:cs typeface="Times New Roman"/>
            </a:endParaRPr>
          </a:p>
          <a:p>
            <a:r>
              <a:rPr lang="en-US" sz="1800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sz="1800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sz="1800" dirty="0">
                <a:latin typeface="Times New Roman"/>
                <a:cs typeface="Times New Roman"/>
              </a:rPr>
              <a:t>References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97" y="338543"/>
            <a:ext cx="1457181" cy="131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86" y="5041591"/>
            <a:ext cx="1354492" cy="135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86022-72FF-6B12-A0A9-23F55A3A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4" y="2715699"/>
            <a:ext cx="3949484" cy="18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2978D-34E8-9BE1-94A7-58C68A8A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825625"/>
            <a:ext cx="7772401" cy="4530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network port scanner project aims to help network administrators and security professionals assess network security by detecting open and closed ports on target systems. The project involves crafting a network port scanning tool using Python and Bash scripting. The following are the key points to consider: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today's interconnected world, network security is a top priority due to the reliance on digital communication and data exchange.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network port scanner project plays a crucial role in this context by focusing on evaluating network security through the identification of open and closed ports on specific target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initiative aims to develop an advanced network port scanning tool, employing the combined capabilities of Python and Bash scripting.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By creating this tool, the project endeavors to empower network administrators and security experts with an efficient means of pinpointing potential vulnerabilities within networks.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52AD0-4566-2811-2703-8AB87CEFA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2076450"/>
            <a:ext cx="3486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F458D-B092-F18B-3B9B-F4F22BDE99E5}"/>
              </a:ext>
            </a:extLst>
          </p:cNvPr>
          <p:cNvSpPr txBox="1"/>
          <p:nvPr/>
        </p:nvSpPr>
        <p:spPr>
          <a:xfrm>
            <a:off x="371476" y="2297986"/>
            <a:ext cx="66103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Network Vulnerabilities:</a:t>
            </a:r>
            <a:r>
              <a:rPr lang="en-US" b="0" i="0" dirty="0">
                <a:effectLst/>
                <a:latin typeface="Söhne"/>
              </a:rPr>
              <a:t> In the ever-evolving digital realm, networks are susceptible to a range of security vulnerabilities, stemming from misconfigurations, outdated protocols, or unauthorized access attempts.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Time-Consuming Manual Scans:</a:t>
            </a:r>
            <a:r>
              <a:rPr lang="en-US" b="0" i="0" dirty="0">
                <a:effectLst/>
                <a:latin typeface="Söhne"/>
              </a:rPr>
              <a:t> Traditional methods of manually scanning network ports are time-consuming and impractical for larger networks, leading to delays in identifying potential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Efficiency and Accuracy:</a:t>
            </a:r>
            <a:r>
              <a:rPr lang="en-US" b="0" i="0" dirty="0">
                <a:effectLst/>
                <a:latin typeface="Söhne"/>
              </a:rPr>
              <a:t> There's a pressing need for an automated solution that not only expedites the process of scanning ports but also enhances the accuracy of results, minimizing the potential for oversight.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3849B-B370-FC0C-0CDE-60B5D472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91" y="2038350"/>
            <a:ext cx="356366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31798-EE86-BF58-CB40-0EDF95D5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590675"/>
            <a:ext cx="6762750" cy="4765675"/>
          </a:xfrm>
        </p:spPr>
        <p:txBody>
          <a:bodyPr>
            <a:noAutofit/>
          </a:bodyPr>
          <a:lstStyle/>
          <a:p>
            <a:r>
              <a:rPr lang="en-IN" sz="1800" dirty="0"/>
              <a:t>The main objectives of this project is as follows: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Develop a sophisticated network port </a:t>
            </a:r>
            <a:r>
              <a:rPr lang="en-US" sz="2000" b="0" i="0" dirty="0">
                <a:effectLst/>
                <a:latin typeface="Söhne"/>
              </a:rPr>
              <a:t>scanner</a:t>
            </a:r>
            <a:r>
              <a:rPr lang="en-US" sz="1800" b="0" i="0" dirty="0">
                <a:effectLst/>
                <a:latin typeface="Söhne"/>
              </a:rPr>
              <a:t> by utilizing the capabilities of Python and Bash scripting.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Create an easy-to-use command-line interface that enables users to configure and initiate scans effortlessly.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Implement multiple scan types, including TCP Connect, SYN, and UDP scans, to ensure comprehensive coverage of potential vulnerabilities.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Provide well-structured and concise results that clearly indicate open and closed ports on the targeted system.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CF5C7-3AE2-A644-EC3B-72DAB053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38" y="2287587"/>
            <a:ext cx="434553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85" y="566442"/>
            <a:ext cx="2391467" cy="179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03" y="4741933"/>
            <a:ext cx="1647672" cy="164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30" y="2903526"/>
            <a:ext cx="1760817" cy="1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CB4-FC78-EC88-F129-E1D06C99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9800" cy="44608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Requirements Analysis: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Identify necessary features and scan types.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Define user interface specifications.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Development: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Script scan types in Python (TCP, SYN, UDP).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Create user-friendly Bash interface.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Testing and Optimization: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Rigorously test tool across scenarios.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Optimize Python scripts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Google Sans"/>
              </a:rPr>
              <a:t>Characteristics</a:t>
            </a:r>
            <a:r>
              <a:rPr lang="en-IN" b="1" i="0" dirty="0">
                <a:effectLst/>
                <a:latin typeface="Google Sans"/>
              </a:rPr>
              <a:t> </a:t>
            </a:r>
            <a:r>
              <a:rPr lang="en-IN" dirty="0">
                <a:effectLst/>
                <a:latin typeface="Google Sans"/>
              </a:rPr>
              <a:t>I</a:t>
            </a:r>
            <a:r>
              <a:rPr lang="en-IN" dirty="0">
                <a:latin typeface="Google Sans"/>
              </a:rPr>
              <a:t>dentification</a:t>
            </a:r>
            <a:r>
              <a:rPr lang="en-IN" b="1" i="1" dirty="0">
                <a:latin typeface="Google Sans"/>
              </a:rPr>
              <a:t>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CB4-FC78-EC88-F129-E1D06C99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905375" cy="26892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Scan specific ports or port ranges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Identify open ports and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Save and load scan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Support for different operating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8F236-6EC7-32A3-1F74-2D8BEE32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15" y="1690688"/>
            <a:ext cx="3573910" cy="2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Google Sans"/>
              </a:rPr>
              <a:t>Constraints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>
                <a:latin typeface="Google Sans"/>
              </a:rPr>
              <a:t>Identification</a:t>
            </a:r>
            <a:endParaRPr lang="en-US" b="0" i="0" dirty="0"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85" y="566442"/>
            <a:ext cx="2391467" cy="179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CB4-FC78-EC88-F129-E1D06C99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90975" cy="44608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Use a specific library  : Used re, </a:t>
            </a:r>
            <a:r>
              <a:rPr lang="en-US" sz="2200" b="0" i="0" dirty="0" err="1">
                <a:effectLst/>
                <a:latin typeface="Google Sans"/>
              </a:rPr>
              <a:t>nmap</a:t>
            </a:r>
            <a:r>
              <a:rPr lang="en-US" sz="2200" b="0" i="0" dirty="0">
                <a:effectLst/>
                <a:latin typeface="Google Sans"/>
              </a:rPr>
              <a:t>, request, </a:t>
            </a:r>
            <a:r>
              <a:rPr lang="en-US" sz="2200" b="0" i="0" dirty="0" err="1">
                <a:effectLst/>
                <a:latin typeface="Google Sans"/>
              </a:rPr>
              <a:t>tkinter</a:t>
            </a:r>
            <a:r>
              <a:rPr lang="en-US" sz="2200" b="0" i="0" dirty="0">
                <a:effectLst/>
                <a:latin typeface="Google Sans"/>
              </a:rPr>
              <a:t> library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Support specific operating systems:  Supports </a:t>
            </a:r>
            <a:r>
              <a:rPr lang="en-US" sz="2200" dirty="0">
                <a:latin typeface="Google Sans"/>
              </a:rPr>
              <a:t>L</a:t>
            </a:r>
            <a:r>
              <a:rPr lang="en-US" sz="2200" b="0" i="0" dirty="0">
                <a:effectLst/>
                <a:latin typeface="Google Sans"/>
              </a:rPr>
              <a:t>inux command line interface , Windows graphical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Use a specific programming language: Python and Bash</a:t>
            </a:r>
          </a:p>
          <a:p>
            <a:pPr marL="0" indent="0" algn="l">
              <a:buNone/>
            </a:pPr>
            <a:endParaRPr lang="en-US" sz="2400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EF952-3F8C-D8BC-A4F6-B5FB3FE8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77" y="3228976"/>
            <a:ext cx="4273623" cy="24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915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Google Sans"/>
              </a:rPr>
              <a:t>Analysis of features and finalization subject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705433"/>
            <a:ext cx="1647672" cy="164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405" y="99086"/>
            <a:ext cx="1760817" cy="1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CB4-FC78-EC88-F129-E1D06C99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29125" cy="44608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Google Sans"/>
              </a:rPr>
              <a:t>Identify the essential features.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Google Sans"/>
              </a:rPr>
              <a:t>Analyze the constraints.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Google Sans"/>
              </a:rPr>
              <a:t>Prioritize the features.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Google Sans"/>
              </a:rPr>
              <a:t>Finalize the feature set.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Google Sans"/>
              </a:rPr>
              <a:t>Implement and test the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205F6-C351-3923-0355-D0605378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53" y="2227262"/>
            <a:ext cx="4697970" cy="18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83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6928</TotalTime>
  <Words>919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Casper</vt:lpstr>
      <vt:lpstr>Google Sans</vt:lpstr>
      <vt:lpstr>Söhne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Characteristics Identification:</vt:lpstr>
      <vt:lpstr>Constraints Identification</vt:lpstr>
      <vt:lpstr>Analysis of features and finalization subject to constraints</vt:lpstr>
      <vt:lpstr>Design Selection</vt:lpstr>
      <vt:lpstr>Conclusion</vt:lpstr>
      <vt:lpstr>Future Scope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21BCS6965@cuchd.in Luckychopra@123</cp:lastModifiedBy>
  <cp:revision>517</cp:revision>
  <dcterms:created xsi:type="dcterms:W3CDTF">2019-01-09T10:33:58Z</dcterms:created>
  <dcterms:modified xsi:type="dcterms:W3CDTF">2023-10-12T08:18:56Z</dcterms:modified>
</cp:coreProperties>
</file>