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2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5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9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7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4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2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4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7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7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8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icshee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CRICKET SCORE AND WINNER PREDICTOR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493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By: </a:t>
            </a:r>
          </a:p>
          <a:p>
            <a:r>
              <a:rPr lang="en-US" dirty="0" smtClean="0"/>
              <a:t>Keya Shukla (171210033)</a:t>
            </a:r>
          </a:p>
          <a:p>
            <a:r>
              <a:rPr lang="en-US" dirty="0" err="1" smtClean="0"/>
              <a:t>Srijan</a:t>
            </a:r>
            <a:r>
              <a:rPr lang="en-US" dirty="0" smtClean="0"/>
              <a:t> Gupta (171210051)</a:t>
            </a:r>
          </a:p>
          <a:p>
            <a:r>
              <a:rPr lang="en-US" dirty="0" err="1" smtClean="0"/>
              <a:t>Tanika</a:t>
            </a:r>
            <a:r>
              <a:rPr lang="en-US" dirty="0" smtClean="0"/>
              <a:t> Jindal (171210056)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713993"/>
            <a:ext cx="10554574" cy="3636511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Previous Works</a:t>
            </a:r>
          </a:p>
          <a:p>
            <a:r>
              <a:rPr lang="en-US" dirty="0" smtClean="0"/>
              <a:t>Conclusion and Results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4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 prediction in cricket is of utmost importance.</a:t>
            </a:r>
          </a:p>
          <a:p>
            <a:r>
              <a:rPr lang="en-US" dirty="0" smtClean="0"/>
              <a:t>It is used by coaches to train teams based on past performances and to formulate strategies for future games.</a:t>
            </a:r>
          </a:p>
          <a:p>
            <a:r>
              <a:rPr lang="en-US" dirty="0" smtClean="0"/>
              <a:t>Also instrumental to spectators in placing bets.</a:t>
            </a:r>
          </a:p>
          <a:p>
            <a:r>
              <a:rPr lang="en-US" dirty="0" smtClean="0"/>
              <a:t>Prediction is generally done using a Regression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 Statement : Create a model that predicts the number of runs, and consequently the winner of a T20 match.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1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731246"/>
            <a:ext cx="10554574" cy="3636511"/>
          </a:xfrm>
        </p:spPr>
        <p:txBody>
          <a:bodyPr/>
          <a:lstStyle/>
          <a:p>
            <a:r>
              <a:rPr lang="en-US" dirty="0" smtClean="0"/>
              <a:t>In this project, we have used Multiple Linear Regression to predict the number of runs made and consequently the winner of a T20 match.</a:t>
            </a:r>
          </a:p>
          <a:p>
            <a:r>
              <a:rPr lang="en-US" dirty="0" smtClean="0"/>
              <a:t>The data set used is : </a:t>
            </a:r>
            <a:r>
              <a:rPr lang="en-US" u="sng" dirty="0">
                <a:hlinkClick r:id="rId2"/>
              </a:rPr>
              <a:t>https://cricsheet.org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dirty="0"/>
              <a:t>Statistical technique that uses multiple features to predict the value of a response variable.</a:t>
            </a:r>
          </a:p>
          <a:p>
            <a:r>
              <a:rPr lang="en-US" dirty="0"/>
              <a:t>Models a linear relationship between independent and dependent variables.</a:t>
            </a:r>
          </a:p>
          <a:p>
            <a:r>
              <a:rPr lang="en-US" dirty="0"/>
              <a:t>The equation used is 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23" y="5490828"/>
            <a:ext cx="4080101" cy="6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93223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The training and test data was split according to a 75-25 % ratio.</a:t>
            </a:r>
          </a:p>
          <a:p>
            <a:r>
              <a:rPr lang="en-US" dirty="0"/>
              <a:t>The model was applied to the data set to train it for accurate prediction.</a:t>
            </a:r>
          </a:p>
          <a:p>
            <a:r>
              <a:rPr lang="en-US" dirty="0" err="1"/>
              <a:t>Sklearn</a:t>
            </a:r>
            <a:r>
              <a:rPr lang="en-US" dirty="0"/>
              <a:t> library was used and </a:t>
            </a:r>
            <a:r>
              <a:rPr lang="en-US" dirty="0" err="1"/>
              <a:t>LinearRegression</a:t>
            </a:r>
            <a:r>
              <a:rPr lang="en-US" dirty="0"/>
              <a:t>() function is used.</a:t>
            </a:r>
          </a:p>
          <a:p>
            <a:r>
              <a:rPr lang="en-US" dirty="0"/>
              <a:t>Predicted y values are found by predict() function, by giving X test values as input.</a:t>
            </a:r>
          </a:p>
          <a:p>
            <a:r>
              <a:rPr lang="en-US" dirty="0"/>
              <a:t>R squared value is found by using the score() function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accuracy is calculated by a custom accuracy function.</a:t>
            </a:r>
          </a:p>
          <a:p>
            <a:r>
              <a:rPr lang="en-US" dirty="0"/>
              <a:t>Accuracy is calculated by : ( predicted score – actual score ) </a:t>
            </a:r>
            <a:r>
              <a:rPr lang="en-US" dirty="0" smtClean="0"/>
              <a:t>, if this difference falls below a particular threshold, it is considered as a correct prediction.</a:t>
            </a:r>
            <a:endParaRPr lang="en-US" dirty="0"/>
          </a:p>
          <a:p>
            <a:r>
              <a:rPr lang="en-US" dirty="0"/>
              <a:t>Accuracy obtained : 72.34 %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515585"/>
            <a:ext cx="10554574" cy="3636511"/>
          </a:xfrm>
        </p:spPr>
        <p:txBody>
          <a:bodyPr/>
          <a:lstStyle/>
          <a:p>
            <a:r>
              <a:rPr lang="en-US" dirty="0" smtClean="0"/>
              <a:t>A research has been done in which classification</a:t>
            </a:r>
            <a:r>
              <a:rPr lang="en-US" dirty="0" smtClean="0"/>
              <a:t> </a:t>
            </a:r>
            <a:r>
              <a:rPr lang="en-US" dirty="0"/>
              <a:t>algorithms such as Naive Bayes, Random Forest, Multiclass SVM and Decision Tree classifiers are used.</a:t>
            </a:r>
          </a:p>
          <a:p>
            <a:pPr lvl="1"/>
            <a:r>
              <a:rPr lang="en-US" dirty="0"/>
              <a:t>Their approach was to classify number of runs and number of wickets in different ranges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Another was done using K-Nearest </a:t>
            </a:r>
            <a:r>
              <a:rPr lang="en-US" dirty="0" err="1" smtClean="0"/>
              <a:t>Neighbours</a:t>
            </a:r>
            <a:r>
              <a:rPr lang="en-US" dirty="0" smtClean="0"/>
              <a:t>, by taking toss decision and venue of match along with strength of team as features.</a:t>
            </a:r>
          </a:p>
          <a:p>
            <a:r>
              <a:rPr lang="en-US" dirty="0" smtClean="0"/>
              <a:t>Lastly, a research was conducted to formulate </a:t>
            </a:r>
            <a:r>
              <a:rPr lang="en-US" dirty="0" err="1" smtClean="0"/>
              <a:t>CricAI</a:t>
            </a:r>
            <a:r>
              <a:rPr lang="en-US" dirty="0" smtClean="0"/>
              <a:t> by using AI techniques along with Bayesian Classifiers.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0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93223"/>
            <a:ext cx="10554574" cy="3636511"/>
          </a:xfrm>
        </p:spPr>
        <p:txBody>
          <a:bodyPr/>
          <a:lstStyle/>
          <a:p>
            <a:r>
              <a:rPr lang="en-US" dirty="0" smtClean="0"/>
              <a:t>The prediction was carried out by using Linear Regression.</a:t>
            </a:r>
          </a:p>
          <a:p>
            <a:r>
              <a:rPr lang="en-US" dirty="0" smtClean="0"/>
              <a:t>Such a prediction will help in efficient training and studying for future matches, as well as for betting purposes.</a:t>
            </a:r>
          </a:p>
          <a:p>
            <a:r>
              <a:rPr lang="en-US" dirty="0" smtClean="0"/>
              <a:t>Through comparison it was found that Random Forest Regression would give a higher accuracy and thus gives scope for future research.</a:t>
            </a:r>
          </a:p>
          <a:p>
            <a:r>
              <a:rPr lang="en-US" dirty="0" smtClean="0"/>
              <a:t>The Linear Regression accuracy could be improved by increasing the data set or by choosing alternate features for prediction.</a:t>
            </a:r>
          </a:p>
          <a:p>
            <a:r>
              <a:rPr lang="en-US" dirty="0" smtClean="0"/>
              <a:t>To conclude, with </a:t>
            </a:r>
            <a:r>
              <a:rPr lang="en-US" dirty="0"/>
              <a:t>an accuracy of 72.34 %, the model is able to correctly predict the number of runs.  This gives an idea about the winner of the match.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0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32838"/>
            <a:ext cx="10554574" cy="3636511"/>
          </a:xfrm>
        </p:spPr>
        <p:txBody>
          <a:bodyPr/>
          <a:lstStyle/>
          <a:p>
            <a:r>
              <a:rPr lang="en-US" dirty="0" err="1"/>
              <a:t>Passi</a:t>
            </a:r>
            <a:r>
              <a:rPr lang="en-US" dirty="0"/>
              <a:t>, </a:t>
            </a:r>
            <a:r>
              <a:rPr lang="en-US" dirty="0" err="1"/>
              <a:t>Kalpdrum</a:t>
            </a:r>
            <a:r>
              <a:rPr lang="en-US" dirty="0"/>
              <a:t> &amp; Pandey, </a:t>
            </a:r>
            <a:r>
              <a:rPr lang="en-US" dirty="0" err="1"/>
              <a:t>Niravkumar</a:t>
            </a:r>
            <a:r>
              <a:rPr lang="en-US" dirty="0"/>
              <a:t>. (2018). Increased Prediction Accuracy in the Game of Cricket Using Machine Learning. International Journal of Data Mining &amp; Knowledge Management Process. 8. 19-36. 10.5121/ijdkp.2018.8203</a:t>
            </a:r>
            <a:r>
              <a:rPr lang="en-US" dirty="0" smtClean="0"/>
              <a:t>.</a:t>
            </a:r>
          </a:p>
          <a:p>
            <a:r>
              <a:rPr lang="en-US" dirty="0"/>
              <a:t>Predicting the Outcome of ODI Cricket Matches: A Team Composition Based Approach by Madan Gopal </a:t>
            </a:r>
            <a:r>
              <a:rPr lang="en-US" dirty="0" err="1"/>
              <a:t>Jhawar</a:t>
            </a:r>
            <a:r>
              <a:rPr lang="en-US" dirty="0"/>
              <a:t>, </a:t>
            </a:r>
            <a:r>
              <a:rPr lang="en-US" dirty="0" err="1"/>
              <a:t>Vikram</a:t>
            </a:r>
            <a:r>
              <a:rPr lang="en-US" dirty="0"/>
              <a:t> </a:t>
            </a:r>
            <a:r>
              <a:rPr lang="en-US" dirty="0" err="1"/>
              <a:t>Pudi</a:t>
            </a:r>
            <a:r>
              <a:rPr lang="en-US" dirty="0"/>
              <a:t> in European Conference on Machine Learning and Principles and Practice of Knowledge Discovery in Databases (ECML-PKDD 2016</a:t>
            </a:r>
            <a:r>
              <a:rPr lang="en-US" dirty="0" smtClean="0"/>
              <a:t>)</a:t>
            </a:r>
          </a:p>
          <a:p>
            <a:r>
              <a:rPr lang="en-US" dirty="0"/>
              <a:t>A. </a:t>
            </a:r>
            <a:r>
              <a:rPr lang="en-US" dirty="0" err="1"/>
              <a:t>Kaluarachchi</a:t>
            </a:r>
            <a:r>
              <a:rPr lang="en-US" dirty="0"/>
              <a:t> and S. V. Aparna, "</a:t>
            </a:r>
            <a:r>
              <a:rPr lang="en-US" dirty="0" err="1"/>
              <a:t>CricAI</a:t>
            </a:r>
            <a:r>
              <a:rPr lang="en-US" dirty="0"/>
              <a:t>: A classification based tool to predict the outcome in ODI cricket," 2010 Fifth International Conference on Information and Automation for Sustainability, Colombo, 2010, pp. 250-255.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0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486</TotalTime>
  <Words>599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CRICKET SCORE AND WINNER PREDICTOR</vt:lpstr>
      <vt:lpstr>CONTENTS</vt:lpstr>
      <vt:lpstr> PROBLEM STATEMENT</vt:lpstr>
      <vt:lpstr>OVERVIEW </vt:lpstr>
      <vt:lpstr> IMPLEMENTATION</vt:lpstr>
      <vt:lpstr>PREVIOUS WORKS</vt:lpstr>
      <vt:lpstr>CONCLUSION AND RESULTS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AND WINNER PREDICTOR</dc:title>
  <dc:creator>Microsoft account</dc:creator>
  <cp:lastModifiedBy>Microsoft account</cp:lastModifiedBy>
  <cp:revision>11</cp:revision>
  <dcterms:created xsi:type="dcterms:W3CDTF">2020-04-14T10:09:35Z</dcterms:created>
  <dcterms:modified xsi:type="dcterms:W3CDTF">2020-04-14T18:52:01Z</dcterms:modified>
</cp:coreProperties>
</file>