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4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3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9817-8612-4A7F-B157-842A1E49C95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CC7B4-74CA-47BF-8B89-F1729D3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anikulovamadina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Система управления персоналом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/>
          <a:lstStyle/>
          <a:p>
            <a:r>
              <a:rPr lang="ru-RU" dirty="0" smtClean="0"/>
              <a:t>Графическое интерфейсное приложение </a:t>
            </a:r>
          </a:p>
          <a:p>
            <a:r>
              <a:rPr lang="en-US" dirty="0" smtClean="0"/>
              <a:t>GUI - </a:t>
            </a:r>
            <a:r>
              <a:rPr lang="ru-RU" dirty="0" smtClean="0"/>
              <a:t>приложение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Добавление данных работника: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08" y="1690688"/>
            <a:ext cx="579310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20" y="3161163"/>
            <a:ext cx="2019475" cy="11278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05349" y="3725092"/>
            <a:ext cx="131499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1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Обновление данных работника: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71" y="1880700"/>
            <a:ext cx="2339543" cy="12802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2" y="3994416"/>
            <a:ext cx="3653991" cy="224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12" y="1880700"/>
            <a:ext cx="6782166" cy="4389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229394" y="3216167"/>
            <a:ext cx="8708" cy="7230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71406" y="5089035"/>
            <a:ext cx="775063" cy="16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данных работника: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88" y="1786483"/>
            <a:ext cx="2347163" cy="11278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5" y="4227814"/>
            <a:ext cx="4648603" cy="225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872"/>
            <a:ext cx="5540220" cy="49856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917369" y="3021874"/>
            <a:ext cx="0" cy="9688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06268" y="5364279"/>
            <a:ext cx="612222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данных работника: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85" y="1992284"/>
            <a:ext cx="2415749" cy="11964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4537"/>
            <a:ext cx="4602879" cy="2217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50" y="1793966"/>
            <a:ext cx="4575990" cy="43281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55177" y="3048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25784" y="3304139"/>
            <a:ext cx="8707" cy="7279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83663" y="5253343"/>
            <a:ext cx="1219203" cy="140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Данные в базе данных: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Employee; - </a:t>
            </a:r>
            <a:r>
              <a:rPr lang="ru-RU" dirty="0" smtClean="0"/>
              <a:t>создание базы данных работников</a:t>
            </a:r>
            <a:endParaRPr lang="en-US" dirty="0" smtClean="0"/>
          </a:p>
          <a:p>
            <a:r>
              <a:rPr lang="en-US" dirty="0" smtClean="0"/>
              <a:t>Use employee;</a:t>
            </a:r>
            <a:r>
              <a:rPr lang="ru-RU" dirty="0" smtClean="0"/>
              <a:t> - использование </a:t>
            </a:r>
          </a:p>
          <a:p>
            <a:pPr marL="0" indent="0">
              <a:buNone/>
            </a:pPr>
            <a:r>
              <a:rPr lang="ru-RU" dirty="0" smtClean="0"/>
              <a:t>И две таблицы: </a:t>
            </a:r>
          </a:p>
          <a:p>
            <a:pPr marL="0" indent="0">
              <a:buNone/>
            </a:pPr>
            <a:r>
              <a:rPr lang="en-US" dirty="0" smtClean="0"/>
              <a:t>Login,</a:t>
            </a:r>
          </a:p>
          <a:p>
            <a:pPr marL="0" indent="0">
              <a:buNone/>
            </a:pPr>
            <a:r>
              <a:rPr lang="en-US" dirty="0" err="1" smtClean="0"/>
              <a:t>Add_employee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17" y="1980221"/>
            <a:ext cx="4854361" cy="322353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456" y="1980221"/>
            <a:ext cx="3360711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Add_employee</a:t>
            </a:r>
            <a:r>
              <a:rPr lang="en-US" dirty="0" smtClean="0"/>
              <a:t>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56" y="2460307"/>
            <a:ext cx="4900085" cy="262912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87" y="1951945"/>
            <a:ext cx="4343776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информация: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590584"/>
              </p:ext>
            </p:extLst>
          </p:nvPr>
        </p:nvGraphicFramePr>
        <p:xfrm>
          <a:off x="1375954" y="1825626"/>
          <a:ext cx="8569234" cy="4351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4617">
                  <a:extLst>
                    <a:ext uri="{9D8B030D-6E8A-4147-A177-3AD203B41FA5}">
                      <a16:colId xmlns:a16="http://schemas.microsoft.com/office/drawing/2014/main" val="788731683"/>
                    </a:ext>
                  </a:extLst>
                </a:gridCol>
                <a:gridCol w="4284617">
                  <a:extLst>
                    <a:ext uri="{9D8B030D-6E8A-4147-A177-3AD203B41FA5}">
                      <a16:colId xmlns:a16="http://schemas.microsoft.com/office/drawing/2014/main" val="1655139458"/>
                    </a:ext>
                  </a:extLst>
                </a:gridCol>
              </a:tblGrid>
              <a:tr h="61389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>
                          <a:effectLst/>
                        </a:rPr>
                        <a:t>Название компании(организации)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Adriano Coffee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extLst>
                  <a:ext uri="{0D108BD9-81ED-4DB2-BD59-A6C34878D82A}">
                    <a16:rowId xmlns:a16="http://schemas.microsoft.com/office/drawing/2014/main" val="3954677314"/>
                  </a:ext>
                </a:extLst>
              </a:tr>
              <a:tr h="49111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>
                          <a:effectLst/>
                        </a:rPr>
                        <a:t>Целевая аудитория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Пользователем является сама организация, поэтому как целевую аудиторию клиентов не рассматриваем.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extLst>
                  <a:ext uri="{0D108BD9-81ED-4DB2-BD59-A6C34878D82A}">
                    <a16:rowId xmlns:a16="http://schemas.microsoft.com/office/drawing/2014/main" val="196479038"/>
                  </a:ext>
                </a:extLst>
              </a:tr>
              <a:tr h="859451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>
                          <a:effectLst/>
                        </a:rPr>
                        <a:t>Цели приложения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Облегчить работу управляющему, не сидеть писать или заполнять от руки данные о работниках.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 иметь легкий доступ к данным.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 не волноваться за его сохранность. Так как в этом приложение будет авторизация.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extLst>
                  <a:ext uri="{0D108BD9-81ED-4DB2-BD59-A6C34878D82A}">
                    <a16:rowId xmlns:a16="http://schemas.microsoft.com/office/drawing/2014/main" val="286783485"/>
                  </a:ext>
                </a:extLst>
              </a:tr>
              <a:tr h="49111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>
                          <a:effectLst/>
                        </a:rPr>
                        <a:t>Структура приложения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Авторизация, Регистрация, Восстановление пароля, Меню, Добавление,Обновление,Просмтор, Удаление.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extLst>
                  <a:ext uri="{0D108BD9-81ED-4DB2-BD59-A6C34878D82A}">
                    <a16:rowId xmlns:a16="http://schemas.microsoft.com/office/drawing/2014/main" val="3288876005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>
                          <a:effectLst/>
                        </a:rPr>
                        <a:t>Требования к дизайну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Кнопки яркие, с рисунками кофе,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Фон с серым оттенком.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extLst>
                  <a:ext uri="{0D108BD9-81ED-4DB2-BD59-A6C34878D82A}">
                    <a16:rowId xmlns:a16="http://schemas.microsoft.com/office/drawing/2014/main" val="208683708"/>
                  </a:ext>
                </a:extLst>
              </a:tr>
              <a:tr h="30475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>
                          <a:effectLst/>
                        </a:rPr>
                        <a:t>Начало разработки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06.10.21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extLst>
                  <a:ext uri="{0D108BD9-81ED-4DB2-BD59-A6C34878D82A}">
                    <a16:rowId xmlns:a16="http://schemas.microsoft.com/office/drawing/2014/main" val="1236412803"/>
                  </a:ext>
                </a:extLst>
              </a:tr>
              <a:tr h="361393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>
                          <a:effectLst/>
                        </a:rPr>
                        <a:t>Срок разработки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01.01.22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extLst>
                  <a:ext uri="{0D108BD9-81ED-4DB2-BD59-A6C34878D82A}">
                    <a16:rowId xmlns:a16="http://schemas.microsoft.com/office/drawing/2014/main" val="1547582661"/>
                  </a:ext>
                </a:extLst>
              </a:tr>
              <a:tr h="361393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>
                          <a:effectLst/>
                        </a:rPr>
                        <a:t>Бюджет проекта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ОТ 500</a:t>
                      </a:r>
                      <a:r>
                        <a:rPr lang="en-US" sz="600">
                          <a:effectLst/>
                        </a:rPr>
                        <a:t> $ </a:t>
                      </a:r>
                      <a:r>
                        <a:rPr lang="ru-RU" sz="600">
                          <a:effectLst/>
                        </a:rPr>
                        <a:t>ДО </a:t>
                      </a:r>
                      <a:r>
                        <a:rPr lang="en-US" sz="600">
                          <a:effectLst/>
                        </a:rPr>
                        <a:t>1000 $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extLst>
                  <a:ext uri="{0D108BD9-81ED-4DB2-BD59-A6C34878D82A}">
                    <a16:rowId xmlns:a16="http://schemas.microsoft.com/office/drawing/2014/main" val="3965640751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>
                          <a:effectLst/>
                        </a:rPr>
                        <a:t>Используемые технологии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GUI</a:t>
                      </a:r>
                      <a:endParaRPr lang="en-US" sz="600" dirty="0">
                        <a:effectLst/>
                      </a:endParaRPr>
                    </a:p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MySql</a:t>
                      </a:r>
                      <a:r>
                        <a:rPr lang="en-US" sz="800" dirty="0">
                          <a:effectLst/>
                        </a:rPr>
                        <a:t> Workbench</a:t>
                      </a:r>
                      <a:endParaRPr lang="en-US" sz="600" dirty="0">
                        <a:effectLst/>
                      </a:endParaRPr>
                    </a:p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Intellij</a:t>
                      </a:r>
                      <a:r>
                        <a:rPr lang="en-US" sz="800" dirty="0">
                          <a:effectLst/>
                        </a:rPr>
                        <a:t> Idea</a:t>
                      </a:r>
                      <a:endParaRPr lang="en-US" sz="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65" marR="39465" marT="0" marB="0"/>
                </a:tc>
                <a:extLst>
                  <a:ext uri="{0D108BD9-81ED-4DB2-BD59-A6C34878D82A}">
                    <a16:rowId xmlns:a16="http://schemas.microsoft.com/office/drawing/2014/main" val="103836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5746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https://tanikulovamadina.github.io/</a:t>
            </a:r>
            <a:endParaRPr lang="ru-RU" dirty="0"/>
          </a:p>
          <a:p>
            <a:r>
              <a:rPr lang="ru-RU" dirty="0" smtClean="0"/>
              <a:t>Минимизированный сайт:Шаблон</a:t>
            </a:r>
            <a:endParaRPr lang="en-US" dirty="0"/>
          </a:p>
        </p:txBody>
      </p:sp>
      <p:sp>
        <p:nvSpPr>
          <p:cNvPr id="5" name="AutoShape 2" descr="blob:https://web.telegram.org/485629e6-dee4-4e1e-9e5f-c0e5fae180f2"/>
          <p:cNvSpPr>
            <a:spLocks noChangeAspect="1" noChangeArrowheads="1"/>
          </p:cNvSpPr>
          <p:nvPr/>
        </p:nvSpPr>
        <p:spPr bwMode="auto">
          <a:xfrm>
            <a:off x="5967413" y="-1177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blob:https://web.telegram.org/21db29b5-bee8-4a48-8f54-bcb56305c768"/>
          <p:cNvSpPr>
            <a:spLocks noChangeAspect="1" noChangeArrowheads="1"/>
          </p:cNvSpPr>
          <p:nvPr/>
        </p:nvSpPr>
        <p:spPr bwMode="auto">
          <a:xfrm>
            <a:off x="314325" y="-650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blob:https://web.telegram.org/c84e9cf9-2f43-4d1e-9244-b7ee741bb6b8"/>
          <p:cNvSpPr>
            <a:spLocks noChangeAspect="1" noChangeArrowheads="1"/>
          </p:cNvSpPr>
          <p:nvPr/>
        </p:nvSpPr>
        <p:spPr bwMode="auto">
          <a:xfrm>
            <a:off x="5962650" y="360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Дополонительная информация: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37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Максаты: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Приложение, для организаций где часто меняются работники. База, где хранятся все данные о работниках.</a:t>
            </a:r>
          </a:p>
          <a:p>
            <a:r>
              <a:rPr lang="ru-RU" dirty="0" smtClean="0"/>
              <a:t>Пользователем является управляющий(админ), в его доступе посмотреть данные работников, добавить, удалить и обновить данные.</a:t>
            </a:r>
            <a:r>
              <a:rPr lang="en-US" dirty="0"/>
              <a:t> </a:t>
            </a:r>
            <a:r>
              <a:rPr lang="ru-RU" dirty="0" smtClean="0"/>
              <a:t>Прежде чем войти в приложение, выполняется процесс авторизации.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Использованные технологии: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GUI – </a:t>
            </a:r>
            <a:r>
              <a:rPr lang="ru-RU" dirty="0" smtClean="0"/>
              <a:t>графический интерфейс пользователя</a:t>
            </a:r>
            <a:r>
              <a:rPr lang="en-US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Реляцонные база данных </a:t>
            </a:r>
            <a:r>
              <a:rPr lang="en-US" dirty="0" err="1" smtClean="0"/>
              <a:t>MySql</a:t>
            </a:r>
            <a:r>
              <a:rPr lang="en-US" dirty="0" smtClean="0"/>
              <a:t> Workbench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Среда разработки </a:t>
            </a:r>
            <a:r>
              <a:rPr lang="en-US" dirty="0" smtClean="0"/>
              <a:t>IDE – </a:t>
            </a:r>
            <a:r>
              <a:rPr lang="en-US" dirty="0" err="1" smtClean="0"/>
              <a:t>Intellij</a:t>
            </a:r>
            <a:r>
              <a:rPr lang="en-US" dirty="0" smtClean="0"/>
              <a:t> Idea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Детальная информация о технологиях: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4801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1)</a:t>
            </a:r>
            <a:r>
              <a:rPr lang="en-US" u="sng" dirty="0" smtClean="0"/>
              <a:t>GUI:</a:t>
            </a:r>
            <a:endParaRPr lang="ru-RU" u="sng" dirty="0" smtClean="0"/>
          </a:p>
          <a:p>
            <a:pPr marL="0" indent="0">
              <a:buNone/>
            </a:pPr>
            <a:r>
              <a:rPr lang="ru-RU" dirty="0" smtClean="0"/>
              <a:t>Пакеты 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javax.swing</a:t>
            </a:r>
            <a:r>
              <a:rPr lang="en-US" dirty="0" smtClean="0"/>
              <a:t>.*; </a:t>
            </a:r>
          </a:p>
          <a:p>
            <a:pPr marL="0" indent="0">
              <a:buNone/>
            </a:pPr>
            <a:r>
              <a:rPr lang="en-US" dirty="0" err="1" smtClean="0"/>
              <a:t>java.awt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err="1" smtClean="0"/>
              <a:t>java.awt.event</a:t>
            </a:r>
            <a:r>
              <a:rPr lang="en-US" dirty="0" smtClean="0"/>
              <a:t>.*; - </a:t>
            </a:r>
            <a:r>
              <a:rPr lang="ru-RU" dirty="0" smtClean="0"/>
              <a:t>для реализации интерфейса.</a:t>
            </a:r>
          </a:p>
          <a:p>
            <a:pPr marL="0" indent="0">
              <a:buNone/>
            </a:pPr>
            <a:r>
              <a:rPr lang="ru-RU" dirty="0" smtClean="0"/>
              <a:t>2) В </a:t>
            </a:r>
            <a:r>
              <a:rPr lang="en-US" dirty="0" err="1" smtClean="0"/>
              <a:t>Intellij</a:t>
            </a:r>
            <a:r>
              <a:rPr lang="en-US" dirty="0" smtClean="0"/>
              <a:t> Idea </a:t>
            </a:r>
            <a:r>
              <a:rPr lang="ru-RU" dirty="0" smtClean="0"/>
              <a:t>есть </a:t>
            </a:r>
            <a:r>
              <a:rPr lang="en-US" dirty="0" smtClean="0"/>
              <a:t>JDBC </a:t>
            </a:r>
            <a:r>
              <a:rPr lang="ru-RU" dirty="0" smtClean="0"/>
              <a:t>драйвера для подключения к базе данных.</a:t>
            </a:r>
          </a:p>
          <a:p>
            <a:pPr marL="0" indent="0">
              <a:buNone/>
            </a:pPr>
            <a:r>
              <a:rPr lang="ru-RU" dirty="0" smtClean="0"/>
              <a:t>Пакет : </a:t>
            </a:r>
            <a:r>
              <a:rPr lang="en-US" dirty="0" err="1" smtClean="0"/>
              <a:t>java.sql</a:t>
            </a:r>
            <a:r>
              <a:rPr lang="en-US" dirty="0" smtClean="0"/>
              <a:t>.*;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подключаемся к базе данных.</a:t>
            </a:r>
          </a:p>
          <a:p>
            <a:pPr marL="0" indent="0">
              <a:buNone/>
            </a:pPr>
            <a:r>
              <a:rPr lang="ru-RU" dirty="0" smtClean="0"/>
              <a:t>3)Все запросы которые осуществляются в среде разработки, в базе данных автоматически воспроизводится все изменения, которые мы ввели в среде разработки.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1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Реализация: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68" y="1576251"/>
            <a:ext cx="7098366" cy="4955177"/>
          </a:xfrm>
        </p:spPr>
      </p:pic>
    </p:spTree>
    <p:extLst>
      <p:ext uri="{BB962C8B-B14F-4D97-AF65-F5344CB8AC3E}">
        <p14:creationId xmlns:p14="http://schemas.microsoft.com/office/powerpoint/2010/main" val="5922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05" y="2248542"/>
            <a:ext cx="7963590" cy="3505504"/>
          </a:xfrm>
        </p:spPr>
      </p:pic>
    </p:spTree>
    <p:extLst>
      <p:ext uri="{BB962C8B-B14F-4D97-AF65-F5344CB8AC3E}">
        <p14:creationId xmlns:p14="http://schemas.microsoft.com/office/powerpoint/2010/main" val="34017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Регистрация: 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09" y="1957612"/>
            <a:ext cx="4640982" cy="34597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71" y="3125799"/>
            <a:ext cx="2065199" cy="7849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066902" y="3518263"/>
            <a:ext cx="1463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Забыли пароль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78" y="1854651"/>
            <a:ext cx="2103302" cy="8001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6" y="3618954"/>
            <a:ext cx="5113463" cy="2240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95" y="1559826"/>
            <a:ext cx="4633362" cy="441236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725783" y="2778034"/>
            <a:ext cx="0" cy="7489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85281" y="4749628"/>
            <a:ext cx="1009531" cy="87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Меню выбора: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13" y="1825625"/>
            <a:ext cx="6421974" cy="4351338"/>
          </a:xfrm>
        </p:spPr>
      </p:pic>
    </p:spTree>
    <p:extLst>
      <p:ext uri="{BB962C8B-B14F-4D97-AF65-F5344CB8AC3E}">
        <p14:creationId xmlns:p14="http://schemas.microsoft.com/office/powerpoint/2010/main" val="35913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329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Система управления персоналом</vt:lpstr>
      <vt:lpstr>Максаты:</vt:lpstr>
      <vt:lpstr>Использованные технологии:</vt:lpstr>
      <vt:lpstr>Детальная информация о технологиях:</vt:lpstr>
      <vt:lpstr>Реализация:</vt:lpstr>
      <vt:lpstr>Авторизация:</vt:lpstr>
      <vt:lpstr>Регистрация:  </vt:lpstr>
      <vt:lpstr>Забыли пароль?</vt:lpstr>
      <vt:lpstr>Меню выбора:</vt:lpstr>
      <vt:lpstr>Добавление данных работника:</vt:lpstr>
      <vt:lpstr>Обновление данных работника:</vt:lpstr>
      <vt:lpstr>Просмотр данных работника:</vt:lpstr>
      <vt:lpstr>Удаление данных работника:</vt:lpstr>
      <vt:lpstr>Данные в базе данных:</vt:lpstr>
      <vt:lpstr>Login table:</vt:lpstr>
      <vt:lpstr>Add_employee table:</vt:lpstr>
      <vt:lpstr>Доп. информация:</vt:lpstr>
      <vt:lpstr>Дополонительная информация: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персоналом</dc:title>
  <dc:creator>AYCARKIN</dc:creator>
  <cp:lastModifiedBy>AYCARKIN</cp:lastModifiedBy>
  <cp:revision>16</cp:revision>
  <dcterms:created xsi:type="dcterms:W3CDTF">2021-12-28T07:25:42Z</dcterms:created>
  <dcterms:modified xsi:type="dcterms:W3CDTF">2021-12-29T02:34:18Z</dcterms:modified>
</cp:coreProperties>
</file>