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Nunito"/>
      <p:regular r:id="rId18"/>
      <p:bold r:id="rId19"/>
      <p:italic r:id="rId20"/>
      <p:boldItalic r:id="rId21"/>
    </p:embeddedFont>
    <p:embeddedFont>
      <p:font typeface="Maven Pro"/>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JqQkZEBuFqcLEho1eNquaa8jM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MavenPro-regular.fntdata"/><Relationship Id="rId21" Type="http://schemas.openxmlformats.org/officeDocument/2006/relationships/font" Target="fonts/Nunito-boldItalic.fntdata"/><Relationship Id="rId24" Type="http://schemas.openxmlformats.org/officeDocument/2006/relationships/font" Target="fonts/OpenSans-regular.fntdata"/><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f5220ef17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g11f5220ef1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f5220ef17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11f5220ef17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f5220ef17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11f5220ef1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f5220ef1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11f5220ef1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11f985a5f23_0_135"/>
          <p:cNvGrpSpPr/>
          <p:nvPr/>
        </p:nvGrpSpPr>
        <p:grpSpPr>
          <a:xfrm>
            <a:off x="9790426" y="4546120"/>
            <a:ext cx="2255173" cy="2310006"/>
            <a:chOff x="7343003" y="3409675"/>
            <a:chExt cx="1691422" cy="1732548"/>
          </a:xfrm>
        </p:grpSpPr>
        <p:grpSp>
          <p:nvGrpSpPr>
            <p:cNvPr id="11" name="Google Shape;11;g11f985a5f23_0_135"/>
            <p:cNvGrpSpPr/>
            <p:nvPr/>
          </p:nvGrpSpPr>
          <p:grpSpPr>
            <a:xfrm>
              <a:off x="7343003" y="4453711"/>
              <a:ext cx="316800" cy="688512"/>
              <a:chOff x="7343003" y="4453711"/>
              <a:chExt cx="316800" cy="688512"/>
            </a:xfrm>
          </p:grpSpPr>
          <p:sp>
            <p:nvSpPr>
              <p:cNvPr id="12" name="Google Shape;12;g11f985a5f23_0_135"/>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11f985a5f23_0_135"/>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g11f985a5f23_0_135"/>
            <p:cNvGrpSpPr/>
            <p:nvPr/>
          </p:nvGrpSpPr>
          <p:grpSpPr>
            <a:xfrm>
              <a:off x="7801210" y="4105700"/>
              <a:ext cx="316800" cy="1036523"/>
              <a:chOff x="7801210" y="4105700"/>
              <a:chExt cx="316800" cy="1036523"/>
            </a:xfrm>
          </p:grpSpPr>
          <p:sp>
            <p:nvSpPr>
              <p:cNvPr id="15" name="Google Shape;15;g11f985a5f23_0_135"/>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1f985a5f23_0_135"/>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11f985a5f23_0_135"/>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g11f985a5f23_0_135"/>
            <p:cNvGrpSpPr/>
            <p:nvPr/>
          </p:nvGrpSpPr>
          <p:grpSpPr>
            <a:xfrm>
              <a:off x="8259418" y="3757688"/>
              <a:ext cx="316800" cy="1384535"/>
              <a:chOff x="8259418" y="3757688"/>
              <a:chExt cx="316800" cy="1384535"/>
            </a:xfrm>
          </p:grpSpPr>
          <p:sp>
            <p:nvSpPr>
              <p:cNvPr id="19" name="Google Shape;19;g11f985a5f23_0_135"/>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11f985a5f23_0_135"/>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11f985a5f23_0_135"/>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11f985a5f23_0_135"/>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g11f985a5f23_0_135"/>
            <p:cNvGrpSpPr/>
            <p:nvPr/>
          </p:nvGrpSpPr>
          <p:grpSpPr>
            <a:xfrm>
              <a:off x="8717625" y="3409675"/>
              <a:ext cx="316800" cy="1732548"/>
              <a:chOff x="8717625" y="3409675"/>
              <a:chExt cx="316800" cy="1732548"/>
            </a:xfrm>
          </p:grpSpPr>
          <p:sp>
            <p:nvSpPr>
              <p:cNvPr id="24" name="Google Shape;24;g11f985a5f23_0_135"/>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11f985a5f23_0_135"/>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11f985a5f23_0_135"/>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11f985a5f23_0_135"/>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1f985a5f23_0_135"/>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g11f985a5f23_0_135"/>
          <p:cNvGrpSpPr/>
          <p:nvPr/>
        </p:nvGrpSpPr>
        <p:grpSpPr>
          <a:xfrm>
            <a:off x="6724502" y="0"/>
            <a:ext cx="5085303" cy="5118674"/>
            <a:chOff x="5043503" y="0"/>
            <a:chExt cx="3814072" cy="3839102"/>
          </a:xfrm>
        </p:grpSpPr>
        <p:sp>
          <p:nvSpPr>
            <p:cNvPr id="30" name="Google Shape;30;g11f985a5f23_0_135"/>
            <p:cNvSpPr/>
            <p:nvPr/>
          </p:nvSpPr>
          <p:spPr>
            <a:xfrm>
              <a:off x="8460975" y="1817775"/>
              <a:ext cx="396600" cy="3966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1f985a5f23_0_135"/>
            <p:cNvSpPr/>
            <p:nvPr/>
          </p:nvSpPr>
          <p:spPr>
            <a:xfrm rot="-9830444">
              <a:off x="6469759" y="3480728"/>
              <a:ext cx="320148" cy="320148"/>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g11f985a5f23_0_135"/>
            <p:cNvGrpSpPr/>
            <p:nvPr/>
          </p:nvGrpSpPr>
          <p:grpSpPr>
            <a:xfrm>
              <a:off x="7647812" y="2704283"/>
              <a:ext cx="635219" cy="635219"/>
              <a:chOff x="6725724" y="2701260"/>
              <a:chExt cx="1208101" cy="1208100"/>
            </a:xfrm>
          </p:grpSpPr>
          <p:sp>
            <p:nvSpPr>
              <p:cNvPr id="33" name="Google Shape;33;g11f985a5f23_0_135"/>
              <p:cNvSpPr/>
              <p:nvPr/>
            </p:nvSpPr>
            <p:spPr>
              <a:xfrm rot="5400000">
                <a:off x="6725725" y="2701260"/>
                <a:ext cx="1208100" cy="12081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11f985a5f23_0_135"/>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11f985a5f23_0_135"/>
              <p:cNvSpPr/>
              <p:nvPr/>
            </p:nvSpPr>
            <p:spPr>
              <a:xfrm rot="5400000">
                <a:off x="6954988" y="2930398"/>
                <a:ext cx="749700" cy="7497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11f985a5f23_0_135"/>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g11f985a5f23_0_135"/>
            <p:cNvGrpSpPr/>
            <p:nvPr/>
          </p:nvGrpSpPr>
          <p:grpSpPr>
            <a:xfrm>
              <a:off x="7952720" y="179238"/>
              <a:ext cx="873165" cy="873003"/>
              <a:chOff x="7754428" y="208725"/>
              <a:chExt cx="541800" cy="541800"/>
            </a:xfrm>
          </p:grpSpPr>
          <p:sp>
            <p:nvSpPr>
              <p:cNvPr id="38" name="Google Shape;38;g11f985a5f23_0_135"/>
              <p:cNvSpPr/>
              <p:nvPr/>
            </p:nvSpPr>
            <p:spPr>
              <a:xfrm rot="-8647347">
                <a:off x="7831319" y="285616"/>
                <a:ext cx="388018" cy="388018"/>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1f985a5f23_0_135"/>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g11f985a5f23_0_135"/>
            <p:cNvSpPr/>
            <p:nvPr/>
          </p:nvSpPr>
          <p:spPr>
            <a:xfrm>
              <a:off x="5399840" y="356365"/>
              <a:ext cx="2577000" cy="257700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11f985a5f23_0_135"/>
            <p:cNvSpPr/>
            <p:nvPr/>
          </p:nvSpPr>
          <p:spPr>
            <a:xfrm rot="2043858">
              <a:off x="5503813" y="460310"/>
              <a:ext cx="2369480" cy="2369480"/>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11f985a5f23_0_135"/>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11f985a5f23_0_135"/>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11f985a5f23_0_135"/>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11f985a5f23_0_135"/>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g11f985a5f23_0_135"/>
          <p:cNvSpPr txBox="1"/>
          <p:nvPr>
            <p:ph type="ctrTitle"/>
          </p:nvPr>
        </p:nvSpPr>
        <p:spPr>
          <a:xfrm>
            <a:off x="1098667" y="2151750"/>
            <a:ext cx="5673900" cy="24972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7" name="Google Shape;47;g11f985a5f23_0_135"/>
          <p:cNvSpPr txBox="1"/>
          <p:nvPr>
            <p:ph idx="1" type="subTitle"/>
          </p:nvPr>
        </p:nvSpPr>
        <p:spPr>
          <a:xfrm>
            <a:off x="1098667" y="4795067"/>
            <a:ext cx="5673900" cy="927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11f985a5f23_0_135"/>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grpSp>
        <p:nvGrpSpPr>
          <p:cNvPr id="136" name="Google Shape;136;g11f985a5f23_0_253"/>
          <p:cNvGrpSpPr/>
          <p:nvPr/>
        </p:nvGrpSpPr>
        <p:grpSpPr>
          <a:xfrm>
            <a:off x="834621" y="399168"/>
            <a:ext cx="1332416" cy="1332416"/>
            <a:chOff x="348199" y="179450"/>
            <a:chExt cx="1116300" cy="1116300"/>
          </a:xfrm>
        </p:grpSpPr>
        <p:sp>
          <p:nvSpPr>
            <p:cNvPr id="137" name="Google Shape;137;g11f985a5f23_0_25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1f985a5f23_0_25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g11f985a5f23_0_253"/>
          <p:cNvSpPr txBox="1"/>
          <p:nvPr>
            <p:ph type="title"/>
          </p:nvPr>
        </p:nvSpPr>
        <p:spPr>
          <a:xfrm>
            <a:off x="1738400" y="798100"/>
            <a:ext cx="4574100" cy="26535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40" name="Google Shape;140;g11f985a5f23_0_253"/>
          <p:cNvSpPr txBox="1"/>
          <p:nvPr>
            <p:ph idx="1" type="subTitle"/>
          </p:nvPr>
        </p:nvSpPr>
        <p:spPr>
          <a:xfrm>
            <a:off x="1738400" y="3657604"/>
            <a:ext cx="4574100" cy="9681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41" name="Google Shape;141;g11f985a5f23_0_253"/>
          <p:cNvSpPr txBox="1"/>
          <p:nvPr>
            <p:ph idx="2" type="body"/>
          </p:nvPr>
        </p:nvSpPr>
        <p:spPr>
          <a:xfrm>
            <a:off x="6538267" y="881333"/>
            <a:ext cx="4574100" cy="5160900"/>
          </a:xfrm>
          <a:prstGeom prst="rect">
            <a:avLst/>
          </a:prstGeom>
          <a:noFill/>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42" name="Google Shape;142;g11f985a5f23_0_253"/>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g11f985a5f23_0_261"/>
          <p:cNvGrpSpPr/>
          <p:nvPr/>
        </p:nvGrpSpPr>
        <p:grpSpPr>
          <a:xfrm>
            <a:off x="951176" y="5129497"/>
            <a:ext cx="1100560" cy="1100560"/>
            <a:chOff x="348199" y="179450"/>
            <a:chExt cx="1116300" cy="1116300"/>
          </a:xfrm>
        </p:grpSpPr>
        <p:sp>
          <p:nvSpPr>
            <p:cNvPr id="145" name="Google Shape;145;g11f985a5f23_0_26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1f985a5f23_0_26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g11f985a5f23_0_261"/>
          <p:cNvSpPr txBox="1"/>
          <p:nvPr>
            <p:ph idx="1" type="body"/>
          </p:nvPr>
        </p:nvSpPr>
        <p:spPr>
          <a:xfrm>
            <a:off x="1738400" y="5518633"/>
            <a:ext cx="7790700" cy="713100"/>
          </a:xfrm>
          <a:prstGeom prst="rect">
            <a:avLst/>
          </a:prstGeom>
          <a:noFill/>
          <a:ln>
            <a:noFill/>
          </a:ln>
        </p:spPr>
        <p:txBody>
          <a:bodyPr anchorCtr="0" anchor="t"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48" name="Google Shape;148;g11f985a5f23_0_26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9" name="Shape 149"/>
        <p:cNvGrpSpPr/>
        <p:nvPr/>
      </p:nvGrpSpPr>
      <p:grpSpPr>
        <a:xfrm>
          <a:off x="0" y="0"/>
          <a:ext cx="0" cy="0"/>
          <a:chOff x="0" y="0"/>
          <a:chExt cx="0" cy="0"/>
        </a:xfrm>
      </p:grpSpPr>
      <p:grpSp>
        <p:nvGrpSpPr>
          <p:cNvPr id="150" name="Google Shape;150;g11f985a5f23_0_267"/>
          <p:cNvGrpSpPr/>
          <p:nvPr/>
        </p:nvGrpSpPr>
        <p:grpSpPr>
          <a:xfrm>
            <a:off x="69" y="5465463"/>
            <a:ext cx="12191743" cy="1392365"/>
            <a:chOff x="52" y="4099200"/>
            <a:chExt cx="9144036" cy="1044300"/>
          </a:xfrm>
        </p:grpSpPr>
        <p:grpSp>
          <p:nvGrpSpPr>
            <p:cNvPr id="151" name="Google Shape;151;g11f985a5f23_0_267"/>
            <p:cNvGrpSpPr/>
            <p:nvPr/>
          </p:nvGrpSpPr>
          <p:grpSpPr>
            <a:xfrm>
              <a:off x="52" y="4309200"/>
              <a:ext cx="231622" cy="834300"/>
              <a:chOff x="2688737" y="4301380"/>
              <a:chExt cx="231900" cy="834300"/>
            </a:xfrm>
          </p:grpSpPr>
          <p:sp>
            <p:nvSpPr>
              <p:cNvPr id="152" name="Google Shape;152;g11f985a5f23_0_26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1f985a5f23_0_26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11f985a5f23_0_26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11f985a5f23_0_26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g11f985a5f23_0_267"/>
            <p:cNvGrpSpPr/>
            <p:nvPr/>
          </p:nvGrpSpPr>
          <p:grpSpPr>
            <a:xfrm>
              <a:off x="371406" y="4099200"/>
              <a:ext cx="231622" cy="1044300"/>
              <a:chOff x="2688737" y="4091380"/>
              <a:chExt cx="231900" cy="1044300"/>
            </a:xfrm>
          </p:grpSpPr>
          <p:sp>
            <p:nvSpPr>
              <p:cNvPr id="157" name="Google Shape;157;g11f985a5f23_0_26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1f985a5f23_0_26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11f985a5f23_0_26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11f985a5f23_0_267"/>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1f985a5f23_0_26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 name="Google Shape;162;g11f985a5f23_0_267"/>
            <p:cNvGrpSpPr/>
            <p:nvPr/>
          </p:nvGrpSpPr>
          <p:grpSpPr>
            <a:xfrm>
              <a:off x="742761" y="4309200"/>
              <a:ext cx="231622" cy="834300"/>
              <a:chOff x="2688737" y="4301380"/>
              <a:chExt cx="231900" cy="834300"/>
            </a:xfrm>
          </p:grpSpPr>
          <p:sp>
            <p:nvSpPr>
              <p:cNvPr id="163" name="Google Shape;163;g11f985a5f23_0_26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11f985a5f23_0_26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11f985a5f23_0_26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1f985a5f23_0_26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g11f985a5f23_0_267"/>
            <p:cNvGrpSpPr/>
            <p:nvPr/>
          </p:nvGrpSpPr>
          <p:grpSpPr>
            <a:xfrm>
              <a:off x="1114115" y="4518900"/>
              <a:ext cx="231622" cy="624600"/>
              <a:chOff x="2688737" y="4511080"/>
              <a:chExt cx="231900" cy="624600"/>
            </a:xfrm>
          </p:grpSpPr>
          <p:sp>
            <p:nvSpPr>
              <p:cNvPr id="168" name="Google Shape;168;g11f985a5f23_0_26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11f985a5f23_0_26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11f985a5f23_0_26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g11f985a5f23_0_267"/>
            <p:cNvGrpSpPr/>
            <p:nvPr/>
          </p:nvGrpSpPr>
          <p:grpSpPr>
            <a:xfrm>
              <a:off x="1856753" y="4099200"/>
              <a:ext cx="231600" cy="1044300"/>
              <a:chOff x="1856753" y="4099200"/>
              <a:chExt cx="231600" cy="1044300"/>
            </a:xfrm>
          </p:grpSpPr>
          <p:sp>
            <p:nvSpPr>
              <p:cNvPr id="172" name="Google Shape;172;g11f985a5f23_0_267"/>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1f985a5f23_0_267"/>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11f985a5f23_0_267"/>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11f985a5f23_0_267"/>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11f985a5f23_0_267"/>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g11f985a5f23_0_267"/>
            <p:cNvGrpSpPr/>
            <p:nvPr/>
          </p:nvGrpSpPr>
          <p:grpSpPr>
            <a:xfrm>
              <a:off x="2228107" y="4309200"/>
              <a:ext cx="231600" cy="834300"/>
              <a:chOff x="2228107" y="4309200"/>
              <a:chExt cx="231600" cy="834300"/>
            </a:xfrm>
          </p:grpSpPr>
          <p:sp>
            <p:nvSpPr>
              <p:cNvPr id="178" name="Google Shape;178;g11f985a5f23_0_267"/>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11f985a5f23_0_267"/>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11f985a5f23_0_267"/>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11f985a5f23_0_267"/>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g11f985a5f23_0_267"/>
            <p:cNvGrpSpPr/>
            <p:nvPr/>
          </p:nvGrpSpPr>
          <p:grpSpPr>
            <a:xfrm>
              <a:off x="2599462" y="4518900"/>
              <a:ext cx="231600" cy="624600"/>
              <a:chOff x="2599462" y="4518900"/>
              <a:chExt cx="231600" cy="624600"/>
            </a:xfrm>
          </p:grpSpPr>
          <p:sp>
            <p:nvSpPr>
              <p:cNvPr id="183" name="Google Shape;183;g11f985a5f23_0_267"/>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11f985a5f23_0_267"/>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11f985a5f23_0_267"/>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g11f985a5f23_0_267"/>
            <p:cNvGrpSpPr/>
            <p:nvPr/>
          </p:nvGrpSpPr>
          <p:grpSpPr>
            <a:xfrm>
              <a:off x="3342171" y="4099200"/>
              <a:ext cx="231600" cy="1044300"/>
              <a:chOff x="3342171" y="4099200"/>
              <a:chExt cx="231600" cy="1044300"/>
            </a:xfrm>
          </p:grpSpPr>
          <p:sp>
            <p:nvSpPr>
              <p:cNvPr id="187" name="Google Shape;187;g11f985a5f23_0_267"/>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1f985a5f23_0_267"/>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11f985a5f23_0_267"/>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11f985a5f23_0_267"/>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11f985a5f23_0_267"/>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g11f985a5f23_0_267"/>
            <p:cNvGrpSpPr/>
            <p:nvPr/>
          </p:nvGrpSpPr>
          <p:grpSpPr>
            <a:xfrm>
              <a:off x="3713525" y="4309200"/>
              <a:ext cx="231600" cy="834300"/>
              <a:chOff x="3713525" y="4309200"/>
              <a:chExt cx="231600" cy="834300"/>
            </a:xfrm>
          </p:grpSpPr>
          <p:sp>
            <p:nvSpPr>
              <p:cNvPr id="193" name="Google Shape;193;g11f985a5f23_0_267"/>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11f985a5f23_0_267"/>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11f985a5f23_0_267"/>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11f985a5f23_0_267"/>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g11f985a5f23_0_267"/>
            <p:cNvGrpSpPr/>
            <p:nvPr/>
          </p:nvGrpSpPr>
          <p:grpSpPr>
            <a:xfrm>
              <a:off x="1485398" y="4309200"/>
              <a:ext cx="231600" cy="834300"/>
              <a:chOff x="1485398" y="4309200"/>
              <a:chExt cx="231600" cy="834300"/>
            </a:xfrm>
          </p:grpSpPr>
          <p:sp>
            <p:nvSpPr>
              <p:cNvPr id="198" name="Google Shape;198;g11f985a5f23_0_267"/>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11f985a5f23_0_267"/>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11f985a5f23_0_267"/>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11f985a5f23_0_267"/>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g11f985a5f23_0_267"/>
            <p:cNvGrpSpPr/>
            <p:nvPr/>
          </p:nvGrpSpPr>
          <p:grpSpPr>
            <a:xfrm>
              <a:off x="4084879" y="4518900"/>
              <a:ext cx="231600" cy="624600"/>
              <a:chOff x="4084879" y="4518900"/>
              <a:chExt cx="231600" cy="624600"/>
            </a:xfrm>
          </p:grpSpPr>
          <p:sp>
            <p:nvSpPr>
              <p:cNvPr id="203" name="Google Shape;203;g11f985a5f23_0_267"/>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11f985a5f23_0_267"/>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11f985a5f23_0_267"/>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g11f985a5f23_0_267"/>
            <p:cNvGrpSpPr/>
            <p:nvPr/>
          </p:nvGrpSpPr>
          <p:grpSpPr>
            <a:xfrm>
              <a:off x="2970816" y="4309200"/>
              <a:ext cx="231600" cy="834300"/>
              <a:chOff x="2970816" y="4309200"/>
              <a:chExt cx="231600" cy="834300"/>
            </a:xfrm>
          </p:grpSpPr>
          <p:sp>
            <p:nvSpPr>
              <p:cNvPr id="207" name="Google Shape;207;g11f985a5f23_0_267"/>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11f985a5f23_0_267"/>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11f985a5f23_0_267"/>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11f985a5f23_0_267"/>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g11f985a5f23_0_267"/>
            <p:cNvGrpSpPr/>
            <p:nvPr/>
          </p:nvGrpSpPr>
          <p:grpSpPr>
            <a:xfrm>
              <a:off x="4456234" y="4309200"/>
              <a:ext cx="231600" cy="834300"/>
              <a:chOff x="4456234" y="4309200"/>
              <a:chExt cx="231600" cy="834300"/>
            </a:xfrm>
          </p:grpSpPr>
          <p:sp>
            <p:nvSpPr>
              <p:cNvPr id="212" name="Google Shape;212;g11f985a5f23_0_267"/>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11f985a5f23_0_267"/>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11f985a5f23_0_267"/>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11f985a5f23_0_267"/>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g11f985a5f23_0_267"/>
            <p:cNvGrpSpPr/>
            <p:nvPr/>
          </p:nvGrpSpPr>
          <p:grpSpPr>
            <a:xfrm>
              <a:off x="4827588" y="4099200"/>
              <a:ext cx="231600" cy="1044300"/>
              <a:chOff x="4827588" y="4099200"/>
              <a:chExt cx="231600" cy="1044300"/>
            </a:xfrm>
          </p:grpSpPr>
          <p:sp>
            <p:nvSpPr>
              <p:cNvPr id="217" name="Google Shape;217;g11f985a5f23_0_267"/>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11f985a5f23_0_267"/>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11f985a5f23_0_267"/>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11f985a5f23_0_267"/>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11f985a5f23_0_267"/>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g11f985a5f23_0_267"/>
            <p:cNvGrpSpPr/>
            <p:nvPr/>
          </p:nvGrpSpPr>
          <p:grpSpPr>
            <a:xfrm>
              <a:off x="5198943" y="4309200"/>
              <a:ext cx="231600" cy="834300"/>
              <a:chOff x="5198943" y="4309200"/>
              <a:chExt cx="231600" cy="834300"/>
            </a:xfrm>
          </p:grpSpPr>
          <p:sp>
            <p:nvSpPr>
              <p:cNvPr id="223" name="Google Shape;223;g11f985a5f23_0_267"/>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1f985a5f23_0_267"/>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1f985a5f23_0_267"/>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11f985a5f23_0_267"/>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g11f985a5f23_0_267"/>
            <p:cNvGrpSpPr/>
            <p:nvPr/>
          </p:nvGrpSpPr>
          <p:grpSpPr>
            <a:xfrm>
              <a:off x="5570297" y="4518900"/>
              <a:ext cx="231600" cy="624600"/>
              <a:chOff x="5570297" y="4518900"/>
              <a:chExt cx="231600" cy="624600"/>
            </a:xfrm>
          </p:grpSpPr>
          <p:sp>
            <p:nvSpPr>
              <p:cNvPr id="228" name="Google Shape;228;g11f985a5f23_0_267"/>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11f985a5f23_0_267"/>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11f985a5f23_0_267"/>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g11f985a5f23_0_267"/>
            <p:cNvGrpSpPr/>
            <p:nvPr/>
          </p:nvGrpSpPr>
          <p:grpSpPr>
            <a:xfrm>
              <a:off x="5941652" y="4309200"/>
              <a:ext cx="231600" cy="834300"/>
              <a:chOff x="5941652" y="4309200"/>
              <a:chExt cx="231600" cy="834300"/>
            </a:xfrm>
          </p:grpSpPr>
          <p:sp>
            <p:nvSpPr>
              <p:cNvPr id="232" name="Google Shape;232;g11f985a5f23_0_267"/>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11f985a5f23_0_267"/>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11f985a5f23_0_267"/>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11f985a5f23_0_267"/>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g11f985a5f23_0_267"/>
            <p:cNvGrpSpPr/>
            <p:nvPr/>
          </p:nvGrpSpPr>
          <p:grpSpPr>
            <a:xfrm>
              <a:off x="6313006" y="4099200"/>
              <a:ext cx="231600" cy="1044300"/>
              <a:chOff x="6313006" y="4099200"/>
              <a:chExt cx="231600" cy="1044300"/>
            </a:xfrm>
          </p:grpSpPr>
          <p:sp>
            <p:nvSpPr>
              <p:cNvPr id="237" name="Google Shape;237;g11f985a5f23_0_267"/>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11f985a5f23_0_267"/>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11f985a5f23_0_267"/>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11f985a5f23_0_267"/>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11f985a5f23_0_267"/>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 name="Google Shape;242;g11f985a5f23_0_267"/>
            <p:cNvGrpSpPr/>
            <p:nvPr/>
          </p:nvGrpSpPr>
          <p:grpSpPr>
            <a:xfrm>
              <a:off x="6684361" y="4309200"/>
              <a:ext cx="231600" cy="834300"/>
              <a:chOff x="6684361" y="4309200"/>
              <a:chExt cx="231600" cy="834300"/>
            </a:xfrm>
          </p:grpSpPr>
          <p:sp>
            <p:nvSpPr>
              <p:cNvPr id="243" name="Google Shape;243;g11f985a5f23_0_267"/>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11f985a5f23_0_267"/>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11f985a5f23_0_267"/>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11f985a5f23_0_267"/>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g11f985a5f23_0_267"/>
            <p:cNvGrpSpPr/>
            <p:nvPr/>
          </p:nvGrpSpPr>
          <p:grpSpPr>
            <a:xfrm>
              <a:off x="7055715" y="4518900"/>
              <a:ext cx="231600" cy="624600"/>
              <a:chOff x="7055715" y="4518900"/>
              <a:chExt cx="231600" cy="624600"/>
            </a:xfrm>
          </p:grpSpPr>
          <p:sp>
            <p:nvSpPr>
              <p:cNvPr id="248" name="Google Shape;248;g11f985a5f23_0_267"/>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1f985a5f23_0_267"/>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11f985a5f23_0_267"/>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g11f985a5f23_0_267"/>
            <p:cNvGrpSpPr/>
            <p:nvPr/>
          </p:nvGrpSpPr>
          <p:grpSpPr>
            <a:xfrm>
              <a:off x="7798424" y="4099200"/>
              <a:ext cx="231600" cy="1044300"/>
              <a:chOff x="7798424" y="4099200"/>
              <a:chExt cx="231600" cy="1044300"/>
            </a:xfrm>
          </p:grpSpPr>
          <p:sp>
            <p:nvSpPr>
              <p:cNvPr id="252" name="Google Shape;252;g11f985a5f23_0_267"/>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11f985a5f23_0_267"/>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11f985a5f23_0_267"/>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1f985a5f23_0_267"/>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11f985a5f23_0_267"/>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 name="Google Shape;257;g11f985a5f23_0_267"/>
            <p:cNvGrpSpPr/>
            <p:nvPr/>
          </p:nvGrpSpPr>
          <p:grpSpPr>
            <a:xfrm>
              <a:off x="8169779" y="4309200"/>
              <a:ext cx="231600" cy="834300"/>
              <a:chOff x="8169779" y="4309200"/>
              <a:chExt cx="231600" cy="834300"/>
            </a:xfrm>
          </p:grpSpPr>
          <p:sp>
            <p:nvSpPr>
              <p:cNvPr id="258" name="Google Shape;258;g11f985a5f23_0_267"/>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11f985a5f23_0_267"/>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11f985a5f23_0_267"/>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11f985a5f23_0_267"/>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g11f985a5f23_0_267"/>
            <p:cNvGrpSpPr/>
            <p:nvPr/>
          </p:nvGrpSpPr>
          <p:grpSpPr>
            <a:xfrm>
              <a:off x="7427070" y="4309200"/>
              <a:ext cx="231600" cy="834300"/>
              <a:chOff x="7427070" y="4309200"/>
              <a:chExt cx="231600" cy="834300"/>
            </a:xfrm>
          </p:grpSpPr>
          <p:sp>
            <p:nvSpPr>
              <p:cNvPr id="263" name="Google Shape;263;g11f985a5f23_0_267"/>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11f985a5f23_0_267"/>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11f985a5f23_0_267"/>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11f985a5f23_0_267"/>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 name="Google Shape;267;g11f985a5f23_0_267"/>
            <p:cNvGrpSpPr/>
            <p:nvPr/>
          </p:nvGrpSpPr>
          <p:grpSpPr>
            <a:xfrm>
              <a:off x="8541133" y="4518900"/>
              <a:ext cx="231600" cy="624600"/>
              <a:chOff x="8541133" y="4518900"/>
              <a:chExt cx="231600" cy="624600"/>
            </a:xfrm>
          </p:grpSpPr>
          <p:sp>
            <p:nvSpPr>
              <p:cNvPr id="268" name="Google Shape;268;g11f985a5f23_0_267"/>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11f985a5f23_0_267"/>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11f985a5f23_0_267"/>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g11f985a5f23_0_267"/>
            <p:cNvGrpSpPr/>
            <p:nvPr/>
          </p:nvGrpSpPr>
          <p:grpSpPr>
            <a:xfrm>
              <a:off x="8912488" y="4309200"/>
              <a:ext cx="231600" cy="834300"/>
              <a:chOff x="8912488" y="4309200"/>
              <a:chExt cx="231600" cy="834300"/>
            </a:xfrm>
          </p:grpSpPr>
          <p:sp>
            <p:nvSpPr>
              <p:cNvPr id="272" name="Google Shape;272;g11f985a5f23_0_267"/>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1f985a5f23_0_267"/>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11f985a5f23_0_267"/>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11f985a5f23_0_267"/>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6" name="Google Shape;276;g11f985a5f23_0_267"/>
          <p:cNvSpPr txBox="1"/>
          <p:nvPr>
            <p:ph hasCustomPrompt="1" type="title"/>
          </p:nvPr>
        </p:nvSpPr>
        <p:spPr>
          <a:xfrm>
            <a:off x="1851500" y="1030300"/>
            <a:ext cx="8489100" cy="2484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lt1"/>
              </a:buClr>
              <a:buSzPts val="10700"/>
              <a:buNone/>
              <a:defRPr sz="10700">
                <a:solidFill>
                  <a:schemeClr val="lt1"/>
                </a:solidFill>
              </a:defRPr>
            </a:lvl1pPr>
            <a:lvl2pPr lvl="1" algn="ctr">
              <a:lnSpc>
                <a:spcPct val="100000"/>
              </a:lnSpc>
              <a:spcBef>
                <a:spcPts val="0"/>
              </a:spcBef>
              <a:spcAft>
                <a:spcPts val="0"/>
              </a:spcAft>
              <a:buClr>
                <a:schemeClr val="lt1"/>
              </a:buClr>
              <a:buSzPts val="10700"/>
              <a:buNone/>
              <a:defRPr sz="10700">
                <a:solidFill>
                  <a:schemeClr val="lt1"/>
                </a:solidFill>
              </a:defRPr>
            </a:lvl2pPr>
            <a:lvl3pPr lvl="2" algn="ctr">
              <a:lnSpc>
                <a:spcPct val="100000"/>
              </a:lnSpc>
              <a:spcBef>
                <a:spcPts val="0"/>
              </a:spcBef>
              <a:spcAft>
                <a:spcPts val="0"/>
              </a:spcAft>
              <a:buClr>
                <a:schemeClr val="lt1"/>
              </a:buClr>
              <a:buSzPts val="10700"/>
              <a:buNone/>
              <a:defRPr sz="10700">
                <a:solidFill>
                  <a:schemeClr val="lt1"/>
                </a:solidFill>
              </a:defRPr>
            </a:lvl3pPr>
            <a:lvl4pPr lvl="3" algn="ctr">
              <a:lnSpc>
                <a:spcPct val="100000"/>
              </a:lnSpc>
              <a:spcBef>
                <a:spcPts val="0"/>
              </a:spcBef>
              <a:spcAft>
                <a:spcPts val="0"/>
              </a:spcAft>
              <a:buClr>
                <a:schemeClr val="lt1"/>
              </a:buClr>
              <a:buSzPts val="10700"/>
              <a:buNone/>
              <a:defRPr sz="10700">
                <a:solidFill>
                  <a:schemeClr val="lt1"/>
                </a:solidFill>
              </a:defRPr>
            </a:lvl4pPr>
            <a:lvl5pPr lvl="4" algn="ctr">
              <a:lnSpc>
                <a:spcPct val="100000"/>
              </a:lnSpc>
              <a:spcBef>
                <a:spcPts val="0"/>
              </a:spcBef>
              <a:spcAft>
                <a:spcPts val="0"/>
              </a:spcAft>
              <a:buClr>
                <a:schemeClr val="lt1"/>
              </a:buClr>
              <a:buSzPts val="10700"/>
              <a:buNone/>
              <a:defRPr sz="10700">
                <a:solidFill>
                  <a:schemeClr val="lt1"/>
                </a:solidFill>
              </a:defRPr>
            </a:lvl5pPr>
            <a:lvl6pPr lvl="5" algn="ctr">
              <a:lnSpc>
                <a:spcPct val="100000"/>
              </a:lnSpc>
              <a:spcBef>
                <a:spcPts val="0"/>
              </a:spcBef>
              <a:spcAft>
                <a:spcPts val="0"/>
              </a:spcAft>
              <a:buClr>
                <a:schemeClr val="lt1"/>
              </a:buClr>
              <a:buSzPts val="10700"/>
              <a:buNone/>
              <a:defRPr sz="10700">
                <a:solidFill>
                  <a:schemeClr val="lt1"/>
                </a:solidFill>
              </a:defRPr>
            </a:lvl6pPr>
            <a:lvl7pPr lvl="6" algn="ctr">
              <a:lnSpc>
                <a:spcPct val="100000"/>
              </a:lnSpc>
              <a:spcBef>
                <a:spcPts val="0"/>
              </a:spcBef>
              <a:spcAft>
                <a:spcPts val="0"/>
              </a:spcAft>
              <a:buClr>
                <a:schemeClr val="lt1"/>
              </a:buClr>
              <a:buSzPts val="10700"/>
              <a:buNone/>
              <a:defRPr sz="10700">
                <a:solidFill>
                  <a:schemeClr val="lt1"/>
                </a:solidFill>
              </a:defRPr>
            </a:lvl7pPr>
            <a:lvl8pPr lvl="7" algn="ctr">
              <a:lnSpc>
                <a:spcPct val="100000"/>
              </a:lnSpc>
              <a:spcBef>
                <a:spcPts val="0"/>
              </a:spcBef>
              <a:spcAft>
                <a:spcPts val="0"/>
              </a:spcAft>
              <a:buClr>
                <a:schemeClr val="lt1"/>
              </a:buClr>
              <a:buSzPts val="10700"/>
              <a:buNone/>
              <a:defRPr sz="10700">
                <a:solidFill>
                  <a:schemeClr val="lt1"/>
                </a:solidFill>
              </a:defRPr>
            </a:lvl8pPr>
            <a:lvl9pPr lvl="8" algn="ctr">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277" name="Google Shape;277;g11f985a5f23_0_267"/>
          <p:cNvSpPr txBox="1"/>
          <p:nvPr>
            <p:ph idx="1" type="body"/>
          </p:nvPr>
        </p:nvSpPr>
        <p:spPr>
          <a:xfrm>
            <a:off x="1851500" y="3616400"/>
            <a:ext cx="8489100" cy="1481700"/>
          </a:xfrm>
          <a:prstGeom prst="rect">
            <a:avLst/>
          </a:prstGeom>
          <a:noFill/>
          <a:ln>
            <a:noFill/>
          </a:ln>
        </p:spPr>
        <p:txBody>
          <a:bodyPr anchorCtr="0" anchor="t" bIns="121900" lIns="121900" spcFirstLastPara="1" rIns="121900" wrap="square" tIns="121900">
            <a:normAutofit/>
          </a:bodyPr>
          <a:lstStyle>
            <a:lvl1pPr indent="-336550" lvl="0" marL="457200" algn="ctr">
              <a:lnSpc>
                <a:spcPct val="115000"/>
              </a:lnSpc>
              <a:spcBef>
                <a:spcPts val="0"/>
              </a:spcBef>
              <a:spcAft>
                <a:spcPts val="0"/>
              </a:spcAft>
              <a:buClr>
                <a:schemeClr val="lt1"/>
              </a:buClr>
              <a:buSzPts val="1700"/>
              <a:buChar char="●"/>
              <a:defRPr>
                <a:solidFill>
                  <a:schemeClr val="lt1"/>
                </a:solidFill>
              </a:defRPr>
            </a:lvl1pPr>
            <a:lvl2pPr indent="-323850" lvl="1" marL="914400" algn="ctr">
              <a:lnSpc>
                <a:spcPct val="115000"/>
              </a:lnSpc>
              <a:spcBef>
                <a:spcPts val="0"/>
              </a:spcBef>
              <a:spcAft>
                <a:spcPts val="0"/>
              </a:spcAft>
              <a:buClr>
                <a:schemeClr val="lt1"/>
              </a:buClr>
              <a:buSzPts val="1500"/>
              <a:buChar char="○"/>
              <a:defRPr>
                <a:solidFill>
                  <a:schemeClr val="lt1"/>
                </a:solidFill>
              </a:defRPr>
            </a:lvl2pPr>
            <a:lvl3pPr indent="-323850" lvl="2" marL="1371600" algn="ctr">
              <a:lnSpc>
                <a:spcPct val="115000"/>
              </a:lnSpc>
              <a:spcBef>
                <a:spcPts val="0"/>
              </a:spcBef>
              <a:spcAft>
                <a:spcPts val="0"/>
              </a:spcAft>
              <a:buClr>
                <a:schemeClr val="lt1"/>
              </a:buClr>
              <a:buSzPts val="1500"/>
              <a:buChar char="■"/>
              <a:defRPr>
                <a:solidFill>
                  <a:schemeClr val="lt1"/>
                </a:solidFill>
              </a:defRPr>
            </a:lvl3pPr>
            <a:lvl4pPr indent="-323850" lvl="3" marL="1828800" algn="ctr">
              <a:lnSpc>
                <a:spcPct val="115000"/>
              </a:lnSpc>
              <a:spcBef>
                <a:spcPts val="0"/>
              </a:spcBef>
              <a:spcAft>
                <a:spcPts val="0"/>
              </a:spcAft>
              <a:buClr>
                <a:schemeClr val="lt1"/>
              </a:buClr>
              <a:buSzPts val="1500"/>
              <a:buChar char="●"/>
              <a:defRPr>
                <a:solidFill>
                  <a:schemeClr val="lt1"/>
                </a:solidFill>
              </a:defRPr>
            </a:lvl4pPr>
            <a:lvl5pPr indent="-323850" lvl="4" marL="2286000" algn="ctr">
              <a:lnSpc>
                <a:spcPct val="115000"/>
              </a:lnSpc>
              <a:spcBef>
                <a:spcPts val="0"/>
              </a:spcBef>
              <a:spcAft>
                <a:spcPts val="0"/>
              </a:spcAft>
              <a:buClr>
                <a:schemeClr val="lt1"/>
              </a:buClr>
              <a:buSzPts val="1500"/>
              <a:buChar char="○"/>
              <a:defRPr>
                <a:solidFill>
                  <a:schemeClr val="lt1"/>
                </a:solidFill>
              </a:defRPr>
            </a:lvl5pPr>
            <a:lvl6pPr indent="-323850" lvl="5" marL="2743200" algn="ctr">
              <a:lnSpc>
                <a:spcPct val="115000"/>
              </a:lnSpc>
              <a:spcBef>
                <a:spcPts val="0"/>
              </a:spcBef>
              <a:spcAft>
                <a:spcPts val="0"/>
              </a:spcAft>
              <a:buClr>
                <a:schemeClr val="lt1"/>
              </a:buClr>
              <a:buSzPts val="1500"/>
              <a:buChar char="■"/>
              <a:defRPr>
                <a:solidFill>
                  <a:schemeClr val="lt1"/>
                </a:solidFill>
              </a:defRPr>
            </a:lvl6pPr>
            <a:lvl7pPr indent="-323850" lvl="6" marL="3200400" algn="ctr">
              <a:lnSpc>
                <a:spcPct val="115000"/>
              </a:lnSpc>
              <a:spcBef>
                <a:spcPts val="0"/>
              </a:spcBef>
              <a:spcAft>
                <a:spcPts val="0"/>
              </a:spcAft>
              <a:buClr>
                <a:schemeClr val="lt1"/>
              </a:buClr>
              <a:buSzPts val="1500"/>
              <a:buChar char="●"/>
              <a:defRPr>
                <a:solidFill>
                  <a:schemeClr val="lt1"/>
                </a:solidFill>
              </a:defRPr>
            </a:lvl7pPr>
            <a:lvl8pPr indent="-323850" lvl="7" marL="3657600" algn="ctr">
              <a:lnSpc>
                <a:spcPct val="115000"/>
              </a:lnSpc>
              <a:spcBef>
                <a:spcPts val="0"/>
              </a:spcBef>
              <a:spcAft>
                <a:spcPts val="0"/>
              </a:spcAft>
              <a:buClr>
                <a:schemeClr val="lt1"/>
              </a:buClr>
              <a:buSzPts val="1500"/>
              <a:buChar char="○"/>
              <a:defRPr>
                <a:solidFill>
                  <a:schemeClr val="lt1"/>
                </a:solidFill>
              </a:defRPr>
            </a:lvl8pPr>
            <a:lvl9pPr indent="-323850" lvl="8" marL="4114800" algn="ctr">
              <a:lnSpc>
                <a:spcPct val="115000"/>
              </a:lnSpc>
              <a:spcBef>
                <a:spcPts val="0"/>
              </a:spcBef>
              <a:spcAft>
                <a:spcPts val="0"/>
              </a:spcAft>
              <a:buClr>
                <a:schemeClr val="lt1"/>
              </a:buClr>
              <a:buSzPts val="1500"/>
              <a:buChar char="■"/>
              <a:defRPr>
                <a:solidFill>
                  <a:schemeClr val="lt1"/>
                </a:solidFill>
              </a:defRPr>
            </a:lvl9pPr>
          </a:lstStyle>
          <a:p/>
        </p:txBody>
      </p:sp>
      <p:sp>
        <p:nvSpPr>
          <p:cNvPr id="278" name="Google Shape;278;g11f985a5f23_0_26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g11f985a5f23_0_39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1" name="Google Shape;51;g11f985a5f23_0_39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52" name="Google Shape;52;g11f985a5f23_0_39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g11f985a5f23_0_39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g11f985a5f23_0_39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11f985a5f23_0_39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g11f985a5f23_0_225"/>
          <p:cNvGrpSpPr/>
          <p:nvPr/>
        </p:nvGrpSpPr>
        <p:grpSpPr>
          <a:xfrm>
            <a:off x="834621" y="399168"/>
            <a:ext cx="1332416" cy="1332416"/>
            <a:chOff x="348199" y="179450"/>
            <a:chExt cx="1116300" cy="1116300"/>
          </a:xfrm>
        </p:grpSpPr>
        <p:sp>
          <p:nvSpPr>
            <p:cNvPr id="59" name="Google Shape;59;g11f985a5f23_0_22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11f985a5f23_0_22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g11f985a5f23_0_225"/>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2" name="Google Shape;62;g11f985a5f23_0_225"/>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g11f985a5f23_0_175"/>
          <p:cNvGrpSpPr/>
          <p:nvPr/>
        </p:nvGrpSpPr>
        <p:grpSpPr>
          <a:xfrm>
            <a:off x="195687" y="4541"/>
            <a:ext cx="1644244" cy="1846001"/>
            <a:chOff x="146769" y="3406"/>
            <a:chExt cx="1233214" cy="1384535"/>
          </a:xfrm>
        </p:grpSpPr>
        <p:grpSp>
          <p:nvGrpSpPr>
            <p:cNvPr id="65" name="Google Shape;65;g11f985a5f23_0_175"/>
            <p:cNvGrpSpPr/>
            <p:nvPr/>
          </p:nvGrpSpPr>
          <p:grpSpPr>
            <a:xfrm>
              <a:off x="1063183" y="3406"/>
              <a:ext cx="316800" cy="688513"/>
              <a:chOff x="1063183" y="3406"/>
              <a:chExt cx="316800" cy="688513"/>
            </a:xfrm>
          </p:grpSpPr>
          <p:sp>
            <p:nvSpPr>
              <p:cNvPr id="66" name="Google Shape;66;g11f985a5f23_0_175"/>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11f985a5f23_0_175"/>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g11f985a5f23_0_175"/>
            <p:cNvGrpSpPr/>
            <p:nvPr/>
          </p:nvGrpSpPr>
          <p:grpSpPr>
            <a:xfrm>
              <a:off x="604976" y="3406"/>
              <a:ext cx="316800" cy="1036524"/>
              <a:chOff x="604976" y="3406"/>
              <a:chExt cx="316800" cy="1036524"/>
            </a:xfrm>
          </p:grpSpPr>
          <p:sp>
            <p:nvSpPr>
              <p:cNvPr id="69" name="Google Shape;69;g11f985a5f23_0_175"/>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11f985a5f23_0_175"/>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11f985a5f23_0_175"/>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g11f985a5f23_0_175"/>
            <p:cNvGrpSpPr/>
            <p:nvPr/>
          </p:nvGrpSpPr>
          <p:grpSpPr>
            <a:xfrm>
              <a:off x="146769" y="3406"/>
              <a:ext cx="316800" cy="1384535"/>
              <a:chOff x="146769" y="3406"/>
              <a:chExt cx="316800" cy="1384535"/>
            </a:xfrm>
          </p:grpSpPr>
          <p:sp>
            <p:nvSpPr>
              <p:cNvPr id="73" name="Google Shape;73;g11f985a5f23_0_175"/>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11f985a5f23_0_175"/>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11f985a5f23_0_175"/>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1f985a5f23_0_175"/>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7" name="Google Shape;77;g11f985a5f23_0_175"/>
          <p:cNvGrpSpPr/>
          <p:nvPr/>
        </p:nvGrpSpPr>
        <p:grpSpPr>
          <a:xfrm>
            <a:off x="9033219" y="3871914"/>
            <a:ext cx="2914790" cy="2985925"/>
            <a:chOff x="6775084" y="2904008"/>
            <a:chExt cx="2186147" cy="2239500"/>
          </a:xfrm>
        </p:grpSpPr>
        <p:grpSp>
          <p:nvGrpSpPr>
            <p:cNvPr id="78" name="Google Shape;78;g11f985a5f23_0_175"/>
            <p:cNvGrpSpPr/>
            <p:nvPr/>
          </p:nvGrpSpPr>
          <p:grpSpPr>
            <a:xfrm>
              <a:off x="6775084" y="4253708"/>
              <a:ext cx="409500" cy="889800"/>
              <a:chOff x="6775084" y="4253708"/>
              <a:chExt cx="409500" cy="889800"/>
            </a:xfrm>
          </p:grpSpPr>
          <p:sp>
            <p:nvSpPr>
              <p:cNvPr id="79" name="Google Shape;79;g11f985a5f23_0_175"/>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1f985a5f23_0_175"/>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g11f985a5f23_0_175"/>
            <p:cNvGrpSpPr/>
            <p:nvPr/>
          </p:nvGrpSpPr>
          <p:grpSpPr>
            <a:xfrm>
              <a:off x="7367299" y="3804008"/>
              <a:ext cx="409500" cy="1339500"/>
              <a:chOff x="7367299" y="3804008"/>
              <a:chExt cx="409500" cy="1339500"/>
            </a:xfrm>
          </p:grpSpPr>
          <p:sp>
            <p:nvSpPr>
              <p:cNvPr id="82" name="Google Shape;82;g11f985a5f23_0_175"/>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1f985a5f23_0_175"/>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1f985a5f23_0_175"/>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g11f985a5f23_0_175"/>
            <p:cNvGrpSpPr/>
            <p:nvPr/>
          </p:nvGrpSpPr>
          <p:grpSpPr>
            <a:xfrm>
              <a:off x="7959516" y="3354008"/>
              <a:ext cx="409500" cy="1789500"/>
              <a:chOff x="7959516" y="3354008"/>
              <a:chExt cx="409500" cy="1789500"/>
            </a:xfrm>
          </p:grpSpPr>
          <p:sp>
            <p:nvSpPr>
              <p:cNvPr id="86" name="Google Shape;86;g11f985a5f23_0_175"/>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11f985a5f23_0_175"/>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1f985a5f23_0_175"/>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11f985a5f23_0_175"/>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g11f985a5f23_0_175"/>
            <p:cNvGrpSpPr/>
            <p:nvPr/>
          </p:nvGrpSpPr>
          <p:grpSpPr>
            <a:xfrm>
              <a:off x="8551731" y="2904008"/>
              <a:ext cx="409500" cy="2239500"/>
              <a:chOff x="8551731" y="2904008"/>
              <a:chExt cx="409500" cy="2239500"/>
            </a:xfrm>
          </p:grpSpPr>
          <p:sp>
            <p:nvSpPr>
              <p:cNvPr id="91" name="Google Shape;91;g11f985a5f23_0_175"/>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1f985a5f23_0_175"/>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11f985a5f23_0_175"/>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11f985a5f23_0_175"/>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11f985a5f23_0_175"/>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6" name="Google Shape;96;g11f985a5f23_0_175"/>
          <p:cNvSpPr txBox="1"/>
          <p:nvPr>
            <p:ph type="title"/>
          </p:nvPr>
        </p:nvSpPr>
        <p:spPr>
          <a:xfrm>
            <a:off x="1098667" y="2151767"/>
            <a:ext cx="7810500" cy="24972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97" name="Google Shape;97;g11f985a5f23_0_175"/>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 name="Shape 98"/>
        <p:cNvGrpSpPr/>
        <p:nvPr/>
      </p:nvGrpSpPr>
      <p:grpSpPr>
        <a:xfrm>
          <a:off x="0" y="0"/>
          <a:ext cx="0" cy="0"/>
          <a:chOff x="0" y="0"/>
          <a:chExt cx="0" cy="0"/>
        </a:xfrm>
      </p:grpSpPr>
      <p:grpSp>
        <p:nvGrpSpPr>
          <p:cNvPr id="99" name="Google Shape;99;g11f985a5f23_0_210"/>
          <p:cNvGrpSpPr/>
          <p:nvPr/>
        </p:nvGrpSpPr>
        <p:grpSpPr>
          <a:xfrm>
            <a:off x="834621" y="399168"/>
            <a:ext cx="1332416" cy="1332416"/>
            <a:chOff x="348199" y="179450"/>
            <a:chExt cx="1116300" cy="1116300"/>
          </a:xfrm>
        </p:grpSpPr>
        <p:sp>
          <p:nvSpPr>
            <p:cNvPr id="100" name="Google Shape;100;g11f985a5f23_0_2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11f985a5f23_0_2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g11f985a5f23_0_210"/>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03" name="Google Shape;103;g11f985a5f23_0_210"/>
          <p:cNvSpPr txBox="1"/>
          <p:nvPr>
            <p:ph idx="1" type="body"/>
          </p:nvPr>
        </p:nvSpPr>
        <p:spPr>
          <a:xfrm>
            <a:off x="1738400" y="2653400"/>
            <a:ext cx="93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04" name="Google Shape;104;g11f985a5f23_0_210"/>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grpSp>
        <p:nvGrpSpPr>
          <p:cNvPr id="106" name="Google Shape;106;g11f985a5f23_0_217"/>
          <p:cNvGrpSpPr/>
          <p:nvPr/>
        </p:nvGrpSpPr>
        <p:grpSpPr>
          <a:xfrm>
            <a:off x="834621" y="399168"/>
            <a:ext cx="1332416" cy="1332416"/>
            <a:chOff x="348199" y="179450"/>
            <a:chExt cx="1116300" cy="1116300"/>
          </a:xfrm>
        </p:grpSpPr>
        <p:sp>
          <p:nvSpPr>
            <p:cNvPr id="107" name="Google Shape;107;g11f985a5f23_0_2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1f985a5f23_0_2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11f985a5f23_0_217"/>
          <p:cNvSpPr txBox="1"/>
          <p:nvPr>
            <p:ph type="title"/>
          </p:nvPr>
        </p:nvSpPr>
        <p:spPr>
          <a:xfrm>
            <a:off x="1738400" y="798100"/>
            <a:ext cx="9374100" cy="133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0" name="Google Shape;110;g11f985a5f23_0_217"/>
          <p:cNvSpPr txBox="1"/>
          <p:nvPr>
            <p:ph idx="1" type="body"/>
          </p:nvPr>
        </p:nvSpPr>
        <p:spPr>
          <a:xfrm>
            <a:off x="1738400" y="2653400"/>
            <a:ext cx="45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11" name="Google Shape;111;g11f985a5f23_0_217"/>
          <p:cNvSpPr txBox="1"/>
          <p:nvPr>
            <p:ph idx="2" type="body"/>
          </p:nvPr>
        </p:nvSpPr>
        <p:spPr>
          <a:xfrm>
            <a:off x="6538200" y="2653400"/>
            <a:ext cx="4574100" cy="3388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12" name="Google Shape;112;g11f985a5f23_0_21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grpSp>
        <p:nvGrpSpPr>
          <p:cNvPr id="114" name="Google Shape;114;g11f985a5f23_0_231"/>
          <p:cNvGrpSpPr/>
          <p:nvPr/>
        </p:nvGrpSpPr>
        <p:grpSpPr>
          <a:xfrm>
            <a:off x="834621" y="399168"/>
            <a:ext cx="1332416" cy="1332416"/>
            <a:chOff x="348199" y="179450"/>
            <a:chExt cx="1116300" cy="1116300"/>
          </a:xfrm>
        </p:grpSpPr>
        <p:sp>
          <p:nvSpPr>
            <p:cNvPr id="115" name="Google Shape;115;g11f985a5f23_0_23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1f985a5f23_0_23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g11f985a5f23_0_231"/>
          <p:cNvSpPr txBox="1"/>
          <p:nvPr>
            <p:ph type="title"/>
          </p:nvPr>
        </p:nvSpPr>
        <p:spPr>
          <a:xfrm>
            <a:off x="1738400" y="798100"/>
            <a:ext cx="4416000" cy="2120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8" name="Google Shape;118;g11f985a5f23_0_231"/>
          <p:cNvSpPr txBox="1"/>
          <p:nvPr>
            <p:ph idx="1" type="body"/>
          </p:nvPr>
        </p:nvSpPr>
        <p:spPr>
          <a:xfrm>
            <a:off x="1738400" y="3079567"/>
            <a:ext cx="4416000" cy="29625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19" name="Google Shape;119;g11f985a5f23_0_23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20" name="Shape 120"/>
        <p:cNvGrpSpPr/>
        <p:nvPr/>
      </p:nvGrpSpPr>
      <p:grpSpPr>
        <a:xfrm>
          <a:off x="0" y="0"/>
          <a:ext cx="0" cy="0"/>
          <a:chOff x="0" y="0"/>
          <a:chExt cx="0" cy="0"/>
        </a:xfrm>
      </p:grpSpPr>
      <p:grpSp>
        <p:nvGrpSpPr>
          <p:cNvPr id="121" name="Google Shape;121;g11f985a5f23_0_238"/>
          <p:cNvGrpSpPr/>
          <p:nvPr/>
        </p:nvGrpSpPr>
        <p:grpSpPr>
          <a:xfrm>
            <a:off x="9155392" y="1675"/>
            <a:ext cx="3023097" cy="3468901"/>
            <a:chOff x="6790514" y="1255"/>
            <a:chExt cx="2267380" cy="2601741"/>
          </a:xfrm>
        </p:grpSpPr>
        <p:grpSp>
          <p:nvGrpSpPr>
            <p:cNvPr id="122" name="Google Shape;122;g11f985a5f23_0_238"/>
            <p:cNvGrpSpPr/>
            <p:nvPr/>
          </p:nvGrpSpPr>
          <p:grpSpPr>
            <a:xfrm>
              <a:off x="7067536" y="1255"/>
              <a:ext cx="1990358" cy="1990303"/>
              <a:chOff x="7067536" y="1255"/>
              <a:chExt cx="1990358" cy="1990303"/>
            </a:xfrm>
          </p:grpSpPr>
          <p:sp>
            <p:nvSpPr>
              <p:cNvPr id="123" name="Google Shape;123;g11f985a5f23_0_238"/>
              <p:cNvSpPr/>
              <p:nvPr/>
            </p:nvSpPr>
            <p:spPr>
              <a:xfrm rot="-8648551">
                <a:off x="7594313" y="527721"/>
                <a:ext cx="937226" cy="937226"/>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11f985a5f23_0_23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1f985a5f23_0_238"/>
              <p:cNvSpPr/>
              <p:nvPr/>
            </p:nvSpPr>
            <p:spPr>
              <a:xfrm rot="-8649154">
                <a:off x="7349891" y="283705"/>
                <a:ext cx="1425647" cy="1425404"/>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g11f985a5f23_0_238"/>
            <p:cNvGrpSpPr/>
            <p:nvPr/>
          </p:nvGrpSpPr>
          <p:grpSpPr>
            <a:xfrm>
              <a:off x="8207126" y="1807997"/>
              <a:ext cx="795000" cy="795000"/>
              <a:chOff x="8207126" y="1807997"/>
              <a:chExt cx="795000" cy="795000"/>
            </a:xfrm>
          </p:grpSpPr>
          <p:sp>
            <p:nvSpPr>
              <p:cNvPr id="127" name="Google Shape;127;g11f985a5f23_0_238"/>
              <p:cNvSpPr/>
              <p:nvPr/>
            </p:nvSpPr>
            <p:spPr>
              <a:xfrm rot="2152054">
                <a:off x="8319942" y="1920813"/>
                <a:ext cx="569367" cy="569367"/>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11f985a5f23_0_238"/>
              <p:cNvSpPr/>
              <p:nvPr/>
            </p:nvSpPr>
            <p:spPr>
              <a:xfrm rot="2150259">
                <a:off x="8408218" y="2008610"/>
                <a:ext cx="393004" cy="393004"/>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11f985a5f23_0_23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g11f985a5f23_0_238"/>
            <p:cNvGrpSpPr/>
            <p:nvPr/>
          </p:nvGrpSpPr>
          <p:grpSpPr>
            <a:xfrm>
              <a:off x="6790514" y="118857"/>
              <a:ext cx="548700" cy="548700"/>
              <a:chOff x="6790514" y="118857"/>
              <a:chExt cx="548700" cy="548700"/>
            </a:xfrm>
          </p:grpSpPr>
          <p:sp>
            <p:nvSpPr>
              <p:cNvPr id="131" name="Google Shape;131;g11f985a5f23_0_238"/>
              <p:cNvSpPr/>
              <p:nvPr/>
            </p:nvSpPr>
            <p:spPr>
              <a:xfrm rot="2150259">
                <a:off x="6868362" y="196705"/>
                <a:ext cx="393004" cy="393004"/>
              </a:xfrm>
              <a:prstGeom prst="ellipse">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1f985a5f23_0_23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3" name="Google Shape;133;g11f985a5f23_0_238"/>
          <p:cNvSpPr txBox="1"/>
          <p:nvPr>
            <p:ph type="title"/>
          </p:nvPr>
        </p:nvSpPr>
        <p:spPr>
          <a:xfrm>
            <a:off x="1098667" y="1018133"/>
            <a:ext cx="7810500" cy="476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34" name="Google Shape;134;g11f985a5f23_0_238"/>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11f985a5f23_0_13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3700"/>
              <a:buFont typeface="Maven Pro"/>
              <a:buNone/>
              <a:defRPr b="1" i="0" sz="3700" u="none" cap="none" strike="noStrike">
                <a:solidFill>
                  <a:schemeClr val="dk2"/>
                </a:solidFill>
                <a:latin typeface="Maven Pro"/>
                <a:ea typeface="Maven Pro"/>
                <a:cs typeface="Maven Pro"/>
                <a:sym typeface="Maven Pro"/>
              </a:defRPr>
            </a:lvl9pPr>
          </a:lstStyle>
          <a:p/>
        </p:txBody>
      </p:sp>
      <p:sp>
        <p:nvSpPr>
          <p:cNvPr id="7" name="Google Shape;7;g11f985a5f23_0_13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Nunito"/>
              <a:buChar char="●"/>
              <a:defRPr b="0" i="0" sz="1700" u="none" cap="none" strike="noStrike">
                <a:solidFill>
                  <a:schemeClr val="dk2"/>
                </a:solidFill>
                <a:latin typeface="Nunito"/>
                <a:ea typeface="Nunito"/>
                <a:cs typeface="Nunito"/>
                <a:sym typeface="Nunito"/>
              </a:defRPr>
            </a:lvl1pPr>
            <a:lvl2pPr indent="-323850" lvl="1" marL="9144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2pPr>
            <a:lvl3pPr indent="-323850" lvl="2" marL="13716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3pPr>
            <a:lvl4pPr indent="-323850" lvl="3" marL="18288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4pPr>
            <a:lvl5pPr indent="-323850" lvl="4" marL="22860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5pPr>
            <a:lvl6pPr indent="-323850" lvl="5" marL="2743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6pPr>
            <a:lvl7pPr indent="-323850" lvl="6" marL="32004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7pPr>
            <a:lvl8pPr indent="-323850" lvl="7" marL="36576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8pPr>
            <a:lvl9pPr indent="-323850" lvl="8" marL="41148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9pPr>
          </a:lstStyle>
          <a:p/>
        </p:txBody>
      </p:sp>
      <p:sp>
        <p:nvSpPr>
          <p:cNvPr id="8" name="Google Shape;8;g11f985a5f23_0_13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
          <p:cNvSpPr txBox="1"/>
          <p:nvPr>
            <p:ph type="ctrTitle"/>
          </p:nvPr>
        </p:nvSpPr>
        <p:spPr>
          <a:xfrm>
            <a:off x="1098667" y="2151750"/>
            <a:ext cx="5673900" cy="2497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25000"/>
              <a:buFont typeface="Calibri"/>
              <a:buNone/>
            </a:pPr>
            <a:r>
              <a:rPr lang="en-US"/>
              <a:t>Importance of Computer in Chemical Industries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g11f5220ef17_0_20"/>
          <p:cNvPicPr preferRelativeResize="0"/>
          <p:nvPr/>
        </p:nvPicPr>
        <p:blipFill rotWithShape="1">
          <a:blip r:embed="rId3">
            <a:alphaModFix/>
          </a:blip>
          <a:srcRect b="0" l="0" r="0" t="0"/>
          <a:stretch/>
        </p:blipFill>
        <p:spPr>
          <a:xfrm>
            <a:off x="1010913" y="1532300"/>
            <a:ext cx="10170174" cy="4989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g11f5220ef17_0_28"/>
          <p:cNvPicPr preferRelativeResize="0"/>
          <p:nvPr/>
        </p:nvPicPr>
        <p:blipFill rotWithShape="1">
          <a:blip r:embed="rId3">
            <a:alphaModFix/>
          </a:blip>
          <a:srcRect b="0" l="0" r="0" t="0"/>
          <a:stretch/>
        </p:blipFill>
        <p:spPr>
          <a:xfrm>
            <a:off x="85950" y="390828"/>
            <a:ext cx="11217150" cy="58827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Uses of Chromatography</a:t>
            </a:r>
            <a:endParaRPr/>
          </a:p>
        </p:txBody>
      </p:sp>
      <p:sp>
        <p:nvSpPr>
          <p:cNvPr id="348" name="Google Shape;34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82829"/>
              </a:buClr>
              <a:buSzPts val="2800"/>
              <a:buChar char="●"/>
            </a:pPr>
            <a:r>
              <a:rPr b="0" i="0" lang="en-US">
                <a:solidFill>
                  <a:srgbClr val="282829"/>
                </a:solidFill>
                <a:latin typeface="Arial"/>
                <a:ea typeface="Arial"/>
                <a:cs typeface="Arial"/>
                <a:sym typeface="Arial"/>
              </a:rPr>
              <a:t>Let's start with some areas where it is used more often. (Not limited to)</a:t>
            </a:r>
            <a:endParaRPr/>
          </a:p>
          <a:p>
            <a:pPr indent="-228600" lvl="0" marL="228600" rtl="0" algn="l">
              <a:lnSpc>
                <a:spcPct val="90000"/>
              </a:lnSpc>
              <a:spcBef>
                <a:spcPts val="1000"/>
              </a:spcBef>
              <a:spcAft>
                <a:spcPts val="0"/>
              </a:spcAft>
              <a:buClr>
                <a:srgbClr val="282829"/>
              </a:buClr>
              <a:buSzPts val="2800"/>
              <a:buChar char="●"/>
            </a:pPr>
            <a:r>
              <a:rPr b="1" i="0" lang="en-US">
                <a:solidFill>
                  <a:srgbClr val="282829"/>
                </a:solidFill>
                <a:latin typeface="Arial"/>
                <a:ea typeface="Arial"/>
                <a:cs typeface="Arial"/>
                <a:sym typeface="Arial"/>
              </a:rPr>
              <a:t>Pharmaceutical industry</a:t>
            </a:r>
            <a:r>
              <a:rPr b="0" i="0" lang="en-US">
                <a:solidFill>
                  <a:srgbClr val="282829"/>
                </a:solidFill>
                <a:latin typeface="Arial"/>
                <a:ea typeface="Arial"/>
                <a:cs typeface="Arial"/>
                <a:sym typeface="Arial"/>
              </a:rPr>
              <a:t>: In this field,(Includes Cosmetics and Herbal products too) it is mainly used to assertion purity of drugs. Identify impurities and develop chromatographic methods to quantify impurities.</a:t>
            </a:r>
            <a:endParaRPr/>
          </a:p>
          <a:p>
            <a:pPr indent="-228600" lvl="0" marL="228600" rtl="0" algn="l">
              <a:lnSpc>
                <a:spcPct val="90000"/>
              </a:lnSpc>
              <a:spcBef>
                <a:spcPts val="1000"/>
              </a:spcBef>
              <a:spcAft>
                <a:spcPts val="0"/>
              </a:spcAft>
              <a:buClr>
                <a:srgbClr val="282829"/>
              </a:buClr>
              <a:buSzPts val="2800"/>
              <a:buChar char="●"/>
            </a:pPr>
            <a:r>
              <a:rPr b="1" i="0" lang="en-US">
                <a:solidFill>
                  <a:srgbClr val="282829"/>
                </a:solidFill>
                <a:latin typeface="Arial"/>
                <a:ea typeface="Arial"/>
                <a:cs typeface="Arial"/>
                <a:sym typeface="Arial"/>
              </a:rPr>
              <a:t>Food and beverage industry: </a:t>
            </a:r>
            <a:r>
              <a:rPr b="0" i="0" lang="en-US">
                <a:solidFill>
                  <a:srgbClr val="282829"/>
                </a:solidFill>
                <a:latin typeface="Arial"/>
                <a:ea typeface="Arial"/>
                <a:cs typeface="Arial"/>
                <a:sym typeface="Arial"/>
              </a:rPr>
              <a:t>In this industry, it is used to majorly identify contaminants like pesticides content in beverages or heavy metal contents in water of food stuffs. </a:t>
            </a:r>
            <a:endParaRPr/>
          </a:p>
          <a:p>
            <a:pPr indent="-228600" lvl="0" marL="228600" rtl="0" algn="l">
              <a:lnSpc>
                <a:spcPct val="90000"/>
              </a:lnSpc>
              <a:spcBef>
                <a:spcPts val="1000"/>
              </a:spcBef>
              <a:spcAft>
                <a:spcPts val="0"/>
              </a:spcAft>
              <a:buClr>
                <a:srgbClr val="282829"/>
              </a:buClr>
              <a:buSzPts val="2800"/>
              <a:buChar char="●"/>
            </a:pPr>
            <a:r>
              <a:rPr b="1" i="0" lang="en-US">
                <a:solidFill>
                  <a:srgbClr val="282829"/>
                </a:solidFill>
                <a:latin typeface="Arial"/>
                <a:ea typeface="Arial"/>
                <a:cs typeface="Arial"/>
                <a:sym typeface="Arial"/>
              </a:rPr>
              <a:t>Forensic Labs: </a:t>
            </a:r>
            <a:r>
              <a:rPr b="0" i="0" lang="en-US">
                <a:solidFill>
                  <a:srgbClr val="282829"/>
                </a:solidFill>
                <a:latin typeface="Arial"/>
                <a:ea typeface="Arial"/>
                <a:cs typeface="Arial"/>
                <a:sym typeface="Arial"/>
              </a:rPr>
              <a:t>Here, chromatography is used to determine which fluids and compounds are present in human body after death or analyze blood samples to know whether he was poisoned to death etc. </a:t>
            </a:r>
            <a:endParaRPr/>
          </a:p>
          <a:p>
            <a:pPr indent="-228600" lvl="0" marL="228600" rtl="0" algn="l">
              <a:lnSpc>
                <a:spcPct val="90000"/>
              </a:lnSpc>
              <a:spcBef>
                <a:spcPts val="1000"/>
              </a:spcBef>
              <a:spcAft>
                <a:spcPts val="0"/>
              </a:spcAft>
              <a:buClr>
                <a:srgbClr val="282829"/>
              </a:buClr>
              <a:buSzPts val="2800"/>
              <a:buChar char="●"/>
            </a:pPr>
            <a:r>
              <a:rPr b="1" i="0" lang="en-US">
                <a:solidFill>
                  <a:srgbClr val="282829"/>
                </a:solidFill>
                <a:latin typeface="Arial"/>
                <a:ea typeface="Arial"/>
                <a:cs typeface="Arial"/>
                <a:sym typeface="Arial"/>
              </a:rPr>
              <a:t>Diagnostic Labs: </a:t>
            </a:r>
            <a:r>
              <a:rPr b="0" i="0" lang="en-US">
                <a:solidFill>
                  <a:srgbClr val="282829"/>
                </a:solidFill>
                <a:latin typeface="Arial"/>
                <a:ea typeface="Arial"/>
                <a:cs typeface="Arial"/>
                <a:sym typeface="Arial"/>
              </a:rPr>
              <a:t>In this Labs, we determine amount of drug present in blood, urine samples etc. You would be aware of dope tests where players are tested for banned steroids. </a:t>
            </a:r>
            <a:endParaRPr/>
          </a:p>
          <a:p>
            <a:pPr indent="-7747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9"/>
          <p:cNvSpPr txBox="1"/>
          <p:nvPr>
            <p:ph type="title"/>
          </p:nvPr>
        </p:nvSpPr>
        <p:spPr>
          <a:xfrm>
            <a:off x="2002777" y="1609694"/>
            <a:ext cx="10510500" cy="193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B333E"/>
              </a:buClr>
              <a:buSzPts val="4400"/>
              <a:buFont typeface="Arial"/>
              <a:buNone/>
            </a:pPr>
            <a:r>
              <a:rPr b="0" i="0" lang="en-US">
                <a:solidFill>
                  <a:srgbClr val="2B333E"/>
                </a:solidFill>
                <a:latin typeface="Arial"/>
                <a:ea typeface="Arial"/>
                <a:cs typeface="Arial"/>
                <a:sym typeface="Arial"/>
              </a:rPr>
              <a:t>“Tell me and I forget, teach me and I may remember, involve me and I learn.”</a:t>
            </a:r>
            <a:br>
              <a:rPr lang="en-US"/>
            </a:br>
            <a:r>
              <a:rPr b="0" i="0" lang="en-US">
                <a:solidFill>
                  <a:srgbClr val="2B333E"/>
                </a:solidFill>
                <a:latin typeface="Arial"/>
                <a:ea typeface="Arial"/>
                <a:cs typeface="Arial"/>
                <a:sym typeface="Arial"/>
              </a:rPr>
              <a:t>― Benjamin Franklin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Area Covered</a:t>
            </a:r>
            <a:endParaRPr/>
          </a:p>
        </p:txBody>
      </p:sp>
      <p:sp>
        <p:nvSpPr>
          <p:cNvPr id="289" name="Google Shape;289;p2"/>
          <p:cNvSpPr txBox="1"/>
          <p:nvPr>
            <p:ph idx="1" type="body"/>
          </p:nvPr>
        </p:nvSpPr>
        <p:spPr>
          <a:xfrm>
            <a:off x="485275" y="18733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Uses of Computer in chemical industries</a:t>
            </a:r>
            <a:endParaRPr/>
          </a:p>
          <a:p>
            <a:pPr indent="-228600" lvl="0" marL="228600" rtl="0" algn="l">
              <a:lnSpc>
                <a:spcPct val="90000"/>
              </a:lnSpc>
              <a:spcBef>
                <a:spcPts val="1000"/>
              </a:spcBef>
              <a:spcAft>
                <a:spcPts val="0"/>
              </a:spcAft>
              <a:buClr>
                <a:schemeClr val="dk1"/>
              </a:buClr>
              <a:buSzPts val="2800"/>
              <a:buChar char="●"/>
            </a:pPr>
            <a:r>
              <a:rPr lang="en-US"/>
              <a:t>● DCS (distributed control system)</a:t>
            </a:r>
            <a:endParaRPr/>
          </a:p>
          <a:p>
            <a:pPr indent="-228600" lvl="1" marL="685800" rtl="0" algn="l">
              <a:lnSpc>
                <a:spcPct val="90000"/>
              </a:lnSpc>
              <a:spcBef>
                <a:spcPts val="500"/>
              </a:spcBef>
              <a:spcAft>
                <a:spcPts val="0"/>
              </a:spcAft>
              <a:buClr>
                <a:schemeClr val="dk1"/>
              </a:buClr>
              <a:buSzPts val="2400"/>
              <a:buChar char="○"/>
            </a:pPr>
            <a:r>
              <a:rPr lang="en-US"/>
              <a:t>Fertilizer</a:t>
            </a:r>
            <a:endParaRPr/>
          </a:p>
          <a:p>
            <a:pPr indent="-228600" lvl="1" marL="685800" rtl="0" algn="l">
              <a:lnSpc>
                <a:spcPct val="90000"/>
              </a:lnSpc>
              <a:spcBef>
                <a:spcPts val="500"/>
              </a:spcBef>
              <a:spcAft>
                <a:spcPts val="0"/>
              </a:spcAft>
              <a:buClr>
                <a:schemeClr val="dk1"/>
              </a:buClr>
              <a:buSzPts val="2400"/>
              <a:buChar char="○"/>
            </a:pPr>
            <a:r>
              <a:rPr lang="en-US"/>
              <a:t>Water Treatment</a:t>
            </a:r>
            <a:endParaRPr/>
          </a:p>
          <a:p>
            <a:pPr indent="-228600" lvl="1" marL="685800" rtl="0" algn="l">
              <a:lnSpc>
                <a:spcPct val="90000"/>
              </a:lnSpc>
              <a:spcBef>
                <a:spcPts val="500"/>
              </a:spcBef>
              <a:spcAft>
                <a:spcPts val="0"/>
              </a:spcAft>
              <a:buClr>
                <a:schemeClr val="dk1"/>
              </a:buClr>
              <a:buSzPts val="2400"/>
              <a:buChar char="○"/>
            </a:pPr>
            <a:r>
              <a:rPr lang="en-US"/>
              <a:t>Chemical Plant</a:t>
            </a:r>
            <a:endParaRPr/>
          </a:p>
          <a:p>
            <a:pPr indent="-228600" lvl="0" marL="228600" rtl="0" algn="l">
              <a:lnSpc>
                <a:spcPct val="90000"/>
              </a:lnSpc>
              <a:spcBef>
                <a:spcPts val="1000"/>
              </a:spcBef>
              <a:spcAft>
                <a:spcPts val="1600"/>
              </a:spcAft>
              <a:buClr>
                <a:schemeClr val="dk1"/>
              </a:buClr>
              <a:buSzPts val="2800"/>
              <a:buChar char="●"/>
            </a:pPr>
            <a:r>
              <a:rPr lang="en-US"/>
              <a:t>● Chromatography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8918"/>
              <a:buFont typeface="Calibri"/>
              <a:buNone/>
            </a:pPr>
            <a:r>
              <a:rPr lang="en-US"/>
              <a:t>Importance of Computer in chemical industries</a:t>
            </a:r>
            <a:br>
              <a:rPr lang="en-US"/>
            </a:br>
            <a:endParaRPr/>
          </a:p>
        </p:txBody>
      </p:sp>
      <p:sp>
        <p:nvSpPr>
          <p:cNvPr id="295" name="Google Shape;29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Clr>
                <a:srgbClr val="1C1D1E"/>
              </a:buClr>
              <a:buSzPts val="2800"/>
              <a:buChar char="●"/>
            </a:pPr>
            <a:r>
              <a:t/>
            </a:r>
            <a:endParaRPr/>
          </a:p>
          <a:p>
            <a:pPr indent="-228600" lvl="0" marL="228600" rtl="0" algn="l">
              <a:lnSpc>
                <a:spcPct val="90000"/>
              </a:lnSpc>
              <a:spcBef>
                <a:spcPts val="1600"/>
              </a:spcBef>
              <a:spcAft>
                <a:spcPts val="1600"/>
              </a:spcAft>
              <a:buClr>
                <a:srgbClr val="1C1D1E"/>
              </a:buClr>
              <a:buSzPts val="2800"/>
              <a:buChar char="●"/>
            </a:pPr>
            <a:r>
              <a:rPr b="0" i="0" lang="en-US">
                <a:solidFill>
                  <a:srgbClr val="1C1D1E"/>
                </a:solidFill>
                <a:latin typeface="Open Sans"/>
                <a:ea typeface="Open Sans"/>
                <a:cs typeface="Open Sans"/>
                <a:sym typeface="Open Sans"/>
              </a:rPr>
              <a:t>Computer-Aided Chemical Engineering is being done since 1950s to the present state in which virtually all chemical engineering is computer-aided. Computer-aids are used at every stage from deciding what chemical species to make, through the conceptual design of the processes, the detailed design, the on-line control, optimization and up to the decommissioning. Computer-aids are important for assessing and minimizing environmental impacts and hazards.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1" name="Google Shape;30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several areas where Computerized systems are being used in Chemical Industries. Some of them are: </a:t>
            </a:r>
            <a:endParaRPr/>
          </a:p>
          <a:p>
            <a:pPr indent="-228600" lvl="0" marL="228600" rtl="0" algn="l">
              <a:lnSpc>
                <a:spcPct val="90000"/>
              </a:lnSpc>
              <a:spcBef>
                <a:spcPts val="1000"/>
              </a:spcBef>
              <a:spcAft>
                <a:spcPts val="0"/>
              </a:spcAft>
              <a:buClr>
                <a:schemeClr val="dk1"/>
              </a:buClr>
              <a:buSzPts val="2800"/>
              <a:buChar char="●"/>
            </a:pPr>
            <a:r>
              <a:rPr lang="en-US"/>
              <a:t>DCS (distributed control system)</a:t>
            </a:r>
            <a:endParaRPr/>
          </a:p>
          <a:p>
            <a:pPr indent="-228600" lvl="1" marL="685800" rtl="0" algn="l">
              <a:lnSpc>
                <a:spcPct val="90000"/>
              </a:lnSpc>
              <a:spcBef>
                <a:spcPts val="500"/>
              </a:spcBef>
              <a:spcAft>
                <a:spcPts val="0"/>
              </a:spcAft>
              <a:buClr>
                <a:schemeClr val="dk1"/>
              </a:buClr>
              <a:buSzPts val="2400"/>
              <a:buChar char="○"/>
            </a:pPr>
            <a:r>
              <a:rPr lang="en-US"/>
              <a:t>○ Fertilizer</a:t>
            </a:r>
            <a:endParaRPr/>
          </a:p>
          <a:p>
            <a:pPr indent="-228600" lvl="1" marL="685800" rtl="0" algn="l">
              <a:lnSpc>
                <a:spcPct val="90000"/>
              </a:lnSpc>
              <a:spcBef>
                <a:spcPts val="500"/>
              </a:spcBef>
              <a:spcAft>
                <a:spcPts val="0"/>
              </a:spcAft>
              <a:buClr>
                <a:schemeClr val="dk1"/>
              </a:buClr>
              <a:buSzPts val="2400"/>
              <a:buChar char="○"/>
            </a:pPr>
            <a:r>
              <a:rPr lang="en-US"/>
              <a:t>○ Water Treatment</a:t>
            </a:r>
            <a:endParaRPr/>
          </a:p>
          <a:p>
            <a:pPr indent="-228600" lvl="1" marL="685800" rtl="0" algn="l">
              <a:lnSpc>
                <a:spcPct val="90000"/>
              </a:lnSpc>
              <a:spcBef>
                <a:spcPts val="500"/>
              </a:spcBef>
              <a:spcAft>
                <a:spcPts val="0"/>
              </a:spcAft>
              <a:buClr>
                <a:schemeClr val="dk1"/>
              </a:buClr>
              <a:buSzPts val="2400"/>
              <a:buChar char="○"/>
            </a:pPr>
            <a:r>
              <a:rPr lang="en-US"/>
              <a:t>○ Chemical Plant</a:t>
            </a:r>
            <a:endParaRPr/>
          </a:p>
          <a:p>
            <a:pPr indent="0" lvl="0" marL="685800" rtl="0" algn="l">
              <a:lnSpc>
                <a:spcPct val="90000"/>
              </a:lnSpc>
              <a:spcBef>
                <a:spcPts val="500"/>
              </a:spcBef>
              <a:spcAft>
                <a:spcPts val="0"/>
              </a:spcAft>
              <a:buSzPts val="1800"/>
              <a:buNone/>
            </a:pPr>
            <a:r>
              <a:t/>
            </a:r>
            <a:endParaRPr/>
          </a:p>
          <a:p>
            <a:pPr indent="0" lvl="0" marL="228600" rtl="0" algn="l">
              <a:lnSpc>
                <a:spcPct val="90000"/>
              </a:lnSpc>
              <a:spcBef>
                <a:spcPts val="1000"/>
              </a:spcBef>
              <a:spcAft>
                <a:spcPts val="1600"/>
              </a:spcAft>
              <a:buSzPts val="1800"/>
              <a:buNone/>
            </a:pPr>
            <a:r>
              <a:rPr lang="en-US"/>
              <a:t>Some others areas are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1f5220ef17_0_14"/>
          <p:cNvSpPr txBox="1"/>
          <p:nvPr>
            <p:ph idx="1" type="body"/>
          </p:nvPr>
        </p:nvSpPr>
        <p:spPr>
          <a:xfrm>
            <a:off x="838200" y="567200"/>
            <a:ext cx="10515600" cy="6153000"/>
          </a:xfrm>
          <a:prstGeom prst="rect">
            <a:avLst/>
          </a:prstGeom>
          <a:noFill/>
          <a:ln>
            <a:noFill/>
          </a:ln>
        </p:spPr>
        <p:txBody>
          <a:bodyPr anchorCtr="0" anchor="t" bIns="45700" lIns="91425" spcFirstLastPara="1" rIns="91425" wrap="square" tIns="45700">
            <a:noAutofit/>
          </a:bodyPr>
          <a:lstStyle/>
          <a:p>
            <a:pPr indent="-357235" lvl="0" marL="457200" rtl="0" algn="l">
              <a:lnSpc>
                <a:spcPct val="115000"/>
              </a:lnSpc>
              <a:spcBef>
                <a:spcPts val="1200"/>
              </a:spcBef>
              <a:spcAft>
                <a:spcPts val="0"/>
              </a:spcAft>
              <a:buSzPts val="2026"/>
              <a:buChar char="●"/>
            </a:pPr>
            <a:r>
              <a:rPr lang="en-US" sz="2025">
                <a:latin typeface="Arial"/>
                <a:ea typeface="Arial"/>
                <a:cs typeface="Arial"/>
                <a:sym typeface="Arial"/>
              </a:rPr>
              <a:t>Chemical plants</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Petrochemical (oil) and refineries</a:t>
            </a:r>
            <a:endParaRPr sz="2025">
              <a:latin typeface="Arial"/>
              <a:ea typeface="Arial"/>
              <a:cs typeface="Arial"/>
              <a:sym typeface="Arial"/>
            </a:endParaRPr>
          </a:p>
          <a:p>
            <a:pPr indent="-357234" lvl="0" marL="457200" rtl="0" algn="l">
              <a:lnSpc>
                <a:spcPct val="115000"/>
              </a:lnSpc>
              <a:spcBef>
                <a:spcPts val="0"/>
              </a:spcBef>
              <a:spcAft>
                <a:spcPts val="0"/>
              </a:spcAft>
              <a:buSzPts val="2026"/>
              <a:buChar char="●"/>
            </a:pPr>
            <a:r>
              <a:rPr lang="en-US" sz="2025">
                <a:latin typeface="Arial"/>
                <a:ea typeface="Arial"/>
                <a:cs typeface="Arial"/>
                <a:sym typeface="Arial"/>
              </a:rPr>
              <a:t>Pulp and paper mills </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Boiler controls and power plant systems</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Nuclear power plants</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Environmental control systems</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Water management systems</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Water treatment plants</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Sewage treatment plants</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Food and food processing</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Agrochemical and fertilizer</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Metal and mines</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Automobile manufacturing</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Metallurgical process plants</a:t>
            </a:r>
            <a:endParaRPr sz="23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Pharmaceutical manufacturing</a:t>
            </a:r>
            <a:endParaRPr sz="22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Sugar refining plants</a:t>
            </a:r>
            <a:endParaRPr sz="2025">
              <a:latin typeface="Arial"/>
              <a:ea typeface="Arial"/>
              <a:cs typeface="Arial"/>
              <a:sym typeface="Arial"/>
            </a:endParaRPr>
          </a:p>
          <a:p>
            <a:pPr indent="-357235" lvl="0" marL="457200" rtl="0" algn="l">
              <a:lnSpc>
                <a:spcPct val="115000"/>
              </a:lnSpc>
              <a:spcBef>
                <a:spcPts val="0"/>
              </a:spcBef>
              <a:spcAft>
                <a:spcPts val="0"/>
              </a:spcAft>
              <a:buSzPts val="2026"/>
              <a:buChar char="●"/>
            </a:pPr>
            <a:r>
              <a:rPr lang="en-US" sz="2025">
                <a:latin typeface="Arial"/>
                <a:ea typeface="Arial"/>
                <a:cs typeface="Arial"/>
                <a:sym typeface="Arial"/>
              </a:rPr>
              <a:t>Agriculture applications</a:t>
            </a:r>
            <a:endParaRPr sz="2025">
              <a:latin typeface="Arial"/>
              <a:ea typeface="Arial"/>
              <a:cs typeface="Arial"/>
              <a:sym typeface="Arial"/>
            </a:endParaRPr>
          </a:p>
          <a:p>
            <a:pPr indent="0" lvl="0" marL="0" rtl="0" algn="l">
              <a:lnSpc>
                <a:spcPct val="90000"/>
              </a:lnSpc>
              <a:spcBef>
                <a:spcPts val="1200"/>
              </a:spcBef>
              <a:spcAft>
                <a:spcPts val="1600"/>
              </a:spcAft>
              <a:buSzPts val="1800"/>
              <a:buNone/>
            </a:pPr>
            <a:r>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DCS (distributed control system)</a:t>
            </a:r>
            <a:br>
              <a:rPr lang="en-US"/>
            </a:br>
            <a:endParaRPr/>
          </a:p>
        </p:txBody>
      </p:sp>
      <p:sp>
        <p:nvSpPr>
          <p:cNvPr id="312" name="Google Shape;31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E2E2E"/>
              </a:buClr>
              <a:buSzPts val="2800"/>
              <a:buChar char="●"/>
            </a:pPr>
            <a:r>
              <a:rPr b="0" i="0" lang="en-US">
                <a:solidFill>
                  <a:srgbClr val="2E2E2E"/>
                </a:solidFill>
                <a:latin typeface="Arial"/>
                <a:ea typeface="Arial"/>
                <a:cs typeface="Arial"/>
                <a:sym typeface="Arial"/>
              </a:rPr>
              <a:t>Distributed control systems (DCSs) are computer-software packages communicating with control hardware and providing a centralized human–machine interface (HMI) for controlled equipment.</a:t>
            </a:r>
            <a:endParaRPr b="0" i="0">
              <a:solidFill>
                <a:srgbClr val="202124"/>
              </a:solidFill>
              <a:latin typeface="arial"/>
              <a:ea typeface="arial"/>
              <a:cs typeface="arial"/>
              <a:sym typeface="arial"/>
            </a:endParaRPr>
          </a:p>
          <a:p>
            <a:pPr indent="-228600" lvl="0" marL="228600" rtl="0" algn="l">
              <a:lnSpc>
                <a:spcPct val="90000"/>
              </a:lnSpc>
              <a:spcBef>
                <a:spcPts val="1000"/>
              </a:spcBef>
              <a:spcAft>
                <a:spcPts val="0"/>
              </a:spcAft>
              <a:buClr>
                <a:srgbClr val="202124"/>
              </a:buClr>
              <a:buSzPts val="2800"/>
              <a:buChar char="●"/>
            </a:pPr>
            <a:r>
              <a:rPr b="0" i="0" lang="en-US">
                <a:solidFill>
                  <a:srgbClr val="202124"/>
                </a:solidFill>
                <a:latin typeface="arial"/>
                <a:ea typeface="arial"/>
                <a:cs typeface="arial"/>
                <a:sym typeface="arial"/>
              </a:rPr>
              <a:t>It is a central computer that autonomously coordinates the many subsystems (such as sensors and controllers) located around a plant in real-time. </a:t>
            </a:r>
            <a:endParaRPr/>
          </a:p>
          <a:p>
            <a:pPr indent="-228600" lvl="0" marL="228600" rtl="0" algn="l">
              <a:lnSpc>
                <a:spcPct val="90000"/>
              </a:lnSpc>
              <a:spcBef>
                <a:spcPts val="1000"/>
              </a:spcBef>
              <a:spcAft>
                <a:spcPts val="1600"/>
              </a:spcAft>
              <a:buClr>
                <a:srgbClr val="202124"/>
              </a:buClr>
              <a:buSzPts val="2800"/>
              <a:buChar char="●"/>
            </a:pPr>
            <a:r>
              <a:rPr b="0" i="0" lang="en-US">
                <a:solidFill>
                  <a:srgbClr val="202124"/>
                </a:solidFill>
                <a:latin typeface="arial"/>
                <a:ea typeface="arial"/>
                <a:cs typeface="arial"/>
                <a:sym typeface="arial"/>
              </a:rPr>
              <a:t>DCS are particularly important </a:t>
            </a:r>
            <a:r>
              <a:rPr b="1" i="0" lang="en-US">
                <a:solidFill>
                  <a:srgbClr val="202124"/>
                </a:solidFill>
                <a:latin typeface="arial"/>
                <a:ea typeface="arial"/>
                <a:cs typeface="arial"/>
                <a:sym typeface="arial"/>
              </a:rPr>
              <a:t>for controlling complex processes or for large continuous manufacturing plants where top-down control and coordination is vital for efficiency</a:t>
            </a:r>
            <a:r>
              <a:rPr b="0" i="0" lang="en-US">
                <a:solidFill>
                  <a:srgbClr val="202124"/>
                </a:solidFill>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DCS (distributed control system)</a:t>
            </a:r>
            <a:br>
              <a:rPr lang="en-US"/>
            </a:br>
            <a:endParaRPr/>
          </a:p>
        </p:txBody>
      </p:sp>
      <p:sp>
        <p:nvSpPr>
          <p:cNvPr id="318" name="Google Shape;31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2800"/>
              <a:buNone/>
            </a:pPr>
            <a:r>
              <a:rPr lang="en-US"/>
              <a:t>  </a:t>
            </a:r>
            <a:endParaRPr/>
          </a:p>
        </p:txBody>
      </p:sp>
      <p:pic>
        <p:nvPicPr>
          <p:cNvPr descr="What is Distributed Control System (DCS)? - ELECTRICAL TECHNOLOGY" id="319" name="Google Shape;319;p6"/>
          <p:cNvPicPr preferRelativeResize="0"/>
          <p:nvPr/>
        </p:nvPicPr>
        <p:blipFill rotWithShape="1">
          <a:blip r:embed="rId3">
            <a:alphaModFix/>
          </a:blip>
          <a:srcRect b="0" l="3185" r="0" t="0"/>
          <a:stretch/>
        </p:blipFill>
        <p:spPr>
          <a:xfrm>
            <a:off x="2339275" y="1744900"/>
            <a:ext cx="6642650" cy="492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1f5220ef17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DCS (distributed control system)</a:t>
            </a:r>
            <a:br>
              <a:rPr lang="en-US"/>
            </a:br>
            <a:endParaRPr/>
          </a:p>
        </p:txBody>
      </p:sp>
      <p:sp>
        <p:nvSpPr>
          <p:cNvPr id="325" name="Google Shape;325;g11f5220ef17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2800"/>
              <a:buNone/>
            </a:pPr>
            <a:r>
              <a:rPr lang="en-US"/>
              <a:t>  </a:t>
            </a:r>
            <a:endParaRPr/>
          </a:p>
        </p:txBody>
      </p:sp>
      <p:pic>
        <p:nvPicPr>
          <p:cNvPr id="326" name="Google Shape;326;g11f5220ef17_0_6"/>
          <p:cNvPicPr preferRelativeResize="0"/>
          <p:nvPr/>
        </p:nvPicPr>
        <p:blipFill rotWithShape="1">
          <a:blip r:embed="rId3">
            <a:alphaModFix/>
          </a:blip>
          <a:srcRect b="0" l="0" r="0" t="0"/>
          <a:stretch/>
        </p:blipFill>
        <p:spPr>
          <a:xfrm>
            <a:off x="211750" y="1208175"/>
            <a:ext cx="11584701" cy="5586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7"/>
          <p:cNvSpPr txBox="1"/>
          <p:nvPr>
            <p:ph idx="4294967295"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Chromatography</a:t>
            </a:r>
            <a:endParaRPr/>
          </a:p>
        </p:txBody>
      </p:sp>
      <p:sp>
        <p:nvSpPr>
          <p:cNvPr id="332" name="Google Shape;332;p7"/>
          <p:cNvSpPr txBox="1"/>
          <p:nvPr>
            <p:ph idx="4294967295"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02124"/>
              </a:buClr>
              <a:buSzPts val="2800"/>
              <a:buChar char="●"/>
            </a:pPr>
            <a:r>
              <a:rPr b="0" i="0" lang="en-US">
                <a:solidFill>
                  <a:srgbClr val="202124"/>
                </a:solidFill>
                <a:latin typeface="arial"/>
                <a:ea typeface="arial"/>
                <a:cs typeface="arial"/>
                <a:sym typeface="arial"/>
              </a:rPr>
              <a:t>Chromatography is </a:t>
            </a:r>
            <a:r>
              <a:rPr b="1" i="0" lang="en-US">
                <a:solidFill>
                  <a:srgbClr val="202124"/>
                </a:solidFill>
                <a:latin typeface="arial"/>
                <a:ea typeface="arial"/>
                <a:cs typeface="arial"/>
                <a:sym typeface="arial"/>
              </a:rPr>
              <a:t>a process for separating components of a mixture</a:t>
            </a:r>
            <a:endParaRPr/>
          </a:p>
          <a:p>
            <a:pPr indent="-228600" lvl="0" marL="228600" rtl="0" algn="l">
              <a:lnSpc>
                <a:spcPct val="90000"/>
              </a:lnSpc>
              <a:spcBef>
                <a:spcPts val="1000"/>
              </a:spcBef>
              <a:spcAft>
                <a:spcPts val="1600"/>
              </a:spcAft>
              <a:buClr>
                <a:srgbClr val="202124"/>
              </a:buClr>
              <a:buSzPts val="2800"/>
              <a:buChar char="●"/>
            </a:pPr>
            <a:r>
              <a:rPr b="1" lang="en-US">
                <a:solidFill>
                  <a:srgbClr val="202124"/>
                </a:solidFill>
                <a:latin typeface="arial"/>
                <a:ea typeface="arial"/>
                <a:cs typeface="arial"/>
                <a:sym typeface="arial"/>
              </a:rPr>
              <a:t>Now a days computer aided systems are being used for chromatography. </a:t>
            </a:r>
            <a:r>
              <a:rPr b="0" i="0" lang="en-US">
                <a:solidFill>
                  <a:srgbClr val="282829"/>
                </a:solidFill>
                <a:latin typeface="Arial"/>
                <a:ea typeface="Arial"/>
                <a:cs typeface="Arial"/>
                <a:sym typeface="Arial"/>
              </a:rPr>
              <a:t>Chromatography is used to separate a mixture of sample causing them to separate. Using a computer to analyze the time taken for a compound to be detected, one can know what is the compound. This can be used for detecting unknown mixture found in crime scene, mapping DNA (you can google “DNA chromatography), and so 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2022-03-24T04:04:52Z</dcterms:created>
  <dc:creator>ferdaustaslima@outlook.com</dc:creator>
</cp:coreProperties>
</file>