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notesSlides/notesSlide3.xml" ContentType="application/vnd.openxmlformats-officedocument.presentationml.notesSlide+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23"/>
  </p:notesMasterIdLst>
  <p:sldIdLst>
    <p:sldId id="256" r:id="rId2"/>
    <p:sldId id="257" r:id="rId3"/>
    <p:sldId id="297" r:id="rId4"/>
    <p:sldId id="258" r:id="rId5"/>
    <p:sldId id="290" r:id="rId6"/>
    <p:sldId id="300" r:id="rId7"/>
    <p:sldId id="301" r:id="rId8"/>
    <p:sldId id="283" r:id="rId9"/>
    <p:sldId id="285" r:id="rId10"/>
    <p:sldId id="287" r:id="rId11"/>
    <p:sldId id="289" r:id="rId12"/>
    <p:sldId id="288" r:id="rId13"/>
    <p:sldId id="291" r:id="rId14"/>
    <p:sldId id="272" r:id="rId15"/>
    <p:sldId id="292" r:id="rId16"/>
    <p:sldId id="293" r:id="rId17"/>
    <p:sldId id="295" r:id="rId18"/>
    <p:sldId id="294" r:id="rId19"/>
    <p:sldId id="296" r:id="rId20"/>
    <p:sldId id="298" r:id="rId21"/>
    <p:sldId id="299" r:id="rId22"/>
  </p:sldIdLst>
  <p:sldSz cx="9144000" cy="5143500" type="screen16x9"/>
  <p:notesSz cx="7010400" cy="9296400"/>
  <p:embeddedFontLst>
    <p:embeddedFont>
      <p:font typeface="Dosis" pitchFamily="2" charset="0"/>
      <p:regular r:id="rId24"/>
      <p:bold r:id="rId25"/>
    </p:embeddedFont>
    <p:embeddedFont>
      <p:font typeface="Source Sans Pro" panose="020B0503030403020204" pitchFamily="34"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000000"/>
          </p15:clr>
        </p15:guide>
        <p15:guide id="2" pos="2880">
          <p15:clr>
            <a:srgbClr val="000000"/>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7" roundtripDataSignature="AMtx7mgaFzEtw3TQnNShynYkNFxF2fpp6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780" y="5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7" Type="http://customschemas.google.com/relationships/presentationmetadata" Target="meta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8" Type="http://schemas.openxmlformats.org/officeDocument/2006/relationships/slide" Target="slides/slide7.xml"/></Relationships>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42775" units="1/cm"/>
          <inkml:channelProperty channel="T" name="resolution" value="1" units="1/dev"/>
        </inkml:channelProperties>
      </inkml:inkSource>
      <inkml:timestamp xml:id="ts0" timeString="2022-02-14T05:57:16.833"/>
    </inkml:context>
    <inkml:brush xml:id="br0">
      <inkml:brushProperty name="width" value="0.05292" units="cm"/>
      <inkml:brushProperty name="height" value="0.05292" units="cm"/>
      <inkml:brushProperty name="color" value="#FF0000"/>
    </inkml:brush>
  </inkml:definitions>
  <inkml:trace contextRef="#ctx0" brushRef="#br0">14870 8903 0,'-40'0'218,"27"0"-202,-14 0 0,-26 0-16,0 27 0,40-27 15,-27 13 1,27 0 15,-13 0 0,-54 54 1,1-15-1,66-12-15,0 13 15,-40 0-16,26 0 1,27-27 0,-13 1-1,0-14 1,0 40 0,-1-27-1,-12 1 1,13 26-1,-14-14 1,27-25-16,-53 25 16,40 14 15,-27 0-31,40 0 16,-26 0-1,-1-13 16,14-1-15,0-39 0,13 133-1,0-41 1,0 14 0,-13-13-1,-14-40 1,27 92-1,0-52 1,0-14 0,0-13-1,0 0 1,0-13 0,0 14 15,0-28-16,0 41 1,0-67 0,0 26-1,0 1 1,0 106 0,0-67-1,13-26 1,1 13-1,-14 0 1,26-13 0,14 40 15,13-27-31,-53-53 16,13 27-1,13-14 16,-12 1-15,12-14 0,27 53-1,-13-53 1,-27 1 0,40 25-1,39-12 1,-39 12-1,-39-25 1,39 25 0,-40-25-1,53 25 1,-53-25 0,80 52 15,-14-13-16,-39-14 1,-27-39 0,27 53-1,-27-53 1,40 53 0,-27-53-1,1 27 1,-1-14-1,1 26 1,-1-25 31,1 25-31,52-12-16,-39-27 15,13 26 16,-27-12-15,1-14 0,-1 13-16,27-13 31,-27 0-15,1 0-1,52 13 1,106 40 15,-105-40-31,52 40 16,-53-40-1,14 1 1,-27-1 0,0-13 15,-13 0-16,13 0 1,1 0 0,-1 0-1,-13 0 1,13 0 0,-27 0-1,1 0 1,26-27-1,-26 14 1,-27 0 0,0 13-1,67-27 1,12 1 0,-52 13-1,13-27 1,-40 27 15,53-67-15,-39 67-1,13-27 1,12-26 0,-38 40-1,-14-1 1,39-39-1,-25 40 1,12-27 0,14 0-1,-27 27 1,0-27 0,27-14 15,-14 41-31,14-40 31,13 0-15,-27 13-1,1-13 1,26-53 0,-53 92-1,39-52 1,1-1-1,-13 14 1,-27 0 0,13 26 15,13-105-31,1 52 16,12-13-1,-39 54 1,0-15 15,0 14-15,0 14-16,0 12 15,0-26 1,0 14 0,0 12-1,0-12 1,0 12-1,0-26 1,0-26 0,-26 26-1,13-66 1,0 26 0,-1 14 15,1 39-31,0 0 31,13 1-15,-13 12-1,-1-12 1,-39-54 0,40 40-1,0 27 1,0-40-1,-53-1 1,26-25 0,-13 12-1,53 67 1,-13 0 0,0-14-1,13 14 1,-27-26 31,1 25-16,12 1-31,1-13 16,-27-1-1,27 1 1,-26-27 15,-14 0-31,39 40 0,-12-1 16,-27-12-1,27 13 1,12 0 0,14-1 15,-26 14-31,13-13 31,-1 0-15,1 0 15,-13-1-15,13 14-1,-1 0 1,-12-26-1,-14 13 1,-26-14 0,-13-12-1,65 39 1,-38-27 0,-15-26-1,41 40 1,-53-27 15,-41 1-15,15-1-1,-1 27 1,13-14 0,53 27-1,14 0 1,13 0-1,0 0 17,-14 0-32,14 0 15,-53 0 1,0 0 0,-27 0 15,14 0-31,-40 0 15,26 0 17,-53 0-17,67 0 1,-14 0 0,67 0-1,-27 0 1,27 0-1,-1 0 1,14 0 0,-40 0-1,13 0 1,-52 0 0,65 0-1,14 0 1,0 0 78,-14 27-79,14-14 1,0-13-1,-14 26 1,14-12 0,-13 12 15,13-13-31,-1-13 16,-25 40 15,25-27-31,1 0 15,0 14 1,0-14 15,-1 0-15,1 14 0,-13-27 30,-1 13-30,14 0 15,0 0-15,-14 27-16,14 0 16,0-40-1,13 13 1,-40 14-1,27-14 17,-13 26-17,12-25 1,14-1 0,-13-13-1,0 26 1,0-12 15,-1-1-15,1 0 15,0-13 47,13 13-31,-13-13-31,0 14-1,13-1 16</inkml:trace>
  <inkml:trace contextRef="#ctx0" brushRef="#br0" timeOffset="22752.16">21643 9393 0,'-13'-14'15,"-1"14"110,-12 0-109,0 0 0,-1 0-1,-118 0 32,92 27-16,26-14-15,14-13 0,-40 27-1,0-1 1,13 1 0,1-1-1,-14 0 1,26 14 15,14-40-15,0 13-16,0 14 15,13-14 48,0 27-63,0-27 15,0 27 1,0 13 0,0-27-1,0 14 1,13 26 15,0-40-31,0 14 0,1 13 16,-1-27-1,0-12 17,14 12-1,-14-13-15,13 1-1,1 25 1,-14-26-1,0-13 1,0 0 0,1 14-1,12-14 1,0 13 15,1-13-15,-1 0-1,1 0 1,26 0 0,0 0-1,-27 0 1,1 0 0,26 0-1,26 0 1,-39 0-1,-27 0-15,0 0 16,14 0 0,-1 0-1,27 0 1,-13 0 15,-1-40-31,1 27 16,0-27-1,-14-13 17,1-26-17,-27-67 1,0 94 0,-27-54-1,1 79 1,12 27-1,-38-39 1,25 25 0,1 1-1,-14 13 1,-13 0 0,40-13-1,13 0 1</inkml:trace>
  <inkml:trace contextRef="#ctx0" brushRef="#br0" timeOffset="24831.68">20611 10702 0,'-13'0'94,"-53"-26"-63,52-1-31,-25 14 32,12 13-1,-12 0 0,-173 40 16,53 26-31,67-26-1,52-1 1,27 1 0,-1-27-1,14 14 1,0-14-16,14 40 15,12 0 1,-13 0 15,27 53-15,-14-40 0,14-27-1,-27-25 1,40 39-1,-39-40 1,52 27 0,-13-27 15,-27 0-15,-13-13-1,14 13 1,-14-13 15,0 0 0,0 0 1,1 0-17,25 0 1,-12 0-1,-1-13 1,1 0-16,12-27 16,1 0-1,0 14 1,-27-14 0,0-13-1,-13 14 1,0-14-1,0 0 1,0 13 15,-13 0-15,-13 14 0,12 13-1,-12-40 1,13-13-1,-1 39 1,14 1 0,0 13-1,-26-1 17,13 1-17,0 13 1,-14 0 15,14 0-31,-14-13 78</inkml:trace>
  <inkml:trace contextRef="#ctx0" brushRef="#br0" timeOffset="27480.46">21458 10570 0,'0'-26'31,"0"12"32,-40 14-63,14 0 15,-1-26-15,1 13 16,-14 0 0,-39-1 15,-1 1 16,41 13-16,-1 0-15,-13 0 15,26 0-15,14 0 15,0 0 0,0 0 16,0 0-47,-1 0 16,14 13-1,-13 1 16,0-1-15,13 13 15,0-13-15,-13 27 0,13-27-1,0 40 1,0-40-1,0 1 1,0-1 0,0 13-1,0-12 1,39 25 0,-25-12-1,-1 26 1,13-40-1,1 13 1,-14 14 0,13 0 15,-12-27 16,12 13-47,-13-26 47,14 14-32,-14-14 1,13 13-16,1 0 16,52 14-1,14-1 1,-67-26 15,-12 0 16,12 0-47,-13 0 16,40 0-1,13-13 1,-13-14-1,-26 14 1,-14 0 15,-13 0-31,0-1 32,0-25-17,0 26-15,0-40 16,0 0-1,0 13 1,-27 0-16,1-13 47,13 40-31,13 0-1,-27-14 1,14 14-1,0-13 17,0 13-1,-1 13-15,1 0-16,-13-14 15</inkml:trace>
  <inkml:trace contextRef="#ctx0" brushRef="#br0" timeOffset="30464.91">21987 8586 0,'0'-14'125,"-53"14"-125,0 0 15,-13 14 1,0-14-16,-40 26 15,-159 14 17,14 26-1,-14 66 16,226-92-32,12-14 1,27 1 0,0 66 15,0-27-15,0 13-1,0 0 1,27-26-1,-14-53 1,-13 14 0,26 12-16,27 0 15,80 41 1,91-41 0,-12-26-1,26 0 1,40-119 15,-212 40-31,-26-27 16,-40-13-1,0-133 17,0-65-17,-53 39 1,-26 133-1,39 105 1,40 27 31,-40 13-47,-66 158 16,-39 14-1</inkml:trace>
  <inkml:trace contextRef="#ctx0" brushRef="#br0" timeOffset="33688.9">12224 1045 0,'13'-13'47,"27"13"-47,-40 40 16,13-1-16,199 398 47,-212-384-32,26 13 1,14 26 0,-27-39 15,13 27-31,14-14 16,-27-40 15</inkml:trace>
  <inkml:trace contextRef="#ctx0" brushRef="#br0" timeOffset="34543.44">12753 992 0,'0'13'78,"26"54"-62,67 105 15,-53-106-31,13 53 31,52 132 16,-78-211-16</inkml:trace>
  <inkml:trace contextRef="#ctx0" brushRef="#br0" timeOffset="35384.54">12594 1640 0,'66'0'172,"80"-66"-172,-67 27 15,-13 25-15,-52 14 16,-1 0-16,0 0 47,0-13-16</inkml:trace>
  <inkml:trace contextRef="#ctx0" brushRef="#br0" timeOffset="36233.18">13256 1640 0,'26'0'78,"1"0"-62,-14 0-1,13 0 1,-13 0-16,1 0 16,12 0 31,1 0-32,-14 0 1,13 0-16,-12 27 15,-14-14 1,0 80 0,0-54-1,0-12 1,-14-14 0,1 0-1,0 1 1,132-14 93,53-93-93,13 27-16,-66 26 15,-26 0-15,-40 27 16,-40 13 0,-40 0 77</inkml:trace>
  <inkml:trace contextRef="#ctx0" brushRef="#br0" timeOffset="37345.31">13679 807 0,'-13'-13'31,"-14"13"-15,14 0 0,0 0-16,-14 13 15,-12 0 1,-1 80 31,40-14-16,66 159 16,-53-185-32,53 40 1,-26-40 0,-27-53-16,27 13 15,-13-13 1,52 13 0,-66-13-1,40 0 1,0 0-1,26 0 1,1-13 0,-54-27 15,-13 14-31,-13-27 16,0-13 15,-26-53-16,-40 66 1,-40-132 0,27 118-1,12-25 1,-25 26 0,12 26-1,14 27 1,53 13 15,0 0-15,0 0-16,-1 0 15,-12 0 1,0 0 0,12 0 15</inkml:trace>
  <inkml:trace contextRef="#ctx0" brushRef="#br0" timeOffset="40983.58">13891 146 0,'-14'0'109,"-25"0"-93,-1 0-16,-26-14 16,-794 1 31,106 106-16,278 145 16,462-238-32,14 53 1,-13 53 0,13 13-1,-53 26 1,40 14-1,13 13 1,0-93 0,0 1-1,0 25 1,0-65 0,0-13 15,0 26-31,66 52 31,27 54-15,26-27-1,-27-39 1,-52-27 15,26-39-31,-52-14 16,118 53-1,185-26 1,-39-14 0,-66-26-1,-120 0 1,-52 0 0,-27 0-1,27 0 1,39 0 15,80-53-15,-27 27-1,93-27 1,80 13 0,-41 27-1,-171 13 1,-27-40-1,-53 40 1,67-66 0,65-53-1,173-53 1,-94 40 0,-104 13 15,-120 0-31,0-27 31,0 80-15,-40 0-1,0-80 1,27 80 0,-27-66-1,-13 26 1,-13 13-1,40 54 1,-14-1 0,0 14 15,-52-27-31,39 39 16,-27-25-1,-171-27 1,158 52 15,80 14-15,-26 0-1,25 0 1,1 0 0,-53-26-1,26 26 1,-52-13-1,26-1 1,-54 14 0,81-13-1,26 13 48,-1 0-16,1 0 46</inkml:trace>
  <inkml:trace contextRef="#ctx0" brushRef="#br0" timeOffset="41930.06">15200 886 0,'0'14'16,"14"-14"-16,-1 0 15,0 0 1,0 0 0,27 0-16,-14 0 15,133 0 17,503 0-1,-252-27 16,-265 14-16,-79 13-15,-13-13 15</inkml:trace>
  <inkml:trace contextRef="#ctx0" brushRef="#br0" timeOffset="42744.88">16708 595 0,'27'0'109,"79"0"-109,13 66 16,-80-52-16,28-1 31,38 53-31,-78-66 0,52 40 31,-39-14-15,-14 1-1,-12-14 1,-1 0 0,-66 66 77,13-52-77,-26 26-16,0-13 16,0-14-16,-40 40 15,13-26 1,80-27 46</inkml:trace>
  <inkml:trace contextRef="#ctx0" brushRef="#br0" timeOffset="43392.75">16748 489 0,'13'53'32,"14"53"-17,-14-79-15,-13 52 16,13-39-16,-13 66 15,27 13 17,12 79-17,-39-119-15,14-26 16,-1-39 0</inkml:trace>
  <inkml:trace contextRef="#ctx0" brushRef="#br0" timeOffset="44229.85">16735 926 0,'13'-13'94</inkml:trace>
  <inkml:trace contextRef="#ctx0" brushRef="#br0" timeOffset="56679.34">17912 450 0,'0'79'203,"53"67"-203,-40-54 15,14 41-15,-27-28 16,40-12-16,-40 39 16,13-26-16,-13-40 15,0-26 1,0-14-16,0-12 16,0-1 15,0 0 31,-27-13-46</inkml:trace>
  <inkml:trace contextRef="#ctx0" brushRef="#br0" timeOffset="58031.87">17873 503 0,'13'0'0,"13"0"16,1 0-1,-14 0 1,0 0-16,40 0 31,-26 26-15,-1 14-16,40 26 15,0-13 1,-13 0 0,-40 0-1,14-14 1,-14 1-1,0 13 17,14-13-17,-14-1 1,-13-65 93,13-120-109,53 54 16,-39-1-16,13-13 16,52-79-1,-52 132 1,-27 40-1,27 26 126,-27 14-125,0 12-16,27 28 15,-27-28-15,-13-26 16,13 107 0,-13-1 15,14-66-31,-14 92 0,26-105 15,-26-1 1,0-12 0,0-14-1,13 0 1,-13 1 93</inkml:trace>
  <inkml:trace contextRef="#ctx0" brushRef="#br0" timeOffset="58513.32">19024 397 0,'79'198'16,"-53"-145"-1,1 146 1,-14 26-1,0 39 1,-13-105 0,0-80-1,0-145 95</inkml:trace>
  <inkml:trace contextRef="#ctx0" brushRef="#br0" timeOffset="59740.55">19116 476 0,'40'27'78,"26"52"-78,40 0 15,-40-52-15,0 26 16,-39-27 0,52 80 15,-79-53 0,26 40 0,-26-27-15,0-40 0,0-65 46,0-1-46,0-13-16,40-251 31,39 158-15,-39 54-16,13-27 15,-26 52 1,-27 54 15,0 26 16,0 1-47,0 25 31,0-25-31,0 38 16,0 54 15,0 27-15,0-54-16,0 27 15,66 211 1,-53-158 0,0-53-1,14-14 1,-27-78 78,-14-14-63,1 0-31</inkml:trace>
  <inkml:trace contextRef="#ctx0" brushRef="#br0" timeOffset="62289.67">5569 767 0,'0'-13'0,"27"13"31,26 66-31,-53-26 0,26 26 16,40 80-16,-52-94 15,-1 68-15,27-1 16,-14-40-1,-26-13-15,0-13 16,27 26 31,-27-65 47,-40-14-63</inkml:trace>
  <inkml:trace contextRef="#ctx0" brushRef="#br0" timeOffset="63104.24">6006 582 0,'0'66'0,"13"53"16,14-79-16,-27-14 16,26 41-16,-13-28 15,14 1 1,-14 13-16,0-13 0,-13-14 15,0-13-15,14 14 16,12 26 0,0 79 15,41 66 16</inkml:trace>
  <inkml:trace contextRef="#ctx0" brushRef="#br0" timeOffset="63775.42">5808 1138 0,'-14'0'0,"1"0"16,0 0 62,66 0-15,211 0-63,-52 0 15,0 0-15,-93-14 16,-53 14-1</inkml:trace>
  <inkml:trace contextRef="#ctx0" brushRef="#br0" timeOffset="65738.3">10319 688 0,'-13'-13'0,"-14"-1"31,-39 14-15,26 0-16,1 0 16,12 0-16,-13 0 15,14 0-15,-1 0 16,1 0-1,-53 53 32,-40 106 0,105 0-16,14-106-15,0 13 0,14-53-1,-1 0-15,26 14 16,14 39 0,-13-26-1,13-27 1,-27-13 15,-12 13-31,-1-13 31,13 0-15,27 13 0,-39-13-1,52 0 1,-40-13-1,40-13 1,-52-1 0,38-39-1,-38 26 1,12 1 15,1-14-31,-1 13 16,-26 0-1,0 1 1,0-27 15,0-1-15,-26 28 0,12 12-1,1 1 1,-27 13 15,-12-14-15,-15 1-1,14-14 1,-39-13 0,-80-13-1,0 13 1,93 40 15</inkml:trace>
  <inkml:trace contextRef="#ctx0" brushRef="#br0" timeOffset="72514.77">7117 1495 0,'-13'0'250,"0"13"-62,13 0-141,26 1-47,-26-28 93,0 1-46,0 0-16,0-14-31,-13 27 16,0 0 0,-14 0-16,14 0 15,53 0 110,-27 0-109,0 0-16,1-26 16,-14-14-1,0 27 16,0 0 32,-14 13-47,1 0-1,13 13 32,0 0 0,0 1 94,0-1-126,0 0-15,0 0 16,0 27-16,27 0 15,118-14 1,27-26 0,-119-40 15,-66-26-15,-27 27-1,-26-14 1,13 39-1,0-12 17,27 26-32,12 0 15,1 0 1,-53 26 0,0 14-1,13 13 1,79-53 46,27 0-46,-13 0-16,-14 0 16,-12 0-1,25 0 126,-12 13-126,-1-13 1,1 0-16,-14 0 16,0 0-1,-13-13 1,0-13 0,0-1-1,0 14 1,0-14-1,0 14 1,-26 13 0,12 0-1,-52 0 1,53 13 0,13 27-1,0 13 1,79-13 15,-52-40-31,13 0 16,13 0-1,-40 0 17,-13-27-17,-27-26 1,1 40-1,13 13 32,-40 0-31,26 27 0,1-1-16,13-13 15,13 0 1,0 14 15,39-27 0,-26 0-15,1 0 0,-14-13-1,0-1 1,0 1-1,-14 0 17,1 13-17,-26 0 1,25 26 0,14 1-1,0-1 1,0 27 15,40-26-31,26-27 31,27-13-31,-93-40 32,0 0-17,0 39 32,0 28-16,-13-1 16,-1-13-16,-12-13-15,13-14-16,-1 14 16</inkml:trace>
  <inkml:trace contextRef="#ctx0" brushRef="#br0" timeOffset="74629.72">7263 979 0,'0'0'0,"-40"0"0,-13 0 16,-13 0-1,-93 0 17,93 26 30,53 1-31,-27 13-15,14-14 0,13-13-1,13 27 17,0-14-32,0 14 15,0 39 1,0 54-1,0-107 1,0 1-16,0 12 31,26 67-31,0-53 32,27 13-17,-53-53 1,14 1-1,-1-1 1,40 40 15,-14-40-15,-25 14 0,39-14-1,-14-13 16,-12 0-15,-14 0 0,40 26-16,0 1 31,-40-14-31,27-13 16,-1 26-1,1 1 1,-27-27-1,27 0 1,0 0 0,-14 0-1,40 0 1,-13 0 0,27 0-1,-27 0 1,-14-13-1,1-54 1,-14-12 0,1 26-1,-27 27 1,0-14 15,0-26-15,0 39-1,0-52 1,0 39 0,-13 14-1,13-27 1,-14-26 0,1-14 15,-13 67-16,26-1 1,-14 14 0,14 0 31,-13-1-32,0 1 1,0 13-1,-27-13 1,14 13 0,12-13-16,14-1 15,-13 14 1,-13-13 0,-40 0-1,52 13 1,-52-13-1,40-14 1,12 27 0,1 0 15,0 0 0,0-13-15,-14 13-1,14-13 1,-13 13 0,12 0-1,-52-40 1,0 14 0,53 26 30,-14 0-30,14 0 0,0 0 31</inkml:trace>
  <inkml:trace contextRef="#ctx0" brushRef="#br0" timeOffset="76087.47">7210 860 0,'-40'0'141,"14"0"-125,13 0-1,-1 13 1,1 66 31,13-12-16,0-41 16,0-13-32,13 1 1,1-1 15,-1-13-15,0 26 0,0-13 30,14-13-14,-14 0-17,0 0 1,0 0 31,14-26-47,-14 13 15,0 0 1,0-54 0,1 41-1,-1 13 48,-13-1-48,0 1 32,-13 0 47,-14 13-94,1-13 16,13 13-16,-14-13 15,-39 13 1,13-14 0,40 1-1</inkml:trace>
  <inkml:trace contextRef="#ctx0" brushRef="#br0" timeOffset="80417.52">10041 1945 0,'0'13'188,"0"0"-173,-27 14-15,14-14 16,13 0 62,13-13-47,1 0 0,12 0-15,-26-13 31,0-14-31,-13 14 155,0 13-155,-1 0 31,28 0 0,-14-13 62</inkml:trace>
  <inkml:trace contextRef="#ctx0" brushRef="#br0" timeOffset="82208.34">9988 1799 0,'-13'0'31,"0"0"-31,-1 0 15,1 0 64,0 0-79,0 13 0,-14 40 31,14-39 0,-14 52 16,27-53-47,0 13 31,0-12-15,0-1 15,0 13-15,0-12-1,14 12 1,-1-13 0,0-13 30,0 13-30,1 1 31,12-14-47,-13 0 16,1 0 15,12 0 16,-13 0-32,0 13 1,27-13 0,-27 0-1,1 0 1,12 0-1,-13 0 1,1 0 0,25 0-1,-26 0 17,14 0-17,-14-13-15,14-1 16,-27 1 31,0 0-32,0-13 1,0-14 0,-14 13-1,14 14 1,0 0 15,-13-14-31,-13 14 16,12 0 15,1 0-15,13 0-16,-13-1 78,0 1-47,0 0-15,-1 0-16,1-1 0,0 1 46,-14 13-14,14 0-17,-27 0 1,14 0-16,-40-13 16</inkml:trace>
  <inkml:trace contextRef="#ctx0" brushRef="#br0" timeOffset="83271.52">10014 1693 0,'-13'0'31,"0"0"0,13 14 0,-13-1-15,13 13 0,-13-13-16,-1-13 31,14 14-16,0-1 1,14 13 0,-1-12 31,-13-1-32,13-13 1,0 0-1,0 0 17,14 0-17,-14 0 1,0 0 0,1 0-1,-14-13 48,0-1-32,0 1 0,0 0 0,-27-14-15,14 14 0,-14 13 15,14 0-15</inkml:trace>
  <inkml:trace contextRef="#ctx0" brushRef="#br0" timeOffset="84640.31">10186 2090 0,'14'13'250,"-1"27"-203,13-27-47,-12-13 32,-1 14 14,0-14 1,0 0-31,1 0 15,-41 0 79,27-14-79,-13 1 31,0 13 16,-1 0-15,1 0 15,-27 0-62</inkml:trace>
  <inkml:trace contextRef="#ctx0" brushRef="#br0" timeOffset="86775.98">10081 1508 0,'-14'0'47,"-39"0"0,27 0-32,-27 0-15,13 0 16,-65 0 31,52 0-16,39 13 0,-38 1-15,12-1-16,0 27 15,27-27-15,-27 53 32,27-26-17,13 12 1,0-25 0,0 13-1,0 26 1,0 26-1,26-39 1,14 13 0,-13-39-1,-14-1 17,0-12-32,14 25 15,-1-12 1,27 26-1,-40-40 17,-13 0-17,13 0 17,14 14-17,12-14 1,-12-13-1,-14 13 1,14-13 0,-14 13 15,0 1-31,14-1 16,-14-13 15,0 0-31,27 13 15,-27 0 1,93 14 15,-80-27-15,14 0 0,-27 0-16,14 0 15,65 0 1,-65 0-1,39 0 1,-40 0 0,-12-13-1,12-1 1,-13-12 15,-13-40-15,27-14-1,-27 27 17,0-26-17,0 39 1,0 27-16,0-26 16,0-1-1,-14 0 1,1-26 15,13 26-15,-26 14-1,26-14 1,-13 14 0,-14-14 15,1 14-31,12 12 0,14 1 15,0 0 17,-13 0-17,0-1 1,0-25 0,-1 12-1,1 27 1,-13 0 46,-14-39-62,14 25 16,-14 1 0,0 13-16,-26-13 15,40-14 1,-1 27-1,14 0 48,0 0-16,-1 0 0</inkml:trace>
  <inkml:trace contextRef="#ctx0" brushRef="#br0" timeOffset="87408.4">9485 1468 0,'14'0'125,"-1"0"-16</inkml:trace>
  <inkml:trace contextRef="#ctx0" brushRef="#br0" timeOffset="88360.81">9803 1521 0,'13'14'94,"-39"-1"-78,12 0-1,1 0 1,13 1 15,13-1 16,1-13-31,-1 13-16,40-13 31,-14 0-31,-12 0 16,-14-13 30,-13 0-30,0-1 0,0 1-1,-13 13 48,0 0-32,-1 0-31,-12 0 16,13 0-16</inkml:trace>
  <inkml:trace contextRef="#ctx0" brushRef="#br0" timeOffset="89383.53">10398 1601 0,'-13'0'63,"-14"0"-47,14 0-1,-26 13 48,39 0-16,0 0-47,0 1 15,13-14 48,13 0-63,-13 0 62,-13-14-31,0 1 32,-13 26 15</inkml:trace>
  <inkml:trace contextRef="#ctx0" brushRef="#br0" timeOffset="90176.89">10610 1998 0,'0'-14'16,"-13"14"31,-14 0-47,14 0 15,0 0 1,13 14 15,0 12 1,13-13-17,0 1 1,14-14 31,-14 0-47,0 0 31,-13-14 16,-13 1-32,0 13 17</inkml:trace>
  <inkml:trace contextRef="#ctx0" brushRef="#br0" timeOffset="91090.25">10649 2355 0,'-13'0'125,"13"13"0,-39-39-16,25 12-109,1 14 16,0 0 78,0 0-79,13 14 17,0-1-17,0 0 17,0-26 61,-14-14-77,-12 14 0,0-13-1,-14 26-15</inkml:trace>
  <inkml:trace contextRef="#ctx0" brushRef="#br0" timeOffset="93314.36">9644 1905 0,'-13'13'62,"0"0"1,-1 1-63,14 12 15,0 1 1,0-1-1,14 1 64,25-27 61,-25 0-124,-14-14-1,13-12 1,-13 13 78,-27 13-94,-39 0 15,13 0-15,40 0 16,-13 0-16,26 13 78,0 13-62,13-12-1,0-14 1,40 0 0,13 0-1,-53 0 1,-66 0 78,27 0-79,-40 0-15,26 0 16,14 0 0,12 0-1,28 0 48</inkml:trace>
  <inkml:trace contextRef="#ctx0" brushRef="#br0" timeOffset="94430.6">9776 2222 0,'-13'0'16,"-13"0"-16,12 0 16,1 0-16,-13 0 15,13 0-15,-1 0 16,1 0 31,13 14-47,0-1 31,0 13 16,0-12-31,0-1-16,0 0 15,13-13 1,40 0-1,40 0 1,26 0 0,-93 0 15,-39-13-15,-40 13-1,-39 0 1,-14 0-1,79 0 17,14 0-32,-13 0 0,12 0 31,1 0 0,26 13 16,27 27-47,-13-40 16,39 0-1,-27 0 1,-39-13 31,0-1-47,0 1 15,-13 0 1,0 13 31</inkml:trace>
  <inkml:trace contextRef="#ctx0" brushRef="#br0" timeOffset="95752.11">10544 2315 0,'0'13'171,"39"-13"-124,1 0-15,-27-13-1,-13-13-31,-26 12 0,-1 14 15,-12 0-15,25 0 16,-25-13 0,26 13-1,-1 0 17,28 27 46,-1-14-47,0-13 16</inkml:trace>
  <inkml:trace contextRef="#ctx0" brushRef="#br0" timeOffset="98080.67">10266 2037 0,'0'0'15,"0"14"-15,-13-14 16,-1 0 0,-12 26-16,26-13 93,0 0-77,0 27 0,13-27-16,0-13 15,14 0 32,-14 0 47,-13-13-78,-13 0 30,0 13-14,-14 0-17,14 0-15,-14 0 16,14 0-16,-13 13 16,26 0 15,0 27-31,0-27 31,0 0 32,13-13-63,0 0 15,-13-13 48,-13 0 140,13-13-188,0-1 1,-13 14 31,-14 13-47,27 13 47,0 0-47,0 1 15,27-14-15,26 0 16,105 0 0,-118 0-1,-93 0 63,14 0-78,-1 0 16,27 0-16,-14 0 78,14 13-62,13 0-1,-13-13-15,26 0 266,0 0-250,27 0-1,79 0 1,-93 0 46,-39 0-30,-13 0-1,12 0 0,1 0-15</inkml:trace>
  <inkml:trace contextRef="#ctx0" brushRef="#br0" timeOffset="98703.52">10094 1799 0,'-27'0'15,"14"0"17</inkml:trace>
  <inkml:trace contextRef="#ctx0" brushRef="#br0" timeOffset="104531.56">7289 860 0,'-13'0'406,"13"13"-390,-13 0 15,0 1 32,-1-1-17,14 13-30,-13 14 0,0-27-1,13 53 1,0-39 0,0-1 15,0-13-16,13-13 48,14 0-63,-14 0 16,0-13-1,-13 0 1,0 0-1,0 0 1,0-27 0,0 13-1,0 14 1,-13 0 31,13 0-16,-40 13-15,14 13-16,-27-13 15,-13 40 1,52-27 31,14 27-32,14-1 1,12 1 0,1-40-1,-14-13 1,-13-14 0,13 1-1,-13-14 220,0 27-204</inkml:trace>
  <inkml:trace contextRef="#ctx0" brushRef="#br0" timeOffset="109527.53">7818 357 0,'0'27'78,"14"26"-62,12-1-16,14 15 15,-27-41-15,0 27 16,27 53 31,-40-80-16,13-12 16,-13-1 0</inkml:trace>
  <inkml:trace contextRef="#ctx0" brushRef="#br0" timeOffset="111695.52">9419 1244 0,'0'-27'109,"0"-13"-93,0 14 0,0-27-16,0 27 0,0-1 15,0 14 1,0 0 0,0-1 30,0 1-30,-40-13 0,27 26-1,-13 0 1,-1-27 0,14 27-1,-40 0 1,0 0-16,-39 27 15,12-1 1,-12 14 0,52-27-1,40 0 1,0 27 0,0 13-1,0-27 16,0 27-15,26-53-16,1 14 16,66-14 15,65 0-15,54 0-1,-199 0 1,0 0 15,14 0-15,-14 0 62,0 0 31,1 26-78,-14 14-15,0-1-16,-27 1 16,14-27-1,-14 14 1,1-14 15,13-13-15,-14 0-16,-39 0 31,13-13-31,27 0 94,-1-14-94,1 1 0,13 12 15,-14 1 1,27 0 0,0 0-1,0-53 1,53-27 0,119 0-1,-93 67 1,-52-1-1,-1 14 32,1-13-31,-14-1 0,-13 14 15,0 0 63</inkml:trace>
  <inkml:trace contextRef="#ctx0" brushRef="#br0" timeOffset="114272.85">7951 265 0,'-13'-14'141,"-1"14"-126,-52 0 1,13 0-16,-53 0 15,-13 0 1,80 14 0,25-1 31,14 0-47,0 40 15,0 26 1,0 40-1,0-66 1,40 0 0,-13-13 15,-1-14-15,14 1-1,-1 13 1,14 12-1,-39-38 1,12-1 15,-13-13 1,0 0-17,1 0 32,25 0-47,28 0 16,-15-13-1,-25 13 17,-1 0 14,-12 0-46,-1-14 16,26 1 0,-25 0-1,12-13 17,-26 12-1,0-25-31,0-1 15,0-13 1,0-13 0,0-27 15,0 54-31,0-14 31,-13 26-15,0 14 15,-1 0-15</inkml:trace>
  <inkml:trace contextRef="#ctx0" brushRef="#br0" timeOffset="115081.32">8718 1310 0,'13'26'0,"172"67"31,-65-54-31,-15 1 0,41-27 15,13 27-15,26-40 16,-26 0-16,-54 0 16,-25 0-16,-27 0 15,-27-13 1,-26-27 0,0-52-16</inkml:trace>
  <inkml:trace contextRef="#ctx0" brushRef="#br0" timeOffset="116992.59">8771 1416 0,'0'-14'109,"-27"-12"-93,14-1-1,0 14 1,0-27-1,-14-26 17,27 13-17,0 0 1,0 1 0,0 38-1,14-12-15,-14-1 31,105 1-15,1-1 0,-79 27 15,-14 0-31,0 0 31,80 0-15,-1 0-1,27 0 1,67 0 0,-173 0-1,13-26 1,1 26 0,-14 0-1,13 0 1,1 13-1,-1 14 32,-26-1-47,53 67 16,-39-54 0,-14-25 15,0 12 109</inkml:trace>
  <inkml:trace contextRef="#ctx0" brushRef="#br0" timeOffset="119448.97">7382 1111 0,'13'0'250,"0"0"-234,1 0-1,-1 0 16,-13 13-31,26-13 47,54 0-31,92 27 31,-67 13-16,28-1-15,-80-25 15,-27-1-31,-13 0 16,14 13 15,12 1-16,1 13 1,13-14 0,-26-13-1,12 27 1,-26-27 0,14-13-1,26 66 1,13-13-1,27 0 1,-67-26 0,-13-27 15,0 13-15,27 13-16,66 1 31,-93-27-16,40 13 1,-40-13 0,27 26-1,-13-12 1,12-1 0,-12 0-1,12 27 1,1-40-1,0 26 1,-1 1 0,-25-27 15,12 13-15,-13-13-16,67 13 15,-67-13 32,13 0-31,-12 0-1,-1 0 1</inkml:trace>
  <inkml:trace contextRef="#ctx0" brushRef="#br0" timeOffset="121487.62">8414 1984 0,'0'27'78,"-13"-14"-31,13 14-16,0-14-15,0 13-1,0-13 1,13-13 0,13 0-1,-13 0 48,-13-26-63,0 0 15,0-1 1,0 14 78,-13 13-79,-13 0-15,13 0 16,-1 0 47,14 13-48,0 0 1,14-13-16,-1 0 15,13 0-15,1 0 16,12 0 0,-25 0-1,-1 0-15</inkml:trace>
  <inkml:trace contextRef="#ctx0" brushRef="#br0" timeOffset="124929.66">8453 1773 0,'-26'0'47,"-27"-27"-47,0 14 16,40 13 46,-14 0-62,1 0 16,13 0-16,0 0 15,-14 0 1,1 0 0,12 13-1,1-13 1,13 27-1,0 12 1,-13 1 0,13-27 15,0 1-31,0 25 16,0-26-1,0 54 16,0-41-31,0 1 16,13 25 0,14-12-1,-27-27 1,26 14 0,1-14 15,12 0-16,-26-13 17,14 27-32,-14-27 15,0 0 1,27 13 15,-27-13-15,1 0-1,-1 0 1,13 0 0,-13 0-1,1 0 1,-1 0 0,13 0 15,-12-13-16,-1-1 1,13 14 0,-13-13-1,1 0 17,-1-13-17,0 26-15,27-53 16,-27 26 15,-13 1-15,0 13-1,0-14 17,0 1-17,-26-27 1,-14 13-1,0-13 1,1 0 0,25 40-1,1 0 1,-13-14 15,-1 14-15,27 26 296,13 0-296,-13-26 109,0 0-109,27 13 452,-27 13-30,0-26-376,-13 13-46,-1 0 0,1 0-1,-26 0 1,-28 0-1,41 0 17,52 106-1,107-80 16,-80-26-32,-40-39 1,-13-1 0,0 27-1,0 26 63,0 53-62,0-26-16,-13-27 16,-1 0 93,-12-13-109,13 0 16,-1 0 31,-12-13 78</inkml:trace>
  <inkml:trace contextRef="#ctx0" brushRef="#br0" timeOffset="126473.21">8453 1826 0,'0'13'344,"14"-13"-313,-1 0-15,13-13 0,-12 13-1,-1-14-15,26 14 16,-25 0-16,-1 0 16,0-13-1,53 13 16,-13-13-15,0 13 0,-26 0-1,-1 0 32,14 0-31,13 0-16,-40 0 15,0 0 17,27 0-17,-14 0 1,40 0 0,-52 0 30,-1 0-46,0 0 16,14 0 0,39 0-1,-40 0 1,-13 0 46,1 13-46,12-13-16,14 13 16,26 27-1,-13-40-15,13 13 16,-53-13 0,0 14 77</inkml:trace>
  <inkml:trace contextRef="#ctx0" brushRef="#br0" timeOffset="127359.32">9194 1614 0,'0'13'78,"40"40"-63,-14-40-15,27 14 16,-39-14 0,12 0-1,-13-13 1,0 13 15,1-13 63,12 0-94,-13 0 16,-158 93 93,79-14-93,-14-12-16,14-1 15,40-27-15,13 1 16,-1-27 15,1-13 63</inkml:trace>
  <inkml:trace contextRef="#ctx0" brushRef="#br0" timeOffset="129137.61">10134 2275 0,'-14'-13'94,"14"-27"-94,14 14 15,-1 0-15,0-1 16,13-13-16,1 1 16,-1-27-16,27 13 15,-26 26-15,12-12 16,14-14-1,159-119 1,92 0 15,-264 158-31,0 1 32,65 13 14,-52 0-14,0 0-17,13 27 1,-39-14 0,13 0-1,-27-13 16,13 0-15,93 0 0,-26 0-1,-67 0 1,-39-13 46,0 13-30</inkml:trace>
  <inkml:trace contextRef="#ctx0" brushRef="#br0" timeOffset="129767.92">11337 1349 0,'53'40'47,"146"53"-32,-40-80-15,-40 53 16,-80-66-16,-12 13 15,-14 1 95,-53-1-110,-158 66 15,39-13-15,-13-13 16,53 13 0,-40 27-16</inkml:trace>
  <inkml:trace contextRef="#ctx0" brushRef="#br0" timeOffset="135836.63">2858 952 0,'0'14'203,"0"-1"-203,66 40 16,-1006-371-16,2118 728 15,-927-343 1,-66-67 15,-145 0-15,-53-80 15,-40 54-15,13 13-1,-92-14 17,53 1-17,52 26-15,1 0 0,12 0 63,14 13-63,0 0 31</inkml:trace>
  <inkml:trace contextRef="#ctx0" brushRef="#br0" timeOffset="141305.73">22648 6456 0,'0'13'156,"0"14"-109,0-14-47,14-13 47,-1 13-47,40-13 16,-40 0-1,27 0 1,-27 0 31,0 0-47,-13-13 15,-26 13 110,12 13-125,14 0 16,-13 0 0,0 1 30,13-1-30,0 0 15,0 14 1,0-14-32,26-13 0,27 0 15,13-13 1,-52-1-1,-14 1 1,0 0 0,0-27-1,-93 1 1,53 25 0,27 14-1,0 0 48,-27 0-63,27 0 15,0 0-15,0 0 16,13 14 0,0-1 15,0 0-16,13-13 1,0 0 0,0 0-1,14 0 1,-14 0 0,-13-53-1,0 27 1,0 12-1,0 1 1,0 0 15,-13 13 1,-1 53-17,14-13 1,0 26-16,0-53 15,0 0 1,14 27 0,12-27-1,1-13 1,-1 0 0,27-26-1,-40-14 1,-13 27-1,0-14 17,0 14-17,-13 0 1,-13 13 15,-14 13-15,-13 40-1,26-27 1,27-12 0,0 12-1,0-13 1,0 40 0,27-53-1,-14-13 1,-13 0-1,0-14 1,0 14-16,0-27 16,0 1-1,-26 39 63,12 0-62,-25 0-16,26 0 16,-1 0 15,14 13-31,0 0 16,14 0-1,-14 1-15,13-14 16,0 0 15,0-14 0,-13-25-31,0-14 16,13 26 0,-26 27 93,13 14-93,0-1-1,0 0 1,0 13-16,0-12 0,27-1 15,39-13 1,0 0 0,-53-13-1,-13-27 1,0-26 15,-13 66-15,-27-27-1,14 27 1,-1 0 0,14 0 15,0 0-31,0 0 16,-1 27-1,1-27 1,13 66-1,0-26 1,13-14 15,27-52 47,-40 12-78,13-12 16,1 0-16,-14 12 16,0-12-1,-27-1 48,-13 27-48,-12 0 1,52 14-16,0-1 16,0 27-1,0-1 1,0-12 15,13-1-15,0 1-1,40-27 1,26 0 0,-13 0-1,-13-27 1,-53 14 0,0 0-1,0-1-15,0-12 16,-26 13-1,13 13 1,-1 0 31,1 0-31,-13 0-16,-27 13 31,13 40-16,27 0 1,13-40 0,0 0 31,26-13-32,27 0 1,0-26-16,0-27 15,-53 26 1,-13 1 15,0 13-15,-14 13 31,1 13-32,13 27 1,-1-40 0,14 39-1,0-25 1,-13-14 109,0 0-109,-14 0 30,1 0-30,26 13 31,0 0-47,0 14 16,13-1 15,14-26-31,-1 0 15,14-26 1,-40 12-16,13-12 16,-13 13-1,0-27 1,-13 40 15,-27 0 32,27 0-48,0 0 17</inkml:trace>
  <inkml:trace contextRef="#ctx0" brushRef="#br0" timeOffset="143144.09">22754 6496 0,'-13'-14'219,"0"14"-203,-14 0-1,14 0-15,0 0 16,0 0 0,-1-26-1,-25 13 1,39-1-16,-53-52 15,26-40 17,14 93-1,-13-119 31,-14-27-46,40 0 0,-27 93-16,27 0 15,-39-79 1,39 39 0,0-27-1,0-12 1,0-14-1,0 40 17,0-66-17,0 145-15,39-132 16,41 40 0,26-40-1,-80 79 16,80-105-15,-80 145 0,14-40-1,0 27 1,13-26 0,26-1-1,0-26 1,-26 66-1,-26 27 1,-1-14 0,-26 13 15,14 14 0,-1 13-15,13 0-16,1-13 31,-27 0-15</inkml:trace>
  <inkml:trace contextRef="#ctx0" brushRef="#br0" timeOffset="144583.37">22212 2672 0,'-13'27'94,"13"39"-79,0-26-15,0 13 16,-40 13-16,40 0 16,-13-27-16,13 14 15,0-39 1</inkml:trace>
  <inkml:trace contextRef="#ctx0" brushRef="#br0" timeOffset="146312.71">22093 2646 0,'13'0'0,"13"0"63,-12 0-48,-1 0-15,0 13 32,0 0-32,-13 1 31,40 12 0,0 14-31,66 39 47,-93-66 15,0 1-46,-13-1 15,0 0-15,13 0 0,0-13 30,14 27 95,-14-14-141,0 0 16,1 0-16,12 14 31,-26-54 281,0 14-296,0 0-16,0 0 16,0-14-16,0 14 15,0-13-15,0 12 16,0-12 15,0 13-31,0-27 16,0 0-1,0-13 17,0 40-17,0 0 17,0-14 46,0 14-78,0 0 15</inkml:trace>
  <inkml:trace contextRef="#ctx0" brushRef="#br0" timeOffset="150408.07">22675 2791 0,'53'0'172,"92"-53"-156,-92 40-16,40-26 15,-80 39-15,13-14 16,-52 14 156,0 0-172,-14 0 15</inkml:trace>
  <inkml:trace contextRef="#ctx0" brushRef="#br0" timeOffset="151332.26">22754 2553 0,'0'13'0,"-13"1"16,13-1 0,0 0-16,0 0 15,0 1-15,0 12 16,0-13 0,0 1-1,0 12-15,0 14 47,0-27-16,0 27 16,13-27-31,-13 13-1,0-12-15,0 12 32,0-13 77,0 0-31,0 1-62,0 12-1</inkml:trace>
  <inkml:trace contextRef="#ctx0" brushRef="#br0" timeOffset="152176.31">22622 2844 0,'13'-13'141,"0"13"-125,27-13-16,-14 13 15,41-40 1,-28 27-16,-25 13 0,-1 0 16</inkml:trace>
  <inkml:trace contextRef="#ctx0" brushRef="#br0" timeOffset="152800.43">23244 2540 0,'26'93'31,"-26"-67"-31,13 27 0,-13 13 16,0-39 0,0 26-16,0-40 0,27 13 15,-14 1 17</inkml:trace>
  <inkml:trace contextRef="#ctx0" brushRef="#br0" timeOffset="153848.44">23230 2474 0,'0'-13'94,"0"-14"-78,14 1-16,12 26 15,146-14 32,-145 14-31,12 0-1,-12 0 1,-14 0 0,0 0 46,14 14-62,-27-1 16,0 0-1,0 0 17,0 14-17,-40 26 1,-26 13-1,39-40 1,-12-12 0,-1-14-1,27 0 1,-1 0 31,-12 0 0</inkml:trace>
  <inkml:trace contextRef="#ctx0" brushRef="#br0" timeOffset="156809.4">22847 5953 0,'-13'0'16,"-14"0"-1,14 0 16,0 0-15,-14 0 0,-13 0-1,-52 27 17,65-14-17,-26 13 16,40-13-15,-13 27 0,-1-27 15,27 1-15,-13 52-1,13 0 1,0 0-1,0-39 1,0-1 0,0-13-1,0 0 17,0 40-17,0-39 1,27 65-1,-27-66 1,13 14 0,-13-1-1,13 27 17,13 13-17,1-26 1,-27-14-1,13-12 1,0-14 0,1 13-1,-1 0 1,40 27 0,-40-27 15,0 0-16,-13 0-15,27 14 16,26-14 0,-40-13 15,0 0-31,0 0 16,14 0-1,-1 0 1,14 0-1,26 0 1,66 0 0,-92-13-1,-27-14 1,27-12 0,-27 25-1,0-25 1,14-14 15,-27 26-31,0-39 16,0 13-1,0-26 17,0 26-17,0-40 1,-13 14-1,13-40 1,0 26 0,-14 14-1,14 66 1,-13-27 0,0 40 15,-13 0-16,-1-13 1,14 13 0,-40-13 15,40-1-15,-40 14 30,0 27-30,-13 26-16,-14-27 16,54-26-1,39-13 173,0 0-173,1 0-15,12 13 250,-13-14-203,-13 1-15,0 40 77,0 12-93,0 1-16</inkml:trace>
  <inkml:trace contextRef="#ctx0" brushRef="#br0" timeOffset="157599.6">23032 6959 0,'93'-14'110,"-40"1"-95,39-27 1,-65 27-16,-14 13 16,-26-13 46,-1 13-46</inkml:trace>
  <inkml:trace contextRef="#ctx0" brushRef="#br0" timeOffset="159796.54">22979 5477 0,'0'-13'78,"-13"13"-78,-14 0 15,-12 0-15,-133 0 32,-80 0-1,-39 66 16,278-27 0,0 67-47,-40 66 31,13 0-16,-52 53 1,39-79 0,40-40-1,-1-54 1,14-12 0,0-13-1,0-1-15,0 53 16,0-12-1,0 12 1,0-39 0,0 26 15,14-27-31,12 1 31,14 26-15,52 0-1,-65-26 1,12-13 0,14-1-1,0-13 1,53 27 0,13-14-1,53 27 1,-40-39 15,-13 12-31,-52-26 16,-41 0-1,27 0 1,0 0 15,40 0-15,-67 0-1,0 0 1,27 0 0,13-93-1,67-12 1,-1 25 0,-105 67-1,-1-27 1,-13 14-1,-13-40 1,0-40 0,40-26 15,-14 105-31,1-26 31,-27 40-15,0-27-1,0 1 1,0-28 0,0 1-1,0 0 1,0 0 0,0 13-1,0 13 1,0-92-1,0 39 1,0 14 0,0 26-1,-13 14 1,-14-1 15,27 13-15,-13 14-1,-14-27 1,27 14 0,-26 0-1,0 12 1,-41-39 0,28 40-1,-14-13 1,-27 12-1,-39 1 1,66 13 0,40 0 15,0-13-15,-13 13 15,-1 0-16,-13 0 1,-211 0 0,211 0-1,14-26 1,13 26 46,-14-14-46,-39 1-16,40 0 16,26 0-1,0-1-15</inkml:trace>
  <inkml:trace contextRef="#ctx0" brushRef="#br0" timeOffset="162843.53">22728 5067 0,'0'0'0,"-14"0"0,1 0 15,0 0 1,-27 0 15,-79 0 1,-106 26 30,159 1-46,53-27-1,-13 13 1,-1 0 0,14 0-1,-27 14 1,27-14-16,-14-13 15,-25 53 1,38-40 0,-39 27 15,1 0-31,-68 39 16,81-39-1,-41 39 16,1-13 1,53-53-17,-67 54 1,66-41 0,1 0-16,13-12 15,0 12 1,-14 27-1,1 0 1,-27 79 0,0 14-1,13-14 1,40-66 0,0 0 15,0-39-16,0-1 1,0 1 0,0 65-1,0 14 1,0 119 0,13-146-1,-13 27 1,14 0-1,38 13 1,-52-79 0,27 66 15,-14-80-31,27 54 16,-14-28 15,40 28-16,-39-54 1,26 27 0,-27-26-1,-12-14 1,52 13 0,66 54-1,27 12 1,-1-12-1,-144-80 32,52 0-31,0 0 0,40 53-1,145 26 1,-171-79-1,-67 0 17,26 0-17,54 0 1,92 0 0,-145 0-1,13 0 1,-13 0-1,13-13 1,13 0 0,106-40 15,-27 26-31,-26-26 16,-13 14-1,-80 12 16,-12 14-15,52-40 0,-53 40-1,14-40 1,39-27 0,-53 14-16,132-79 15,-39 26 1,-13 66-1,-67 26 1,27-26 0,-26 0-1,-1-52 1,40-67 15,0 0-15,-52 132 15,-14 27-15,0-40-1,0 40-15,0-67 16,0-131 0,0 78-1,0 41 1,0 12-1,0 1 1,0-27 0,0 0 15,-14 93-31,1-27 16,0-13-1,-93-52 16,53 65-15,-39-53 0,26 27-1,-14 40 1,27 13 0,53-1 15,-39 1-16,12 13 1,-171-66 0,92 39-16,-172-12 15,212 39 1,26 0 0,14-27 15,-1 27 0,14 0-15,-13-13-1,-14 13 1,27 0 31,-14 0-47,14 0 15,0 0 1,0 0-16,-40 0 47,-53-13-47,-40-40 16,-52 13-1,105 14 1,80 26 93,-27-13-93,27 13-1,0 0-15,-27 0 16,27 0-16,-14 0 63</inkml:trace>
  <inkml:trace contextRef="#ctx0" brushRef="#br0" timeOffset="165943.66">22265 4445 0,'-27'0'31,"-12"0"-31,-120 13 31,-397 67 1,93 78 30,278 1-31,-40 0-15,40 13 0,145-119-1,0-14 1,27-25-1,13 39 1,0-40-16,-13 40 16,-27 119 15,27-53-31,13-27 16,0 1-1,0 39 1,0-13 15,0 40-15,0-106-1,27 53 1,-14 26 0,0-39-1,0-14 1,27 40-1,-27-26 1,-13-54 0,13 1-1,27 40 1,-27 39 0,1 39 15,-14-92-16,13 1 1,13 38 0,1 1-1,-1-66-15,27 66 16,0-14 15,-27 1-31,14-14 16,13 1-1,13-14 1,40 13 0,26-13 15,-105-52-31,65 25 16,-39-12-1,80 39 16,12-13-15,-52-13 0,26 12-1,79 28 1,-52-67 0,-14 0-1,-119-13 1,14 0 15,39 14-15,198 25-1,54-39 1,-173 0-16,-92 0 16,14 0 15,-41 0 0,40 0-15,27 0-1,26 0 1,-93 0 0,1 0-1,-14 0 1,132-26-1,266-27 1,-306 40 0,107-14 15,-159 1-31,-13-1 16,13-12-1,-1 12 1,41-52 15,-66 65-15,12-65 15,-12 39-15,65-105-1,-65 79-15,26 0 16,26-106-1,-13 53 1,0 13 0,-39 0-1,12 0 1,1-39 0,13-1 15,-26 40-16,-14 27 1,-13 26 0,0-13-1,0 13 1,0-27 0,0 14-1,0-66 1,0 79-1,0 13 1,0-12 0,0-28 15,0 14-31,0-40 16,0 66-1,0 1 1,0-14 15,0-27-15,0-52-1,-40 0 1,27 39 0,13 80-1,-13-13 1,13 12-1,-40-25 1,-26-41 0,26 27-1,-39-66 1,52 93 0,-79-106 15,93 132-16,0-14 1,-27-25 0,14 25-1,-27-12 1,-66-40 0,-212-53-1,53 39 1,-39-25-1,92 38 1,26 28 0,-184-67 15,-54 27-31,226 79 16,144 0-1,41 0 1,13 0 15,-14 0 32,1 0-63,-1 0 15,14 13-15,-27-13 31,1 13-15,12-13-16,-118 0 16,79 0-1,52 13 1</inkml:trace>
  <inkml:trace contextRef="#ctx0" brushRef="#br0" timeOffset="174071.76">21431 5292 0,'-13'0'94,"26"39"-78,0-25-16,14 12 15,-14-26 16,0 0 1,27 0-17,-40-13 1,13 0 0,1 13 234,12 13-219,-13-13-31,0 0 0,27 26 172,-27-12-157,14 12 17,-1-26-17,14 13-15,-14-13 16,54 0-16,-27 0 15,-40-106 48,-66 67-32,27 52 16,12 132-47,1-78 16,13-54-1,27 0 48,39-66-63,-13-13 15,-40 26-15,-13-39 16,0 52 0,0-12 15,-27 39 0,1 53-15,26-14-1,-13 1 1,0-13-16,-1-14 16,14 0 77,14-26-93,-14-14 16,0 14 0,-14 0 15,1 13-31,-53 0 16,-13 79-16,79-39 15,0 26 1,0-13 15,0-40-15,92-13-16,-12 0 15,12-145 1,-79 12 0,-13 67 15,-26-26-31,13 92 15,-53 0 1,-40 26 0,66 14-16,27 13 31,0-14 0,13-25-15,39-1-1,67-13 1,-79-13 0,-27-14-1,0-26 1,0 40 0,0 0-1,-27 13 1,14 0-16,-14 39 15,27-12 17,0-14-32,0 0 31,14 14-15,25-27-1,-12-13 1,-27-1-1,0-25 1,0 12 0,0 14-1,-13 13 1,-1 0 31,14 26-47,27 27 0,12-13 15,14-13 1,0-27 0,-26 0 15,-14-27-15,-13-13-1,-27 1 1,14 25-1,-26 14 1,-14 0 0,26 0-1</inkml:trace>
  <inkml:trace contextRef="#ctx0" brushRef="#br0" timeOffset="179288.33">21630 7607 0,'0'0'15,"106"79"-15,-67-52 16,1 26-16,0-40 16,-14-13 30,146 53-14,-66-53-17,13 13-15,13 13 16,-119-26 0,14 0 15,-1 27-16,40-27 17,-26 0-32,-27 0 15,1 0 32,105 26-31,53-12-1,-93-14-15,-26 39 16,13-39 0,-39 0-1,-1 0 32,1 0-31,-1 0-16,27 0 15,0 0 1,-14-26 0,28-1-1,65-12 17,-79-14-17,26 13 1,14-13-1,-14-26 1,-26 26 0,-26 13-1,39-13 1,-27-39 0,-25 25-1,78-91 1,-12 65-1,-1 14 17,-66 65-32,14-38 15,-27 38 17,0-25-17,0-28 1,0-12-16,13 26 31,13-66-31,1 66 16,-27 14-1,0 12 1,0-79 0,0-132 15,0 145-16,-13 41 1,-1 38 0,-12-12 31,26 13-32,0-14 1,-13 14-1,-1 0 1,-12 0 0,0-14 15,-14 1-31,13 12 0,-12 1 16,25 0-1,-38-14 1,-1 1-1,-40-27 17,27 40-32,13 0 15,26-1 17,14 1-17,-26 0 1,-1 13 15,13-13-31,-25 13 16,-15-27-1,14 14 1,14 0 0,-54 0 15,1-27-31,39 40 15,26 0 1,-12 0 0,-14 0-1,-66 0 17,-67 0-17,107-13 1,-120 13-1,107 0 1,65 0 0,14 0 15,-13 0 0,-1 0-31,1 0 16,-67 26-1,40-13 17,27-13-32,-14 27 15,27-27 17,-27 13-17,14 0 1,13 0 15,-40 27-31,0-13 16,-27 39-1,-25 26 1,25-25 0,27-28 15,40-26-31,0-13 0,13 40 15,-27-13 1,1 25 0,-27 68-1,-40 38 17,27-65-17,40-40 1,-14-13-1,40-14 1,-13 0 0,0 27 15,13 14-31,0-54 16,0 13-1,0 1 1,0-14-1,0 79 17,0-78-32,0 78 15,0 14 1,0-26 15,39 25-15,-12 41-1,39 118 1,-26-158 0,26 13-1,-27-13 1,-12-40 0,26 40-1,0 26 1,39-12-1,-26-15 1,14-39 0,-67-39 15,14-1-31,-14-12 31,13-1-15,27 0-1,0 0 17,198-13-1,-171 0-31,52-13 16,-39 13-1,-14-13 1,0-14-1,-26 14 17,27-27-32,-41 27 0,-12-13 15,26 13 1,13-1 15,0-25-15,-39 25-1,39-25 1,-40 26 0,1-27-1,-1 27 1,0-1 0,27-12 15,-53 13-31,40-14 15,26-52 1,40 13 0,-79 26-1,52-26 17,-66 13-17,14-13 1,25-53-1,28 13 1,132-66 0,26 26-1,-159 93 1,-13-26 0,-39 53-1,-14-1 1,13-65-1,1-14 17,26-66-17,-53 106-15,13 0 32,0-1-17,-13-52 1,0 53-1,0-26 1,0 39 0,0 0-1,0-13 1,0-14 0,-66-92 15,-13 27-31,26 79 15,53 26 1,-13 0 0,-27-13-1,27 27 17,-40-14-17,26 0-15,1 27 16,-27-13-1,53 13 1,-13 13 31,-1 0-47,1-14 0,0 14 0,-14 0 16,14 0-1,-40 0 16,-132 0-15,13-79 0,80 66-16,-67-14 15,106 1 1,26 26 31,-26 0-32,-13-13 1,53-1 0</inkml:trace>
  <inkml:trace contextRef="#ctx0" brushRef="#br0" timeOffset="182447.84">21921 5398 0,'-13'0'438,"-1"-14"-423,1 1 1,0 0-16,0 0 15,-1 13 1,1 0 0,0-14-16,-14 1 15,14 0 1,-53-53 0,26-53 30,27 79-46,13-79 47,-13 79-15,13 14-17,26-67 1,1 53-1,-27 14 110,0 13-125,0 0 16,0-1 78,-40 28 46,27 25-124,-14-26-16,1 14 16,0-1-16,-14 1 15,0 26 1,14-27 0,26-65 171,13 25-171,-13 1 15,26-27-31,14 1 16,-27 25-1,27-25 1,-27 39 62,14 0-62,26 0-16,-40 0 15,0 0-15,0 0 16,1 0-1,38 26 1,-52-13 0,27 1 15,-1 12-15,41-13-1</inkml:trace>
  <inkml:trace contextRef="#ctx0" brushRef="#br0" timeOffset="184047.59">21683 4564 0,'-14'0'31,"14"-13"157,-13 13-126,-27 0-46,40 13 15,0 0 0,14 27-15,25-40-16,28 0 15,-41 0 1,14-66 0,-27 26-1,0 14 1,-26 39 78,-14 27-63,14-14-31,13-13 16,0 14-1,0-14-15,0 0 16,0 0-1,27-13 17,-14 0-17,-13-13 1,0-13 0,-13-14 15,-1 40-16,1 0 17,0 0-17,13 13 79</inkml:trace>
  <inkml:trace contextRef="#ctx0" brushRef="#br0" timeOffset="189010.3">22860 8639 0,'0'0'0,"-13"-14"0,0 14 16,-1 0 15,1 0-15,-13 0-16,-1 0 15,14 0 1,0 0 0,-1 0 15,28 0-16,12 0 1,27 0 0,-53-13 15,0-27-31,0 27 16,0-13-1,-13 26 16,-14 0 16,14 0-47,0 0 16,26 26 31,27-26-32,-27 0 1,0 0 0,1-13-1,-1 26 95,13 14-95,1-1 1,-1-26-16,-13 0 16,-66 0 234,27-13-250,13 0 15,13-1 1,0 1-16,-40-40 15,40 27 1,-66-106 0,39 39-1,-12 14 1,-1 12 15,40 54-31,0-13 16,0 13-1,0-40 17,0 0-17,0-27 1,-13 54 0,13 13-1,0 26 376,-13 13-376,-1-12-15,14-1 16,0 0 0,-13 0-1,13 1 95,-13-1-79,13 0 0,-27 13-31,14-12 16,13-41 171,0 14-187,0 0 16,0 0-16,0-1 16,13-25-1,1 25-15,-1-12 16,-13 13-1,0-1 17,0 1-17,0 0 17,0 0 46,13 13-78,53 39 15,-26-25-15,39 39 16,1-27 0,-14 27-1,-13-53 1,-13 13 15,-27 0-15,-26 1 218</inkml:trace>
  <inkml:trace contextRef="#ctx0" brushRef="#br0" timeOffset="201033.81">20995 1852 0,'0'-13'250,"0"-14"-250,0 14 16,0 0 15,0 0-31,0-1 16,0 1-16,0 0 15,0-13-15,0 12 16,0 1 0,0-27-16,26-39 62,14 13-31,13 26-15,-14 1 0,-25 39-16,12-27 15,-13 14 1,1 13 0,-1-13 15,0 13 109,0 0-61,0 0-79,40 0 15,-39 13 1,25 0-16,-12 0 15,12-13 1,-25 14 0,-1-14 15,0 26-31,0-26 31,1 13 32,-1 0-48,0 1 1,14 25 0,-14-25-1,0 12-15,0-13 47,27 27-47,-27-27 16,40 40-1,-40-26 1,-13 12 31,14-26-47,-1 1 15,0-1 1,13 13 0,-26-12-1,27-1 1,-14-13 0,27 0-1,39 0 1,53 0-1,40 0 1,-92 0 0,-40 0 15,-27 0 16,0 0-32,0 0 1,14-27 0,-14 14-16,0 0 15,0-14 1,14 1 0,-27 13-1,0 0 1,66-80 15,-53 80-31,-13 0 0,0-14 16,0 14 31,13 0-32,-13-1 1,0-12-1,27-14 1,-1-13 0,-12 27-1,12-14 1,0 14 0,-12-1-1,-1 14-15,0 0 16,0-14 15,40-12-15,-13 39 15,0-14-31,-14 14 47,14 0-32,26 0 1,40 0 0,-93 0-1,0 0-15,1 0 16,12 0 0,0 14-1,-12-1 16,12 13 16,-26-12-47,27 38 16,-14 1 0,26 14 15,-25-28-16,-1-12-15,-13-14 16,26 40 0,-12-40-1,12 14 1,14-14 0,-1 13-1,1-26 1,-27 13-1,14-13 1,26 14 0,53 12 15,-40-26-31,145 0 31,-184 0-15,-1-26 31,-12 26-32,25-40 1,14-26 0,-40 53-1,-13-14 1,0-26-1,0 40 1,0-27 0,0-13-1,0 40 1,0-27 0,0 14 15,27-14-16,-14 27 1,0-13 0,-13 12-1,0 1 17,27 0-17,-14 0 1,27-14-16,26 1 15,13 26 1,-52 0 0,12 0 15,-12 0-31,12 0 31,-25 0-15,12 0-1,54 0 17,-54 0-17,40 26 1,-39 1-16,52 26 16,-53-14-1,14-25 1,-27-1-1,40 13 1,-40-13 0,1-13-1,12 14 1,-13-1 15,14 27-15,-14-40-1,14 26 1,25 14 0,-38-27-1,-1 0 1,0 14 0,27-14-1,-14-13 1,1 0-1</inkml:trace>
  <inkml:trace contextRef="#ctx0" brushRef="#br0" timeOffset="204193.03">21034 1548 0,'-13'0'109,"0"0"-62,0 13-16,13 14-15,0-14-16,-14 0 16,-12 53-1,0-53 1,26 14 0,-14 39 15,-12-13-16,26-40 1,-13 0 15,13 1 32,0 12-48,-14-13-15,1 14 47,0-27-15</inkml:trace>
  <inkml:trace contextRef="#ctx0" brushRef="#br0" timeOffset="211240.47">21537 4352 0</inkml:trace>
  <inkml:trace contextRef="#ctx0" brushRef="#br0" timeOffset="211975.39">21749 4551 0,'-13'0'47,"-1"0"0,1 0-47,13 13 16,0 14-1,0-14 1,0 13 0,13-13-16,14-13 31,-1 0-15,-13 0-1,1 0 1</inkml:trace>
  <inkml:trace contextRef="#ctx0" brushRef="#br0" timeOffset="212508.53">21749 4524 0,'-66'27'31,"52"-14"-15,1 0-16,13 1 15,0-1 1,0 0 0,0 0-1,132-13 1,-65-26-1,-28-14 1,-39 27 0,0 0-1,0-1 1,-26 1 0,-80 13 15,13 40-31,54 13 15,39-40 32,0 0-31,0 0 0,13-13 15,0-13-16,-13-13 1</inkml:trace>
  <inkml:trace contextRef="#ctx0" brushRef="#br0" timeOffset="214248.37">21960 5226 0,'-26'13'0,"0"13"16,-1 14-16,14-40 15,13 26-15,-13-12 16,13-1 109,13-13-16,0 0-93,27 0-1,-27 0 1,0-27-16,0-12 16,-13 12-16,0 14 15,0-13 1,0 12 46,-26 14-62,13 0 16,-27 0 0,14 14-1,26 38 1,0-12 0,0 0-1,0-14 1,0-12-1,0-1 17,13-13-17,0 0-15,0 0 47</inkml:trace>
  <inkml:trace contextRef="#ctx0" brushRef="#br0" timeOffset="-200825.11">21908 8652 0,'0'-13'172,"13"13"-156,0 0-16,13 0 15,1 0-15,-14 0 16,27 0-16,-27 0 16,0 0-16,14 0 15,-14 0 48,0 13-63,-13 13 15,0 1 1,0-1 0,0 1 15,13-14-31,-13 13 31,0-12 0,0-1-31,0 27 32,0-14-17,0-13-15,0 14 16,0 39-1,0 26 1,0-78 0,-26-1-1,-1 27 1,14-14 0,13-13 30,-26 1-14,13-1-32,-14 13 15,-13 1 1,-12-1 0,-15-13 15,1 27-16,53-40-15,-40 26 16,0-12 0,13-14-1,1 0 1,12 13 0,1-13-1,13 0 1,-40 0-1,13 0 17,-13 0-17,13 0 17,1 0-32,-1 0 15,27 0 1,-14 0-1,1 0 1,13 0 0,-27 0-1,-79 0 1,-40-66 0,93 53-1,53 13 1,0-14-1,-1 1 1,1 0 15,-27 0-31,1-27 16,-1 0 15,14-13-15,12 27-1,-12-1 1,26-25 31,0 25-31,0-13 15,13 1-31,14 12 15,-14 14-15,-13 0 47,13 0-31,0-1 0,1 14-1,-1-13 1,0 0-1,13 13 1,1-27 0,-14 14 15,14 13-31,-14-13 16,13 13-1,14-13 1,26-27-1,0 27 1,40 0 15,-66 13-31,39 0 0,-26 0 16,-27 0 15,-12 0-15,39-14 15,-40 1-15,27 13-1,12-13 1,1 13 0,0 0 15,-26 0-31,-14 0 0,27 0 15,13 0 1,-27 0 0,1 0 31,-14 0-16,0 0-16,0 0 1,27 0 0,13 0-1,-27 0-15,14 26 16,-14-12 0,27 25-1,27 14 1,-41-13-1,-25-14 17,-1-12-1,0-1 0,0-13-15,14 26-1,-14-13 1,-13 1 0,0 39-1,0-14 1,0-12 0,0 12-1,0 41 1,-13-54-1,0 14 1,13-14 15,-14-12 1,1-1-17,0 0 1,0-13-16,-1 0 15,-39 0 1,1 53 0,38-53-1,-65 0 1,39 13 0,1-13 15,-14 0-16,13 0 17,-92 0-17,39 0-15,53 0 16,-26 0 0,13 0 15,27 0-16,-1 0 1,14 0 31,0 0 0,0 0-47,-14 0 15,-52 0 1,26-26 0,27 13-1,12-1 17,-12 14-32,-1-13 31,-26-13-16,27 12-15,-93-25 16,40-27 0,12 13-1,41 39 1,13 1 0,13 0-1,-27-13 1,27-27 31,0 39-32,0 1-15,0 0 16,0 0 0,0-40 15,27 26-16,-1-26 1,-13 53 0,1-13-1,-1-13 1,13 12 0,27-12-1,40-14 1,-40 27-1,-14 13 1,-12 0-16,26 0 16,0 0-1,13 0 17,-40 0-17,27 0 1,-13 0-1,26 0 1,0 0 0,53 0-1,-53 0 1,-26 0 0,-27 0-1,54 0 1,-1 0-1,0 0 1,-13 0 15,-14 13-31,1-13 32,0 14-32,-14-1 31,-13 0-16,1-13 1,12 13 15,-13 14-15,-13 26 0,27 0-1,-27-27 1,0 14-1,0 26 1,0-13 0,0-14-1,0-12 1,0 13 15,0-27-31,0 13 31,0-12-31,-13-1 16,-1 13 0,-39 1-1,1-1 1,-28 1 0,14 25-1,-172 15 1,172-54 15,-14 0 0,54-13-31,13 0 16,-1 0 0,1 0-16,-13 0 31,-40 0-16,-1 13 1,1-13 0,-13 0-1,53 0 1,12 0 0,1 0 30,0 0-30,0 0-16,-27 0 16,-39-26-1,65 26 17,1-13-17,0 13 1,0-14-1,-14 1 64,1 0-64,12 0-15,1-1 16,-13 1-1,26 0 17,-40-27-17,14-26-15,12 27 16,14 25 0,0 1-1,0-40 16,-13 0-15,13 40 31,0-13 0,0 12-47,0 1 0,0 0 15,0 0 1,13-1 0,1-12-1,25-1 1,-12 1 15,12 13-15,14 13-1,0 0 1,-13 0-16,26-13 16,-13-14-1,-13 27 1,-1 0 0,1 0-1,13 0 1,26-26-1,14 26 17,-27 0-32,-13 0 15,-13-27 1,-14 27 0,27 0 15,-26 0-16,26 0 1,-40 0 0,13 0 15,-13 0-15,1 0 15,25 0-31,-25-13 15,-1 13 48,13 0-63,-12 0 47,-1 0 0,0 13-47,0-13 31,14 0-31,-1 13 16,-13-13-1,1 0 1,-1 14-16,0-1 15,13 13 1,-12-12 15,-1 12-31,-13-13 16,0 27 0,0-14-1,0 1 16,0 39-15,0-53 0,0 27-1,0-14 17,0 1-32,0-1 15,-27-12 1,14-1-1,-40 26 1,0-25 0,-39-1-1,39 13 1,-79-12 15,92-14-31,-92 0 31,-14 0-15,80 0 0,53 0 46,-27 0-46,27 0-16,0 0 15,-54 0 1,-65-27 15,106 14-31,-14-14 16,-66-52 0,53 39-1,40 27 1,-13-13-1,12 12 1,1-25 0,0-27-1,-27-27 1,27 27 0,13 0-1,40-14 1,13 67-1,-1-27 1,1 27 0,-13 0-1,-27 13 1,27-27 15,0 27-31,26 0 31,13 0-15,14 0 0,26 0-1,40 0 1,-120 0 0,1 0-1,13 0 1,40 0-1,-80 0 17,66 0-17,-66 0-15,14 14 16,-14-14 0,0 0-1,14 0 1,-14 13 15,27 0 0,-27 0-31,27 1 16,12 39 0,1-14-1,-39-26 1,12 27-1,14 13 1,-27-26 0,-13-1-1,26 14 1,-26-14 15,14 14-31,-14-27 31,0 27-15,0-27 0,0 13-1,-40 27 1,-13-26 0,13-1-1,-13-26 1,27 14-1,-27 25 17,-13-26-32,53-13 47,-14 0-47,14 0 15,-13 0 16,-41 0-15,15 0 0,12 0-1,27 0 1,-40 0 0,-13 0-1,-173 0 1,134 0-1,-94 0 1,67 0 0,79 0-1,40 0 126,-1 0-141,-12 0 0,13 0 16,-14 0-1,-26-79 1,40 26-1,0 27 1,-13-14 0,12 27-1,1-14 1,13 1 0,0 13 15,0-14-31,0-52 31,0 52-15,13-39-1,27 26 1,0 27 0,-27 0-1,0 0-15,93-14 31,0 14-15,0 0 0,-93 13 46,40 0-62,-27 0 16,40 0-16,53 0 31,-52 0-15,-54 0-16,0 0 47,27 0-32,-14 0 1,14 0-1,-27 0 17,27 0-32,-27 0 47,0 0-47,0 0 15,1 0 16,-1 0-15,27 0 0,-1 0-1,-12 0 1,26 13 0,-40-13-1,13 13 1,1-13 31,-14 14-32,0-14 17,1 0-17,-1 13 1,13 0-16,-13-13 15,14 13 17,-14-13-17,14 13 1,-1 1 0,-13-14-1,14 13 1,-27 0-1,13-13 1,13 13 0,14 14-1,-13-1 1,-14 40 0,0 27-1,-13-40 1,0-40 15,0 14-15,0-1-1,0 14 1,0-27 0,-26 27-1,12-27 1,1 13-1,-27-12 1,-13 12 0,1-26-1,12 13 1,-66 40 15,66-53-31,-79 13 16,27-13 15,65 14-15,14-14-1,0 0-15</inkml:trace>
  <inkml:trace contextRef="#ctx0" brushRef="#br0" timeOffset="-194713.97">18322 8559 0,'-13'-26'31,"13"-1"0,0 14 79,-26 13-95,12 0-15,-38-13 16,-28 0 31,14 13-16,26 0-15,-26 0-1,53 0 1,0 0-1,0 0 32,-1 13-31,-12 0 0,13 0-1,-1 14 1,-12-1 15,26-13 32,0 1-63,-13 12 31,-1-26-31,1 0 0,0 13 15,0 1 1,13-1 31,-13 0-47,13 0 31,-14-13-15,1 14-1,13-1-15,-13 0 32,0 0-17,-1 27 1,14-27 0,-26 14-1,26-14 1,0 0-1,0 0 17,0 14-32,0-14 15,0 0 1,13 0 0,0 14 15,14-14-31,39 14 31,-13-1-15,-27-13-1,14 1 1,-27-14 0,1 13-1,-1-13 1,13 0-16,-13 0 31,14 0-15,26 0-1,-13 0 1,12 0 15,-38 0-31,12 0 31,-13 0-15,14-13 0,-14-1-1,27 1 1,13-13 0,-14-1-1,-12 14 1,-1 0-1,-26-14 17,0 1-32,0-14 15,0 27 1,-13-53 0,-13 13-1,-41-27 1,54 27 15,13 27-15,-13 0-1,-14-27 1,27 13 0,0 14-1,-13 12 1,0-12 31,0 26-32,0 0 17,-27-13-17,27 13-15,-14-27 16,14 27 31,0 0-32,-14 0 1,14 0 0,-13 0-1,12 0 1,1 0 46,-13 0-62,-1 0 16,-12 27 0,12-14-1,-13 13 1,27-12 15,0-1-15,0 0-1,-14 13 1,14-12 0,-40 25-1,40-25 16,0-1 1,13 0-17,-14 13 17,14-12-17,0 12-15,-13-26 16,0 13-16,13 1 15,0 12 1,0-13 15,0 1-15,0 25 15,0 14-15,0-26-1,0-14 17,0 13-32,0-12 31,0-1-31,13 13 16,-13-13-1,13 1 1,1-1 15,-1 0-31,0 0 31,-13 1-15,27-1 0,-14 0-1,13 0 1,-13 1-1,14-14 1,-1 13 0,1-13 31,-1 0-32,1 0 1,-14 0-16,13 0 15,1 0 1,-14 0 31,14 0-31,65 0-1,-26-13 1,-26 13-1,-14 0 17,-12 0-32,-1-14 15,0 14 17,0-39-17,14-1-15,13 13 16,-40 1 15,0-14-31,0 27 31,0-13-15,0-1 0,0-39-1,0 13 1,0 0-1,0 27 1,0-27 0,0 26-1,0 1 1,0-53 0,0 52-1,0-13 1,0 14-1,0 13 1,-14-1 62,-12 1-62,13 13 31,-14 0-47,14 0 15,0 0 1,-27 0-16,-26 0 16,39 0-1,1 0 32,13 0-47,-40 0 31,40 0-15,-1 0 0,-12 0-1,13 0 1,-14 13-1,14 1-15,0-1 16,-14 0 0,-12 14-1,25-14 1,1 0 31,0 0-16,13 1-31,0-1 31,0 0-15,0 13 0,0-12-1,-13-14 1,-1 13-1,14 27 1,0-27 0,0 26-1,0-25 1,0 25 0,0-25-1,0 12 1,0 67 15,0-80-31,0 0 16,0 14 77,0-14-61,0 0-17,0 0 1,0 14 0,0-14 46,14 13-46,-1-12-1,-13-1 1,13 0 0,0-13-16,1 13 15,-1-13 16,13 14-31,-12-14 32,12 13-32,-13-13 15,53 13 1,1 0 0,-41-13-16,0 0 15,1 0 1,13 0 15,-27 0-31,13-13 47,-13 0-31,27 0-1,26-40 1,-52 53-1,-1-14 1,-13 1 15,13 0-31,-13-27 16,0 14 0,0-40-1,-13 0 1,13 13-1,0 26 1,-13-13 0,-1 14 46,-12 13 1,13 0-63,-1-14 15,1-13 1,-13 1 0,26 26 15,-14-1-16,14 1 1,0 0 0,0-14-1</inkml:trace>
  <inkml:trace contextRef="#ctx0" brushRef="#br0" timeOffset="-193520.76">18243 8334 0,'0'-13'125,"26"0"-109,1 0-16,39-1 15,-53 14-15,14-26 16,39 0 0,40-27 15,172-40 16,-226 93 0,-25-26-32,-14 12 1</inkml:trace>
  <inkml:trace contextRef="#ctx0" brushRef="#br0" timeOffset="-192768.47">18706 7898 0,'106'0'62,"-14"26"-62,-12-12 16,-14-14-16,-26 13 16,-27-13-1,-26 13 95,-14 13-95,1-12-15,-1 25 16,-26 1-1,14-27-15,-67 80 16,40-40 15,0 13-15,52-53 0</inkml:trace>
</inkml:ink>
</file>

<file path=ppt/ink/ink1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42775" units="1/cm"/>
          <inkml:channelProperty channel="T" name="resolution" value="1" units="1/dev"/>
        </inkml:channelProperties>
      </inkml:inkSource>
      <inkml:timestamp xml:id="ts0" timeString="2022-02-14T06:38:56.882"/>
    </inkml:context>
    <inkml:brush xml:id="br0">
      <inkml:brushProperty name="width" value="0.05292" units="cm"/>
      <inkml:brushProperty name="height" value="0.05292" units="cm"/>
      <inkml:brushProperty name="color" value="#FF0000"/>
    </inkml:brush>
  </inkml:definitions>
  <inkml:trace contextRef="#ctx0" brushRef="#br0">17529 5106 0,'0'0'0,"-14"-13"16,1 0-16,-13 13 46,-1 0-14,-39 0-1,40 0-15,12 0-16,-38 0 15,25 0 16,1 0-15,-1 0 15,-13 0-15,1 0-16,-80 0 16,-14 26 15,120-26-16,0 0 17,0 0-17,-14 0 63,14 14 1,0-1-64,0 13 1,-1-26-16,-12 27 15,13-14 1,-1 0 0,1 1 31,-13 12-47,26-13 46,-13 0-30,13 27 31,-27-13-31,27-1-1,0-13 1,0 1-1,0 12 17,0-13-17,0 0 48,0 1-63,13-1 15,-13 0 1,14-13 0,-1 0-1,0 0 17,27 0-17,-27 0-15,0 13 31,14-13 1,-14 0-32,13 0 15,40 14 1,-39-14 0,-14 0-16,0 0 15,1 13 32,-1-13-16,0 0-31,0 0 16,0 0 0,14 0 15,-1 0-16,-12 0 1,12 0 0,1 0-1,-1 0 1,-13 0 0,0 0-1,14 0 1,-14 0-1,0 0 1,1 0 15,12 0-15,1 26-16,-1-26 16,0 0 15,14 0-16,-27 0 17,1 0-32,12 0 15,-13 0 1,40 0 0,13 0-1,14 0 1,-14-13-1,-53 0 1,0 0 0,1-1-1,-1 14 17,0 0-17,0 0 1,27-13-1,-27 13 1,-13-13 0,27-14-1,-14 14 48,0 0-32,-13-13-31,0-1 16,0 14-1,0 0 1,0-1-16,0 1 16,0 0-1,0-27 16,-26 14-15,-14-1 0,27 27 31,-1-13-47,1 13 15,0 0 1,0 0-1,0-13 1,-40 0 0,-27-14-1,27 27 1,53-13 0,-13 0 15,0 13-16,0 0 1,-1 0 0,1-14-1,-13 14 1,12 0 0,1 0-1,-13 0 1,-1 0-1,1 0 1</inkml:trace>
  <inkml:trace contextRef="#ctx0" brushRef="#br0" timeOffset="18767.56">11602 1085 0,'13'0'0,"27"13"62,-27 0-46,40-13 15,0 0 0,-13-13 16,-40 0-47,0-40 16,0-13-1,0 52 17,0-25-17,0 12-15,0 1 78,-27 13-62,14 13-16,0 0 16,-53 0-1,-27 0 1,27 13 0,39 0-1,-26 0 1,40 14-1,0-14 1,-27 0 0,14 40-1,-1 13 17,14-39-17,13-14 1,0 0-16,0 27 15,0 26 1,13 40 0,1-80-1,-1 67 1,0-80 15,14 0-15,-14-13 31,0 0-32,0 0-15,53-26 16,-52 13-16,-14-14 109</inkml:trace>
  <inkml:trace contextRef="#ctx0" brushRef="#br0" timeOffset="19879.34">11814 1244 0,'13'0'47,"-13"26"-31,-27 40 15,14-39-15,0 12-1,13-25 1,0-1 93,0 0-62,66-13-47,80-66 31,-93 39-31,-1 14 16,-38 0 31,-28-14 78,14 54-63,0 52-62,0-26 16,0-13-16,0-14 16,0 67-1,0-14 1,-13-52 0,0-27 93</inkml:trace>
  <inkml:trace contextRef="#ctx0" brushRef="#br0" timeOffset="20505.99">12396 860 0,'0'53'32,"0"13"-32,13-26 15,-13 26 1,13 13-16,0 1 15,-13-1-15,0-13 0,40 27 32,-40-14-1,13-39 31,1-40-30,12-27-17,-26 1 1,13-1 0</inkml:trace>
  <inkml:trace contextRef="#ctx0" brushRef="#br0" timeOffset="21008.74">12806 781 0,'0'52'15,"0"54"-15,0-53 16,0 53-16,0 172 31,0-146 16</inkml:trace>
  <inkml:trace contextRef="#ctx0" brushRef="#br0" timeOffset="21527.91">12078 1323 0,'13'0'31,"1"0"-31,25-13 16,-12 13-16,39-14 31,-40 14-16,-12-13 1,52 13 0,0-13-1,13 0 1,80-53 15,-93 52-15,186-39-1,-199 40 1,-40 26 47,-26 14-48</inkml:trace>
  <inkml:trace contextRef="#ctx0" brushRef="#br0" timeOffset="22184.07">13137 1257 0,'13'26'62,"-13"14"-46,0-14-16,-13 14 15,13-27 1,0 1 0,0 25-1,0-26 32,0 14-31,0-14-1,0 0 1</inkml:trace>
  <inkml:trace contextRef="#ctx0" brushRef="#br0" timeOffset="23399.73">13361 1244 0,'0'13'78,"0"0"-63,0 0 1,0 14 0,0 12-16,-13 1 15,13-13 1,0 12 0,0-26-1,0 14 16,0-1-15,0-12 15,13-14 1,1 0-17,52-27 1,-53 27-1,0-13 1,14-14 0,-14-12-1,0-1 1,0-13 15,14 13-15,-27 27-16,0-13 31,0 13-15,0-14-1,0 14 1,0-14 0,-13 27 30,-14 0-30,1 0 0,13 0-1,-1 0 1,1 0 0,-27 14-1,27-14 1,0 13 15,0 0-31,13 0 31,-27 1-15,14-1 0</inkml:trace>
  <inkml:trace contextRef="#ctx0" brushRef="#br0" timeOffset="27585.82">17039 926 0,'13'0'265,"-13"-13"-249,0-14 0,0 1 15,-39 26 31,12 0-46,-26 0 0,14 0-16,-1 26 0,-53 1 15,1 26 17,65-40-17,27 0 1,-13 0 15,0 1-15,13 25 15,0-25-15,0 38-1,0 15 1,0-54-1,40 27-15,-27-27 16,26 26 0,-25-39-1,52 0 1,-13 0 15,13-13-31,-53-13 16,0-1 15,-13 14 0</inkml:trace>
  <inkml:trace contextRef="#ctx0" brushRef="#br0" timeOffset="28151.98">17105 1098 0,'27'0'78,"-14"0"-78,13 0 15,14 0-15,-13 0 16,26-13-16,13-14 31,-40 14-15</inkml:trace>
  <inkml:trace contextRef="#ctx0" brushRef="#br0" timeOffset="29655.81">17965 939 0,'0'13'109,"13"-13"-93,-13-13 31,0 0-32,0-13-15,-13-1 32,0 27 30,0 0-62,-67 0 31,-12 0-15,39 27 0,40-27-1,-1 13 1,-25 26 0,25-25-16,1 39 15,0-27 1,13 1 15,0 25-15,0-25-1,0-14 1,0 0 0,0 14-1,13-14 1,0-13-1,14 13 1,-14-13 47,40-66-48,-13 26-15</inkml:trace>
  <inkml:trace contextRef="#ctx0" brushRef="#br0" timeOffset="30337.05">18203 1005 0,'40'0'141,"-27"0"-141,0 0 15,27 0 16,-27 0-31,27 0 16,-13 0-16,39 0 16,-13 0 15,-40 0-15</inkml:trace>
  <inkml:trace contextRef="#ctx0" brushRef="#br0" timeOffset="31297.15">19566 820 0,'-27'13'32,"14"1"-1,13-1 78,13-13-62,1 0-47,-14-13 16,0-1-16,-14 1 47,-25 13-32,-27 0-15,13 0 16,-13 0-1,-27 27 1,27-14-16,26 27 31,27-14-15,13 14 15,0 39-15,0-26-1,40-13 1,39-1 0,-53-39-1,14 0 1,0 0 0,-27 0-1,14 0-15,-14-13 16,13 0 15,14-14-31,-27 14 47</inkml:trace>
  <inkml:trace contextRef="#ctx0" brushRef="#br0" timeOffset="31848.12">20055 926 0,'0'0'0</inkml:trace>
  <inkml:trace contextRef="#ctx0" brushRef="#br0" timeOffset="32719.8">19645 1138 0,'0'-27'0,"27"14"16,-14 13 0,0 0 77,14 0-77,12-13 0,-12 13-16,92 0 62,-106 0-31,27 0-15,-27 0 0</inkml:trace>
  <inkml:trace contextRef="#ctx0" brushRef="#br0" timeOffset="33816.05">20492 979 0,'26'-13'125,"-12"13"-109,-1 0-16,13 0 16,-12 0-1,12-14 1,-13 1-1,-13-13 1,0 13-16,0-14 16,-13 27-1,0 0 17,-14 0-17,-12 0 1,12 0-1,-12 0 1,-14 0 0,13 40-1,-13-14 1,13 27 0,-13-13-1,27 0 1,-1 12-1,1 1 1,26-13 0,0 13 15,0-40-15,13 0-1,0-13 1,14 0-1,39 0 1,-26 0 0,-1-13-1,-12 0 1,-1-13 0,-26 12-1,0 1 16,14 0-15,-1 13-16,0-13 16</inkml:trace>
  <inkml:trace contextRef="#ctx0" brushRef="#br0" timeOffset="35079">16021 1177 0,'52'0'94,"-12"0"-79,-27 0-15,1 0 16,25 0 0,41 0 15,-41 0 16,41 0-16,-67 0 0</inkml:trace>
  <inkml:trace contextRef="#ctx0" brushRef="#br0" timeOffset="35832.96">16550 582 0,'13'0'78,"-13"13"-62,0 1-16,0-1 0,0 13 15,0 14-15,0-27 16,0 40 0,0 26 15,0-39 16,13-27 31</inkml:trace>
  <inkml:trace contextRef="#ctx0" brushRef="#br0" timeOffset="36648.08">16854 1508 0,'-13'40'94,"0"-27"-94,13 0 15,0 27 1,0-27-16,0 40 15,0-13 17</inkml:trace>
  <inkml:trace contextRef="#ctx0" brushRef="#br0" timeOffset="37457.43">17767 489 0,'13'0'47,"-13"27"-47,0-14 16,0 14-16,0-1 16,0 27-16,0-40 31,0 14-31,0 26 15,0-14 17</inkml:trace>
  <inkml:trace contextRef="#ctx0" brushRef="#br0" timeOffset="38172.58">17820 1402 0,'0'14'16,"0"25"-1,0-26-15,0 1 16,0 25-16,0-25 16,0-1-1,0 0 1,0 0 15,0 1 110</inkml:trace>
  <inkml:trace contextRef="#ctx0" brushRef="#br0" timeOffset="39151.18">19209 489 0,'0'27'125,"0"13"-125,0-14 16,0-13-16,0 27 16,-13 53 31</inkml:trace>
  <inkml:trace contextRef="#ctx0" brushRef="#br0" timeOffset="40281.91">19288 1402 0,'-13'14'110,"13"65"-110,0-53 0,13-26 15,-13 27-15,0-14 16</inkml:trace>
  <inkml:trace contextRef="#ctx0" brushRef="#br0" timeOffset="41066.01">20267 1442 0,'13'0'94,"-13"26"-79,0 41-15,0-54 16,0 27 0,0-27-1,0 0 16</inkml:trace>
  <inkml:trace contextRef="#ctx0" brushRef="#br0" timeOffset="41891.37">20227 463 0,'0'13'125,"0"14"-125,0 12 16,0-12-16,0-14 16,0 14-16,0 39 15,27 0 17</inkml:trace>
  <inkml:trace contextRef="#ctx0" brushRef="#br0" timeOffset="42991.75">20730 1098 0,'13'-13'125,"14"0"-125,-1 13 15,-13-14 1,1 1-16,-1 0 15</inkml:trace>
  <inkml:trace contextRef="#ctx0" brushRef="#br0" timeOffset="43728.08">21101 873 0,'0'40'78,"0"-1"-78,0 1 16,-14-13-16,1 118 31,13-39 16,0-66 0,-13-27 47</inkml:trace>
  <inkml:trace contextRef="#ctx0" brushRef="#br0" timeOffset="44440.68">21312 807 0,'13'0'16,"1"0"31,-14 66-16,-14 66 0,1-52 0,0-54-15,-14 27 0,27-13-1,0-14 1,0 1 0,0-1 30,0-13-30</inkml:trace>
  <inkml:trace contextRef="#ctx0" brushRef="#br0" timeOffset="45119.94">21140 1204 0,'0'-27'156,"0"1"-140,0 13-16,27-1 15,-1-12-15,27 13 16,-27 0-1,1-1 17</inkml:trace>
  <inkml:trace contextRef="#ctx0" brushRef="#br0" timeOffset="46495.48">15465 1045 0,'0'13'157,"0"1"-157,0 38 15,0-25-15,0-14 16,0 0-1,0 14-15,0-14 47,0 53-15,0 0-1,0-26-31,0-27 15,13 1 95</inkml:trace>
  <inkml:trace contextRef="#ctx0" brushRef="#br0" timeOffset="47103.62">15703 1005 0,'0'40'79,"13"0"-79,-13-1 15,0 28-15,0 52 31,27-66 1</inkml:trace>
  <inkml:trace contextRef="#ctx0" brushRef="#br0" timeOffset="47816.06">15558 1230 0,'26'-13'188,"0"0"-173,14 13-15,0-27 16,13 1 0,53-1-1,-93 14 1,13 13-1</inkml:trace>
  <inkml:trace contextRef="#ctx0" brushRef="#br0" timeOffset="48520.41">16669 1773 0,'0'39'31,"0"-12"-31,0 26 0,0 13 15,0-40-15,0 41 32,13-1-1,27 0 16,-40-40-32,0-13 17</inkml:trace>
  <inkml:trace contextRef="#ctx0" brushRef="#br0" timeOffset="49079.25">16907 1839 0,'0'13'78,"0"53"-78,0-13 15,0-26-15,0 12 16,0-12 15,0 12-31,0-25 16,0 12-1,0-13-15,0 1 32,0-1-17,0 0 1,0 13 0</inkml:trace>
  <inkml:trace contextRef="#ctx0" brushRef="#br0" timeOffset="49904.62">16775 2077 0,'-14'0'47,"1"0"-31,0 0 62,13-26-31,26 12-47,-12 14 15,12-13 1,-13 13 0,1 0-1,-1 0 126</inkml:trace>
  <inkml:trace contextRef="#ctx0" brushRef="#br0" timeOffset="50519.49">17687 1667 0,'0'40'47,"0"12"-32,0 15-15,0-1 16,0 53 15,0-93-31,0 27 31,0-79 48</inkml:trace>
  <inkml:trace contextRef="#ctx0" brushRef="#br0" timeOffset="51144.03">17833 1654 0,'0'39'78,"0"-12"-62,0 39-16,0-13 15,0-13-15,0 26 16,0 13 0,0-66-1,0 1 48,0-1-16,-13 13-47</inkml:trace>
  <inkml:trace contextRef="#ctx0" brushRef="#br0" timeOffset="51719.99">17661 1945 0,'13'0'63,"14"0"-63,-14 0 15,119-27 17,-79 27-17,-40-13 1</inkml:trace>
  <inkml:trace contextRef="#ctx0" brushRef="#br0" timeOffset="52449.21">19090 1693 0,'13'0'94,"-13"40"-79,0 13-15,0-13 16,0 39-16,40 53 31,-40-118 32</inkml:trace>
  <inkml:trace contextRef="#ctx0" brushRef="#br0" timeOffset="53223.7">19275 1680 0,'0'13'94,"0"80"-94,0-27 15,0-13 1,0-13-16,0 13 15,-13-40 32,-1-13 78</inkml:trace>
  <inkml:trace contextRef="#ctx0" brushRef="#br0" timeOffset="53768.9">19103 1879 0,'13'0'62,"0"-14"-46,1 14 46,-14-13-62</inkml:trace>
  <inkml:trace contextRef="#ctx0" brushRef="#br0" timeOffset="54855.78">19103 1839 0,'13'0'78,"0"0"-62,1 0-1,-1 0 1,27 0 15,-14 0 0,27 0-31,0 0 16,-40 0 0</inkml:trace>
  <inkml:trace contextRef="#ctx0" brushRef="#br0" timeOffset="55728.33">19989 1720 0,'13'0'46,"-13"53"-46,0-27 16,0 14-16,0-14 16,0 1-16,0-14 15,0 13 1,0 1-16,14-1 31,-1 1 0,0-14 1,0 0-32,14 1 15</inkml:trace>
  <inkml:trace contextRef="#ctx0" brushRef="#br0" timeOffset="56231.93">20333 1614 0,'0'66'15,"-13"-39"-15,13 12 16,-13-12-16,13-14 16,0 27 31,0 39-47,0-53 15,0 14 1,0-13-16,0 26 15,0-40 17</inkml:trace>
  <inkml:trace contextRef="#ctx0" brushRef="#br0" timeOffset="56924.43">20082 1945 0,'-13'-14'125,"13"1"-109,26 0-16,14 13 15,26 0 1,-40-13-1,1 13 1,-14-13 140,14 13-140,-14-14-16,13-12 16,-13 13-1,1-1 1</inkml:trace>
  <inkml:trace contextRef="#ctx0" brushRef="#br0" timeOffset="58286.2">16484 172 0,'0'13'78,"0"53"-78,0-26 16,0 0-16,0 66 16,0-1 15,0-78 78,0-14-109,13-13 47</inkml:trace>
  <inkml:trace contextRef="#ctx0" brushRef="#br0" timeOffset="58793.71">16722 198 0,'0'40'32,"0"13"-17,0-13-15,0 13 16,0-27-16,0 27 16,0-40 15,0 14-16,13-14 1,-13 0 15,13 0-31</inkml:trace>
  <inkml:trace contextRef="#ctx0" brushRef="#br0" timeOffset="59582.63">16536 410 0,'-13'0'16,"40"0"140,118 0-140,-65 0-1</inkml:trace>
  <inkml:trace contextRef="#ctx0" brushRef="#br0" timeOffset="60192.16">17502 53 0,'0'93'63,"0"-41"-63,0 28 15,0-27-15,0 158 31,0-197 1,0-1-32</inkml:trace>
  <inkml:trace contextRef="#ctx0" brushRef="#br0" timeOffset="61015.2">17582 13 0,'13'0'31,"-13"53"-31,0-13 16,0 13-16,0-27 15,0 27 1,0-40-16,0 1 0,0 12 31,0 106 0,0 27 16,0-146-16</inkml:trace>
  <inkml:trace contextRef="#ctx0" brushRef="#br0" timeOffset="61521.81">17462 437 0,'14'0'47,"65"-27"-47,-26 14 16,-13 13 15,-14 0 0,40 0-15,-39 0-16,26 0 16,-40-13-1</inkml:trace>
  <inkml:trace contextRef="#ctx0" brushRef="#br0" timeOffset="62855.05">18984 185 0,'0'27'125,"0"12"-110,0 41-15,0 26 31,0-40-15,0-13 0</inkml:trace>
  <inkml:trace contextRef="#ctx0" brushRef="#br0" timeOffset="63544.92">19090 198 0,'0'14'62,"0"39"-62,0-14 16,0 14 0,0 0-16,0 13 15,0 0 1,0-26 15,13-27 0</inkml:trace>
  <inkml:trace contextRef="#ctx0" brushRef="#br0" timeOffset="64255.11">18957 357 0,'0'-13'125,"40"13"-125,-13 13 15,12-13-15,-26 0 16,93 0 31</inkml:trace>
  <inkml:trace contextRef="#ctx0" brushRef="#br0" timeOffset="65007.64">19831 132 0,'13'-13'63,"-13"66"-17,0 0-46,0 26 16,0 54 0,0-14-1,0-53 1,0-53 15,13-13 16</inkml:trace>
  <inkml:trace contextRef="#ctx0" brushRef="#br0" timeOffset="65784.62">19963 172 0,'13'26'109,"-13"1"-93,0-14-16,0 14 15,0 52 1,0 40 0,0 0-1,0-53 1,0-26 0,13-27 30,0-13 1,1 0-31,-14-13 0,13-14-16</inkml:trace>
  <inkml:trace contextRef="#ctx0" brushRef="#br0" timeOffset="66369.09">19897 423 0,'105'-26'140,"-65"13"-140,26-1 16,-39-12-16,-14 26 16,-13 13 93</inkml:trace>
  <inkml:trace contextRef="#ctx0" brushRef="#br0" timeOffset="73966.73">10147 10888 0,'13'0'31,"0"0"-31,27 0 16,-27 0 0,0 0-1,1 0 16,12 0-15,-13 0-16,159 0 47,-145 0-31,26 0-1,-14 0 1,-25 0-16,38 0 15,15 0 1,-1 0 0,40 0-1,-14 0 1,-39 0 0,-13-27-1,211-13 16,-145 40-15,66-13-16,13-26 31,-53 25-15,-65 1 0,-28 13 15,1 0-16,92 0 1,-52 0 0,-27 0-1,-40 0 1,26 0 0,-12 0-1,105 0 1,14-66-1,-14 66-15,14-13 16,-120-1 15,-13 14 16,27 0-47,0 0 16,13 0-1,-1 0 1,-38 0 0,-1 0-1,13 0 1,14-26 0,-27 26-1,1-13-15,25 0 47,-26-1-31,1 1-16,39-13 31,-14 12-15,-12 1-1,-14 13 1,-13-13 15,0 0 0,0 0-15,0-14 0,-13 1-16,-40 26 15,26 0 1,-26 0-1,-13 0 1,-13 0 15,-53 0-15,-67-14 0,146 14-1,40 0 1,-27-13-1,27 13 1,-132-26 0,65 12-1,41 14 1,25 0 0,1 0-1,-40 0 1,0 0 15,40-13-31,-13 13 16,-14 0-1,-66 0 17,27 0-32,-27 0 15,-13 0 1,106 0-1,-40 0 1,-13 0 0,-54 0-1,-65 0 17,40 0-32,131 0 15,1-13 16,0 13-15,0 0-16,0 0 16,-14 0 15,14 0-15,0 0 15,-67 0-16,-52 40 1,-27-27 0,146-13-1,-27 13 1,-13 0 0,14-13-1,-41 27 1,41-14 15,25-13-31,1 0 31,0 0-15,0 0 0,0 0 15,-1 13 0,-25 1-15,25-14-1,1 0-15,-13 13 16,12 0 15,1-13 0,-26 26-31,-54 14 16,-53 13 15,54 13-15,79-66 0,-1 13-1,14 1 1,0-1-1,0 0 32,0 27-47,0-27 16,0 13 0,0-12-1,14 12 1,25 14 15,-12-40-31,-1 13 16,40 14 15,-52-1-15,12-26 46,-13 0-46,0 0-1,14 0 1,-14 0 0,14-13-16,12 0 15,-12-1 1,-14 1-16,0 0 15,0 0 1</inkml:trace>
  <inkml:trace contextRef="#ctx0" brushRef="#br0" timeOffset="78632.36">15597 11073 0,'-92'13'31,"65"-13"-15,-13 13-16,14-13 15,0 13-15,-27-13 16,26 27-16,14-27 16,-27 26 15,-13 1-16,-39 79 17,92-80-17,0-13 17,0 27-17,0 13 1,13 0-1,0-13 1,53 26 0,-13-27-1,0 28 1,-26-28 0,-14-25-1,0 12 1,14 0 15,-14-26-31,40 53 16,-14-39-1,1 25 17,0-26-17,26 1 1,-13-1-1,-27-13 1,27 0 0,0 0-1,26 26 1,-26-26 0,0 0-1,-26 0 1,12 0-1,14 0 1,-26 0 0,39 0 15,-40 0-15,-12 0-1,39 0 1,-27-13-1,-13 13 1,53-66 0,-39 53-1,-14-14 1,-13 14 15,0-27-31,0 14 16,0-27 15,0 0-31,0 13 16,0 27-1,0-26 1,-26 12 15,12-26-15,-25 0-1,39 14 1,-14-1 0,14 27-1,-13-27 1,-13 13 15,13 14-31,-1 0 0,-25-13 16,25 12-1,-12 1 1,-40-40 0,-27 0 15,67 27 0,-27-1-15,13 14-1,-13 13 1,14 0 0,-1 0-1,-13 0 1,0 0 0,40 0-1,0 0 1,-14 0 15,14 0-31,0 0 0,-1 0 16,-25 0-1,26 0 32,-14 13-31,14-13 31,0 14-16,-1-1-15,-12-13-1,13 13 16,-1 0 1,1 0-1,0-13-15,0 0-1,0 0 1,13 14-1,-14-1 17,1 0-32,0-13 15,0 13 1,-1 1 0,-39 39-1,40-14 1,-26 14 15,25-26-31,1-1 0,-13 14 16,26-1-1,0 28 17,0-14-17,13-14 1,27 1-1,-27-27 1,40 53 31,-27-39-31,40 26-16,-26-14 15,-27-25 1,0-1-1,14-13 1,13 13 0,92 66 15,-66-26-31,13 13 31,-65-52-15,12-14-1,1 0 1,12 0 0,-26 0-1,1 0 1,25 0 0,28 0-1,-41 0 1,14 0-1,-27 0 1,27 0 0,26 0-1,-13 0 1,13 0 15,-27-14-15,-25 1 15,12-13-15,-13-1-1,-13 14 17,0 0-32,0-14 31,0 14-16,0 0 1,0-27 0,0 1 15,0 25-31,0-12 16,0-14-1,0 14 1,0-14-1,0 0 1,0 1 0,0 12-1,0 1 1,0-14 0,0 14-1,0 12 1,0-25-1,-26 12 17,13 1-17,-14-14 1,14 27 15,0-14-15,13 14-1,-27-13 1,14 12 15,-13-12-31,-1 0 16,14 12-16,-27-25 31,27 39-31,13-14 16,-26 1-1,-27-13 1,-53-54 0,0 67 15,40 0-31,-14 0 31,28-14-15,25 14-1,-13 0 1,-12 0 0,38-1-1,-25-25 1,39 12 0</inkml:trace>
  <inkml:trace contextRef="#ctx0" brushRef="#br0" timeOffset="82752.3">17555 1323 0,'0'26'125,"0"-12"-125,13-1 15,1 0 1,-1 0-16,0-13 78,0 0-15,27 0-63,-14 0 15,54 0-15,12-53 16,-12 14 0,92-54-1,-133 67-15,-25 26 16</inkml:trace>
  <inkml:trace contextRef="#ctx0" brushRef="#br0" timeOffset="83393.89">18785 1217 0,'14'0'16,"12"27"15,-13-1-15,1 0-16,-1-12 15,0 39 1,27 13-1,-40-53 1,0 13 0,13-12-1,13-14 1,-12 0-16,-1 0 16,53 0 15,13-66-16,14-14 1,-40 14 0,0 13-1,-40 27 1</inkml:trace>
  <inkml:trace contextRef="#ctx0" brushRef="#br0" timeOffset="96582.17">8771 8877 0,'0'-27'204,"0"-12"-204,0 25 15,0 1-15,0-27 16,0 14-16,0-53 15,0-1-15,0 27 16,0-13-16,0 27 16,0-14-1,0-14-15,-13-78 32,13 66-1,0-14 16,0 0-16,13 14-15,13 13 15,-12-14-31,-1 41 15,-13-1 1,0 0 0,13-26 15,0 27-15,-13 25-1,0-78 1,14 52-1,-14 14 1,26-14 0,-39 40 202,0 0-202,-1 0-16,-25 40 16,25-27-16,-25 13 15,-1 27 1,27-26 0,26-41 280,53-39-280,-39 40-16,-1 0 16,-26 0-16,27 13 15,12-27 17,27 14-17,1 0 1,-54 0-16,0-1 15,0 14 79,14 0-78,-14 14-16,0 25 0,-13-25 15,0 12 1,40 27-16,-27 13 16,14-13-1,-1-13 17</inkml:trace>
  <inkml:trace contextRef="#ctx0" brushRef="#br0" timeOffset="115048.4">6945 6019 0,'0'0'0,"-26"0"0,13 13 31,-27 1-31,27-14 0,-1 13 16,1 0-1,0 0 32,0 1-47,-27 25 16,27-39-16,0 27 15,-67 52 1,41-39 0,12 0-1,14-40 1,-14 79 15,14-53-31,0 14 16,0 13 15,13 0-15,0-27-1,0 27 1,0-39-1,26 38 1,1 15 0,-1-15-1,-13-52 1,1 14 15,-1 12-31,13 14 16,1-27-1,-14-13 1,13 27 15,27-27-15,-26 0 0,-14 0-1,40 26 1,13-26-1,-53 0-15,14 0 16,52 0 0,40 40-1,-92-27 1,-14-13 0,0 0-1,0 0 1,40 0 15,-40 0-31,27 0 31,0 0-15,26-13 0,-53 13-1,53 0 1,-13 0-1,0 0 1,-26 0 0,-14 0-1,13 0 1,-12-14 0,12-12-1,14-14 1,-14 1-1,27-41 1,-53 54 15,13-40-15,14 13 0,-27 26-1,13-52 1,0 0-1,1 26 1,-14 0 0,0 13-1,0 14 1,0-14 0,0-13-1,0-13 1,-27 0 15,1 13-31,-14 0 16,13 40 15,-25-1-15,-1-25-1,0 39 1,-13-14-1,26-25 1,0 39 0,-26-13-1,53-1 17,-80 14-32,40 0 15,-13 0 1,0 0-1,0 0 1,-14 0 15,-12 40-15,65-27 0,1 0-1,13 1 1,-1-14-1,1 13 17,13 0-1,-13 0-31,-13 1 47,26-1-32,0 0 48,0 0-47,0 0 15,-14 14-31,14-14 187,-13 0-171,0 1 0,0-1-1,-1 0 1</inkml:trace>
  <inkml:trace contextRef="#ctx0" brushRef="#br0" timeOffset="149504.41">3334 2474 0,'-13'0'281,"13"-13"-281,0-1 15,0 1 17,13-13-17,-13 12 79,-13 14-47,-1 0-47,1 0 16,-13 0 15,12 0 0,1 0-15,-27 0-1,27 14-15,0-1 32,0-13 14,0 13-30,-1 0 31,14 27-31,-13-13-1,13 12 1,0-12-1,0-14 1,0 27 0,0-27-1,0 40 1,0-14 0,0-25-1,0-1 32,0 13 0,0-12-47,13-1 31,1-13 0,12 13-31,-13-13 16,0 0 0,14 0 62,-14 0-31,14 0-47,-1 0 125,-13 0-110,1-13 1,-14-14 31,13 14-32,-13 0 1,13 0-16</inkml:trace>
  <inkml:trace contextRef="#ctx0" brushRef="#br0" timeOffset="152689.06">3492 2553 0,'27'0'297,"-14"0"-297,0 0 16,1 0-16,-1 0 15,0 0-15,0 0 16,1 0-16,12 0 15,-13 0-15,0 0 16,14 0-16,-1 0 16,27 0-1,66 0 32,-105 0-16</inkml:trace>
  <inkml:trace contextRef="#ctx0" brushRef="#br0" timeOffset="154544.28">4035 2514 0,'13'0'63,"0"13"-48,1-13 1,-1 0 0,13 26-1,-12-26 1,-1 0 15,0 0-31,0 0 31,14 0-15,-27-26 31,0 13-32,0-1-15,0 1 32,0-13-17,0 12 79,-40 14 0,27 0-47,0 0 0,-27 14-16,27 12-16,-1-13 1,1 1-16,13-1 16,-13 0 15,0 0 0,13 0-15,-14 1-1,14 12 17,0-13 15,-13 1-32,13-1-15,0 0 16,0 0 15,0 1-15,0-1-1,0 0 1,0 13 0,27 1-1,-27-1 1,13-12-1,0-1 1,14 40 0,-27-40-1,13-13 1,0 0 0,0 0-16,14 0 15,12 0 32,-25 0-47,39 0 31,-14-26-15,-12-1 0,-14 1-1,-13 12 48</inkml:trace>
  <inkml:trace contextRef="#ctx0" brushRef="#br0" timeOffset="158560.56">3479 2527 0,'13'0'328,"1"0"-296,-1 0-32,0-13 15,0 13 1,1 0 15,-1 0-31,0 0 16,14 0 15,-14 0-15,0 0 46,13 0-46,-12 0 31,-1 0-47,0 0 31,14 0 16,-14 0-32,0 0 1,0 0 0,1 0-16,-1 0 47,0 0-32,13 0 1,1 0-1,-14 0 1,14 0 15,-27 13 16,13-13-16</inkml:trace>
  <inkml:trace contextRef="#ctx0" brushRef="#br0" timeOffset="159703.84">3625 2527 0,'26'0'187,"1"0"-187,12 0 16,-25 0 0,-1 0-16,13 0 109,-12 0-47</inkml:trace>
  <inkml:trace contextRef="#ctx0" brushRef="#br0" timeOffset="165727.66">3122 5543 0,'13'0'219,"14"0"-173,-14 0-30,0-26 0,-13 12 15,0 1-15,0-13-1,0 12 16,0 1 16,0-13 0,-39-1 16,12 27-16,14 0-1,0 0 1,-14 0 0,14 0-47,0 0 31,13 14 16,-14-1-47,1-13 16,-13 26-16,-1 1 16,1-14 15,26 13-31,-27 27 15,14-26 1,0-1 0,13-13-1,0 1 1,0 25 0,0-25-1,0-1 1,0 13-1,0 1 1,0-14 15,0 27 16,0-27-31,26 0 31,-12-13-32,-1 0 1,0 0 15,27 0-31,-27 13 16,-13 1-1,26-14-15,1 13 16,-14-13 31,14 0-47,12 0 16,-12-13 15,-27-1 16,0 1-47,0 0 15,0 0 79</inkml:trace>
  <inkml:trace contextRef="#ctx0" brushRef="#br0" timeOffset="166632.07">3069 6046 0,'0'13'93,"0"13"-77,0 14-16,0-13 0,0 25 31,0 41 1,0-66-17,0 25 16,0-38 16</inkml:trace>
  <inkml:trace contextRef="#ctx0" brushRef="#br0" timeOffset="168695.97">3069 6694 0,'13'26'157,"1"-26"-126,-1 14-15,0-14 15,0 0-16,1 0 17,-14-14-32,0-12 15,0 13-15,0 0 16,0-14 0,0 14 109,-14 13-125,1-13 31,-13 13 16,12-14-47,1 14 31,0 0 47,-14 0-31,1 14-47,13-1 16,0 0-16,-27 53 31,27-39-16,13-14 17,0 0-17,0 0 1,0 1 0,0 25-1,0-12 1,0-14 15,0 0-15,13 0 15,0-13-15,-13 14-16,13-1 31,14 13-16,-14-12 1,0-1 0,27 13-1,-40-13 1,13-13 31,14 0-32,-1 27 1,-13-27 31,27 0-16,-27-13-15,-13-1-16,13 1 406</inkml:trace>
  <inkml:trace contextRef="#ctx0" brushRef="#br0" timeOffset="172607.89">4061 5517 0,'-26'0'16,"13"0"109,-14 13-109,14-13-16,-27 53 31,27 0 0,13 13 16,0-53-47,0 40 16,13-40-1,1 0 1,-14 14 0,13-14 15,-13 0 0,13-13 0,0 14-15,0-14 15,1 0 32,-1 0-48,0 0-15,0 0 32,1 0-32,12 0 15,-13 0 48,-13-14-16,0 1-16,0 0-16,14 0 1,-14-1-16,0 1 16,0 0-1,0-27 1,0 27 0,0 0-1,0-14 1,0 1-16,0 13 0,-14-14 15,1 1 17,13-14-17,-13 27 1,0 0 93,-1 13-109,1 0 16,-13 0 0</inkml:trace>
  <inkml:trace contextRef="#ctx0" brushRef="#br0" timeOffset="174360.77">4048 5292 0,'0'13'219,"0"0"-188,27 14 78,-27-14-46,26-13 93,1-13-140,-14-1-1,0 1 1,0 13-1,0 0 17,-13-13-1,0-14-15,0 1-1,0 13 1,0-14-16,0 14 15,0 0 1,0 0 78,-13 13 31,-26 0-110,12 13 1,14 0 47,-14 14-32,27-14-16,0 0 1,0 0 93,0 0-77,14 1-32,-1-1 15</inkml:trace>
  <inkml:trace contextRef="#ctx0" brushRef="#br0" timeOffset="180199.89">9287 9657 0,'0'27'281,"0"-14"-265,0 13 31,-13-12-1,26-14 17,13 0-63,-12 0 0,-41 0 141,14 0-126,0 0 110,-1 0-94,14-14 126,0-12-142,0 13 17,-13 13 30,0 0-46,0 0-1,26 0 48,0 0-48,-13-27 48,-39-12-63,25 39 78,-12 0-62,13 0 15,13 13 0,0 0 0,13-13 48</inkml:trace>
  <inkml:trace contextRef="#ctx0" brushRef="#br0" timeOffset="188504.11">3056 8718 0,'0'13'375,"13"-13"-329,0 0 1,-13-13 16,0-13-16,0 12-32,0 1 1,-13 13-16,0 0 109,0 0-77,-14 0-32,1 0 46,-1 0-30,14 0 0,0 0 15,-14 13-31,14-13 16,13 14 30,-13-1-30,0 13 0,0-13-1,13 1 1,-27 39 0,27-40 15,-13 13-16,13-12 1,0-1 0,0 13 15,0 1-31,0-14 16,13 0-1,-13 0 1,13 14-1,-13-14 32,14-13-31,12 13 0,-13 1-1,0-1 16,14-13-15,-14 0-16,14 0 31,-14 0-15,40 0 0,-40 0-16,27 0 31,13-27-16,-40 14 1,0 0 31,-13 0-16,-13 13 32,0 0-32</inkml:trace>
  <inkml:trace contextRef="#ctx0" brushRef="#br0" timeOffset="199007.56">2871 9141 0,'0'-13'187,"-13"13"-187,-1 0 16,-12 0-16,-1 13 16,14-13-16,-27 14 15,27-14 1,-13 13 15,-14 13 16,-26 1-31,39-27-1,1 13 1,-40 13 46,66-12-46,-27-14 0,1 13-1,-1 0 32,14-13-31</inkml:trace>
  <inkml:trace contextRef="#ctx0" brushRef="#br0" timeOffset="201737.37">2315 9499 0,'13'0'250,"1"-14"-234,-14 1-16,0 0 47,-14 0-31,-12 13 93,13 0-109,-1 0 16,-12 0-1,13 0 1,-1 0-16,-12 0 15,13 26 1,0-13 0,-27 14-1,27-14 1,-1 0 31,1 0-47,13 1 15,-26 12 1,13 1 0,13-14-1,0 0 1,0 27 15,0-27-15,13 27-1,26-14 1,-12 1 0,26-14 15,-27-13-15,27 13-1,0-13 1,0 0-1,13-53 1,-39-39 0,-27 78-1,0 28 48,0-1-48,0 0-15,0 0 16,0 0-16</inkml:trace>
  <inkml:trace contextRef="#ctx0" brushRef="#br0" timeOffset="204639.53">2381 9300 0,'0'13'219,"13"-13"-219,1 0 15,12-13 1,-13 0-1,1 13 1,-1-13 15,13 13-15,-12-14 0,-1 1 15,13 13 0,-13-13-15,14 0-1,-1 13 1,14-27 0,-27 14-1,14 0 1,-14 0-1,27-1 1,-27 1 0,0 13 46,27 0-46,-27 0-16,14 0 15,-41 0 282,1 13-281,0-13 0,-27 14-16,14 12 15,12-26 1,-38 13-1,38-13 1,1 14 0,-27-1-1,1 13 48,25-13-32,1-13-15,0 14-1,0-14-15,0 0 16,13 13 0,-14-13 15,-12 13-16,-1 0 1,14-13 31</inkml:trace>
  <inkml:trace contextRef="#ctx0" brushRef="#br0" timeOffset="-213093.98">10253 9710 0,'0'-13'94,"0"-13"-78,-14-1-1,14 1-15,0-1 16,0 14-16,-13-93 47,0 40-47,0 0 31,-1-40-15,1 40-1,0-40 1,13 80 0,0-14-1,0 13 1,0-12-1,0-1 1,0 27 0,0-53 15,0 39-31,0 1 0,-26-14 16,26 14-1,0-1 1,0-13-1,0 1 17,0-1-17,0 0 1,13-13 0,0 27-1,-13 13 1,0-14-1,0 14 1,13-27 0,-13 14-1,0-14 1,0 14 0,0-14 15,0 27-31,0-14 47,0 1-32,0 13 1,0-40 0,13 40-1,-13-14 1,0 14 78,0 0-79,0-14 1,0 14-1,0 0-15,0-40 16,14 26 0,-14-12-16,0-14 15,0 79 282,-14 1-281,1-14 15,0-13 125,0 0-124,-40 0-32,40 0 15,-40 13-15,0-13 16,-53 40-1,79-40 1,14 0-16,-40 0 16,40 0-1,-27 13 1,14 0 0,0-13 15,12 0-31,1 0 15,-13 0 32,12 0-31,-12 27 0,-1-27-1,14 0 16,0 0-15,0 0 0,0 0 15,-1 0-31,1 13 16,0-13-1,-14 0 1,14 0 15,0 0 0,-14 0 16,14 0 0,0 0-16,0 0-15,0 0 0,-1 0 15,-39 0-31,27 0 15,-40 0 1,53 0 0,26 13 312,0-13-250,14 0-62,-14 0-1,13 13 1,-13-13-16,1 0 15,12 0 17,27 0-17,79 0 1,-39 0 0,-67 0-1,-12 0-15,-1 0 16,0 0-1,27 0 1,-27 0 0,13 0 46,14 0-62,26 0 16,-26 0-16,53 0 15,-80 0 17,13 0-17,1 0 1,65-39 0,-26 26-1,-13-1 1,-53 54 374,0 26-374,0-26 0,0-1-16,0 28 0,0-14 15,0-27-15,0 14 16,0-27 0,14 0-1,-14 14 32,0-1-47,0-13 16,0 40-1,0-26-15,0-1 16,0 14 0,0-27 15,0 40-31,0 0 15,13 53 1,13-27 15,1-13-15,-27 14 0,0-54-1,0 27 1,0 40-1,0-14 1,0-13 0,0 40-1,0-40 1,0-26 0,0 13-1,0-14 1,0 14-1,0-39 17,0 12-17,0 0 1,26-78 250,-13 25-251</inkml:trace>
  <inkml:trace contextRef="#ctx0" brushRef="#br0" timeOffset="-206014.25">11284 9816 0,'0'-13'125,"14"-40"-109,-1 40-16,-13-14 15,0-12 1,26-54 15,-26 14 32,0 65-32,14-39-15,-1 27 15,-13 13-15,0-1 30,0 1-46,0-13 32,0 13-32,0-27 15,0 27 1,0-14 15,0 1-15,13-27 15,-13 26-31,0-12 31,0 25-15,0 1 78</inkml:trace>
  <inkml:trace contextRef="#ctx0" brushRef="#br0" timeOffset="-203656.78">3744 10147 0,'0'13'63,"0"0"-48,0 0 1,0 1 31,13-14-47,40-14 15,-27-12 1,1-14 15,-1 27-15,-26 0-1,0 0 1,0-1 0,0 1-1,0 0 17,-26 13-32,13 0 31,-40 0-31,13 0 15,14 0 17,-14 0-17,27 13 1,-1 0 0,1 1-1,-13-1-15,-1 13 31,27-12 1,0 12-32,0-13 31,0 40-31,0-40 16,0 27-1,14 0 1,-1-14-1,13 1 17,-13-14-32,1-13 31,-1 0-31,27 0 16,26 0 15,-53 0-16,27 0 1,-27 0 15,-13-13-15,0-1 0,0 1-1</inkml:trace>
  <inkml:trace contextRef="#ctx0" brushRef="#br0" timeOffset="-202184.95">3413 10292 0,'0'-13'172,"-13"13"-140,-27-13-17,-52-14 16,78 27-31,1 0 16,0-13-16,0 13 16,-1-13 15,-12 13 0,13 0-15,0 0 31,-27 0-32,13 0 1,1 0 46,13 0 48</inkml:trace>
  <inkml:trace contextRef="#ctx0" brushRef="#br0" timeOffset="-200541.98">4352 11655 0,'14'0'187,"-1"-13"-155,0-27-17,-13 27 1,0 0-16,0-1 15,0 1 1,0-27 0,0 14 15,-119 26 31,-26 13-46,131 0-16,-52 14 16,40-14 31,26 0-47,-14 27 15,14-27 1,0 0-1,-13 1 1,13 25 0,0-25-1,13 39 1,14 13 0,-27-53-16,53 27 31,-40-14 0,14-13-15,-14-13-1,13 0 1,1 0 0,26-26 15,79-27-31,-119 53 15,0 0 79,-26 0-78,13-13-1</inkml:trace>
  <inkml:trace contextRef="#ctx0" brushRef="#br0" timeOffset="-198057.02">3863 11800 0,'-27'0'172,"14"0"-125,0 0 15,-27 0-62,27 0 16,0 0-1,-14 0-15,14 0 32,0 0-1,-27 0-16,14 0 1,-27 0 0,13 0-1,27 0 110,-14 0-109,-12 14 0,26-14-1,-27 0 1,27 0 15,-1 0 0,1 0 16,0 0-47,-13 0 16,-14 0-1,0 0 1,27 0 0,0 0-1,-1 0 438,1 0-453,-13 0 32,-1 26-1,14-26 0,0 13 235,0-13-266,-1 0 15,1 14 17</inkml:trace>
  <inkml:trace contextRef="#ctx0" brushRef="#br0" timeOffset="-195504.78">7501 1098 0,'13'0'15,"-13"13"32,0 14 0,13-14-47,1-13 16,12 13 15,1-13 0,-14 0 47,-13-26-78,-13-1 16,-1 14 62,1 0-78,0 13 16,-27 0 15,14 0-31,-27 0 16,0 0-1,0 26 1,0-13-1,13 54 1,14-41 0,26-13-1,0 27 1,0-14 0,0 41-1,0-41 1,0 14 15,13-14-15,0-13-1,1-13 1,25 0 0,-26 0 30,14 0-30,-14-13-16,14 0 16,12 13-1,-25 0 1,-1-13 93</inkml:trace>
  <inkml:trace contextRef="#ctx0" brushRef="#br0" timeOffset="-193984.12">6813 1455 0,'13'0'453,"-39"13"-421,13 1-17,-1-14 1,-12 0-1,13 0 1,-14 13-16,14-13 31,-27 40 16,-52-14-16,39-13 16,40-13 0,-14 0-31,14 0-1,0 0 1,-1 14 0,14-1-1,-13-13 1,0 13 0,0-13 15,-14 0-31,1 0 15,26 13-15,-13-13 16,-14 27 0</inkml:trace>
  <inkml:trace contextRef="#ctx0" brushRef="#br0" timeOffset="-192575.67">5900 1667 0,'27'0'265,"-1"-40"-249,-13 27-16,-13 0 15,14 0 1,-14-1-16,0-12 16,0 13 140,-14 13-140,1 0-1,0 0-15,-27 0 16,-26 39-1,26-12 1,14 12 15,-1 41-15,27-67 0,-26 27-1,26-27-15,0 27 16,0-1-1,0-12 1,0-1 0,0-13-1,0 1 1,13 25 0,40-25-1,-13-14 16,-27 0-15,0 0 15,53 0-15,-39-40 0,-1 13-1</inkml:trace>
  <inkml:trace contextRef="#ctx0" brushRef="#br0" timeOffset="-187463.43">7871 807 0,'0'-13'15,"-13"13"-15,-27 0 16,-12 0-16,12 0 15,13 0-15,-26 0 16,-13 0-16,40 0 16,-27 0-16,-13 0 31,13 0-31,-119 0 16,-225 0 15,80 26 0,224 14 16,53-27-31,14 27-1,-40 13 16,-305 132-15,133-40-16,79 1 16,93-40 15,40-14-15,-1-39-1,14 13 1,13-52-1,0 25 1,0-12 0,0 13-1,40 12 1,26 28 0,-26-40-1,26-1 1,53-26-1,13 40 1,14-26 0,-1-14 15,-118-13-31,25 0 16,94 0-1,39 0 1,14-40-1,12 27 1,54-27 0,-199 1-1,0 12 1,66-52 0,-39 0-1,-14-14 1,1-92 15,-27 105-31,26-78 16,14 25-1,-67 27 17,1 67-17,-80-27 16,-13 26-15,26 13 0,-13-12-1,40 12 1,0 14 0,-1 13-1,1 0 32,0 0-31,0 0-16,-27 0 31,-13 0-15,40 0-1,0 0-15</inkml:trace>
  <inkml:trace contextRef="#ctx0" brushRef="#br0" timeOffset="-185335.94">11364 9088 0,'-13'14'31,"13"-1"-15,0 13-1,0-12-15,0 12 16,0 14-16,0 13 16,0-27-16,13 27 15,0 93 16,0-1 1,14-39 30</inkml:trace>
  <inkml:trace contextRef="#ctx0" brushRef="#br0" timeOffset="-183360.51">11324 9141 0,'-13'-13'63,"0"13"-47,-14 0-16,1 0 15,-40 0 1,-14 0-1,-12 0 17,65 0-17,-26 0 1,-66 0 0,40 0-1,-14 0 1,54 0-1,25 0 1,1 0 15,-13 0-15,12 0-16,1 0 31,-26 0-15,-14 0-1,26 0 1,-13 0 0,-26 0-1,-40 0 1,1 0 0,38 0-1,54 0 1,0 0-1,-13 0 1,-67 13 0,14-13-1,12 0 1,15 0 15,25 0-15,-13 0-1,27 0 48,-27 0-16,27 0-32,0 0-15,-13 0 16,12 0-16,1 0 16,-13 0 15,-41 0-31,15 0 31,12-13-15,27 13 312,-27 0-281,27 0-32,-27 0-15,27 0 16,-40 0-16,26 0 16,1 0 15,13 0 0</inkml:trace>
  <inkml:trace contextRef="#ctx0" brushRef="#br0" timeOffset="-160392.75">6892 5913 0,'-26'0'0,"13"0"16,-1 14-16,1-14 15,0 13 1,-13-13-16,-1 26 16,14-12-16,0-1 15,-1-13 1,-12 13-16,-27 27 0,-13 39 31,-13-26 0,26 13 16,39-39-31,1-14-1,-13 27 1,12-27 0,1 13 15,-13 14-15,-1 13-1,-12 0 1,-14 39-1,26-65 17,-12 39-32,-1-13 15,0-13 1,14-1 15,-1 14-15,-12 13-1,12 0 1,1-39 15,12-14-15,14 14 0,-13 26 15,0-53-31,-13 39 0,-1 27 15,-13 14 1,27-41 0,0 1-1,0 0 17,-14 26-17,27-40 1,-26 67-1,13-53 1,13 26 0,-27 40-1,27-53 1,0 0 0,0-27-1,0 0 1,0 1-1,0 26 17,13 0-17,1-27 1,12-13 0,40-13 15,-13 40-16,13-13 1,0 25 0,40 28-1,-40-54 1,14 14 0,-41-40 15,-12 13-31,-14 0 15,27 1 1,13-1-16,-27 0 16,27-13-1,26 13 17,-12-13-1,-14 14-16,13-14 1,-27 0 0,-25 0-1,78 0 1,-39 0 0,132 0-1,-119 0-15,1 0 16,-15 0-1,-38 0 1,12 0 15,40 0-31,27 0 16,0-67 0,-41 54 15,1-26-16,-13 12 1,0 1 0,13-1-1,-53 14 1,39-14 0,-12 1 15,-1 13-31,14-27 15,-27 27 1,27-14 0,-27 14-1,0 0 17,1-27-17,-1 40 1,13-26-1,-13 13 1,-13-1 0,14 1 15,-14-27-31,39-26 16,-12-13-1,13 13 1,-27 39-1,0-12 1,-13 25 15,0-25-31,0-14 16,0-40 0,0-26 15,66-53-16,-53 172 1,27-119 0,-27 0-1,-13 13 1,0 27 0,-13-27-1,0 53 1,0 53-1,-1-13 17,-12-14-32,26 1 15,-13-14 17,-14 1-17,1 12 1,-1 1-1,-26 12 1,-13-25 0,0 12-1,-26-39 1,78 66 0,1 0 15</inkml:trace>
  <inkml:trace contextRef="#ctx0" brushRef="#br0" timeOffset="-157864.72">6972 7580 0,'26'-26'235,"-26"13"-235,0-1 15,0 1 1,0-13-1,0 12 126,-13 14-125,-13 0-16,12 14 15,-25 39 17,39-27-32,0-13 31,0 1-16,0-1 1,13 0 15,0 27 1,14-40 30,-14 0-46,0 0-1,0 0 17,27 0-32,-27 0 15</inkml:trace>
  <inkml:trace contextRef="#ctx0" brushRef="#br0" timeOffset="-157256.65">7064 7752 0,'0'27'156,"0"26"-140,0-40 0,0 13-16,0-12 15</inkml:trace>
  <inkml:trace contextRef="#ctx0" brushRef="#br0" timeOffset="-156302.99">7025 8070 0,'26'0'125,"14"0"-110,-14-13-15,-12-1 16,25-39 0,-39 40 46,-13 13-46,0 0-1,-14 13-15,14-13 32,13 14 15,0-1-47,0 27 15,-13-14-15,13 14 16,0 13 15,0-14-15,0-12-1,66 12 1,-13-39 0,159 0-1,-93 0 1,-27-52-1,-65 38 1,-41-25 0,-12 39 15,13 0-15,-27 0-1,27 0-15,0 13 16,-14 0 15</inkml:trace>
  <inkml:trace contextRef="#ctx0" brushRef="#br0" timeOffset="-147593.09">7025 6019 0,'-14'-13'16,"1"13"0,-13 0-1,-14 0 1,0 26-16,40-12 0,-39 25 15,25-25-15,-12-1 16,-27 27-16,13-14 16,-12 40-1,-68 53 17,81-13-17,-41 26 16,67-92-15,13-27 0,0 40 15,0-40-15,0 1 15,27 39-16,-14-40 1,27 53 0,-14-13-1,27-13 1,13 12 0,13 1-1,-26-13 1,-13-13 15,-27-27-31,14 13 16,-1-13 15,27 0-15,-40 0-1,27 0 1,53 0-1,65 0 1,-52-40 0,-40 27-1,-26 0 1,-14 13 0,1 0-1,-14-14 1,0 14-1,40-39 17,13-1-17,-13 14 1,-26 12 0,-14-12 15,14-1-16,-14 14-15,0-13 16,53-107 0,-53 107-1,27-53 1,-40 12 0,0 28-1,0 12-15,0-26 16,0-13 15,-40-13-31,-13 13 16,-13-27 15,40 53-15,-14 14 15,-13 13-16,-26-27 1,13 14 0,13-1-1,40 27-15,-40-13 16,0 0 15,-40 13-31,-39 0 16,39 0-1,27 0 1,13 0 0,0 26 15,27 1-15,-67 52-1,54-39 1,12-14-1,14-13-15,0 1 16,-67 12 0,54 0-1,-14 1 1,40-14 0,-13 0 30,13 1 64,0-1-95,0 13 32</inkml:trace>
  <inkml:trace contextRef="#ctx0" brushRef="#br0" timeOffset="-141247.72">12158 7183 0,'13'0'63,"0"14"-32,0-1 0,27 106 1,-27-66-17,-13-27 1,0 14 15,0-14-15,0 14-1,0-13 1,0-14 0,0 0-1,13 0 17,-13 1-17,0 12-15,0-13 16,14 14-1,-14-14 1,0 0 0,0 14 15,0 12-31,13 14 31,-13 40-15,13-14-1,-13-13 1,0 53 0,0-92-1,27 145 1,-1-106 0,-26-40-1,13 14 1,-13-27-1,0 1 1,0 12 15,0 0-15,0-12 0,13 12-1,-13 1 1,0 12-1,0 54 1,14 26 0,-14-53-1,26 27 1,-13-1 0,-13-12-1,0-27 1,0 13-1,27-13 1,-27-27 0,26 67 15,-26-80-31,0 27 16,0-27-1,0 13 1,0 14-1,0 0 1,0-1 0,0-12-1,0-1 1,14-26 0,-14 14 77,-14-14-77</inkml:trace>
  <inkml:trace contextRef="#ctx0" brushRef="#br0" timeOffset="-139504.81">12052 7210 0,'-13'0'203,"-1"0"-188,-52 0-15,26 0 16,-26 0-16,-13 0 16,26 0-16,-26 0 15,26 13-15,0-13 16,13 13-16,14-13 15,-40 0-15,-54 0 16,-197 0 15,224 0 1,-39 0 30,26 0-46,67 0-1,-54 0 1,-26 0 0,66 0-1,-13 0-15,39 0 16,-78 0-1,38 0 1,28 0 0,-54 0 15,14 14-31,13 25 31,52-39 0,-25 0-15,-14 0 0,26 0-1,-26 0 1,-52 0 0,-15 0-16,-197 0 15,52 0 1,199 0-1,53 0 32,13-26-47,66-14 16,-13 14 0,-26 12 15</inkml:trace>
  <inkml:trace contextRef="#ctx0" brushRef="#br0" timeOffset="-133084.43">14221 5675 0,'-13'0'63,"-13"0"-32,-14 0-15,0 0-16,14 0 0,-146 0 47,-265 14-16,67 12 16,291 0-32,12-12 1,1 52 0,-106 26-1,80-39 1,12-26 0,41-14-1,25-13 1,-12 26 15,26-12 16,-13 25-31,13-25-1,-27 39 1,27-27-1,0 0 1,0 1 15,0-1-31,0 1 16,0-14 0,0 27 15,0-14-31,0 1 15,13 12 17,-13-25-17,14 12 1,-1-13 0,13 1-1,1 12 32,-14-13-31,0-13 46,0 13-46,14-13-16,-14 0 15,14 14-15,-27-1 16,26 0 0,1 0-1,12 1 1,-26-14 0,27 0-1,-13 13 1,-14 0-1,0-13 1,0 0 0,14 0-1,26 0 1,66 0 0,-27 0 15,-52 0-16,-27 0-15,14 0 32,-1 0-17,-13 0 1,54 0 0,-15 0-1,1 0 1,0 0-1,-39 0 1,12-13 0,14 0-1,-14-14 1,-13 14 15,1 13-31,38-13 16,15-27 15,-1 27-15,-40 0-16,14 13 15,-14-14 1,14 14 0,-13-26-1,-14 13 1,13 13-1,1-14 1,-1-25 0,14 12-1,13-26 1,-14 27 0,-12-1 15,-14 14 0,14-13-15,-1-1-1,-13 14 1,14-13 15,-14-1-31,-13 14 16,0-14-1,13-26 1,0 27 0,-13-14-1,0 27 1,0-13 15,0 12-31,0-12 16,-13 26 15,-13-40-15,13 27-1,-1 0 1,-12-14 0,-27 14-1,-40-13 1,27-1-1,13 14 1,40 0 0,0 13-1,-14 0 1,1 0 0,-80 0 15,80 0-31,-27 0 0,26 0 31,-26 0-15,0 0-1,0 0 1,27 0 15,-14 0-31</inkml:trace>
  <inkml:trace contextRef="#ctx0" brushRef="#br0" timeOffset="-129641.42">13295 9115 0,'14'40'78,"-14"-27"-78,13 53 16,0-26-16,-13 26 15,0-27 1,13 200 31,14-160-16,-27-66-15,13 0 62</inkml:trace>
  <inkml:trace contextRef="#ctx0" brushRef="#br0" timeOffset="-127593.02">13269 9062 0,'-27'0'15,"1"0"-15,13 0 16,-14 0-16,-12 0 31,-1 0-31,13 0 16,-25 0-1,-1 0-15,-27 0 16,-198 40 31,225-40-47,-13 0 16,-13 0-1,-27 0 1,14 13-1,-28 13 17,1 1-17,-79-14 1,-27 14 0,106-27-1,13 13 1,93-13-1,-27 0 1,27 0 0,0 0-1,-93 26 1,-13-26 0,13 0 15,27 0-31,13 0 15,-1 0 1,-25 0 0,39 0 15,0 0-15,27 0-1,-27 0 1,13 0-1,-53 0 1,14 0 0,13 0 15,26 0-31,-13 0 16,-13 0 15,-27 0-16,67 13 32,13-13-31,-1 0 0,-65 0-1,0 0-15,39 0 16,-39 0-1,65 0 1,-12 0 15,13 0-15,0 0 0,-27 0-1,-40 0 1,14 0-1,53 0 1,-13 0 62,12 0-78,-12 0 16,-80 0-1,93-13 1,-14 13 0,14 0-1,0 0 1,0 0 0</inkml:trace>
  <inkml:trace contextRef="#ctx0" brushRef="#br0" timeOffset="-125248.54">14301 9710 0,'0'-13'16,"0"-13"-16,0 12 0,0-12 15,0 13 1,0-1 0,0 1-16,0-13 15,0 12 1,-27-12-16,-12-120 31,-41-78 16,-39-120 0,106 277-32,0 15 1,-1-15 0,14 54-16,0-106 31,0 66-15,0 40-1,0-27 1,0 1-1,0 12 17,0 14-32,0 0 62,0-14-15,14 14-47,-14 0 0,13 0 47</inkml:trace>
  <inkml:trace contextRef="#ctx0" brushRef="#br0" timeOffset="-123504.68">16761 5861 0,'-53'0'16,"14"0"-16,12 13 15,-52 0-15,13 27 16,39-27 0,-52 0-16,52-13 15,-12 40 17,-107 26-1,-92 119 16,132-79-16,93-53-15,13 13 15,0 93-31,0 0 15,66-1 1,27 54 0,-27-67-1,225 226 17,-198-278-17,26 12-15,92 54 16,-131-119-1,-27-1 1,13-12 0,-27-27 15,292 0-31,13 0 16,-132 0-1,-172 0 1,-27 0-1,26-27 17,41-12-32,26-80 15,-27 26 17,-26-52-17,-13-14 1,-14 106-1,67-317 1,-93 158 0,0 40-1,-93-13 1,-52 26 0,12 13 15,-264-12-31,53 91 15,-66 15 1,172 52 0,66 0 15,119 0-15,-53 0-1,80 0 1,-14 0-1,1 0 1,-54 0 0,14 0-1,39 0 1</inkml:trace>
  <inkml:trace contextRef="#ctx0" brushRef="#br0" timeOffset="-119368.39">14354 7898 0,'0'-13'15,"-14"13"1,1 0-16,0 0 16,-13 0-16,-14 0 15,-13 0-15,-13 13 16,0 0 0,-40-13-16,26 27 15,-211 12 16,93-12 1,-344-14 15,356-13-47,-555 0 31,450 13-16,159-13 17,92 0-32,-12 53 0,12-40 31,13-13 0,-12 0-15,-41 13-1,1-13 1,0 0-16,52 0 16,-118 27-1,39-14 1,40-13 0,-14 0 15,54 0-31,-93 0 15,79 13 1,0-13 0,-13 0-1,-92 0 32,39 0-47,53 0 16,-39 0-1,52 0 1,-53 0 0,67 0 15,-106 0-31,79 0 16,39 0 30,1 0-46,-13 0 32,-1 0-32,14 0 15,-13 0 1,12 0 15,1 0-15,-13 0-1,12 0 157,1 0-156,-13 0 0,12 0 46,1 0-15,0 0 0,-13 0-16,12 0-15</inkml:trace>
  <inkml:trace contextRef="#ctx0" brushRef="#br0" timeOffset="-117848.83">15386 9208 0,'0'13'32,"0"13"-32,0-13 0,0 14 15,0-1-15,0-12 16,0-1-1,0 13-15,0 1 16,0 26 0,0 26 31,0 212-1,39-53-14,-39-211-17,0 39 1,0-27 0,0-25-1</inkml:trace>
  <inkml:trace contextRef="#ctx0" brushRef="#br0" timeOffset="-115759.52">15346 9723 0,'0'-13'62,"-13"13"-46,-1 0 0,1 0-1,-27 0-15,14 0 16,-159 27 15,66-14-15,-27 0-1,-13 14 1,54-1 0,38-13-1,-65-13 17,93 0-32,12 0 15,-13 0 1,14 0-1,13 0 1,-40 13 0,-93-13 15,27 0-15,13 0-1,-52 0 1,39 0-1,-40 0 1,-26 0 0,105 0-1,-65 0 1,12 0 0,28 0-1,52 0 1,13 0-1,-145 0 1,39 0 0,14 0-1,-14 0 1,67 0 0,39 0-1,-52 0 1,65 0-1,-26 0 1,-13 0 0,-26 0-1,25 0 1,-52 0 15,40 0-15,13 0-1,53 0 1,-27 0 0,-39 0-1,-120 0 1,146 0 0,-66 0-1,40 0 1,-1 0-1,67 0 17,0 0 15,-13 0-32,-14 0-15,-53 0 31,-66 0-15,107 0 0,-54 14-1,92-14 1,1 0 0,0 0 15,0 0 47,0 0-78,-14 0 16,-290 0-1,105 0-15,-344 39 16,107 28 15,184-28-15,212-26-16,40-13 15,79 0 17,66 0-17,1 0 1,-120 0-1</inkml:trace>
  <inkml:trace contextRef="#ctx0" brushRef="#br0" timeOffset="-87886.78">8268 6681 0,'0'39'94,"13"1"-94,1-13 15,-1-14 1,-13 13 0,26 1-16,-12-14 15,12 13 1,1 1-16,-1-1 31,252-158 78,-80-27-93,27-26-16,198-53 16,490-357 15,-40 13-31,-648 436 0,-106 27 16,-52 53-1,-67 79 48,0 13-48,13-26-15</inkml:trace>
</inkml:ink>
</file>

<file path=ppt/ink/ink1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42775" units="1/cm"/>
          <inkml:channelProperty channel="T" name="resolution" value="1" units="1/dev"/>
        </inkml:channelProperties>
      </inkml:inkSource>
      <inkml:timestamp xml:id="ts0" timeString="2022-02-14T06:46:46.729"/>
    </inkml:context>
    <inkml:brush xml:id="br0">
      <inkml:brushProperty name="width" value="0.05292" units="cm"/>
      <inkml:brushProperty name="height" value="0.05292" units="cm"/>
      <inkml:brushProperty name="color" value="#FF0000"/>
    </inkml:brush>
  </inkml:definitions>
  <inkml:trace contextRef="#ctx0" brushRef="#br0">20624 8744 0,'40'-92'47,"-27"79"-31,14-14-16,12-13 15,80-79 1,120-53 15,-134 0 1,372-171 14,-358 250-30,-66 27 0,-40 53-1,-13-1 1,26-12 0,-12-14-1,-1 27 1,0 0 62,0 52 31,67 107-109,-1-53 16,-13-14-16,0 40 16,0-26-1,14-27 1,-27 13-1,92 40 1,-79-53 0,40-13-1,-79 0 1,12 0 0,-25-27 15,-14-12 63,13-14-94,13 26 62,-13-13-62,1 1 16,-14-1-1,13-13 17,0 0 14,14 0-46,39-13 16,-13-67 0,145-118-16,-26 13 31,27-40-15,-107 53-1,-39 79-15,-13 1 16,13 25 15,66-38-31,-53 52 16,-26 13-1,-1 0 1,-12-13 0,39-66 15,-53 106-31,0 13 15,1 0 48,-1 13 31,66 106-79,14-53 1,26 14-16,-27-1 0,14 27 16,53 40-1,-66-1 1,-41 1-1,-25-41 17,79 41-32</inkml:trace>
  <inkml:trace contextRef="#ctx0" brushRef="#br0" timeOffset="2983.76">20479 6813 0,'0'26'31,"0"1"-31,0 52 16,0 1-16,0-1 15,0 40-15,0 66 16,0-26-16,-27 106 16,-39-27-16,66-79 15,-13 26 1,-14 317 31,27-475 31,0-1-63,0 1 1,0-14 250,27-13-266,118 0 0,146 53 15,344 40-15,1284 131 32,105-224-17,-2024 40 1,0-27 140,0 1-156</inkml:trace>
  <inkml:trace contextRef="#ctx0" brushRef="#br0" timeOffset="4940.52">21987 8969 0,'13'14'16,"-13"12"0,0 14-16,0-1 0,0 28 15,0-41-15,0 1 16,0 12-16,0-26 16,0 27-16,0-13 31,0-14 16</inkml:trace>
  <inkml:trace contextRef="#ctx0" brushRef="#br0" timeOffset="5808.02">21960 7554 0,'0'13'62,"0"27"-62,-26-14 16,26 27 0,0-40-16,0 1 31,0 12-15,0-13 77</inkml:trace>
  <inkml:trace contextRef="#ctx0" brushRef="#br0" timeOffset="6818.59">21511 7805 0,'0'27'109,"0"-1"-93,0-13-16,0 14 15,13-14 1</inkml:trace>
  <inkml:trace contextRef="#ctx0" brushRef="#br0" timeOffset="7437.35">21418 7924 0,'-13'27'31,"13"26"-15,0-14-16,0-25 15,0-1-15,0 0 16</inkml:trace>
  <inkml:trace contextRef="#ctx0" brushRef="#br0" timeOffset="8044.89">21272 8123 0,'-26'0'31,"13"0"0,-14 26-15,27-13-16,0 1 0,-13-14 16,13 26 15,-26 1 0,12-14 16</inkml:trace>
  <inkml:trace contextRef="#ctx0" brushRef="#br0" timeOffset="8540.73">21074 8348 0,'0'13'78,"0"13"-62,-13-12-16,13-1 15,-13 0 17,13 0-17</inkml:trace>
  <inkml:trace contextRef="#ctx0" brushRef="#br0" timeOffset="9057.84">20770 8361 0,'-13'0'15,"13"13"-15,0 14 16,0 12-16,0-12 16,0-14-16,0 0 31,0 27 0</inkml:trace>
  <inkml:trace contextRef="#ctx0" brushRef="#br0" timeOffset="9984.5">20558 8665 0,'0'-13'0,"13"13"16,1 0-16,-14 13 15,0 14 1,0-14-16,-14 0 16,14 0 15,-13 0 0,0-13-15</inkml:trace>
  <inkml:trace contextRef="#ctx0" brushRef="#br0" timeOffset="10792.34">20770 8559 0,'-13'0'63,"-14"0"-63,14 0 0,-40 0 31,27 0-16,-14 0 1,-119 0 15,133 0-31,-67-13 47</inkml:trace>
  <inkml:trace contextRef="#ctx0" brushRef="#br0" timeOffset="11416.18">21087 8255 0,'-119'-13'47,"-13"13"-47,53 0 16,-80 0-16,53 0 16,-13-13-16,-53-14 15,40 27 32</inkml:trace>
  <inkml:trace contextRef="#ctx0" brushRef="#br0" timeOffset="12058.01">21656 7977 0,'13'-13'47,"-26"-27"-31,-53 27-1,-40-27-15,0 40 16,-145-66 0,-344-66 15,515 119-16,-26 13 17</inkml:trace>
  <inkml:trace contextRef="#ctx0" brushRef="#br0" timeOffset="12646.28">21921 7607 0,'-66'-13'31,"-305"-27"-16,159-13 1,-26 40-16,-53-14 16,80 1-16,39-27 15,-14 53-15,-65-40 16,225 40 31</inkml:trace>
  <inkml:trace contextRef="#ctx0" brushRef="#br0" timeOffset="14256.34">21788 6654 0,'0'-13'32,"0"40"-1,0 92-31,80-40 15,131 14 1,-118-54 0,-80-39-1,1 0 1,-14 13 31,-40 80-32,-66 105 1,-26 133 0,66 93-1,26-41 1,40-65 0,0-107-1,0 239 1,0-291-1,0 105 1,26 120 0,1-199-1,-27-79 1,0-93 15</inkml:trace>
  <inkml:trace contextRef="#ctx0" brushRef="#br0" timeOffset="20777.41">19936 5464 0,'14'0'218,"-14"-14"-218,0 1 16,13-40-16,0 40 16,-13-13-16,13 12 15,0 14-15,1-13 16,-1 0-16,-13 0 16,0-1-1,40-52 32,-27 53-16,13-93 16,1 80-47,12-14 16,-12 14-16,26-14 31,-27 13-31,-12 27 78,-1 0-78,0 0 16,13-26-1,1 26 17,-14-13-1,0 13-15,1 0-16,39 0 15,66 39 1,-66-12 15,-27-14-31,0 0 63,41 40-63,-54-39 15,26 12 1,-25-13-1,-14 0 48,0 1-47,13 12-16,0 1 15,0-14-15,1 0 16,-1 0-1,0 1 1,14 25 0,-1 14 15,-13-26-15,14-1-1,-14 14 16,0-27 1,-13 0-32,13 0 15,14 14 17,-14-14-1,0 0-31,1-13 31,-1 0-15,0 0-1,0 14 1,40-14 0,-13 0-1,13 0 1,-40 0-1,0 0 1,0 0 0,14 0-1,-14 0 1,40-53 0,-27 39-1,27-12 1,-39 13-1,-1 0-15,0 13 16,0-14 15,14 1-15,-27 0 0,39-14-1,-12 1 1,-1-1-1,-12 27 1,25-26 0,-25 13-1,-1-14 17,-13 14-32,13-13 15,0 26 1,0-53 15,-13 13-31,14 0 16,39-26 15,-40 26-15,27 14-1,-14-27 1,-13 40-1,14-14 1,26 1 0,39-14-1,-79 27 17,1 13-1,-1 0-16,13 0 1,-12 0 0,52 13 15,-40 0-15,1-13-1,-1 27 1,1-14-1,-27 0 17,13 1-32,26 25 0,-39-25 62,27-14-46,-1 26-16,-12-26 31,-1 13-15,-13 0-1,13 1 1,13 12 0,-12-13-16,-14 1 15,66 39 1,-40-40-1,-12 0 1,12 13 0,27 14-1,-27-13 1,-12-27 15,-1 13-15,0 0 15,27 0-31,-27 14 31,13-27-15,-12 0 15,-1 0-15,13 0-1,14 0 1,26-13 0,-26-1-1,0-39 1,-27 14 0,53-41-1,-40 41-15,-12 12 16,-14 14 15,0-40-31,0 27 31,0-14-15,13 0 0,13 14-1,-12-14 1,-14 27-1,66-27 1,-40 0 0,80-12-1,-66 38 1,-1 14 31,28 27-32,-1 79 1,53 52 15,13-12-15,-119-133 0,-13 0-1</inkml:trace>
  <inkml:trace contextRef="#ctx0" brushRef="#br0" timeOffset="22896.3">21497 3651 0,'0'-53'62,"14"14"-46,-1 12-16,27-65 16,-1 52-16,41-53 15,-54 40-15,120-185 47,-93 132-47,-40 1 16,26-28 15,1 80-15,-40 27-1,66 79 95,14 53-110,-27 0 15,105 158-15,-39 1 16,-53-107-1,-52-105 1,-1-39 15,-13-94 126,79-65-157,-39 79 15,-14-14-15,1-12 16,79-147 15,-80 147-31,27-1 16,-53 67-1,13 13 17,-13-1-17,0 1 1,27-27-1,-14 27 1,0 13 0,1-13 77,52 13-77,0 40-16,-13 26 16,26 79-16,93 93 31,-132-119-15,-14-66-1,-13-39 16,1-1-31,12 0 32,14-13-32,-27 27 15,14-1 1,-27-13 93,39-13-109,-12-53 16,39-26-16,-13-40 16,-14-27-1,133-317 1,-158 397-1,52-93 1,-27 93 0,-39 79 77,0 27-61,0 40-32,0-1 15,0 27-15,27-27 16,-1-26 0,27 159-1,80-1 1,-67-118-1,-13-27 1,-27-39 0,-13-27 93,-13-27-62</inkml:trace>
  <inkml:trace contextRef="#ctx0" brushRef="#br0" timeOffset="26738.17">19950 4326 0,'0'0'0,"13"93"15,-13-14-15,0 80 16,0-27-16,0-26 16,0 53-16,26 26 15,-26-26-15,0-14 16,13-39-16,-13-80 16,0 1-16,14-14 234,25-13-218,120 0-1,436 0-15,755 0 0,1706 0 16,-2884-79-1,-172-107 1,0 81 0,0 65 15,-27 40-31,-118 0 31,132 0 0,13 26-15</inkml:trace>
  <inkml:trace contextRef="#ctx0" brushRef="#br0" timeOffset="34263.9">19844 5424 0,'13'-40'16,"0"40"-16,0 0 15,14-13 1,-14 13-16,14-26 31,-27 12-31,13 1 16,0 0-16,27-27 15,-14 27 1,173-172 31,-107 105-16,-52 41-15,-27 39-1,-13-14 1,13 1 0,40 0-1,-13-27 16,39 27-15,1 0 0,-54 13-1,1 0 1,26 0 0,-1 0-1,-12 40 1,13-14 15,-13 14-31,26 13 16,-26-14-1,13 1 1,-40-27 0,26 27 15,-25-14-16,52 14 1,-53-27 0,0-13-1,14 27 1,-14-14 0,0-13-1,14 0-15,-27 13 16,26 0-1,1-13 17,39 27-17,-53-27 17,0 0-1,40 0-31,0 0 31,-13 0-15,26-40-1,-26 1 1,-27-14 0,0 0-1,40-13 1,40-1-1,-80 41 1,13 13 0,-13-14 15,1 14-15,39-13-16,-1-1 31,15-13-31,12 14 31,-53 13-15,1-1-1,92-52 1,-79 53 0,-27 13-1,0 0 16,0 0-31,1 0 16,12 0 0,27 53-1,-13-13 1,-14-27 0,-13 0-1,1-13 16</inkml:trace>
</inkml:ink>
</file>

<file path=ppt/ink/ink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42775" units="1/cm"/>
          <inkml:channelProperty channel="T" name="resolution" value="1" units="1/dev"/>
        </inkml:channelProperties>
      </inkml:inkSource>
      <inkml:timestamp xml:id="ts0" timeString="2022-02-14T06:07:32.681"/>
    </inkml:context>
    <inkml:brush xml:id="br0">
      <inkml:brushProperty name="width" value="0.05292" units="cm"/>
      <inkml:brushProperty name="height" value="0.05292" units="cm"/>
      <inkml:brushProperty name="color" value="#FF0000"/>
    </inkml:brush>
  </inkml:definitions>
  <inkml:trace contextRef="#ctx0" brushRef="#br0">2328 2355 0,'14'13'109,"-1"13"-93,-13 27-16,13-26 31,0-1-16,14 14 17,12 26-1,-12-39-15,-14-1-16,0 1 15,40-80 157,106-119-156,-80 53-16,14 26 15,13-26-15,39-53 16,173-40 0,-107 106-1,-158 80 1</inkml:trace>
  <inkml:trace contextRef="#ctx0" brushRef="#br0" timeOffset="1399.27">2262 6535 0,'-13'0'110,"13"13"-110,40 40 15,-14-26-15,27 26 16,0-14 0,-27-12 15,14 52 16,-27-39-16,-13-27 0,0 0 0,27 1 110,184-14-141,-39-93 16,14 40-16,12-39 15,-79 12 1,-53 54-16,0-14 0,-52 27 31</inkml:trace>
  <inkml:trace contextRef="#ctx0" brushRef="#br0" timeOffset="5319.73">8123 5331 0,'26'14'312,"93"-14"-296,-39 0-16,25 0 15,-12 0-15,39-14 16,-26-12-16,569-186 47,-556 186-32,-53-1 1,-39 27 0,-14 0-1</inkml:trace>
  <inkml:trace contextRef="#ctx0" brushRef="#br0" timeOffset="7081.88">8030 5913 0,'13'0'140,"1"0"-108,12 0-17,-13 0 1,0 0-16,27 0 16,-13 0-16,12 0 15,41 0 16,39 0 1,-80-26-32,120 13 47,-66-14-32,39-26 16,-26 27-15,13-1 0,-66 14-1,53-26 1,-27-14 0,-52 39-1,65-39 1,-65 40 15,-14 13-15,0-13 31,0 0-47,1 0 31</inkml:trace>
  <inkml:trace contextRef="#ctx0" brushRef="#br0" timeOffset="8312.31">9353 4776 0,'26'26'62,"-12"-13"-62,39 14 16,105 65 0,-65-25-1,13-28 16,-14 41-15,-39-41 0,-39-39-1,-1 0 1,13 14 0,-13-14-1,1 13 95,-14 0-110,-14 27 15,-25-27-15,-27 53 16,-1-13-1,-25 13 1,-80 93 0,79-40-1,-26 0 1,93-92-16,-14 12 16,27-26-1</inkml:trace>
  <inkml:trace contextRef="#ctx0" brushRef="#br0" timeOffset="9255.53">9088 4776 0,'14'-14'31,"12"14"79,-26 53-110,0 14 15,27 12-15,-1 119 16,1 160 31,-27-239-47,0 66 47,0-132-32,0-40 1,0 13 15</inkml:trace>
  <inkml:trace contextRef="#ctx0" brushRef="#br0" timeOffset="16792.96">7792 9221 0,'26'0'78,"27"0"-62,27-40-16,145 40 31,-172 0-31,13-13 31,-40 13-31,27-13 16,13 13-1,80 0 17,-67 0-17,40-14 1,-26-12 0,-27 13-1,-13 13 1,-40 0-1,27-14 1,-14 14 0,40-13-1,-13-26 1,13 12 0,-39 1 15,-27 12-31,0-25 15,0-27 1,0-14 15,-27 40-15,14 1 0,0-1-1,0 27 16,-14 0-15,-12 13 0,-67-27 15,106 14-31,-53 13 16,-13-13-1,-27-14 1,-13-12-1,0 12 17,40 27-32,0-13 31,13 13-15,-13-27-1,-27 14 1,-26 0-1,106 13-15,0 0 16,-27 0 0,14-13-1,-14 13 1,-26 0 0,-80 0 15,27 0-16,-26-27 1,-40 1 0,105 26-1,1 0 1,26 0 0,40 0 15,-14 0-16,-12 0 1,-80 0 0,-67 0-1,107 0 1,-146 0 0,132 0-1,1 0 1,52 0-16,-39 0 15,-14 0 17,80 0-32,-14 13 31,14-13-15,-13 0-1,-120 0 1,-462 0 15,303 0-15,173 0-1,92 0 1,14 0-16,13 0 47,-80 0-47,-132 0 15,14 0 1,-41 40 0,80-1 15,66 28-15,54-67-1,52 13 1,-40 13-1,27-13 1,-1 1 0,14 12 15,-13 1-31,-13-1 16,-14 1-1,-26 12 1,13 14-1,27-40 17,26 1-32,-14-1 31,14 0-15,0 14-1,0 12-15,14 14 16,12-13 15,-13-40-15,0 0 15,27 0-31,-13 40 16,158-14 15,-159-13-31,14 14 15,26-27 1,106 13 0,93-13 15,-199 0-15,-53 0-1,0 0 32,27 0-47,-27 0 16,53 0 15</inkml:trace>
  <inkml:trace contextRef="#ctx0" brushRef="#br0" timeOffset="18464.08">3850 9287 0,'-14'-13'15,"-25"13"17,-1 0-17,-79 0 1,-79 0-1,39 0 1,93 0 0,26 0-1,0 0 1,1 13 0,-14 66 15,39-52-31,14-14 15,0 13 1,0 14 0,0 0-1,0-14 17,0-13-1,0 14-31,14-27 15,12 13 1,1-13 0,26 0 15,-40 13-31,26-13 47,14 0-47,-26 0 15,39 0-15,93 0 32,-106 0-32,0 0 31,-27 14-15,53-14-1,67 26 1,92 14-1,-185-27 17,-27 0-1,14 0-15,0 1-16,92-14 31,-92 13-31,-14-13 15,1 13 1,12-13 0,80 0 15,186 0-15,-213 13 15,-65 1-16,65 12 1,41-13 0,-14-13-16,106 0 31,-186 0-31,1 0 16,-14 27-1,14-27 1,26 13-1,-13-13 17,-40 0-1,40 0-15,133 0-1,52 0 1,-146 0-16,-26 0 31</inkml:trace>
  <inkml:trace contextRef="#ctx0" brushRef="#br0" timeOffset="20927.52">3307 10358 0,'14'0'109,"65"14"-109,-26-1 16,39-13-16,-12 26 15,-1-26-15,-26 0 16,66 27-1,0-27 17,529 0 15,-423 0-16,-119 13-16,185 27 17,-238-40-32,40 0 15,-27 0 1,13 13 15,14 0-15,198 27-1,-159-40 1,146 0 0,13 0-1,-79 0 1,-67 0 0,-92 13-16,119-13 31,-40 0-31,186 0 15,26 0 1,26 0 0,-132 0-1,-119 0 17,-66 0-17,-13 0 1,0 0-1,13 0 1,0 0 0,119-40 15,-133 27-31,1 13 16,26 0-1,-13-13 1,-13 13-1,105-26 17,-118 12-32,92-25 15,-66-1 17,13-39-17,-66 52 1,26-39 15,-26 53-31,0-53 16,0 13-1,0 39 1,0-52 0,-26 27 15,-1 12-16,-39 14 1,-66-27 0,-67 0-1,54 40 17,79 0-17,13 0 1,-40 0-1,-79-52 1,14 38 0,-14 1 15,119 13-31,-66 0 16,13 0-1,-27 0 1,41 0-1,65 0 17,14 0-17,-40 0-15,27 0 16,13 0 15</inkml:trace>
  <inkml:trace contextRef="#ctx0" brushRef="#br0" timeOffset="45752.39">3836 9287 0,'0'-13'219,"14"13"-188,-1 0-15,0 0 0,0 0-1,14 0 48,-14 0-16,-13-14-16,13 14 63,14 0-48,-14 0-14,0 0-32,0 0 15,1 0 17,-1 0-17,0 0 16,0 0-15,14 0 62,-14 0 16,0 0-47,14 0 15,-14 0 32,0 0-31,0 0-17,14 0-30,-1-13 15,1 13 1,-14 0-1,0 0 0,0 0 0,14 0-15,-14 0 31,0 0-32,14 0 1,-14 0-16,0 0 16,1 0-16,-1 0 31,0 0-15,0 0 77,0 0-61,14 0 30,-14 0-62,0 0 31,14-26-31,-14 26 16,0 0-16,27 0 16,-27 0-1,14 0 1,-1 0-16,40 0 31,-53 0-15,27 0-1,-27 0 1,54 0 0,-15 0-1,-25 0 1,-1 0-16,-12-13 15,-1 13 48,13 0-63,14 0 31,26 0-15,0 0-1,-13 0 1,27 0 0,-41 0-1,54-14 1,-53 14 0,-27 0-1,26 0 1,14 0-1,-13-13 1,79 13 0,-26 0-1,13 0 1,-80 0 15,-13-13 0,0 13-15,14 0-16,52 0 16,54 0-1,-41-13 1,-26 13 0,-26-14-1,13 14 1,-13 0-1,13-13 1,0 13 0,-40 0 15,13 0-31,1 0 31,-1 0-15,1 0-1,12 0 1,1 0 0,-14 0-1,-12 0 1,25 0 0,1 0-1,13-13 1,159-53-1,-146 66 1,-40 0 0,-13 0-1,14 0 1,-1 0 15,1 0-15,-14 0 15,27 0-15,-14 0-1,14 0 1,26 0 0,-40 26-1,-26-13 32,0 1-47,27 25 16,-1 1 15,1 0-31,-27-14 16,0-13 15,0 1-16,0 25 1,0-12 0,0-1-1,0 1 1,0-1-16,0-13 16,0 1-1,-13 25 1,13-25-1,-14-1 17,1-13-17,-13 26 1,-1 1 0,-79-1 15,40 14-16,27-27 1,-14 0 0,13 1-1,-26-14 1,0 0 0,-27 0-1,14 0 1,26 0-1,0 0 1,40 0 0,-67 26 15,41-26-31,-41-13 16,1 0 15,52 13-16,14 0 1,0 0 0,0 0 15,-14 0-31,1 0 16,-40 26-1,52-13 1,-39 14-1,40-27 1</inkml:trace>
  <inkml:trace contextRef="#ctx0" brushRef="#br0" timeOffset="51919.52">7236 9419 0,'291'0'235,"-52"0"-235,52 0 15,0 0-15,-14 0 16,-38 0-16,-54 0 16,-79 0-16,-1 0 15,-38 0-15,-54 0 16,26 0-16,385 0 47,396-53-16,-238-132 16,-569 185 0,40 0-47,40 0 15,39 27 1,-66-14 0,-26-13-1,-27 13 95,-13 0-32,0 14-78</inkml:trace>
  <inkml:trace contextRef="#ctx0" brushRef="#br0" timeOffset="52671.13">11007 9022 0,'39'0'78,"107"53"-78,-1 0 16,80 13-1,-132-39 1,-93-1 124,-13 27-124,-27-26-16,-53 25 16,1-25-1,-133 92 1,53-40 0,159-92 46,13 0-46,0-14-16</inkml:trace>
  <inkml:trace contextRef="#ctx0" brushRef="#br0" timeOffset="53295.35">11126 9036 0,'0'119'47,"0"-53"-47,0-13 16,0 13-16,0 53 15,0 13-15,0 252 31,-66-225 1</inkml:trace>
</inkml:ink>
</file>

<file path=ppt/ink/ink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42775" units="1/cm"/>
          <inkml:channelProperty channel="T" name="resolution" value="1" units="1/dev"/>
        </inkml:channelProperties>
      </inkml:inkSource>
      <inkml:timestamp xml:id="ts0" timeString="2022-02-14T06:08:31.915"/>
    </inkml:context>
    <inkml:brush xml:id="br0">
      <inkml:brushProperty name="width" value="0.05292" units="cm"/>
      <inkml:brushProperty name="height" value="0.05292" units="cm"/>
      <inkml:brushProperty name="color" value="#FF0000"/>
    </inkml:brush>
  </inkml:definitions>
  <inkml:trace contextRef="#ctx0" brushRef="#br0">9882 3201 0,'27'14'140,"-14"12"-124,40 40-16,-40-52 16,0 25-16,0-39 15,1 27 1,-1-1-16,0-13 15,0 1 1,-13 12 0,27 0-16,-14-12 47,0 25-16,53-78 281,1-27-296,-14 13-16,-14 13 16,133-106-1,-79 41 1,39 25-1,-79 27-15,-27 40 32</inkml:trace>
  <inkml:trace contextRef="#ctx0" brushRef="#br0" timeOffset="1942.65">15068 3215 0,'13'13'156,"14"40"-156,26 13 16,-40-53-16,27 27 16,-27-14-16,0 1 15,0-1 1,-13-13-16,27 14 16,-27-14 15,0 0 16,26-13 125,120-105-157,-27 25-15,79 14 16,239-159-1,-159 106 1,105-53 0,-92 53-1,-185 79 1</inkml:trace>
  <inkml:trace contextRef="#ctx0" brushRef="#br0" timeOffset="6527.89">13057 5437 0,'0'-13'110,"-92"-40"-95,-1 40-15,14 13 16,-1 0-16,14-13 16,-278 13 15,-555 172 0,621-93-15,106-39-1,159-40 17,-14 26-17,27-13 16,0 40-15,0 13 0,-66 40 15,53-40-31,-1-13 16,14 13-1,-26-13 1,26 13-1,0 27 17,0-40-17,0 26-15,0-39 0,26 119 16,1 0 15,13-27-15,-14-26-1,-26-80 1,27 27 0,-1-13-1,40 66 1,-13 13 0,-13-80-1,-14 1 16,54 13-15,25 13 0,-12-13-1,26 40 17,-106-93-17,1 0 1,12 13-16,14 27 15,66-14 1,158 53 0,106 54 15,-250-80-31,12 13 16,-92-27-1,12-25 1,28 12-1,277-13 17,-225-13-17,-26 0-15,198 0 16,-158 0 0,26-92 15,-13 65-16,-106-12 1,39-14 0,-65 13-1,39-53 1,-13-12 0,53-1-1,105-80 1,-118 94-1,-54-14 1,14-26 0,14 13-1,-54-106 17,-13 185-17,13-66 1,-13 40-1,0-40 1,0 27 0,0 0-1,-40-67 1,27 106 0,-27-158-1,-13 79 1,1 13-1,-54-40 17,66 107-17,-13-14-15,-39-40 16,78 67 0,-39-27 15,-132-53-16,146 93 1,-54-27 0,-39 14-1,-27 26 1,13-14 0,14 14-1,-119 0 1,171 0-1,-131 0 1,78 0 0,28 0-1,-41 0 1,40 0 15,80 0-15,-54 0-1,27 0 1,0 0 15,40 0 1,-13 0-1</inkml:trace>
  <inkml:trace contextRef="#ctx0" brushRef="#br0" timeOffset="8391.84">10319 4604 0,'26'-13'47,"-13"13"62,14 0-109,-1 26 16,1 0-16,-1 1 16,67 52 15,-1 27 31,-12 13-30,-80-79-17,13-14 1,-13-52 156,79-93-172,67 13 15,-1 66-15,54-39 16,13-14 0,171-92-1,-171 66 1,-186 106-16,41-14 16</inkml:trace>
  <inkml:trace contextRef="#ctx0" brushRef="#br0" timeOffset="11174.27">9459 4948 0,'-13'13'16,"26"-13"62,0 0-31,0 0-31,1 13-1,-1 0 1,13 1 15,40-1-15,80 0-1,-40 0 1,-80 1 0,27-14-1,-40 0-15,53 13 16,-13-13 15,-39 0 0,65-13 16,-39-1-31,-14 1 0,40-27-16,-39 27 15,12 0 1,-25 13 15,25 0 0,28-13-31,-15-14 16,-38 27 15,-1-13-15,0 0 31,-13 0-32,0-1 1,0-39 0,0-13-1,0 40 1,-26-54-1,-1 14 1,14 27 0,-13 12-1,12 14 1,-25-27 15,25 40-15,1 0-1,-27-13 1,-12-27 0,38 40-16,-12 0 15,-27-13 1,-53-40 0,-39 40-1,12 0 1,41 13-1,52 0 1,14 0 0,-1 0-1,1 0 17,-14 13-17,13 13-15,-105 54 31,66-27-15,40-27 0,-27 1-1,39-14 48,14 13-16,0 1-32,0 12-15,0 80 32,0-79-17,0 26-15,0 0 16,0-39 15,0-1-15,0-12-1,0 25 1,0-25 0,14 12-1,-1-13 1,13 14-1,-12-27 1,-1 0 31</inkml:trace>
  <inkml:trace contextRef="#ctx0" brushRef="#br0" timeOffset="15287.21">16140 4392 0,'-27'-13'15,"-26"13"-15,-13 0 16,40-13-16,-14-1 16,13 14-16,-39-39 15,0 25-15,0 1 31,-40 13 16,-185 0 0,212 0-31,66 27-1,-40-14 1,13 0 0,0 0-1,-13 14 1,27-1 0,-80 27-1,40-26 1,-27 39 15,93-53-15,0 0 15,0 1-15,0 25-1,0-26 1,14-13-16,-1 67 31,13 12-15,-13-66-1,14 14 1,-1-14 15,-12 0-31,12 27 16,14-27-1,-1-13 17,-12 13-17,-14-13 1,0 0 0,1 0 15,-1 0 0,0 0-31,13 0 16,-12 0-1,-1 0 1,27 13 0,-27 1-1,27-14 16,-27 0-15,0 13 0,13 0-1,27 14 1,-26-14 0,-1-13-1,14 0 1,13 0-1,-27 0 1,27 0 0,-13 13-1,26-13 1,-26 0 15,-1 0-31,-25 0 0,12 0 16,1 0-1,26 0 17,13 0-17,13-13 1,-52 0 0,-14 13-1,0 0 1,13-14-1,14 1 17,-27 0-32,27 0 15,13-14 1,-40 1 0,14-1-1,12 1 1,27-54 15,-52 67-15,-14 0 15,0-13-15,13-27-1,-13 26 1,0 14-16,0 0 15,0 0 1,0-14 0,0-13-1,-13 27 32,-14 0-47,14 13 31,-27-13-31,-13-14 32,40 27-17,-13-13 1,-14 0 46,27 13-15,0-13 0</inkml:trace>
  <inkml:trace contextRef="#ctx0" brushRef="#br0" timeOffset="17744.98">16338 4564 0,'13'0'187,"0"0"-124,1-13-17,-1 13-30,0 0-16,27-40 16,-14 40-1,-12-40 17,12 14-17,-26 13 32,0-14-47,0 14 31,0 0-15,0-27 0,0 14-1,13-27 1,-13 26-1,0 14-15,0 0 16,13 0 15,-26 13 219,-13 13-234,26 0 31,-27 0 0,1 1-16,39-14 188,27 0-219,-1-27 15,-12 27-15,-14-13 16,0 13 0,1 0-1,25 0 79,-25 0-78,-1 13-16,-13 0 15,0 1 32,-13-1 141,-27-13-173,-13 0-15,40 0 16,-27 0-16,27 0 31,0 0 16,-14 0-47</inkml:trace>
  <inkml:trace contextRef="#ctx0" brushRef="#br0" timeOffset="22086.3">15412 5345 0,'53'39'109,"-40"14"-93,14 13-1,-1-26-15,-26-27 16,13 0-16,1-13 125,38 0-125,41-79 16,105-80-1,93-52 1,133-27 0,-332 198-1,-65 27 1</inkml:trace>
  <inkml:trace contextRef="#ctx0" brushRef="#br0" timeOffset="32054.41">12898 7977 0,'0'13'94,"0"54"-79,0-15 1,0-25-16,27 52 16,-27-65-1,13 25 16,-13-26 16,0 27-31,0-27-16,0 67 16,0-27-1,0 13 1,0 13 15,0 120-15,0-146-1,13 79 1,1-13 0,-14-53-1,26-13 1,-26-40-16,0 0 15,0 27 1,13-27 0,-13 40-1,0 27 1,27 65 0,-14 27 15,-13-93-16,53 41 1,-53-1 0,0 13-1,26-39 1,-26-41-16,27 15 16,-14 12-1,-13 0 1,13 27-1,0-53 1,-13-13 0</inkml:trace>
  <inkml:trace contextRef="#ctx0" brushRef="#br0" timeOffset="33391.08">12925 10517 0,'26'132'94,"14"-26"-78,-40-40-16,53 14 15,-53-40 1,26 105 0,-12-92-1,-1-40 1,-13 0 0,0-39 93,0-1-93,0-25-16,0 38 15,0-52-15,0 13 16,0-13-16,53-106 31,13 80-15,-26-1-1,-14 27 1,-13 53 0,-13-14-1,14 27 1,-1-13-1,-53 13 95,14 0-95,-41 0-15,54 0 16,-40-13-16,27 13 16,-27 0-1,40 0 17,13-14 14</inkml:trace>
  <inkml:trace contextRef="#ctx0" brushRef="#br0" timeOffset="35457.71">14420 1111 0,'0'-26'62,"-27"13"-46,1-1-16,-1-12 15,14 13-15,-40-1 16,-754-158 31,622 172-32,53 0-15,-27 0 16,14 0 0,52 27-1,-13 13 1,-225 211 15,40-79-15,93-66-1,105-80 1,54 1 0,12-14-1,-26 40 1,-26 26 0,-40 67-1,39-14 1,14-39-1,40-40 17,-1-14-17,27-26 1,0 1 0,0 12-1,0 14 1,40 66-1,0-67 1,-27-12-16,53 92 16,-39-79-1,-1 12 1,14 1 0,-14-39 15,14 12 0,26 1-15,-13 12-1,53 1 1,0 13 0,-40-53-1,40 40-15,66-14 16,79-26-1,40 0 1,-79 0 0,-1 0-1,-92 0-15,-39 0 16,118-26 0,-26-41-1,-26 54 1,-54-40-1,146-53 17,-145 53-17,13-52 1,119-94 0,-53 14-1,-80 26 1,1-39 15,-67 158-31,-12-52 16,-14 39-1,0 0 1,0-40 0,-106-317 30,66 317-46,40 67 32,-53-1-17,27 1 1,-1 26 15,-26 0-15,-119 0-1,-119 0 1,80 0 0</inkml:trace>
</inkml:ink>
</file>

<file path=ppt/ink/ink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42775" units="1/cm"/>
          <inkml:channelProperty channel="T" name="resolution" value="1" units="1/dev"/>
        </inkml:channelProperties>
      </inkml:inkSource>
      <inkml:timestamp xml:id="ts0" timeString="2022-02-14T06:09:23.001"/>
    </inkml:context>
    <inkml:brush xml:id="br0">
      <inkml:brushProperty name="width" value="0.05292" units="cm"/>
      <inkml:brushProperty name="height" value="0.05292" units="cm"/>
      <inkml:brushProperty name="color" value="#FF0000"/>
    </inkml:brush>
  </inkml:definitions>
  <inkml:trace contextRef="#ctx0" brushRef="#br0">5649 7911 0,'0'27'94,"79"52"-79,40-39-15,-26-1 16,-53-39-16,12 13 16,15-13-16,131 0 46,424 0 1,-331 0-31,0 0 0,0 0-1,-13 0 1,-225 0-1,13 0 1,0 0 0,-53-13-1,0 13 1,93-26 15,119-14-15,93 40-1,52-66 1,14 0 0,-133 39-1,-198 1 1,-40 26 0,0 0-1,14-13 1,-1 13 31,-12-14-32,25 14 1,-12-13-16,12-13 16,28 13-1,-28-1 16,54-39-15,-80 53 0,14-13-1,12 0 1,-39-14 0,14-25-1,38-41 16,-52 66-31,0-39 16,0 0 0,0 0-1,0 26 1,-79-92 15,0 66-31,-54-40 31,-78 13-15,105 54-16,0 12 16,-66 1-1,-66 26 1,-53-13 0,-132 13-1,-27 0 1,79 0-1,-12 66 1,92 40 15,251-106-31,-13 39 16,0-25 0,-26-1 15,13 0-16,-40 13 1,-40-26 0,-145 0-1,53 0 1,66 0 0,106 0-1,40 14 1,26-1 15,-14 0-15,-25 14-1,25-27 1,1 13 15,0-13-31,0 13 31,-14 14-15,27-14 0,0 40-1,0 105 1,0-91 0,0 105-1,-26-53 1,-1-27-1</inkml:trace>
  <inkml:trace contextRef="#ctx0" brushRef="#br0" timeOffset="1801.78">12872 7051 0,'-13'0'47,"-93"0"-31,-13 66-16,-40-26 16,-13 39-16,-26 27 15,52-26-15,1 25 16,52 1-16,0-40 15,14 80 17,158-14 15,14-66-1,-53-52-30,26-1 0,53 40-1,423 66 1,-198-40 0,305 1-1,-28 12 1,-171-92-1,-291 0-15,66 0 16,-80-40 15,54 1-31,79-14 16,39 13 0,-39-26-1,53 13 16,158-40-15,-330 54 0,224-1-1,-171 40 1,-106-40 0,-80 27-1,-12 0 1,25-40-1,-12 27 1,-1-1 0,14-26-1,26-39 1,146-80 15,-186 158-31,14 1 16,-27 0 31,-26-27-32,0 14 1,-54-67 0,-52 14-1,-105-14 1,-107-13-1,27 67 1,-305-54 0,424 80-1,-199-53 1,67 66 0,-1-27-1,40 27 1,199 0-1,-120 27 1,120-1 0,-40 14-1,-13 13 1,-40 0 0,0-27-1,-146 54 1,160-67-1,-213-13 1,-105 0 0,-27 0-1,-66-66 17,543 66-17,-27 0-15,40 0 16</inkml:trace>
  <inkml:trace contextRef="#ctx0" brushRef="#br0" timeOffset="4799.72">10081 11496 0,'-40'-53'93,"-26"27"-77,26 13-16,27 13 16,-40-14-16,13 14 15,-264-26 16,53 26 16,79 13 0,119-13-31,26 0-1,1 0 1,13 0-16,-1 0 16,1 0 15,-53 0-15,-132 0-1,-1-26 1,14-1 15,158 27-15,1 0-1,13 0 1,-27 0 0,27 0-1,-40 0-15,-119 0 31,66 0-31,27 0 16,39 0 0,27 13 31,0-13-32,-1 0-15,-39 0 16,-39 0 15,-27 40-15,-40 26-1,-13 0 1,146-52 0,12-1 15,14 0 0,-13 0-15,13 27-1,-26 13 1,12 0 0,14-13-1,-13-1 16,13-12-15,0 26 0,0-27-1,0 27 1,0 0 0,0 0-1,0 13 1,0-53-1,0 80 1,0-27 0,13 0-1,14-40 1,-14-12 15,14 25-31,-1-12 16,1-27-1,12 13 17,54 0-17,66 1 1,-133-14 0,120 39-1,-67-26 1,66-13-1,-25 14 1,51 52 0,-104-66-1,-14 0 1,-27 0 0,53 0-1,40 0 1,40 0 15,-93 0-15,53 0-1,0 0 1,40 0 0,-13 0-1,132-40 1,-133-13-1,-66 27 1,1-1 0,-54 1-1,14-1 1,26-39 15,0 53-15,-53 0-1,-13 0-15,14-27 16,39-26 0,-14 13-1,54-119 1,-67 66 0,41-13-1,-54 26 1,0 67-1,-26-14 17,0 40-32,-40 0 15,39 0 1,-25-13 0,-27 13-1,13-13 1,-40 13 15,40-13-15,-13-14-1,-13 1 1,-1-14 0,54 40-1,-27-13 1,40 13 46,-27-14-62,40 1 16,-13 0 15,-27-13-31</inkml:trace>
  <inkml:trace contextRef="#ctx0" brushRef="#br0" timeOffset="6583.75">8877 11165 0,'-13'0'78,"-27"-13"-31,27 0-47,-1-40 16,-52-53 0,40-39-1,-27 26 1,40-53-1,13 106 1,0 39 15,0 14-31,0 0 16,0-27 0,0 27-1,0-53 1,0 13-1,0 0 1,0 39 0,0 1-1,-14 26 95,-25 14-95,-1 26-15,14 0 16,-1-14-16,14-39 16,-27 80-1,14-67 1,13 0-1,-1-26 79,14-27-78,0 14-16,0-14 15,14 27-15,25-27 16,-12 1 15,12-14-15,-12 39-16,-1 1 16,-13 13-1,14-13 1,-27 0 62,13 13-31,0 0-32,1 0-15,-1 13 16,13-13 0,40 13-1,93 106 1,-53-66 0,-93-53-1,1 13 95,-14 14-79,-27-27-16,-39 13-15,26 0 16,14-13-16,-133 40 31,66-40-15,80 0 0,-13 13-1,12-13 1,1 0-1</inkml:trace>
  <inkml:trace contextRef="#ctx0" brushRef="#br0" timeOffset="10807.07">17648 11417 0,'0'13'94,"-80"-13"-78,41 0-16,-41 0 15,-39-26-15,-159-14 16,-555 66 31,568 1 0,-131-27-16,303-27-31,-106 27 31,54-53-15,26 14-16,39 12 15,14-12 1,27 25 0,-14 1-1,-13 13 1,-27-13-1,-119-40 1,-39-26 15,-212 52-15,384 27 0,-93 0-1,53 13 1,-93 53-1,80 54 17,118-120-32,-25 39 15,12-12 1,27-1 0,-13-13-1,-40 67 1,-26 118 15,65-185-31,-12 146 16,0 66 15,52-26-15,53-107-1,40 27 1,-39-79-1,26 13 1,-14-27 0,-52 14-1,13-27 1,26 0 0,1-13-1,65 27 1,-39-27-1,106 40 1,-93 12 0,39-25 15,41 26-15,13-27-1,12-12 1,-38-14-1,-28 0 1,67 0 0,-132-27-1,79 14 1,-13 0 0,92-1-1,-26-25 1,13 12 15,-66 1-31,-93-1 16,-65 14 15,12 0-15,27-27-1,159-119 16,-186 133-31,40-27 16,-26 27 0,0-1-1,-27 1 1,0-14 0,53-66-1,27 14 1,-14 12-1,53 1 1,-65 26 0,65-40 15,-106 54-15,1-28-1,-14 1 1,14 27-1,-27 25 64,-80-12-64,1-1-15,-1 27 16,-39-52-1,-79 12 1,52 0-16,41 0 16,25 40 15,54 0-15</inkml:trace>
</inkml:ink>
</file>

<file path=ppt/ink/ink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42775" units="1/cm"/>
          <inkml:channelProperty channel="T" name="resolution" value="1" units="1/dev"/>
        </inkml:channelProperties>
      </inkml:inkSource>
      <inkml:timestamp xml:id="ts0" timeString="2022-02-14T06:11:49.570"/>
    </inkml:context>
    <inkml:brush xml:id="br0">
      <inkml:brushProperty name="width" value="0.05292" units="cm"/>
      <inkml:brushProperty name="height" value="0.05292" units="cm"/>
      <inkml:brushProperty name="color" value="#FF0000"/>
    </inkml:brush>
  </inkml:definitions>
  <inkml:trace contextRef="#ctx0" brushRef="#br0">12528 9975 0,'-13'0'79,"0"0"-79,-1 0 15,-12 0 1,-1 0 15,1 0-15,13 0-1,-27 39 1,0-25 0,-13-1-1,1 53 1,-1-26-1,26-14 1,27-13 47,0 1-48,0 25 1,0-25-16,0 12 31,0 1-15,0-14 15,0 40-15,27-27-1,12 14 1,-25-27-1,-14 0 17,13 14-17,13-1 1,-13-13 0,14 1-1,-1-1 1,-26 0 93,14 0-109,-1 1 16,-13-1-1,13 0 17,0-13 15,0 0-1,1 0-30,12 0-16,-13 0 16,1 0-1,12 0-15,-13 0 16,1 0 15,-1 0 0,0 0-15,0 0-16,14 0 16,12 0-1,-12 0 1,-14 0 0,0 0-1,1 0 1,-1 13-1,40-13 17,0 0-1,-40 13-31,13-13 16,27 40-1,-26-40 1,52 13-1,14 14 1,-67-27 0,-13 0 46,27 26-46,-14-26-16,27 14 15,-26-1 1,52 0 0,14 13-1,-40-26-15,105 14 16,14-1 15,0-13-15,-52 13-1,-28 27 1,-26-27 0,-52-13-1,38 0 1,67 0 0,-66 0-1,-13 0 1,0 0-1,-27 0-15,40 0 16,40 0 0,52 0 15,-26 0-31,-53 0 16,-26 0 15,26 0-16,-26 0 1,26 0 0,-53 0-1,27 0 1,13 0 15,13 0-15,0-13 15,-13 0-15,-27 13-16,54-14 15,26-25 1,-40 25 15,-40 14-15,14-13-1,-27 0 1,0 13 0,27 0-1,26 0 1,-13-40 0,40 27-1,-40 13 1,-40-13-1,27 13 1,-27-13-16,0 13 16,40-14 15,-40 14-31,53-13 16,-13 13 15,27-13-16,-54 13 1,27 0 0,0-40-1,0 27 1,-13 13 0,12-40-1,-25 27 1,52-13-1,-26-14 1,-40 40 0,27-13-1,-27-14 1,1 1 15,25-14-15,-12 27-1,12-40 1,-25 0 0,-14 27-1,13-27 1,-13 39 15,0-12-15,0 13-1,0 0 1,0-1 0,0 1 15,-13-27-31,-1 27 16,-12-27-1,-14 1 16,27 39-15,-27-53 0,14 26-1,13 14 1,-40-27 0,-13 14-1,-1 13-15,-52-27 16,-13 14-1,-13 12 1,78 14 0,-52-26-1,13 13 1,-26 13 0,-119 0 15,145 0-16,-132 0 1,0 0 0,-93 0-1,146 0 1,105 0 0,28 0-1,12 0 1,-40 0-1,-118 0 1,13 0 0,-27 0-1,106 0 1,53 0 0,0 0-1,27 0 16,-14 0-15,14 0 0,-27 13-1,-93 0 1,-39 0 0,-66 54-1,119-54 1,65 0-1,41-13 1,13 13 0,0 0-1,-54 27 1,-12 0 0,-106 26 15,145-53-16,-13 14 1,14 12 0,25-39 93</inkml:trace>
  <inkml:trace contextRef="#ctx0" brushRef="#br0" timeOffset="10038.93">13388 2527 0,'-13'0'93,"-14"0"79,14 0-156</inkml:trace>
  <inkml:trace contextRef="#ctx0" brushRef="#br0" timeOffset="10806.66">12779 1680 0,'0'40'62,"14"-14"-46,-1 14-16,0 26 15,40 80 1,-13 65 31,-27-171-47,27 53 47,-40-80 15</inkml:trace>
  <inkml:trace contextRef="#ctx0" brushRef="#br0" timeOffset="11471.96">13110 1601 0,'0'53'78,"0"0"-78,0-14 16,0 80-16,0 0 16,66 40 15,-66-119-31,13-1 16,-13-12-1</inkml:trace>
  <inkml:trace contextRef="#ctx0" brushRef="#br0" timeOffset="12230.88">13018 2117 0,'-40'0'78,"27"0"-62,-14 0-1,93 0 173,-26-14-173,26 1-15,-39-13 16,-14 26-16,26-13 16,-12-1-16</inkml:trace>
  <inkml:trace contextRef="#ctx0" brushRef="#br0" timeOffset="12896.59">13335 2143 0,'26'0'125,"-12"0"-125,-1 13 15,-13 1 1,0 12 0,0 53-16,0-12 31,0-1-31,-13-53 15,13 0 17,13 0 61,132-66-77,-105 40-16,26 0 16,0-13-16,-39-1 31</inkml:trace>
  <inkml:trace contextRef="#ctx0" brushRef="#br0" timeOffset="13943.79">13692 1429 0,'-26'0'31,"12"0"-31,-52 26 31,53 1-15,-27 65 15,40 1 0,0-53 1,0-14-32,0-13 15,67 53 1,-54-39 15,13-27-15,27 40-1,-40-40 1,1 0-16,25 0 16,-12 0-1,12 0 1,1-14 0,40-52 15,-54 40-16,14-27 1,-27 0 0,-13-26-1,0-54 17,0 107-17,-27-1 1,1-26-1,-14 40 1,-52 0 0,39 13 15,26 0-31,1 0 47,13 0 0,-14 0-16</inkml:trace>
  <inkml:trace contextRef="#ctx0" brushRef="#br0" timeOffset="19607.22">17238 2765 0,'-14'13'203,"14"14"-187,0-14-16,0 40 16,0-14-16,0 1 15,0-27-15,0 40 16,0-26 0,0 12-1,14-25 32,39-14-31,13-27-1,39-52-15,-65 52 16,26-26 0,-52 40-16,12-26 15,-26-1 1,0 0-1,-26-79 17,-41 13-17,41 80 1,13 26 15,-1 0-15,-12 0 31,13 0-32,-14 0 1,14 13 0,13 66 15,0-52-31,0-14 15,0 40 1,0-13 0,0-27-1,0 0 17,13 0-32,14-13 15,39 0 1,-13-13 15,-53-53-15,0-66 15,0 118-31,0 1 16,0-40-1,-53 53 16,-79 80 1,26 39-17,79-93-15,14 1 0,0-1 16,13-13 0,106 1 30,-80-14-30,27 0 0,-26 0-1,-1-14 1,-26-39 0,0 14 15,0 12-31,0 1 15,-13 26 17,-27 0-17,-39 13 17,66 14-17,13 65 1,0-52-1,0 13 1,66-27 0,0-26 15,-53 0-15,-13-92-1,0 12 1,0 27-1,0 14 1,0 25 31,-53 41-31,-26 52-16,-14 40 31,53-39-16,40-1 1,0-39 0,186-27-1,-41-13 1,-118-13 0,-27-80 15,-27 40-31,-26-13 0,40 66 15,0-13 1,0-14 0,-1 27-1,-12 0 32,-1 0-31,1 0-16,26 40 15,0-27 1,0 1 0,79-1-1,-13-13 1,-26-27 0,-13-39-1,-27-13 1,-40-14-1,-13 27 17,40 66-17,-14 0 1,-12 26-16,-54 41 31,67-14-15,26 26-1,0-39 1,13-14 0,40-13-1,53-13 1,-40 0 0,-53-79 15,-13 39-16,-27 1 1,14 25-16,-40-12 16,-13 26-1,0 0 1,0 40 15,53 26-15,13-27-1,0 28 1,92-28 0,107-26-1,-120-13 1,-26-13 0,-53-26-1,0-28-15,0 1 16,-66-40-1,-14 27 17,54 79-17,0 0-15,-67 26 32,27 80-32,53 13 31,-1 106 0,14-198-31,14-1 16,52-13-1,-13-13-15,92-53 16,-118-66 0,-27-39 15,0 92-31,-14 52 15,-25 14 1,-27 14 0,-27 78-1,53-26 1,27-13 15,13-26 0,27-14-31,144-13 16,1-40 0,-132 1-1,-40-41 1,0 54-16,-26-40 16,-27 26-1,-27 13 1,27 27-1,-39 14 1,52 118 15,40-79-31,0 39 16,27-78 0,39-14 15,-13-14-16,-27-12 1,-26-27 0,-13 0-1,0 40 1,-1 13 15,-52 13-15,40 14-1,13 26 1,13-27-16,0 0 16,0 1-1,26-14 1,40-13 15,-13-13-15,-26-40-1,-27 0 1,0 27 0,-40-14-1,-39 80 1,65-14 0,14 67-1,53 79 1,53-106-1,-66-66 1,13 0 15,-53-66-31,0-27 16,-14 27 15,1 66-15,-26 0-1,-67 159 1,79-133 0,14 1-1,13-1 1,53-52 31,-53 12-32,0-12-15,0 13 16,-13-1 0,-40 14-1,26 0 1,-12 14 15,39-1-15,39 0-1,27-13-15,1 0 16,-41 0 0,-13-79-1,-26 13 1,-53-14 0,26 54-1,-39 26 1,-27 0-1,13 106 1,93-14 0,0-52-1,53-27 1,53-13 0,-40 0 15,-39-106-16,-1 0 1,-52-13 0,-40 27-1,52 79 1,-38 26 0,-28 66-1,-12 120 1,52-160-1,40 41 1,0-27 0,13-53-16,106 13 15,-39-26 1,-54-40 15,-26-40-15,0 14-1,0 39 1,-13 40 0,0 0-1,-80 119 1,80-79 0,13 13-1,0-40 1,211 0-1,67-66 1,-172-13 15,-93 40-31,-13 12 16,-53-25 0,-39 78-1,78-25 16,14 25-15,40-26 15,-27-13 1,-13-26-17,-13 13 1</inkml:trace>
  <inkml:trace contextRef="#ctx0" brushRef="#br0" timeOffset="20983.88">17370 2011 0,'-27'0'15,"-25"0"-15,12 0 16,-13 0-16,-26 26 16,12-12-16,-12-14 15,0 13-15,13 0 16,-54 53-16,54-39 15,0 12-15,0-12 16,26-14 0,-118 238 15,144-211-15,14 66-1,-39 39 1,39 41-1,0-81-15,0 54 16,66 26 15,-13-79-31,26 53 16,53 26 0,-26-66-1,79 27 16,292 65-15,-345-184 0,119-27-1,-132-80 1,14-78 0,-94 78-1,14-92 1,27-53-1,39 14 1,-53-14 0,26 13-1,-52 40 1,-27 40 15,-13 79-31,0-53 31,-158-92-15,-41-27 0,93 146-1,1 12 1,12 54 0,0 13-1,1 0 1,-54 40-1,-105 0 17,198-40-32,-26 39 15,-27-39 1,26 13 0,80 1 30</inkml:trace>
  <inkml:trace contextRef="#ctx0" brushRef="#br0" timeOffset="21854.28">17542 2633 0,'0'-67'110,"26"28"-110,14-27 15,39-14-15,14 1 16,26-1-16,93-52 16,118-53 15,-91 172 31,144 13-30,-330 0-32,-40 0 62,27 0-46,-27 0-1,27 0 1,-14 0-16,1 0 31</inkml:trace>
  <inkml:trace contextRef="#ctx0" brushRef="#br0" timeOffset="22326.24">19487 1667 0,'13'26'32,"-13"120"-32,13-67 15,-13-39-15,40 53 16,-40-14-16,39 106 47,-65-278 47</inkml:trace>
  <inkml:trace contextRef="#ctx0" brushRef="#br0" timeOffset="23192.93">19487 1799 0,'0'-26'32,"13"26"30,13 0-62,1 0 16,12 13-1,-25-13 1,12 26-16,14 14 31,-1 0-31,54 52 16,-27 1 15,-39-53-15,-14-40-1,13 26-15,-26-52 157,0-186-142,0 80-15,0-53 16,0-1-16,0-78 31,0 224-15,14 40 15,-1 0-15,26 66 15,-39-53-31</inkml:trace>
  <inkml:trace contextRef="#ctx0" brushRef="#br0" timeOffset="27579.97">17542 2566 0,'-27'-13'15,"14"13"1,0 0 15,0 0-31,-1 0 16,-12 0-1,-14 0 1,-13 0 0,-66 27 15,27 52 0,-54 53 16,146-92-31,0-27-1,0 1 1,13 12 15,1 0-15,25 1-16,-25 13 15,12-27 17,40 13-17,-26-13 1,-27 1-16,-13-1 16,53 13-1,0 1 1,0 13-1,-27-40 1,14 0 0,13 0-1,13 0 1,-26-14 0,26-39-1,-53 40 1,27-119 15,-40 92-15,0-39-1,0-14 1,0 14 0,-13 52-1,-40-12 1,39 39-1,-38-14 1,-1-12 0,13 26-1,-53 0 1,-79 0 15,133 0-31,-1 0 16,0 0-1,14 26 17,-14 27-17,0 14 1,27-15 15,0-52-15,13 53-1,53-26 1,13 13 0,80-27-1,-41 0 1,14 0 0,-79-13-1,0 0 1,26 0 15,-26-39-31,-14-28 16,14-25-1,-40-27 1,0 79 0,0 14-1,-66 12 1,39 14-1,-65 0 1,-27 27 0,-14 52-1,27-26 1,40 26 15,66 27-15,14-53-1,12-13 1,80-14 15,79-26-15,-66 0-16,-13 0 16,0 0-1,-67-39 1,-25-41-1,-41-39 1,-79 0 0,67 93-1,-41 26 1,-12 0 0,-14 0-1,0 106 1,40 26 15,53-106-15,13 14-1,0 26 1,119-39 0,92 12-1,41-65 1,-213-14-1,-39-26 1,0-27 0,-119 1-1,0 26 1,-66 52 15,119 14-31,-40 53 16,27 13-1,79 40 17,0-40-17,0 14 1,26-67 0,120 0-1,-1-13 1,-52-53-1,-14-52 1,-79 12 0,-13 14-1,-53 26 1,39 39 0,-12 14-1,-80 0 1,0 106 15,66-40-15,53 14-1,0-27 1,79 0 0,80-53-1,-53 0 1,-27-40-1,-79-53 1,-13-13 0,-27 67-1,-158-1 17,145 40-17,-13 13-15,-133 133 16,146-67-1,40-39 1,26-14 15,106 14-15,133-40 0,-27-106-1,-146 40 1,-79 0-1,-40 0 1,-145 13 0,106 53-1,-27 26 1,66 14-16,0 26 16,40-13-1,14 13 16,-1-66 1,13 0-17,-26-13 1,0-13 0,0 12-16</inkml:trace>
  <inkml:trace contextRef="#ctx0" brushRef="#br0" timeOffset="30800.77">13004 3254 0,'-26'14'31,"-27"52"-15,26-27-16,14-25 15,0 25 17,13-25-32,0 12 15,0 0 1,-53 120 31,80-80-16,12-39-31,80 12 47,-105-25-31,25 12-1,27-26 1,-52 0-16,38 0 15,-12 0 1,13 0 0,-40-13-1,-13 0 1,0-14 0,27-66-1,-27 27 1,0-40 15,0 27-31,-27-13 31,-12-1-15,-1 27 0,40 53 77,-27 13-93,14 0 47,-13 0-16,13 0 1,-1 0-17</inkml:trace>
  <inkml:trace contextRef="#ctx0" brushRef="#br0" timeOffset="31478.24">11721 3942 0,'-13'0'0,"26"0"32,119-39-17,1-1-15,65-26 16,-13 26 0,-13-13-16,-39 13 31,-107 40 0</inkml:trace>
  <inkml:trace contextRef="#ctx0" brushRef="#br0" timeOffset="32079.38">13639 3479 0,'-26'0'47,"224"-39"0,-39-1-31,-13 0-16,92-66 31,-199 67-16,-39 25 32,0 1-31,-26 13 0</inkml:trace>
  <inkml:trace contextRef="#ctx0" brushRef="#br0" timeOffset="32650.12">14922 2646 0,'0'40'63,"27"26"-63,-14-53 16,0 40-16,1 26 15,-14-13-15,39 0 16,-12 14-16,26 39 47,-53-106 46</inkml:trace>
  <inkml:trace contextRef="#ctx0" brushRef="#br0" timeOffset="33158.87">15214 2381 0,'119'199'31,"-106"-133"-31,13 26 16,-26-65-1,40 39-15,-27-26 0,0-1 16,-13 1-1,14-13-15,-1-14 16</inkml:trace>
  <inkml:trace contextRef="#ctx0" brushRef="#br0" timeOffset="33568.21">15042 2884 0,'39'-13'31,"54"-14"-15,-1-39-16,-25 53 15,52-53 1,-93 66-16,1 0 31</inkml:trace>
  <inkml:trace contextRef="#ctx0" brushRef="#br0" timeOffset="34527.53">10742 3863 0,'27'26'110,"-27"14"-95,0 26-15,0-13 16,0 93-1,0 92 17,0-225-17</inkml:trace>
  <inkml:trace contextRef="#ctx0" brushRef="#br0" timeOffset="35112.54">11073 3704 0,'13'0'16,"13"13"-16,-26 14 31,14 65 0,-14 133 16,0-185-47,0 39 32,-27-26-1,27-39 16,-13-14 31,0 0-78</inkml:trace>
  <inkml:trace contextRef="#ctx0" brushRef="#br0" timeOffset="35846.41">10888 4180 0,'-14'-13'32,"81"0"155,-28-13-187,14-1 16,0 14-1,53-27 1,-93 40 0</inkml:trace>
  <inkml:trace contextRef="#ctx0" brushRef="#br0" timeOffset="36793.43">11774 3942 0,'0'-13'62,"13"13"-62,40-13 16,106-14-16,317-39 31,146-93 16,-635 159 78,-1 0-109,1 0-1</inkml:trace>
  <inkml:trace contextRef="#ctx0" brushRef="#br0" timeOffset="37950.25">13666 3519 0,'26'-13'93,"159"-27"-93,14 0 16,-67 1-16,53-14 16,-105 13 46</inkml:trace>
  <inkml:trace contextRef="#ctx0" brushRef="#br0" timeOffset="43095.18">5173 4141 0,'-27'-13'15,"14"13"-15,-14-14 16,14 14-16,-13 0 16,-14 0-1,14 0-15,-146-53 47,-410 53 0,410 0-31,53 27-1,52-14-15,-25 14 16,26 12-1,-14 27 1,54-39 0,-27-1-1,40 40 1,13 53 0,-53 80 15,53-146-16,-14 39 1,14-25 0,0 12-1,40 0 1,79 67 0,-79-106-1,-14-1 1,-12-26 15,-1 1-15,66 52 15,-13-53-31,133 27 16,26-1-1,-146-39 16,-66 0-31,40 0 16,-26 0 0,65 0-1,93 0 1,1 0 0,65 0-1,-92 0 1,26 14-1,-132-14 1,145 0 0,93 0-1,27 0 1,-278 0 0,79 0 15,39 0-16,186 0 1,146 0 0,13 0-1,-107 0 1,-197 0 0,-173 0-1,160 0 1,210 0-1,107 0 1,66 0 0,-476 0 15,-80 0 16,13 0-32,40 0 1,1 0 0,-54 0 15,13 0-15,54-27-1,197-26 1,-131 14-1,-53-1 1,-80 27 15,-13-1-15,0-12-16,0-53 16,0-14 15,0 67-16,0-41 1,-93-25 0,67 79-1,-40-40 1,39 26-16,-52-26 16,-67-53-1,-39 14 1,53 52-1,-1 27 1,-171-80 0,-106 54 15,278 39-31,-252-53 16,67 13-1,105 40 1,-92 0 15,118 0-15,-12-26-1,-27-14 1,146 27 0,52 13-1,-26 0 1,-13-14-1,0 14 1,-93 0 0,1 0-1,-81 0 1,-171-26 0,146-14 15,65 27-16,146 0 1,40 13 31,0 0-31,0 0-1,-27-13 1,-26 13-1,13-27 1,0 14 0,13 0-16,-132-1 31,0-25-31,-39 26 16,78 13-1,81 0 1,-28 26 15,-303 67-15,290-27-1,40-40 1,40-26 0</inkml:trace>
  <inkml:trace contextRef="#ctx0" brushRef="#br0" timeOffset="58998.83">8639 8559 0,'26'13'63,"-13"-13"15,14 27-31,12-27-31,-12 13-1,39 0-15,27 54 16,92-67-1,0 39 1,-79-26 0,-80-13 15,-12 0-15,12 27-1,-13-27 1,53 0-1,1 0 17,-28 0-17,-25 0-15,25 0 32,-12 0-17,52 0 1,27 0-1,-66 0 1,171 0 0,54 0-1,-14 0 1,40 0 0,-225 0 15,-52 0 0,-1 0-31,13 0 16,54 0-1,-1-13 17,-26 13-17,13-14 1,13-12-1,-65 26 1,25 0 0,14 0 15,-39 0-31,131-13 16,40 13-1,53 0 1,-79 0-1,26 0 17,-145 0-32,0 0 15,-27 0 1,53 0 15,0-13-15,67-14-1,-120 27 17,13 0 15,-13 0-47,80-13 31,-53 13-31,-14-27 15,40 27 1,-26 0 0,13 0-1,185-26 17,-106 26-17,186 0 1,-40 0-1,-120 0 1,-78 0 0,-27 0-1,-40 0 48,13 0-48,1 0-15,13 0 16,-14 0 0,-13 0-16,27 0 15,66 0 17,26 0-17,53 0 1,106 0 15,-264 0-31,12-13 16,-25-1-1,-1 14 48,0 0-48,0 0 1,1 0 0,-1 0-16,27 0 15,-14 0 1,146 0 0,-146 0-1,14 0 1,0-13-1,-14 13 17,107-26-1,-81-14-31,41 40 16,0-13-1,-54 0 1,1-1 46,-27-12-46,-13 13 0,13 0-16,1-14 15,12-13 1,-13-26 15,-13 40-31,14 13 16,-14-1 15,0-25-15,-14 25-16,-52-12 31,27-1-31,-1 1 15,-53-53 1,-39-1 0,0-26-1,-93 40 17,159 66-17,-40-39 1,26 39-1,14 0 1,13 0 0,-92 0 15,79 0-31,26 0 16,-211 0-1,-27 0 1,40 0-1,-146 53 17,252-53-32,13 26 15,26 0-15,14-26 16,-27 14 15,27-1-15,12-13-1,-65 26 1,92-26-16,-12 0 16,-120 0-1,13 0 1,53 0 0,-79 0 15,145 0-31,-66 0 15,-13 0 1,27 0 0,-54 0-1,-26 0 17,106 0-17,26 0 16,-26 0-15,-119 0 0,-291-39 15,343 25-31,1-38 16,39 12-1,41 27 1,25-1-1,-13 1 1,14-13 0,13 26-1,-1 0 17,-52 0-17,53 0 1,-80 0-1,80 0 1,0 0 0,-27 0-1,27 0 1,-53 0 0,-53 26 15,106-26-31,-14 27 15,1-14 1,-14-13 0,-39 13-1,-14 27 1,-79-1 15,132-25-15,1 12-16,-1-26 15,0 13 1,27-13 0,-13 27 15,12-27-15,-78 66-1,39-66 1,26 0-1,-12 40 17,12-27-17,14 0-15,13 0 0,-26 14 16,12-27 31,1 39-16,0-25-15,-14 25-1,27-25 1,0 12 0,-13-13 15,0-13-31,-13 27 62,12-14-30,1 13 14,13-12-30,0-1-16,0 0 16,0 0 31,0 1-32,0-1 1,0 0 31,0 14 0,0-14-1,0 0-30,0 13 15,0 14-15,0 0 0,0-27-16,0 27 31,0-27-31,0 0 15,0 14-15,0-14 16,0 0 0,0 0 31,0 1-32,0-1 16</inkml:trace>
  <inkml:trace contextRef="#ctx0" brushRef="#br0" timeOffset="68979.38">13203 8744 0,'-14'14'187,"14"-1"-171,-13 13 31,0-12-47,13-1 15,-13 0-15,13 0 16,-13 27-1,13-27 17,0 14-17,-14-14 1,-12 40 0,26-40-1,0 66 1,-13-26-1,13-13 1,0-27-16,0 14 16,-14 12-1,1 14 17,13-39-17,0 25-15,-39 27 16,25 1-1,-25 12 1,25-39 15,1-1-15,0-25 93,0-14-77,-14 0-17,27-14-15,-26-25 16</inkml:trace>
  <inkml:trace contextRef="#ctx0" brushRef="#br0" timeOffset="69905.92">12766 9472 0,'0'-13'31,"13"13"0,1 0-15,-1 26-16,-13 27 31,13-40-31,0 1 16,-13 12-1,0-13 1,0 27 0,0-27-1,0 1 1,0 12-16,14-13 16,-14 0 15,0 1 94,26-14-94,80-53-31,-53 13 16,13-13-1,26-26 1,1 26 15,-40 40-31,-13 13 16,-1 0-1,-52 0 110,-13 0-109,-1 0 0</inkml:trace>
  <inkml:trace contextRef="#ctx0" brushRef="#br0" timeOffset="70760.5">12779 9446 0,'27'0'78,"-1"0"-78,27 0 16,13 0-16,-26 0 16,13 0-16,145 0 31,-118 26 31,-93-13 16</inkml:trace>
  <inkml:trace contextRef="#ctx0" brushRef="#br0" timeOffset="80094.77">8202 5437 0,'40'13'125,"52"146"-109,-12-66-16,-14-1 0,40 14 15,-40-40 1,-13-26-16,13 13 15,-40-27-15,1 14 16,-1-13-16,-12-27 125,38 13-125,68 0 16,-41 0-16,14 27 15,-14-27-15,159 93 16,-13-27 0,211 67 30,-343-93-46,-53-40 16,52 0 0,54 53-1,-93-13 1,-14-39 0,-25-14-1,39 13 1,-27 26-16,27-12 15,172 66 1,-13-1 0,26 67 15,-212-146-31,40 40 16,-52-13 15,-1-14-16,0 27 1,-13 26 0,0-52-1,0-1 1,0 14 0,0-13-1,0 12 1,0 14-1,0-26 17,0-1-1</inkml:trace>
  <inkml:trace contextRef="#ctx0" brushRef="#br0" timeOffset="80889.42">11298 7739 0,'13'0'47,"13"0"-32,-12 0-15,25 13 16,41 40 0,39 27-1,-53-27 1,-13-40 0,-27 13-1,-12-39 95,12-27-95,0 1 1,-26 12-1,14 1 1,-1-14 0,0 27-1,0-14 1,53-26 0</inkml:trace>
  <inkml:trace contextRef="#ctx0" brushRef="#br0" timeOffset="83150.53">13018 10649 0,'26'-26'110,"0"13"-95,-12 13-15,12 0 16,1-13-16,-1 13 16,14 0-1,-14 0 16,14 0-15,-27 0 0,14 0-1,12 0 1,67 0 0,53 0-1,-120 0-15,14 0 16,-39 0-1,-28 0 79,1 0-63,0 0-15,0 0-16</inkml:trace>
  <inkml:trace contextRef="#ctx0" brushRef="#br0" timeOffset="84102.56">13996 10623 0,'14'0'78,"25"0"-62,1 0-16,39 0 15,-12 0-15,65 0 31,-13 0 1,-106 0-32,0 0 15,27 0 17</inkml:trace>
  <inkml:trace contextRef="#ctx0" brushRef="#br0" timeOffset="85096.32">14896 10689 0,'0'-13'125,"26"13"-109,-12 0 0,12 0-16,106 0 31,-105 0-31,105 0 31,-66-13 16,-52 13-31,12 0 31,-13 0-16,1-14-16</inkml:trace>
  <inkml:trace contextRef="#ctx0" brushRef="#br0" timeOffset="86640.05">15915 10702 0,'-14'0'94,"41"0"62,39 0-140,-13 0-16,132 0 16,-79 0-1,66 0 1,-13 0-1,-93 0 1,-13 0 0,-13 0-1,-14 0 1,27 0 0,-40 0-1,14-13 16,-14 13 1,0 0-17,27 0 1,-14 0 0,27 0-1,-13 0 1,-67 0 93,14 0-93,0 0-1</inkml:trace>
  <inkml:trace contextRef="#ctx0" brushRef="#br0" timeOffset="94903.23">2884 12859 0,'-13'0'93,"26"0"-61,0 13-17,14-13 16,-14 0-31,0 0 16,0 13-16,14-13 16,-1 27 15,27-27 16,-13 0-32,0 0 1,12 0 0,-12 0-1,-27 0 32,1 0-31,12 0-16,-13 0 47,1 0-47,12 0 31,-13 0-31,0 0 16,1 0-1,12 0 16,14-27-15,-1 27 0,41-26 15,-40 13-31,-27-1 47,13-39-47,1 27 31,-27-1-15,13 14-16,-13 0 31,0 0-15,0 0-1,0-14 1,-66-26 15,53 40-31,-14 13 16,1-27-1,12 14 1,-12-13 0,-27-14 15,-26-26-31,39 53 15,14-1 1,12 1 0,14 0 31,-13 13-1,-27-13-30,27 13 0,0 0-16,-14 0 15,1 0 1,-14 0 0,14 0-1,-27 0 1,13 0-1,-39 0 17,66 0-17,-1 0-15,1 0 32,0 0-17,0 0 1,-14 13-16,14 0 31,13 0-15,0 27-1,-26 26 1,26-13 0,0 0 15,0-40-31,0 1 0,0 12 15,0 1 1,0-1 15,0-13 1,13 14-1,13-27 0,14 13-31,-27-13 16,14 13 15,-1 0-31,-13-13 16,53 0-1,-13 0 1,-26 0 15</inkml:trace>
  <inkml:trace contextRef="#ctx0" brushRef="#br0" timeOffset="99350.43">7541 12898 0,'79'-13'188,"-53"13"-173,14 0-15,-13-13 16,12 13-16,1 0 16,-14 0-16,54 0 15,52 0-15,159 0 16,-132 0-1,0 0-15,-14 0 16,-13 0-16,-12 0 16,-41 0 31,-26 0-47,595 0 46,-383 0-30,-146 0 0,-80 0 15,-25 0 16,-1 0-32,13 0 1,-12 0-16,12 0 16,-13 0-1,14 0-15,52 0 16,-39 0 15,-27 0-15,27 0 15,-14 0-31,173 0 16,52 0-1,-79 26 1,-119-26 0,-40 0 46,13 0-62,1 0 16,-1 0-16,27 0 15,119 14 17,-132-14-17,145 13 1,27-13-1,-14 0 1,-65 0 0,12 0-1,-118 0 1,39 0 0,-27 0-1,-12 0 1,-1 0-1,1 0 17,-1 0-32,40 0 15,1 0 1,25 0 15,-26 0-15,-13 0-1,-40 0 1,40 0 0,-26 0-1,12 0 1,54 0 0,304 0 15,-291 0-31,92 0 15,-158 0 1,-27 0 78,14 0-47,-1 0-47,40 0 31,0 0-31,14 0 16,39 0-1,-13 0 1,13 0-1,-13 0 17,-80 0-17,-13 0 1,0 0-16,40 0 16,66 0 15,239 0-16,-305 0 1,-27 0 0,-13 0-1,27 0 267,-14 13-267,1-13 32,-14 0-31,0 13-1,1 1-15,-1-14 16</inkml:trace>
  <inkml:trace contextRef="#ctx0" brushRef="#br0" timeOffset="100918.32">15650 12250 0,'-13'0'93,"13"13"-93,0 1 16,0-1-16,0 0 16,0 14-16,0 171 46,0-145-46,0 66 47,0-106-31,0 0 15,0 14-15,0-14-1,0 0 17,-13 14-17,-1-1 17,1-12 14,13 12 64</inkml:trace>
  <inkml:trace contextRef="#ctx0" brushRef="#br0" timeOffset="102279.75">15597 12290 0,'-66'13'94,"-331"-13"-79,-264 0 17,449 0-32,-582 0 47,728 0-47,40 0 31,-1 0 16,1 0-47,-14 0 15,0 0 1,-26 0 0,0 0-1,-66 0 1,-27 0-1,-26 0 1,-80 0 15,199 0-31,-93 0 16,-13 0 0,27 0-16,-67 0 31,-26 0-16,119 0 1,-13 0 0,66 0-1,-14 0 1,14 0 0,0 0-1,26 0 1,27 0-1,0 0 17,0 0-1,-1 0-15</inkml:trace>
  <inkml:trace contextRef="#ctx0" brushRef="#br0" timeOffset="167270.51">22079 3016 0,'-13'0'47,"0"0"94,-13 0-126,12 0 17,-25 13-17,-54 27 32,80-27-47,0 1 0,-1-1 47,-12 0-31,26 0-16,0 14 31,0 26-16,0-40 1,0 40 0,0-13-1,0-27 1,0 0 0,0 13 15,0-12 16,0-1-47,13 0 31,14 0-31,12-13 16,1 0-1,13 0 1,13 0 15,27-66-15,-54 66-1,-12-13 1,-1-13 0,-26 12 15,0-12-16,0 13 1,0-27 0,-39 13-1,12 1 1,1 26 0,12-13 15,-12 13 0,-1 0-15,-12 0-1,-14-13 1,40 13-16</inkml:trace>
  <inkml:trace contextRef="#ctx0" brushRef="#br0" timeOffset="167978.37">22304 3162 0,'27'0'16,"-14"0"15,0 0-15,1 0-1,25 0-15,-26 0 16,40 0-16,-26 0 15,-1-27 17,1 14 15,-1 13-32,-13 0 110,1 0-125</inkml:trace>
  <inkml:trace contextRef="#ctx0" brushRef="#br0" timeOffset="168616.96">22847 2950 0,'0'13'31,"0"93"-15,0-53-16,0-13 15,0-27-15,0 0 16,0 0 0,13 1 15,-13-1 16,0 0-16,0 0 16</inkml:trace>
  <inkml:trace contextRef="#ctx0" brushRef="#br0" timeOffset="169305.97">23019 2924 0,'13'13'94,"13"27"-78,-26-14-16,0 14 15,0-14-15,0 27 16,0-13 15,0-27-15,0 0-1,0 0 1,0 14 15,0-14-15</inkml:trace>
  <inkml:trace contextRef="#ctx0" brushRef="#br0" timeOffset="170031.04">22873 3162 0,'-13'-13'47,"39"-14"-16,1 27-15,-1-13-16,54-14 31,-27-12 1</inkml:trace>
  <inkml:trace contextRef="#ctx0" brushRef="#br0" timeOffset="171119.31">21167 3413 0,'26'0'94,"1"0"-79,92 0 17,-93 0-1,1 0 16,-1-13-32,-13 13 1,14-13 0,65-1-1,-65-12 1</inkml:trace>
  <inkml:trace contextRef="#ctx0" brushRef="#br0" timeOffset="171879.87">20915 3294 0,'0'40'63,"-13"-1"-48,13 14-15,0-39 16,0 12-16,0-13 16,0 0-1,0 40 16,0-39 1,0 12 15</inkml:trace>
  <inkml:trace contextRef="#ctx0" brushRef="#br0" timeOffset="172414.78">21101 3175 0,'0'13'63,"0"0"-63,0 14 15,0 66 1,0-14-1,0 27 1,0-80 0,0 1 15,0-14 63,-14-13-79,1 0-15</inkml:trace>
  <inkml:trace contextRef="#ctx0" brushRef="#br0" timeOffset="173001.58">20929 3479 0,'0'-13'31,"39"0"-31,41-27 16,-67 27-1,0 13-15,0 0 78,1-13-62</inkml:trace>
  <inkml:trace contextRef="#ctx0" brushRef="#br0" timeOffset="175655.78">22172 3717 0,'-13'0'62,"0"0"-15,-1 0-16,-39 27-15,40-14-16,0 0 16,13 14 15,0-14-16,-13 13 1,-14 14 0,27-13 31,0-14-47,0 0 31,0 0-31,0 1 15,14-1 1,-1 0 15,0-13-15,0 13 0,14 14-1,-1-1 1,-13-26 31,-13 13-47,27-13 47,-14 0-32,14 0 1,-1 0-1,0 0 48,14 0-63,-27 0 31,1 0-15,-14-26 15,0 13-15,0-14-1,0 14-15,0-27 16,0 14 0,0-14 15,-14 0-31,14 27 47,0 0-32,-13 0 1,13 0 0,0-1 15,0 1-16,-13 0 32,0 13 0,-1 0 141</inkml:trace>
  <inkml:trace contextRef="#ctx0" brushRef="#br0" timeOffset="178014.55">22397 3863 0,'13'0'110,"0"0"-95,1 0 1,-1 0 31,0 0 312,0 0-218,1 0-63,12 0-63,-13-13-15</inkml:trace>
  <inkml:trace contextRef="#ctx0" brushRef="#br0" timeOffset="179103.87">22542 3678 0,'14'-14'94,"-14"28"-78,0-1-1,0 13-15,0-12 16,0 12 0,0-13-1,0 27 1,0-27-1,26 27 1,-13-27 0,-13 0 31,0 14-1,0-14-30,0 0 0,0 14 31,0-14-32,0 0 1,0 0-1,0 14-15,0-14 16,0 0 0,0 14-1,-13-14 48,0-13-48,-27-13 1,40 0 0,-13-1 46,13 1-46</inkml:trace>
  <inkml:trace contextRef="#ctx0" brushRef="#br0" timeOffset="179878.49">22781 3651 0,'13'13'94,"0"40"-79,-13-26 1,0 39 0,0 13-1,0-65 1,0 12 0,0-13-1,0 14 16</inkml:trace>
  <inkml:trace contextRef="#ctx0" brushRef="#br0" timeOffset="180495.79">22622 3850 0,'0'-14'109,"13"14"-93,0 0-1,1 0 17,25-13-32,-12-13 15,-1 26 1,-13 0-16,1-13 16</inkml:trace>
  <inkml:trace contextRef="#ctx0" brushRef="#br0" timeOffset="181695.36">21881 3916 0,'-13'0'15,"26"0"204</inkml:trace>
  <inkml:trace contextRef="#ctx0" brushRef="#br0" timeOffset="181901.28">21881 3916 0</inkml:trace>
  <inkml:trace contextRef="#ctx0" brushRef="#br0" timeOffset="182599.16">21841 3956 0,'14'0'125,"12"0"-109,-13-14-16,27 14 16,-27 0 15,0 0 16</inkml:trace>
  <inkml:trace contextRef="#ctx0" brushRef="#br0" timeOffset="183430.3">21537 3810 0,'-13'0'78,"13"13"-62,0 14-16,0 26 15,0-40-15,0 132 32,0-131-1,0-1 47,0 13-47</inkml:trace>
  <inkml:trace contextRef="#ctx0" brushRef="#br0" timeOffset="184055.92">21722 3731 0,'14'0'47,"-1"0"-31,-13 26-16,0 14 15,0-27 1,0 0-16,0 27 16,0 13-1,0 13 1,0-40-1,0 14 1,0 13 15,0-40-31,0 1 16</inkml:trace>
  <inkml:trace contextRef="#ctx0" brushRef="#br0" timeOffset="184750.81">21577 3995 0,'13'0'125,"0"0"-109,14 0-16,-1-13 16,-13 0-16,1 0 15,-1-1 1,13 14 93,1 0-109,-14 0 16,0 0-16</inkml:trace>
  <inkml:trace contextRef="#ctx0" brushRef="#br0" timeOffset="188238.96">14645 12594 0,'0'-13'78,"0"0"-63,0-14 1,0 14-16,0-13 16,0-80-1,0-13 1,39-133-1,14 54 1,93-1 0,-120 147-1,67-54 1,52-40 0,14 80-1,-79 40 1,-1 12-1,-53 1 1,-12 13 0,-1 0-1,0 0 17,119 0-17,-52 0 1,-54 0-1,-39-26 95</inkml:trace>
  <inkml:trace contextRef="#ctx0" brushRef="#br0" timeOffset="189254.51">15610 11046 0,'53'0'78,"-26"0"-63,118 27 1,-105-1-16,0-13 16,39 14-1,-39-14 1,-14 0 15,-13 1 0,-26 12-15,0-26 0,-13 13-1,-1-13 32,14 0-31,0 14-1,-14-14 1,1 26-16,12-13 16,-12-13-1,13 13 1,0 1 31,13-1 0,0 0-47,-27-13 31,-52 13-15,-1 40-1,54-39 1,13-1 93</inkml:trace>
  <inkml:trace contextRef="#ctx0" brushRef="#br0" timeOffset="191519.11">21894 2130 0,'-13'0'16,"-13"0"15,12 0-16,1 0 32,0 0 0,-27 0-31,27 13-1,13 14 1,-13-14 0,13 0 15,-27 27-31,14-1 47,13-25-47,0 12 15,-13 1 17,13-14 15,0 0-47,0 13 15,0 1 16,0-14-31,0 14 16,0-14 0,13 0-16,0 0 47,40-13-32,-40 0-15,14 0 16,39 27 15,27-14-15,26-13-1,-13 0 1,-67 0 0,-26 0-1,-39-13 32,0-53-31,12 66-1,1-40 1,0 13-16,-27-25 31,14 12-31,12 13 16,1 14 15,-13 0-15,-40-14-1,26 14 1,40 0 0,-13 13-1,0-13 1,-14 13-1,14 0 17,0 0-1,-14-27-15</inkml:trace>
  <inkml:trace contextRef="#ctx0" brushRef="#br0" timeOffset="192262.48">22278 2289 0,'40'0'141,"39"0"-141,133 0 16,185 0-1,26-53 1,-159-27 0,-211 67-1</inkml:trace>
  <inkml:trace contextRef="#ctx0" brushRef="#br0" timeOffset="192770.09">23905 1773 0,'27'0'31,"-1"66"-15,-26-26 0,40 277-1,-40-198 1,13-26-1,13-40 1,-12-40 0,-1-13 93</inkml:trace>
  <inkml:trace contextRef="#ctx0" brushRef="#br0" timeOffset="193279.86">24276 1561 0,'0'13'32,"39"239"-17,1-80 1,-27-40 0,-13 40 15,0-132-31,0-14 0,0-13 15,0 14 1,0-14 15,0 0 16</inkml:trace>
  <inkml:trace contextRef="#ctx0" brushRef="#br0" timeOffset="193829.94">23865 2156 0,'40'-13'16,"0"13"-16,26 0 15,146-13 1,-14-27 15,-211 40 110</inkml:trace>
  <inkml:trace contextRef="#ctx0" brushRef="#br0" timeOffset="195207.62">19910 2738 0,'13'0'16,"0"0"0,1 0-16,12 0 15,27 0 32,66 0-16,132-52-15,-145 12-16,198 27 16,-171-67 15,-120 80 16,27 0 0,-1 0-32,94-39 1,-120 39 0,27 0 62,12 0-63,-25 0-15,39 0 16,-53-14-16,1 14 94,-1 0-94,0 0 15,0 0-15,14 0 16,-14-13 0,0 13 46,14 0-46</inkml:trace>
  <inkml:trace contextRef="#ctx0" brushRef="#br0" timeOffset="196000.72">19473 2699 0,'0'13'47,"0"66"-31,27 40-16,-27-39 16,13 79-16,-13 158 31,40-171-31,-40 118 31,0-237 16,-14-14-16,-12-40-15,13 1-1</inkml:trace>
  <inkml:trace contextRef="#ctx0" brushRef="#br0" timeOffset="196966.73">19844 2580 0,'13'0'31,"0"26"32,-13 106-63,0-39 15,40 13-15,-40-27 16,13 40-16,14 53 15,-27-66 17,13-93 30,13 14-31,-26-1-15</inkml:trace>
  <inkml:trace contextRef="#ctx0" brushRef="#br0" timeOffset="197727.53">19447 3201 0,'53'0'31,"-14"0"-15,28-13-16,38 0 15,-38-27-15,-1 27 16,-27 0-16,-25 13 16,-1 0-1,13 0 32,133-53 0,-132 40-16</inkml:trace>
  <inkml:trace contextRef="#ctx0" brushRef="#br0" timeOffset="204302.84">12369 12356 0,'0'13'93</inkml:trace>
  <inkml:trace contextRef="#ctx0" brushRef="#br0" timeOffset="205206.41">12303 12515 0,'-13'-66'78,"13"13"-78,0-53 16,0 27-16,0-1 15,26-65 1,318-332 15,-132 266 16,-159 197-31,-40 1-1,14 13 1,-1 0-1,27 0 1,13 0 0,27 0-1,-54 0 1,-25 0 0,12 0 15,-13 0-16,1 0 1</inkml:trace>
  <inkml:trace contextRef="#ctx0" brushRef="#br0" timeOffset="205838.8">13031 11020 0,'39'0'16,"-25"0"-1,25 13 1,1 0-16,13 1 16,40 25-16,12 14 15,1 13-15,79-13 16,-118-26 31,-107-14 15,0-13-46,27 0-16,-66 0 16,26 0-1,-80 0 1,54 13-1,53 0-15,-107 40 16,67 13 0,53-52 15</inkml:trace>
  <inkml:trace contextRef="#ctx0" brushRef="#br0" timeOffset="208838.36">22926 3664 0,'0'-13'16,"0"0"-1,0-13 1,-40-27-1,14 39-15,-14-25 16,27 25-16,0 1 16,-27-13-16,-52-14 31,65 14-31,-105-40 31,26 39 0,13 27-15,40 0 0,-13 27-1,-13 12 1,-80 54 0,14-40-1,-41 0 1,81-27-1,52-13 1,0 14 0,26-14-1,-26-13 1,40 0 0,-13 13 15,-1 14-16,14-14 1,-40 93 0,40-93-1,0 13 1,-1 27 15,14-26-31,0-1 16,0-12-1,0 12 1,0 0 0,0 14 15,14-27-31,12 54 16,53-1-1,-65-53 16,25 27-15,-12-27 0,-14 0-1,40 27 1,106 13 0,-80-27-1,-13-13-15,14-13 16,-54 0 31,1 0-47,105 0 15,93 0 1,-53 0 0,-80 0 15,-78 0-16,-1 0 17,26 0-17,-12 0-15,39 0 16,-13 0 0,-13-26-1,13-1 1,-14 27-1,1-39 1,0-1 0,13-53 15,-27 27-15,-26 13-1,0 40 16,0-13-31,0-1 32,0-12-17,0 12 1,0-39 0,-40-40-1,27 13 1,-13 14-1,-14 26 1,40 40 15,-13 0-31,0-1 63,-14-12-32,-26 26-15</inkml:trace>
  <inkml:trace contextRef="#ctx0" brushRef="#br0" timeOffset="213855.44">20479 2196 0,'-27'0'109,"14"-13"-93,0 13-1,0 0 1,-14-13-16,14 13 15,0 0-15,-1 0 16,-52-27-16,27 27 31,-107 0 1,93 0-32,27 0 15,-80 0 16,40 0-15,26 0 31,14 27-47,12 12 16,-52 41-1,40-41 1,-1-25 15,-26 38-15,27-38-1,-40 39 1,-14 26 0,28-26-1,-15 40 1,-38 92-1,12 0 1,27-66 0,53 13-1,-40-13 1,39-13 0,1-66 15,13-14-31,0-12 31,0-1-15,0 13-1,0-13 1,0 1 0,13 12-1,-13-13 1,27 1-1,39 25 1,-13 27 0,26-13-1,-52-26-15,-1-1 16,1-12 0,-14-1-1,13 0 1,27 0 31,13 14-32,-52-27 1,39 0 0,-40 0-1,40 0 1,-14 0 15,-12-27-31,39 14 16,132-53-1,80-27 1,-79 40 0,-80 14 15,-106 25-16,0-12 1,27-53 0,39-27-1,-13 13 1,14-39 0,-67 105-1,0-12 1,-13-1-1,27 0 1,-1 1 0,-13 25 15,-13-12-31,14 26 31,-1-13-15,0-1-16,14-25 15,52-1 17,-66 40-17,14-13 1,-14 0 0,0-1-1,40 14 1,0 0-1,39 0 1,14 0-16,93 0 16,-133 0-1,-53 0 1,14-13 46,-14 13-30,0 0-32,66 0 15,107-13 1,607-106 0,-290 92-1,-199-25 1,-224 38-1,-67 14 48,13 0-47,14-26-1,-27 26 1,27-27-16,26 14 15,53-13 17,-79 12-17,-14-12-15,14 26 16,53-13 0,52-40-1,-92 40 1,-13-1-1,26-12 1,53-27 0,27 0-1,-27 53 1,-40-26 0,27-14 15,-53 13-16,-27 1 1,1 0 0,12-14-1,-12 13 1,-1 1 15,-26 13-31,13-40 16,-13 0-1,0-26 1,-52-1 0,-28-12-1,14 12 1,0 14 0,39 53-1,-12-14 1,-1 1-1,-26-14 17,13 27-17,27 0 1,-14 13 0,0-13-1,0 13 1,-184 0-1,38 0 1,-52 0 0,-26 0-1,-27 0 1,-53 0 0,39 0 15,147 0-31,25 0 0,-52 0 15,93 52 17,39-38-17,13-1 1,-66 53 0,40 0-1,-27-13-15,-105 79 16,26-39-1,79-40 1,67-40 0,-1 0-1,1 1 17,-14 25-17,-66-12 1,54 12-1,-81 28 17,80-54-17,-13 0 1,13-13 0,-13 26-1,26-26 1,-12 0-1,-15 0 1,-12 0 0,26 0-1,13 0 1,14 0 46,-14 0-30,14 0-32,13-13 15,-27 0 1</inkml:trace>
  <inkml:trace contextRef="#ctx0" brushRef="#br0" timeOffset="-213674.4">22357 1746 0,'-26'-13'125,"13"0"-125,-1 0 15,14-1-15,-13-25 16,0-14-1,13-40 1,0-119 15,13 107 1,14 91-1,-14 1-31,13-13 47,-12-1-32,25 1 1,41-40 0,25-27-1,-65 67 1,26-1-1</inkml:trace>
  <inkml:trace contextRef="#ctx0" brushRef="#br0" timeOffset="-212025.29">21881 781 0,'0'13'125,"27"0"-94,-14 0-31,-13 0 16,13-13-1,13 0 17,-12 14-17,-1-1 32,0-40-31,0-12-1,-13 26 1,0-14 0,0 14 31,0 0-1,0-14-14,14 14 46,-1 13-63,13 0 1,-13 0 0,14 13-1,-14 0 1,14-13 0,-14 0-1,0 14 16,0-14-31,14-14 79,-27 1-79,0-13 15,0-1 16,-13-12-15,13 25 15,-14 1 32,1 13-1,0 0-46,-14-26-16,-12 26 16,12-14-16,1 14 15,-1 0 1,-12 0-1,12 0 1,-12 0-16</inkml:trace>
  <inkml:trace contextRef="#ctx0" brushRef="#br0" timeOffset="-211025.76">22278 542 0,'26'0'93,"-12"0"-93,-1 0 16,40 0-16,0 0 16,-27 0-16,40 0 31,-39-26-15,-27 13-1,0-1 16,0 1-15,0-13 0,0 13 15,-14-1-15,1 14 15,0 0-31,-27 14 15,-26 25 1,-26 41 0,52-41 15,-13 54-15,53-80-1,0 0 1,0 1-1,0 12 1,0-13-16,40 1 16,79-1 15,-80-13-31,-12 0 16,-14 0-1,27 0 1,-27 0-1,-13-13 17,0-1-1,0 1-15,-13-13-1</inkml:trace>
  <inkml:trace contextRef="#ctx0" brushRef="#br0" timeOffset="-210103.66">22701 476 0,'0'13'93,"-13"14"-77,0-1-16,0 1 16,13-14-1,0 27 1,0-14-1,66-26 17,-40 0-17,-13 0-15,1 0 32,-1 0 14,-13-53-30,0 14-16,0-14 16,-13-80-1,-14 54 1,27 66 0,-13 26 46,13 14-46,0-1-16,0-13 15,0 40 1,13 13 0,0-53-16,14 1 31,-1 12-16,1-13 1,-1 1 0,-13-14-16,40 0 31,-39 0-31,-14-27 62</inkml:trace>
  <inkml:trace contextRef="#ctx0" brushRef="#br0" timeOffset="-209649.58">22873 185 0,'66'66'16,"-26"-26"-16,13-13 16,13 144 15,-66-144-31,40 92 16,-27-66-1,14-27 1,-27-52 93,0 13-109</inkml:trace>
  <inkml:trace contextRef="#ctx0" brushRef="#br0" timeOffset="-209295.53">23111 622 0,'0'-27'16,"0"14"-16,14-93 31,52 27-31,0 26 15,-66 40 1</inkml:trace>
  <inkml:trace contextRef="#ctx0" brushRef="#br0" timeOffset="-208770.18">23138 437 0,'13'0'47,"53"0"-47,-13 0 16,-26 13-16,-14-13 15,40 0 1,0 53 0,13 79 15,-53-92-31,0 39 0,-13-39 15,53 79 1,-53-106 0</inkml:trace>
  <inkml:trace contextRef="#ctx0" brushRef="#br0" timeOffset="-207689.49">22860 4273 0,'0'-13'47,"53"13"-47,-40 0 16,0 0-16,1 13 31,-1 0-15,13 27-16,1 66 46,-1-67-30,-26-25 31</inkml:trace>
  <inkml:trace contextRef="#ctx0" brushRef="#br0" timeOffset="-206681.63">22913 4762 0,'0'0'0,"0"-13"46,-13 13-30,-14 0 0,-12 0-1,12 0 1,1 0 0,-1 106-1,-39 53 1,53-67-1,-27 14 17,53-79-17,14-27 1,-14 0 0,13 0-1,27 13 1,-13-13-1,-27 0 32,-13 13-47,27 0 16,12 40 0,-39-26 15,0 26-31,0-27 0,0 14 15,0 0 1,-52 12 0,38-25-1,-12-1 17</inkml:trace>
  <inkml:trace contextRef="#ctx0" brushRef="#br0" timeOffset="-206145.15">23019 5226 0,'-13'0'16,"-1"-14"46,14-12-46,0-14-16,93-52 15,26 12 1,212-132 15</inkml:trace>
  <inkml:trace contextRef="#ctx0" brushRef="#br0" timeOffset="-205474.15">23164 4551 0,'80'0'16,"-80"66"0,39-26-16,-39 105 15,0 93 17,0-66-17,0-106 1,14-52 15,-14-1 16,13-13 15,13-40-46,-26 27-16,0-40 16,13-13-16,-13 39 15,0-12-15,0 12 32</inkml:trace>
  <inkml:trace contextRef="#ctx0" brushRef="#br0" timeOffset="-204563.02">23482 4921 0,'26'0'62,"-13"0"-62,14 0 16,-1 0-1,-12 13-15,-14 1 16,13-14-16,-13 13 16,0 27-1,0-27 1,26-40 156,27-65-157,-40 26 17,1 26 46,12 40-63,-13 0 1,14 0-16,-14 0 16,13 53 15,-26-40-31,-13 0 62,0-13-62,0 0 16,-27 0 0,40-13-1</inkml:trace>
  <inkml:trace contextRef="#ctx0" brushRef="#br0" timeOffset="-203984.76">23932 4736 0,'0'13'78,"0"14"-62,26 12-16,0 1 15,14-27-15,26 14 16,-13-27 0,80 0-1,-120 0 1,-13-13 0,0-14-16,-27-39 15,-52 13 1,39 40-1,27 0 1,0 13 15,-27 13-15,27 13 15</inkml:trace>
  <inkml:trace contextRef="#ctx0" brushRef="#br0" timeOffset="-202969.65">24209 4657 0,'40'-14'32,"-27"14"-32,1 0 0,12 0 15,-13 0 32,0 0-31,1 0-1,12 40 1,-26 0 0,0-27-16,0 0 15,0-119 173,0 67-188,0 26 15,0-1-15,13 1 16,1 0 15,12 13 1,-13 0 14,1 0-46,38 53 32,-38-40-17,25 27-15,-39-27 32,14-13 46</inkml:trace>
  <inkml:trace contextRef="#ctx0" brushRef="#br0" timeOffset="-201928.96">24686 4524 0,'26'14'16,"1"-1"-16,-14-13 31,0 13 16,-13 0-16,-40 1-15,1-14 15,-1-27-31,27 14 16,-14-27-1,27 27 32,0-14-31,0 14-16,27 13 15,12 0 1,-12 0 0,39 0-1,13 40 1,-52-27-1,65 67 1,27 39 0,-79-67-16,-13 15 15,-1 78 1,-26-13 15,0-26-15,0-13-1,-26 145 1,26-159 0,0 67-1,0-67 1,-27-65 31,-39-14-47,-79-53 15,52 0 1,-26-93 0,53-158-1,26-40 1,133 66 0,118-13 15,-118 198-16,-14 54 1,-66 52 15,-39 119-15,0-66 0</inkml:trace>
  <inkml:trace contextRef="#ctx0" brushRef="#br0" timeOffset="-199233.5">14658 12621 0,'13'0'78,"0"0"-62,1-14-16,-14 1 15,0 0 1,0-53 15,0-199 16,0 199-31,0 0-1,0 53-15,0-40 32,0 40-17,0-1 16,0-12 1,13 13-17,-13-1 17,0-12-32,0-1 15,40-52 1,-1 13-1,-26 0-15,40 0 16,13-14 15,-26 14-31,-13 40 16,-1 26 31,14-40-32,13 0 1,-27 1 0,14 25-1,-27 1 32,-13 0 141,0 0-188,27-14 15,25 14-15,-12 13 16,66-40 0,-40 14-1,-26 26 1,0-27-1,-27 27 1,13-13 0,1 13 15,-1 0-31,14 0 16,13-13-1,-14 13-15,1 0 31,-27 0-15,1-13 0,-1 13-1,13 0 1,1 0 0,39 0-1,0 0 1,-40 0 31</inkml:trace>
  <inkml:trace contextRef="#ctx0" brushRef="#br0" timeOffset="-198146.03">15690 10888 0,'13'26'141,"0"-26"-126,27 0-15,0 27 16,-1-14-16,27 13 15,-52-26 1,-1 0 0,0 0 31,14 27-32,-14-14 1,0 0-1,0 0 17,1 1-17,-14-1 17,0 0-32,0 13 15,0 27 1,0-39-1,-27 65 1,-13-39 0,-13 13-1,14 13 1,12-40-16,1 27 31</inkml:trace>
  <inkml:trace contextRef="#ctx0" brushRef="#br0" timeOffset="-196978.06">15597 11046 0,'0'-13'47,"0"0"-32,0 0 16,0-1 1,0-12-17,0 13 1,0 0 0,13-1 30,1 14-46,-1 0 47,0 0-31,0 93 0,40 105-1,-53 54 1,0-213-1,0 1 1,0-13 0</inkml:trace>
  <inkml:trace contextRef="#ctx0" brushRef="#br0" timeOffset="-190921.13">12991 11033 0,'27'0'62,"-14"13"-62,-13 40 16,0 13-16,13-39 15,-13 13-15,0-27 16,0 26 31,0-25-16,0 25-15,0 28 15,0 12-15,0-53-1,0 14 1,0-13 15,0-1-31,0-13 16,0 0-1</inkml:trace>
  <inkml:trace contextRef="#ctx0" brushRef="#br0" timeOffset="-182000">3347 12316 0,'0'-13'218,"0"-13"-218,26-1 16,14-12-16,13-14 16,-13 26-16,105-52 15,1-1-15,-27 41 16,-79 12-16,12 14 15,-25 0-15,-1 13 16,-12-13 0,-1 13-16,172-40 47,-106 40-16,1 0-31,-1-13 15,-66 13 1,27 0 0</inkml:trace>
  <inkml:trace contextRef="#ctx0" brushRef="#br0" timeOffset="-181290.42">4207 11615 0,'13'0'125,"212"133"-125,-79-94 16,-27 41-1,-53-67 1,-53 0 0,-13 0 30,-13 0-30,-27 1-16,-92 52 16,-93 26-1,93-39 1,26 14 0,79-67 15,67 0 63</inkml:trace>
  <inkml:trace contextRef="#ctx0" brushRef="#br0" timeOffset="-180649.68">4233 11642 0,'0'26'94,"0"173"-78,27-54-16,-27 133 31,0-212 0</inkml:trace>
  <inkml:trace contextRef="#ctx0" brushRef="#br0" timeOffset="-172578.44">15822 12898 0,'13'0'157,"1"0"-142,12 0 1,53 0-1,-65 0-15,-1 0 16,13 0-16,-12 0 16,-1 0 15,13 0-15,-13 0-16,14 0 15,13 0 16,-27 0 1,146-13 15,-146 13-47,0-13 15,0 13 16,0-13-31,1 13 47,12-13-31,-26-1 0,0 1-1,0-27 1,0 14-1,0-1 1,-13-25 0,13 12-1,0 0 1,0 14 0,-13 12 30,-1 14 17,1-26-63,0 13 16,-13 0-1,-1-1 1,27 1-16,-26-13 15,12 26 17,-25 0-17,-14 0 1,26 0 0,1-14-1,-14 14 1,-13 0-1,0-13 17,40 13 15,-40 0-47,27 0 15,-40 53 1,-14 0-1,41 13 1,25-53 0,1 40-1,13-26 1,0 12 0,0-25 15,0 12-16,0-13 17,0 1-17,0 12 1,40 1 0,13-14-1,0-13 1,13 0-1,-53 0 1,0 0 15</inkml:trace>
  <inkml:trace contextRef="#ctx0" brushRef="#br0" timeOffset="-169899.61">20386 13004 0,'-13'0'0,"26"-26"78,14 26-78,-14 0 16,-13-13-16,13-1 15,53-12 17,-13 13-17,27-27 16,-54 40-15,0-13 0,133 13-1,-93 0 1,53-13 0,-13-14-1,-26 14 1,-28 13-1,-12 0 17,40 0-17,-14 0 1,92 0 0,-12 0-1,13 0 1,-53 0-1,-67 0 1,14 0 0,-13 13-1,26 0 1,-26-13 0,26 0 15,-26 0-31,-27 0 15,26 0 1,28 14 0,38-14 15,120 0 0,-185 0-31,0 0 31,26 26-15,0-26 0,-40 0 31,1 0-16,13 13-31,-14-13 15,14 13-15,26-13 32,-66 14 140</inkml:trace>
  <inkml:trace contextRef="#ctx0" brushRef="#br0" timeOffset="-130257.38">21590 9723 0,'0'-13'79,"-13"13"-64,0 0 1,-27 0-16,27 0 15,-80 27 17,67-14-17,12-13 17,1 13-17,-27 27 16,27-27-31,-53 53 32,53-53-17,0 14-15,-14-1 16,27 14 0,-13 13-1,13-40 1,0 0 31,0 27-32,13-27 1,0 1 0,1-1-1,-1-13 1,0 13-1,0-13-15,27 13 32,-27-13 15,14 0-32,-1 0 16,14 0-31,13 0 16,13-39 0,26-1-1,-78 27 1,12-1 0,1-12-1,-14-1 1,-13 1 15,0 0-15,0-1-1,0 1 1,0-1 0,0-13-1,0 14 1,-27-40-1,1 26 1,13 27 0,13 0-1,-14 0 17,-25 13 30,26 0-46,-1 0-1,-12 0 1,26-14 31</inkml:trace>
  <inkml:trace contextRef="#ctx0" brushRef="#br0" timeOffset="-129082.48">21127 10239 0,'-13'0'63,"0"0"-48,-1 0 1,-78 0-1,-14 14 17,40-1-17,-67 53 1,54 0 0,13-26-1,39-27 1,-52 14 15,66-14-31,-14 0 16,14-13-1,0 13-15,-14 14 16,14-14 0,0-13 15,0 13 16,13 0 15,-27 27-46,-12-14-1,39-12-15,-14 25 16,-12-12-16,13-14 16</inkml:trace>
  <inkml:trace contextRef="#ctx0" brushRef="#br0" timeOffset="-127273.8">21815 10160 0,'40'0'78,"26"0"-78,-27 13 16,-12 0-16,26 40 16,-27-39-1,14 25 32,-14-12-47,41 26 16,-41-40-1,0 0 1,-12-13 0,12 13 15,1 27-31,-1-27 15,1 1 48,-14-14-16,0 13 109,27 0-140,-27-13-16,0 0 31,14 13 0,-27 27 16,26-27 0,0 27-31,14-14 30</inkml:trace>
  <inkml:trace contextRef="#ctx0" brushRef="#br0" timeOffset="-126546.04">22635 10941 0,'0'13'47,"0"26"-32,0 14-15,0 133 32,0-28-17,0-92 1,0 1 0,0-54-1,-26 0 79</inkml:trace>
  <inkml:trace contextRef="#ctx0" brushRef="#br0" timeOffset="-125856.14">22847 10941 0,'0'13'47,"0"0"-47,0 27 16,0-14-16,0 27 15,0 0-15,0-13 16,0 39-16,0-26 16,0 13-1,0 80 32,0-133 62,-27-13-93</inkml:trace>
  <inkml:trace contextRef="#ctx0" brushRef="#br0" timeOffset="-125297.3">22529 11284 0,'40'0'47,"105"-52"-32,-92 52-15,27-14 47,-54 14-15,-13 0 14,1-13 17</inkml:trace>
  <inkml:trace contextRef="#ctx0" brushRef="#br0" timeOffset="-124120.35">20108 10848 0,'-13'0'63,"13"40"-63,0 13 15,0 13-15,0-13 16,-40 39-16,40-39 16,0 53-1,-26 66 16,26-159 1</inkml:trace>
  <inkml:trace contextRef="#ctx0" brushRef="#br0" timeOffset="-123416.1">20333 10848 0,'0'26'31,"-26"41"-31,26-28 16,-13 14-16,13 0 16,0-13-16,-14-14 15,14 1-15,-13 12 16,13-12-16,0-1 15,-26 67 32,26-40 0,-14-40 63</inkml:trace>
  <inkml:trace contextRef="#ctx0" brushRef="#br0" timeOffset="-122803.91">20002 11205 0,'67'-13'62,"-28"13"-62,-12-13 16,-14 13 0,13 0 31,-12 0-47,52-53 46,-53 39-30</inkml:trace>
  <inkml:trace contextRef="#ctx0" brushRef="#br0" timeOffset="-120809.7">20743 10544 0,'40'26'204,"-27"-13"-204,14-13 15,12 0-15,-25 14 16,25-14-16,-12 13 15,12 13-15,-12-26 16,13 13-16,52-13 16,14 14 31,-27-14-1,80 0-14,-40 0-17,-106 0 1,67-14 0,-40-12-16,39-53 15,-13 26 1,-39 0-1,-27 26 17,0 1-1,0 13 0,0-1 16,0-12-31,0 13 109</inkml:trace>
  <inkml:trace contextRef="#ctx0" brushRef="#br0" timeOffset="-120113.99">21061 10954 0,'0'39'78,"0"-12"-62,0 52-16,0 133 31,0-146-15,0 13-1,0 1 1,0-67 0,-13-13 93</inkml:trace>
  <inkml:trace contextRef="#ctx0" brushRef="#br0" timeOffset="-116234.15">21339 10967 0,'-27'0'94,"14"13"-78,0 0-16,-1 1 15,14 12-15,-39 40 47,26-53-16,13 27-15,0-27 0,0 14-16,0-1 15,0 14 1,0-27-1,0 0 1,0 14 0,0 13-1,13-40 1,-13 13 15,13 0 0,13 0-15,-12-13 15,-1 0-31,13 0 16,-12 0 0,-1 0 15,13 0-16,14-26 17,-27-1-32,-13 14 15,0-40 1,0 0 0,0-13-1,0 53 1,0-14-1,-26 1 1,13 26 0,-1-13 15,-12 13-15,13 0-1,-27-13 1,27 13-1,-1-14 126</inkml:trace>
  <inkml:trace contextRef="#ctx0" brushRef="#br0" timeOffset="-114798.2">21960 10914 0,'0'13'47,"-26"14"-47,13-27 15,-14 13-15,-12-13 16,12 13-16,1-13 15,-27 27 1,13-14 0,0-13-1,14 0 1,-40 0 15,53 0-31,-14 0 31,14 0-15,0 0 15,-1 0-15,1 0 0,0 0 15,-14-27-16,27 1 1,0-27 0,0 40-1,0-14 1,14 27 15,12-13-31,-13 13 31,27 0-15,13-26 0,-27 26-1,27 0 1,-39 0 0,-1 0-1,40 0 1,-40 0-1,0 0 1,14 0 0,26 13-1,0 0 1,-27 0-16,0 14 31,-26-1-31,0 1 31,0-1-15,0 1 0,0-1-1,0 27 1,0-13 15,0-1-15,-39 14-1,12-26 1,1-1-16,-1-13 31,-26 40-31,27-39 16,-14 25 0,14-39-1,13 0 1,-1 0 15,-25 0-15,12 0-1,1 0 17,132-26 61,-53 26-77,-1-13-16</inkml:trace>
  <inkml:trace contextRef="#ctx0" brushRef="#br0" timeOffset="-113778.25">22040 10623 0,'0'13'62,"0"14"-46,0-14 15,0 0 16,13-13-31,0 0-16,27 0 15,-27 0 16,-13-13-15,0 0 0,0-80-1,0 67 1,-13 12 31,-14 14-16,1 14-15</inkml:trace>
  <inkml:trace contextRef="#ctx0" brushRef="#br0" timeOffset="-111544.59">20995 11734 0,'13'0'172,"0"0"-172,0 0 16,27 0-16,-27 0 15,1 0 1,118-26 15,-40 26 16,-78 0-31,39-13-1,-40 13 1,53-27 15,-40 27-31,14 0 16,13-13 15,13 0-15,-13-14-1,66 1 1,-79-1 0,13-12-1,0 25 1,-27-12-1,-26 13 1,27-40 0,-14 40-16,0-27 15,13-26 1,27-27 0,0 27-1,-13-27 16,-27 80-15,0 0 0,-13-14-1,0 14 1,0-26 0,0-14-1,0 0 1,0 39-1,0 1 1,-26-13 0,13 13-1,-14-14 1,-26 14 15,27-27-31,-106 14 16,92 12 15,-13 1-15,27 0-1,-41 13 1,54 0 0,-40 0-1,-26 0 1,0 13-1,-41 14 1,-184 26 0,79-27-1,53-13 1,119 1 0,53-1-1,-13 0 32,13 13-31,-13 27-1,0 0 1,-14 93 0,-65 92-1,78-225 1,1 53-1,13-26 1,0 0 0,13-1-1,27 14 1,79 13 15,-106-52-31,1-1 0,78 0 16,14 14 15,26-27-15,-79 0-1,-13-14 1,0-39 0,-14 40-1,14-26 1,13 12-1,0 27 1,-40 0 0,0 0 31</inkml:trace>
  <inkml:trace contextRef="#ctx0" brushRef="#br0" timeOffset="-109930.18">23482 9274 0,'-13'0'16,"-40"0"-16,13 13 15,13 0-15,-12 27 16,12-27-16,14-13 15,-13 13-15,-1 0 47,1 40 0,26-39-31,0 12-1,0 14 1,0-1 0,0-25-1,0-1 1,26 13 46,1-12-15,-14-1-15,0-13-32,0 0 15,1 0-15,65 0 16,-39-13-1,26 13 1,26-14 0,1-25-1,-53 25 1,-27 14 46,-13-26-46,0 13-16,0 0 16,-13-27-1,-27 0 1,27 27 0,-27 0-1,14-1 1,12 14-1,1-13 1,-13 13 0,-1-13-1,14 13 1,0 0-16,0-13 16,-1 0-1</inkml:trace>
  <inkml:trace contextRef="#ctx0" brushRef="#br0" timeOffset="-107929.86">22728 9644 0,'26'0'0,"14"0"15,0 0-15,26-40 16,-27 27-16,14 13 16,27-26-16,39-14 31</inkml:trace>
  <inkml:trace contextRef="#ctx0" brushRef="#br0" timeOffset="-107312.43">23773 9419 0,'13'0'46,"13"0"-30,1-26-16,343-54 47,-303 41-47,-28 25 31</inkml:trace>
  <inkml:trace contextRef="#ctx0" brushRef="#br0" timeOffset="-106617.29">24461 9022 0,'13'0'16,"40"14"15,0 78-31,0 1 16,-40-27 0,27 26-16,-27-12 15,0-40 16,0-27 16,1 40 0,-14-40-31,26 13-16</inkml:trace>
  <inkml:trace contextRef="#ctx0" brushRef="#br0" timeOffset="-106088.23">24805 9009 0,'26'0'47,"-13"53"-47,1-27 16,12 41-16,-26-41 15,27 93 1,-1-53-1,-13-39 1,-13-1-16,27 1 31,-14-14 1,-13 13 14,0-12-30</inkml:trace>
  <inkml:trace contextRef="#ctx0" brushRef="#br0" timeOffset="-105735.18">24487 9446 0,'27'-14'31,"92"14"-15,-27 0-16,14 0 15,-13-39-15,26-27 16,-106 52 0,-26 14 46</inkml:trace>
  <inkml:trace contextRef="#ctx0" brushRef="#br0" timeOffset="-104753.55">22291 9499 0,'-13'13'78,"13"26"-78,0 1 16,-27 26-16,27-13 15,-26 119 1,13-132-1,13 0-15,-13-1 32</inkml:trace>
  <inkml:trace contextRef="#ctx0" brushRef="#br0" timeOffset="-104097.96">22516 9499 0,'13'0'16,"-13"13"-16,0 13 16,0 27-16,0-26 15,0 39 1,0 53 31,0-93 0,0 40-16,0-52-15,0-1-1</inkml:trace>
  <inkml:trace contextRef="#ctx0" brushRef="#br0" timeOffset="-103584.83">22265 9763 0,'0'-13'31,"0"0"0,26 13-15,-13 0 0,14-14 15,-14 14-16,0-13 1,106-40 0,-79 40-1</inkml:trace>
  <inkml:trace contextRef="#ctx0" brushRef="#br0" timeOffset="-102417.77">22238 11033 0,'13'0'63,"1"0"-63,12 0 15,40 0 1,-13 13-16,0 1 16,106 25-1,-67 1 32,266-93 0,-107-26-31,-66 13-1,-52-1 1,25-78 0,-118 52-1,39-79 1,-39 27-1,13 39 1,-40 79 0</inkml:trace>
  <inkml:trace contextRef="#ctx0" brushRef="#br0" timeOffset="-101414.14">23336 9856 0,'27'0'140,"-14"0"-140,0 0 16,0 0 15,40 0-15,27 13-1,-14-13 1,26 0 0,-12-13 15,-54 13-31,27-14 0,0 1 31,0-13-15,-13 13-1,-14-1 1,-13-12 0,-13-1-1,0-39 1,0 40 0,0 13-1,0-1 63</inkml:trace>
  <inkml:trace contextRef="#ctx0" brushRef="#br0" timeOffset="-100878.89">23667 9935 0,'26'27'47,"-26"25"-31,0 1-16,0-13 15,0 39-15,27-12 16,-27 25 15,13-65 0,-13-67 47</inkml:trace>
  <inkml:trace contextRef="#ctx0" brushRef="#br0" timeOffset="-99680.8">23786 9975 0,'0'0'0,"-53"26"31,40 1 1,13-14-17,0 0 16,26 27-15,27-40 0,-26 26 15,-1-26 0,-13 0-15,1 0-16,-1 0 15,27 0 1,-27 0 0,13 0 15,-13 0 47,1 0-62,-1 0-16,0 0 15,0 27 1,-13-14 0,0 13-1,-39 27 1,12-39-1,1-14 48,13 0-63,-1 0 16,-25 0-1,12-14 1,27-12-16,0-40 15,0 0 1,0-1 0,0 1-1,13 53 79,1 0-78,-14 0-1</inkml:trace>
  <inkml:trace contextRef="#ctx0" brushRef="#br0" timeOffset="-98930.21">24037 9895 0,'0'53'141,"0"-26"-125,40 26-1,0-14-15,-27-25 16,27 25-16,-14-25 16,40 12-1,-52-26 1,12 0-1,-13 0 1,0-26 0,-13-80 15,-13 79-31,-13 1 16,-1 26-16,-12 0 31,-28 0-16,28 0 1,26 0 15,-14 0 1,14 0-17,0 0 1,-1 0-1,-12 0 17</inkml:trace>
  <inkml:trace contextRef="#ctx0" brushRef="#br0" timeOffset="-96537.66">23429 10372 0,'26'-14'78,"14"14"-78,-14 0 15,1-26-15,-14 26 16,0 0 0,54 0 15,118 0 16,-119 0-16,-53 0-31,14 0 47,25 0-32,-38 13 48,-14 14-47,0-1-16,0 54 15,0-41-15,0-12 16,0 12-1,0-25 1,0 25-16,0-12 16,0-14 15</inkml:trace>
  <inkml:trace contextRef="#ctx0" brushRef="#br0" timeOffset="-95988.83">23429 10266 0,'40'0'16,"-14"0"-1,53 53-15,-12-27 16,25 40-16,27-13 16,159 93 15,-199-120-31,1 27 16,-67-40-1,-26-13 95,-14-26-110,14 13 15,0 13 1,0-14-1,-14-12-15</inkml:trace>
  <inkml:trace contextRef="#ctx0" brushRef="#br0" timeOffset="-88537.53">16192 12528 0,'-13'-13'109,"13"-14"-109,0-39 0,13 66 16,14-40-1,-1-12-15,1 12 16,-14 13-16,53-39 16,0-40-1,40-13 16,-79 93 1,251-14 15,-199 14-47,93 13 15,-106 13 1,-53-14 78</inkml:trace>
  <inkml:trace contextRef="#ctx0" brushRef="#br0" timeOffset="-87904.28">16920 11721 0,'13'13'78,"14"1"-78,39 12 16,-53-13-16,14 0 15,26 14 1,-27 26 0,14-14-1,-27-25 16,-26-1 32,13 0-47,-27 14-1,14-27 1,0 0-1,-14 13 1,1-13 31</inkml:trace>
  <inkml:trace contextRef="#ctx0" brushRef="#br0" timeOffset="-4194.51">20677 10464 0,'0'14'110,"13"-1"-95,1 0 1,12 13-16,1-12 78,-14-14-62,0 13-1,13 13 1,-12-26-16,12 14 15,-13-1 1,1-13 0,12 13-16,-13-13 47,40 26-32,-40-12-15,27-1 16,40 0 15,-14 14-15,-53-27-1,0 13 17,0-13-17,14 0 1,26 0-1,-14 13-15,14-13 16,27 0 0,-27 0-1,-40 0 1,27 0 31,-27 0-47,13 0 15,-13 0-15,1 0 32,-1 0-17,0-13 1,67 0 0,-54-1-1,27 1 1,0-13-1,-40 12 17,0 1-17,14-13 1,-27 13-16,39-14 16,-12 14-1,-27 0 1,13-27 31,0 0-32,1-26 1,12 0 0,-26 53-1,0 0 1,0-14 15,0 14-31,0-14 16,-13 67 171,13-27-156,-27 40-15,1-26-16,13-1 16,-1 1-1,1-1 1,-26 27 0,39-27-1,-14-12 1,1 12-1,-27 1 17,27-14-17,-27 13 1,1-13 0,26 1-16,-27-1 15,-40 13 1,28 1-1,12-1 1,13-12 0,1 12-1,-1-26 1,1 0 0,-67 0 15,80 0-16,0 0-15,0 0 0,-27 13 32,27-13-17,13 13 1,-53-13 0,40 0-1,-14 0 1,14 0-1,0 0 1,-14 0 0,-52 0-1,13-39 1,0 12 0,13-26-1,53 14 1,0 25-1,-27-25 17,14 39-17,0-27 1,0 14 15,13 0 16,-14-14-47,1 14 16,13 0-1,13 13 188</inkml:trace>
  <inkml:trace contextRef="#ctx0" brushRef="#br0" timeOffset="3102.81">20876 10134 0,'-27'0'0,"-13"0"15,14 13-15,-27 0 16,40-13 0,-27 26-16,14-12 15,-54 12 1,1 27-16,39-26 0,1 12 16,-41 14-1,14 0-15,26-13 16,1-1 31,25-25-32,14-1 1,0 0 15,0 27-15,-26-14-1,13-13 1</inkml:trace>
  <inkml:trace contextRef="#ctx0" brushRef="#br0" timeOffset="4662.7">21603 10186 0,'27'0'78,"12"0"-78,41 0 15,-41 0 1,1 0-16,-13 0 16,39 0-16,172 53 31,-93 0 16,-118-39-32,-14-14 32,-13 13-31,13-13-1,14 0 17,-14 0 30,0 13-46,0 0 62,40-13-78,27 27 16,-14 52-16,13-13 15,-66-53 1,14 14-16,13-14 15,-40 0 48,13 1-16</inkml:trace>
  <inkml:trace contextRef="#ctx0" brushRef="#br0" timeOffset="7846.33">23746 9419 0,'0'-13'0,"0"0"16,0-1-16,0-12 15,-13 26 17,0 0-17,0 0-15,-1 0 16,-52-40 15,-66 27 0,13-13 16,106 26-16,-1 0 1,-25 0-17,-41 13-15,54 13 16,0-12 0,12-1-1,1 0 16,13 0-15,0 27 15,0 0-15,0-14 0,0-13 15,0 1-31,13 38 15,1-38 1,-1-1 0,26 13-1,-25-26 48,-1 14-48,0-14 17,0 0-17,1 0 17,-1 0-17,26 0-15,-25 0 16,39 0-1,-40 0 17,13 0-17,-12 0 1,-1 0 0,0 0-16,27 0 31,-14-40 0,54-13-15,-54 40-1,-13 0 1,-13-1 15,0 1-15,0 0-1,-26-27-15,13 27 16,-40-40 0,13 27-1,0-14 17,27 27-17,0-1-15,0 14 125</inkml:trace>
  <inkml:trace contextRef="#ctx0" brushRef="#br0" timeOffset="9174.39">22609 9776 0,'13'-26'188,"53"26"-172,-26 0-1,13-13-15,13 13 16,-27-14-16,-25 1 15,-1 13-15,0-13 16,0 13 0,27-13 62</inkml:trace>
  <inkml:trace contextRef="#ctx0" brushRef="#br0" timeOffset="10438.7">23746 9406 0,'27'0'109,"-1"0"-93,40 0-16,-52 0 15,39 0-15,-40 0 16,13 0 31,-13 0-47,1 0 16,39 0-1,-40 0 32,13 0-31,-12 0-16,38 0 15,-25 0 1,13 0 15,-27 0 16,0 0-47,14 0 16,-14 0-1,26 0 1,-12-27 0</inkml:trace>
  <inkml:trace contextRef="#ctx0" brushRef="#br0" timeOffset="12006.41">22212 9512 0,'13'0'110,"-13"26"-95,0 27-15,0-40 16,0 40-16,0 27 15,0 78 32,0-52 0,0-93-16,0-26 110</inkml:trace>
  <inkml:trace contextRef="#ctx0" brushRef="#br0" timeOffset="13486.23">22675 9710 0,'106'-13'125,"26"-27"-125,-39 27 16,-27-13 15,-53 26 125</inkml:trace>
  <inkml:trace contextRef="#ctx0" brushRef="#br0" timeOffset="14206.73">23865 9379 0,'93'0'78,"92"-26"-78,-13-14 16,-53-26-1,66-40 17</inkml:trace>
  <inkml:trace contextRef="#ctx0" brushRef="#br0" timeOffset="15853.88">23164 9750 0,'14'13'32,"12"-13"77,14 13-93,-1 1-16,67 38 31,-79-52-31,26 27 16,39-1-1,-65-12 1,39-1 15,-13 13-15,-40-26-1,27 0 17,-1-13-17,-12 13-15,-1-13 16,80-27-1,-27 0 1,-26 1 0,-39 39-1,38-27 1,1-12 15,-13 12-31,-27 14 16,-13 0 46,0 0-46,0-14 0,0 14-1,0 0 1,0-14-1,0 14 64,-13 13-1,-13 0-78,-1 26 15,-13 27-15,-12 13 16,-15-26 0,-12 39-1,-67 41 1,80-81-1,0-12 1,53-27 15,-40 0-31,13-14 16,-92-38 0,92 52-1,-105-40 1,79 13-16,-27 1 15,80 26 17,-14 0 30</inkml:trace>
  <inkml:trace contextRef="#ctx0" brushRef="#br0" timeOffset="23102.38">7752 1072 0,'40'13'109,"304"13"-93,40-26-16,1018 0 16,-542 0-1,1733 0 17,-2382 0-17</inkml:trace>
  <inkml:trace contextRef="#ctx0" brushRef="#br0" timeOffset="24402.81">9816 1124 0,'0'27'94,"0"52"-94,26-13 16,1-39-16,211 304 47,-159-252-32,-52-53 1,-1-26 15,14 14-15,-27-14-16,40 0 15,13 0 1,1 0 0,25-40-1,1-26 1,79-172 0,-80 39-1,-39 133 1,-40 13-1</inkml:trace>
  <inkml:trace contextRef="#ctx0" brushRef="#br0" timeOffset="38853.89">767 7170 0,'0'-39'172,"0"12"-172,0-13 15,0 14-15,0-27 16,0 27-16,0-27 16,14-133 30,-1 160 1,0 0-31,13-27 0,-12 39-16,-1 1 15,0 0 1,0-14 15,27-12-15,39 12-1,-52 27 1,39 0 0,146-13-1,-106-13 1,-54 26-16,28 0 15,-1 0 17,-39 0-1,-27 0-15,14 0-1,12 0 1,67 145 15,-66-105-31,-27-14 16,13 27-1,-26-40 1,14 14-16,-1-14 16,-13 27 15,53 66-31,-13-27 15,-27-53 1,-13-12 15,0-28 157</inkml:trace>
  <inkml:trace contextRef="#ctx0" brushRef="#br0" timeOffset="39880.46">556 5715 0,'-14'0'0,"1"0"31,53-13 94,304-40-125,13 0 15,53 0-15,1654-410 32,-1204 172 15,-873 304-16,-40 0-16,39 1 1,14-28 93</inkml:trace>
  <inkml:trace contextRef="#ctx0" brushRef="#br0" timeOffset="63796.45">16986 11787 0,'0'13'109,"0"40"-109,0-13 16,0 0-16,0-27 15,0 0-15,0 0 16,0 1 0</inkml:trace>
  <inkml:trace contextRef="#ctx0" brushRef="#br0" timeOffset="77534.39">3228 12938 0,'-13'-13'31,"-1"13"-15,1 0 0,-13 0-1,13 0 16,-14 0-31,-13 0 32,27 0-17,-27 0 1,-39-27 0,13 27-1,40 0 1,-54-39 15,67 39-15,0 0 93,-1 13-78,14 0-31,-13 27 16,13-14-16,-13 14 16,0 13 15,0-40-16,13 14-15,-14-14 47,14 0-31,0 27 0,0-27-1,0 0 1,0 0 31,14 1-47,-1-1 15,13 0 1,14 0 0,-14-13 46,-12 14-46,-1-1-1,0 0 1,0-13 0,1 0-1,-1 0 16,13 0-15,1 13 0,-14-13 31,13 14-32,-12-14 1,-1 0-16,0 0 15,0 0 17,0 0-17,1 0 1,65 39 0,27-12-1,0 39 1,26-26-1,-92-27 1,-14-13 0,27 13 15,-40-13-31,40 40 16,-26-40-1,12 13 1,14 0-1,119-13 17,-53 13-17,0 27 1,0-27 0,-26 0-1,-66-13 1,-27 14-1,13-14-15,0 0 16,53 39 0,-13-25-1,-13-14 1,-27 13 0,13-13 46,-12 0-62,12 0 16,-13 0-1,27 0 1,66 0 0,-27 0-1,93 0 1,-39 0-1,-1 0 1,-66 0 0,-53 0 31,27 0-32,13 0-15,-14 0 16,-25 0-1,12 0 17,1 0-17,26 0 1,-40 0 0,40 0-1,-40 0 1,13 0-1,1 0 17,-1 0-32,67 0 15,-80 0 1,14 0 0,-14 0 15,0 0-31,0 0 31,14 0-15,-1-27 31,1-12-32,12 12 1,-12 1-1,-1 13 1,27-1 0,-40 1-1,-13 0 32,14 13-47,25-53 16,-39 40-1,27-80 17,-27 67-17,26-40 1,1 39 0,26-13-1,-40 27 1,0-13 15,-13 12-15,0 1 15,0 0 0,0-27 0,-26 40-15,-14-13 15,-13-27-15,40 27 0,0 0-16,-1 0 31,-12-14-16,-14 14 1,-13-27 0,0 1 15,40 39-31,-40-14 16,27-12-1,12 26 1,1 0-1,0-13 17,-27 13-17,-13 0 1,27 0 0,-106-40-1,26 40 1,-40-26 15,133 26-31,0 0 16,-14 0-1,14 0 1,-13 0 0,13 0 15,13-14-16,-14 14 1,-25 0 0,12 0-1,-79 0 1,-39 0 0,118 0-1,-12 0-15,-41 0 16,1-39-1,66 39 1,-14 0 0,1 0-1,12 0 1,-25 0 0,-27 0-1,13 0 1,-53 0 15,-93-14-15,80-12-1,-39 26 1,92 0 0,52 0-1,1 0 16,0 0 16,0 0 0,-27 0 0,27 0-47,-14 13 31,27 0-31,-13-13 16,-27 27 0,-79 39-1,-26 27 1,39-14-1,66-52 1,27-14 0,0 0 31</inkml:trace>
  <inkml:trace contextRef="#ctx0" brushRef="#br0" timeOffset="143533.54">2977 847 0,'0'13'219,"0"0"-219,13-13 46,-13-13 111,0 0-110,-13 13-16,-1-14-31,1 14 31,0 0 47,0 0-78,-1 0 31,-12 0-15,0 14 15,12-1-15,-12 13 0,13 1-1,-1-14-15,-25 0 16,25 0-1,-12 40 1,13-39 0,-14 12-1,27 27 32,0-40-16,0 14-15,0-14-16,0 0 47,14 14-31,-14-14-1,13 13 16,0-12 1,27 12 61,-27-26-30,13 0-63,-12 0 16,-1 0-16,0 0 62,0 0-46,1 0 15,-1 0-15,0 0 15,0 0 16,-13-13-47,0-14 15,0 14-15,27-27 16,-27 27 0</inkml:trace>
  <inkml:trace contextRef="#ctx0" brushRef="#br0" timeOffset="144432.77">2725 225 0,'0'13'125,"0"0"-109,0 1-16,0 25 15,0-12 1,0-1-1,0-13 17,0 1-17,27 39 1,-27-40 15,0 26-31,0-25 0,0 25 31,0-25-15</inkml:trace>
  <inkml:trace contextRef="#ctx0" brushRef="#br0" timeOffset="146541.81">2130 1111 0,'26'0'110,"27"0"-79,-26 13-15,-14-13-1,40 0 17,-40 0-17,53 0 16,-53 0-15,40 0 0,-26 0 15,-14 0 63,0 0 46</inkml:trace>
  <inkml:trace contextRef="#ctx0" brushRef="#br0" timeOffset="147399.63">2831 1508 0,'0'-13'78,"0"66"-31,0-27-32,0 14 1,0-27-16,0 67 16,0-28-1,0 28 1,0-27-1</inkml:trace>
  <inkml:trace contextRef="#ctx0" brushRef="#br0" timeOffset="148147.07">3056 1786 0,'-13'-13'47,"13"39"0,13 54-32,0-14-15,0 13 16,1 93 0,-14-66-1,39-14 1,-39-78 15,-13-14 16,0 0-47,13-40 31,0-26-15,0 26-1,0 14 1</inkml:trace>
  <inkml:trace contextRef="#ctx0" brushRef="#br0" timeOffset="148729.51">3294 1759 0,'13'53'16,"-13"-39"-1,0 12 1,0 1 0,0-14-1,27 93 1,-14 13-1,-13-53 1,13-13-16,0 13 16,-13-53-1,14 0 32,25 14-31,-39-14-1,14 13-15,-41-65 63,-39-41-47,26 27-16,27 40 15</inkml:trace>
  <inkml:trace contextRef="#ctx0" brushRef="#br0" timeOffset="149430.64">3149 2077 0,'-14'0'47,"-12"0"-31,52 0 124,14 0-108,-27 0-32,0 0 62,1 0-46,-1 0 15,13 0-31,-12 0 16,25 0-1,-25 0 1,-1 0 0,-40 0 77,-12 0-93</inkml:trace>
  <inkml:trace contextRef="#ctx0" brushRef="#br0" timeOffset="150309.66">1839 860 0,'-13'0'47,"13"26"-47,0 14 16,0-14-1,13 54 1,-13-14-1,0-26-15,0 92 32,0 0-1</inkml:trace>
  <inkml:trace contextRef="#ctx0" brushRef="#br0" timeOffset="151054.01">2037 900 0,'0'13'109,"0"66"-109,0-26 16,0-26-16,0 12 15,14-12 1,-14 12 15,26 28 16,-26-54-16</inkml:trace>
  <inkml:trace contextRef="#ctx0" brushRef="#br0" timeOffset="151903.31">1812 1151 0,'-13'0'32,"0"0"-17,26 0 110,0 0-125,1 0 16,-1 0 0,0 0-1,14 0 1,12 0 78,1-27-79,-27 27-15,14-13 16,12 13 93,-25 0-93,-1 0-16,0 0 15</inkml:trace>
  <inkml:trace contextRef="#ctx0" brushRef="#br0" timeOffset="152951.07">2289 172 0,'-14'0'93,"14"40"-77,0-14-16,0 14 31,0 0-31,0 12 31,0 15 1,14-67-17,-14 13 1,0 13 0,13 1-1,-13-41 95</inkml:trace>
  <inkml:trace contextRef="#ctx0" brushRef="#br0" timeOffset="153542.81">2474 212 0,'0'26'62,"0"27"-62,0 13 16,0-26-16,0 26 15,0 0 1,0-53 0</inkml:trace>
  <inkml:trace contextRef="#ctx0" brushRef="#br0" timeOffset="154279.37">2302 384 0,'40'0'125,"-27"0"-94,13 0-31,-13 0 16,14 0 15,-1 0-16,1 0-15</inkml:trace>
  <inkml:trace contextRef="#ctx0" brushRef="#br0" timeOffset="158581.81">3096 1124 0,'13'0'157,"13"0"-157,14 0 15,-14 0 1,54 0-16,26 0 16,13 0-1,-40 0 1,-66 0-1,1 0 48,-1 0-63,0 0 16</inkml:trace>
  <inkml:trace contextRef="#ctx0" brushRef="#br0" timeOffset="166383.01">4432 913 0,'-13'0'141,"-1"0"-126,-12 0 1,13 26 15,-1 1 0,14 12-31,-13-12 16,13-14 0,-26 40 30,26-40-46,0 0 16,0 1 0,0 25 31,13-25-47,0-14 15,0 26 1,1-13-1,12 14 1,1-1 0,-14-13 15,0 1-15,13-14 62,1-14-31,-14 1-47,14 0 15,-1-13-15,-13 12 16,40-12 15,-40 13-31,-13-1 16,27-12-1,-27 13 1,0-27 0,0 14 15,0-1-31,-13 14 15,-27 0 1,14-27 0,-14 0-1,27 27 1,-1 13 15,1 0 32,0 0-48,0 0 48</inkml:trace>
  <inkml:trace contextRef="#ctx0" brushRef="#br0" timeOffset="167149.81">4723 1019 0,'0'13'125,"13"-13"-110,13 13-15,14-13 63,26 0-47,14 0-16,26 0 15,-27 0 1,-13 0-16,0 0 15,-79 0 110,0 0-109,0 0 0</inkml:trace>
  <inkml:trace contextRef="#ctx0" brushRef="#br0" timeOffset="167741.87">5398 900 0,'13'39'78,"-13"14"-63,0 53 1,0 145 31,0-237-16</inkml:trace>
  <inkml:trace contextRef="#ctx0" brushRef="#br0" timeOffset="168470.14">5649 939 0,'13'0'63,"-13"106"-48,-13-40-15,0 67 31,13-81 1,0-38-17,0-1 1</inkml:trace>
  <inkml:trace contextRef="#ctx0" brushRef="#br0" timeOffset="168998.73">5424 1138 0,'-13'-14'62,"13"1"-46,26 0-16,1 13 15,52 0 1,0 0-16,54 0 16,-54-13-1</inkml:trace>
  <inkml:trace contextRef="#ctx0" brushRef="#br0" timeOffset="171718.89">5675 569 0,'-13'0'63,"-13"-13"-16,-14-14-47,27 14 15,-40 0 16,-93-27 1,-12 14 15,118 26-47,-40 0 31,1 0-16,-40 0 17,93 0-17,-1 0 1,1 0 0,12 0-1,-12 0 1,-27 26-16,27-13 31,12 0-31,-25 1 16,12 12-16,-26 1 15,-26 12 1,26-12 0,27-1 15,12 1-16,-25-1 17,25-13-32,-12 1 15,13-1 17,-1 27-17,-12-27 1,13 0-16,0 13 15,-1 1 1,14-1 0,0 1-16,0 52 31,0-52-31,0-1 16,0 40-1,0-26 1,0-14-1,0 27 17,14 0-17,-1 0-15,0-26 16,53 52 15,-39-26-15,12 0-1,-25-53 1,-1 26-16,0-12 16,13 12-1,14 14 1,26 26 0,14 0-1,65 13 1,-105-65-1,13 12 1,0-13 0,0-13-1,52 13 17,-78-13-17,39 14 1,-53-14-1,14 0 1,-1 0 0,93 0 15,-26 0-31,132-66 16,-133 39-1,-25 1 1,-41 12-1,0 1 17,-12 0-17,-14 0 1,13-14 0,-13-39 15,26 40-31,-26-1 15,14-52 1,-14-27 0,0 27-1,0 12 1,26-25 0,-26-14 15,0 66-16,0 1-15,0-14 16,0 39 0,0-38-1,0 25 1,0-13 15,0 27-15,0-13-1,-26-1 1,-41 14 15,54 0-15,-13 13 46,13 0-62,-1-13 16,-12-1 0,13 1-16,-1 13 15,-25-13 1,25 0 0,1 13 15,-13-14-16,13 1 17,-1 0-17</inkml:trace>
  <inkml:trace contextRef="#ctx0" brushRef="#br0" timeOffset="175512.21">3201 1138 0,'27'0'250,"-1"0"-203,-12 0-47,-1 0 16,0 0 30,14 0-14,-1 0 15,0 0-47,-12 0 15,52 0 1,-53 0 31,13 0 0,-12 0-47,-1 0 15,0 0 1,14 0-1,-14 0 1,0 0 0,66 0-1,-52 0 1,-14 0 0,14-14-1,-1 14 1,-13 0-16,14 0 15,-14-13 1,0 13 31,14 0-47,-14 0 16,0 0-1,40 0 16,-40 0-31,14 0 16,-14 0 15,0 0 16,0 0-47,1 0 16,52 0-1,-53 0 1,-39 0 109,12 0-125,1 0 16,0 0-16,-14 0 15,1 0 1,-27 0 0,0 0-1,-26 0 1,66 0-1,-27 0 1,27 0 0,-1 0-1,-25 0 1,-41 0 0,27 0-1,40 0 16,-13 0-15,-1 0 0,-26 0-1,40 0 1,-40-13 0,40 13 15,-13 0-31,12 0 15,1 0 1,-13 0 78,12 0-94,-25 0 15,-1-26 1,27 12-16,-14 14 16,54-13 171,-14 13-156,0 0-15,14 0 0,-14 0-1,0 0-15,0 0 16,14 0 0,-14 0 15,27 0-16,-14 0 1,27 0-16,0 0 16,-40 0-1,14 0 17,-1 0-17,-13 0 1,27 0-16,26 0 15,-26 0 1,13 0 0,-13 0-1,-14 13 1,14-13 0,-27 0-16,93 0 15,0 0 1,-53 0-1,-40 0 17,-66 0 77,13 0-109</inkml:trace>
  <inkml:trace contextRef="#ctx0" brushRef="#br0" timeOffset="178414.69">3122 370 0,'0'-13'31,"-13"-13"-31,-40-27 31,13 13-15,14 0-16,-411-158 62,358 198-15,52 0-31,14 0-1,0 0 17,0 0-17,-27 0-15,14 0 16,-14 0-1,27 0-15,-40 0 16,-27 0 0,1 26-1,26-26 1,-79 67 0,26-41-1,27 27 1,12-40-1,15 14 1,38-1 15,1-26-31,-13 53 32,-1-13-17,-52 145 1,39-79-1,27 13 1,-67 40 0,67-80-1,13-13 1,0 0 0,0 14-1,0 52 1,0-79-1,0-13 1,27 52 0,65 40-1,-26 1 1,14-27 15,-14-40-31,-53-53 16,14 0 15,65 27-15,67 13-1,0 39 1,-133-78 0,1 12-1,-1-13 1,27 14-1,40 39 1,12 0 15,-65-26-31,0-27 16,-27 0 0,14 14-1,-1-1 16,-13-13 1,0 14-17,14-14 1,-14-13 0,53 40-1,-52-27 1,25-13 15,-26 0-15,40 0-1,-13 0 1,39 0 15,-65 0-31,12 0 16,-13 0 15,27-13-15,0 13-1,-27 0-15,13-14 16,-12 1 0,-14-26 15,13-1-16,13-13 17,-12 40-32,-1-1 15,13-12 1,-26 13 0,27 0-1,-27-1 1,13-12-1,0 13 1,0-1 0,27-12-1,0-14 1,-27 14 0,0 13-1,0-14 1,1 27 15,-1 0 0,0 0-15,0-13-16,1-14 31,12 14-31,0-40 16,1 0 15,-14-13-15,0 0-1,-13-27 1,0 54 0,0-27-1,0-14 1,0 1-1,0-53 1,0 118 0,0-52-1,0 0 1,0-40 0,-26 40-1,13 26 16,-1-13-15,14 27 15,-13 0-15,13 12-16,-26-65 16,26 26-1,-13-53 16,-1 80-31,14-27 32,-13 40-17,-13-40 1,26 39 0,-27-12-16,-12-14 15,25 27 1,-39-27-1,0 27 1,40 0 15,0 0-15,0 13 0,0 0-1,-1-13 1</inkml:trace>
  <inkml:trace contextRef="#ctx0" brushRef="#br0" timeOffset="182391.33">2315 1588 0,'-13'0'157,"-14"13"-157,14 13 15,0 40-15,0-26 16,-27 26-16,14 106 16,-80 159 15,26 53 31,41-292-46,39-12 0,0-14-1,-14 26 1,14-65-1,0-14 48,0 13-16</inkml:trace>
  <inkml:trace contextRef="#ctx0" brushRef="#br0" timeOffset="183549.86">1746 3043 0,'27'26'109,"-14"14"-93,-13-27-16,0 27 15,13-27 1,0 0 0,1 27 15,52-67 78,-53 1-93,27-14-16,-14 1 15,-13 25 1,14-12-16,13-14 31,-27 14-15,-40 26 171,1 0-187,-14 0 16,14 0-16,-14 0 16,-13 0-1,27 0 1</inkml:trace>
  <inkml:trace contextRef="#ctx0" brushRef="#br0" timeOffset="203303.06">3188 1085 0,'0'-13'47,"13"13"-31,1-14 15,12 1-16,-13 13-15,225 0 63,-211-13-32,66 13 16,-80 0-47,40 0 16,-27 0-1,-13 0 1,1 0 31,-1 0-32,13 0 1,14 0-16,-27 0 16,27 0-1,-27 0 1</inkml:trace>
  <inkml:trace contextRef="#ctx0" brushRef="#br0" timeOffset="204070.54">3228 1019 0,'26'0'62,"54"0"-46,-1 0-16,67 0 16,-14 0 31,0 0-16,-92 0-16,-14 0 1,27 0 15,-39 0 1</inkml:trace>
  <inkml:trace contextRef="#ctx0" brushRef="#br0" timeOffset="207326.86">3122 1177 0,'40'0'94,"-27"0"-94,13 0 15,1 0 1,-14 0-16,40 0 15,40 0 1,132 0 15,-173 0-15,-38 0 0,39 0 15,-14 0-16,14 0-15,-26 0 16,-14 0 93,-92 0-30</inkml:trace>
  <inkml:trace contextRef="#ctx0" brushRef="#br0" timeOffset="208029.81">3360 1151 0,'40'0'63,"-14"0"-63,1 0 15,12 0-15,1 0 16,66 0 0,-93 0-16,53-13 31,27 13-16,13 0 1,-40 0 0,-40 0-16,27 0 31,-39 0-15,-1-27 187</inkml:trace>
  <inkml:trace contextRef="#ctx0" brushRef="#br0" timeOffset="-140834.25">8162 13176 0,'-13'-26'32,"0"13"-17,13-1 16,0-12-15,0 13 0,0-1-1,0 1-15,0-26 32,0 25-1,-13-25 16,-80 12-16,14 14-15,52 13 15,-12-27-31,-28 14 15,15 0 1,-1 13 0,-14-13 15,-12 13-15,66 0-16,-14 0 31,14 0-16,0 0-15,-40 0 16,-26 0 0,-54 106 15,107-93-15,-1 13-1,14 14 1,13-14-1,13 27 17,1-26-17,25-1 1,1 14 0,-14-14-16,27 41 15,40 12 1,-14-26-1,-65-27 1,25 1 0,-12-1-1,-1-26 17,1 0-1,12 0-31,-12 0 0,39 0 15,80 0 1,-67 0 15,-13 0-15,-40 0 0,-12 0 15,-1-13-16,13-53 1,1 26 0,-27-92-1,0 92 1,0 0 0,0-12-1,0 38-15,-13-25 16,-1-1-1,-12 14 17,13 12 15,-1 1-16,-12 0 31,-14-14-46,40 14-16,0 0 16,-39-14-1</inkml:trace>
  <inkml:trace contextRef="#ctx0" brushRef="#br0" timeOffset="-58586.25">13851 10081 0,'0'-14'16,"-13"14"-16,-1 0 15,-12 0 1,0 0-16,12 0 16,-12 0 30,13 0-46,-14 14 16,14-14-16,-238 26 31,105 14 1,80-27 14,53-13-14,-53 53-17,39-40 1,-26 27 0,27-14-1,-1 14 1,1 0-1,-1-1 1,27-12 0,0-1-1,0-12 1,0 12 0,0-13 15,0 14 0,14-1-15,-1-13-1,0 40 1,0-26 0,1-27-1,52 66 1,119 26 15,-132-65-31,26 13 16,-13-1-1,-66-25 1,40-14 0,26 13 15,-39-13-31,12 0 15,27 0 1,40 0 0,13 0-1,-39 0 1,78 0 0,54 0-1,66 0 1,-40 0-1,-26 0 1,-40 0 0,39 13-1,-65 0 1,290 53 0,-250-66-1,-107 0 1,-66 0-1,27 0 17,-14-13-17,14 0 1,26-14 0,-13-12-1,-13 26 1,79-14-1,-106 27 1,225-93 0,-132 27-1,-106 40 1,27-1 0,-14 14 15,0 0-16,-13 0 17,0-1-17,13-25 1,-13-67 15,0 80-31,0-1 16,0 1-16,0-27 15,0 39 1,0-12 0,0 13-1,0 0 32,0-1-47,-26-39 16,-54-39-1,54 65 17,13 14-17,-27 0 1,27 0-16,0 13 31,-1-14-15,-39 14-1,-39-26 1,-146 26 0,26 0-1,-79 0 1,145 0 0,54 0 15,52-13-16,14 13-15,-40 0 32,-53-14-17,13 1 1,0-26 0,0 25-1,40 14 1,26 0-1,-26 0 1,26 0 0,-79 0-1,40 0 1,-93-53 0,-238-13-1,158 13 1,186 40-1,40 13 17,13 0-1,-1 0-15,-12 0-1,-1 13 16,-52 53-15,53-52-16,12-1 16,-52 27-1,66-27-15,-39 0 16,12 14 0,-13 12 15,27-12-31,13-14 15,-13-13 48</inkml:trace>
</inkml:ink>
</file>

<file path=ppt/ink/ink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42775" units="1/cm"/>
          <inkml:channelProperty channel="T" name="resolution" value="1" units="1/dev"/>
        </inkml:channelProperties>
      </inkml:inkSource>
      <inkml:timestamp xml:id="ts0" timeString="2022-02-14T06:30:45.809"/>
    </inkml:context>
    <inkml:brush xml:id="br0">
      <inkml:brushProperty name="width" value="0.05292" units="cm"/>
      <inkml:brushProperty name="height" value="0.05292" units="cm"/>
      <inkml:brushProperty name="color" value="#00B050"/>
    </inkml:brush>
  </inkml:definitions>
  <inkml:trace contextRef="#ctx0" brushRef="#br0">1217 4564 0,'-13'0'156,"13"-26"-140,0 12-16,0 1 16,13 0-16,-13-14 31,13 1-31,14 13 16,-27 0-1,0-1-15,13-25 16,40-41 31,-27 54-32,14-1 17,13-12-17,-40 39 1,14-14 15,-14 14 0,0 0-31,0 0 16,40 0 0,-13 0 15,39 0-31,-39 0 15,-27 0 1,27 0 0,-14 14-1,-12-1 1,-14 0 15,13 0-15,13 1-1,-12 12 1,-1-26 0,0 13 15,40 40-31,-27-26 16,1-14-1,-1 0 1,14 14-1,0-14 17,13 26-17,-40-25 1,13-14 0,14 0-1,0 0 1,39 0-1,-53 0 1,1 0 0,-14 0-1,27-27 1,13-26 0,-27 40 15,14-13-31,0-14 15,-14-13 1,-13 27 15,40-27-15,-13-13 0,-27 26-1,14 0 1,-14 40-1,0-13-15,14-27 16,25-13 0,-38 40-1,12-27 1,40 14 0,-39 13-1,-1 13 1,1-27-1,-1 14 17,-13 13 15,14 0-32,-1 0-15,1 13 16,52 0-1,-39 1 1,-1 25 0,-12-25 15,52 52-15,14 26 15,-80-78-31,0-1 15,1 0 17,-1 0-32,0 1 31,53 25-15,-53-26-1,1 1 32,-1-14-31,0 0-1,27 0-15,-1 0 16,67 0 0,-26 0-1,-1 0-15,27 0 16,-40 0-1,0 0 17,14-40-17,-41 14 1,-26-14 0,1-26-1,-14 13 1,0-40 15,26 40-15,1 40-1,-14-13-15,0 12 16,14 1 0,-14 0 30</inkml:trace>
  <inkml:trace contextRef="#ctx0" brushRef="#br0" timeOffset="5424.63">16285 754 0,'13'0'78,"1"-13"16,-14-14-79,0 14-15,0 0 16,0 0 31,-27 13-16,1 0-15,-27 0-16,39 0 15,-38 53 1,52 13-1,-27 79 17,27-92-32,0-26 15,0-14 1,0 13 15,40 1-15,39-14-16,225-13 15,-290 0 1,-14-26 31,0 12-47,-14 14 16,14-13 15,-13 0 31</inkml:trace>
  <inkml:trace contextRef="#ctx0" brushRef="#br0" timeOffset="6425.62">15372 714 0,'40'-13'62,"39"13"-46,-39 0-16,26-26 15,-13 12-15,-26 14 16,12-13 0,27 0 15,53 13 16</inkml:trace>
  <inkml:trace contextRef="#ctx0" brushRef="#br0" timeOffset="7081.48">14777 489 0,'-13'0'47,"26"27"-32,0 39 1,-13-53-16,40 93 31,-27-93-15,-13 1-1,0 12 17,0-13-17</inkml:trace>
  <inkml:trace contextRef="#ctx0" brushRef="#br0" timeOffset="7556.7">14949 489 0,'13'0'16,"0"0"-16,14 0 31,-14 27-31,0-1 16,1 41 31,-1-28-32</inkml:trace>
  <inkml:trace contextRef="#ctx0" brushRef="#br0" timeOffset="7896.03">14817 622 0,'0'0'15,"13"0"1,0 0-1,93 0 1,-80 0 0,1-13-1,-14 13 32,40 0-31,13 0-16,-39 0 15</inkml:trace>
  <inkml:trace contextRef="#ctx0" brushRef="#br0" timeOffset="8641.29">16179 1164 0,'-26'0'62,"-27"13"-46,-13-13-1,-93 53 1,-13-26 0,66 26-1,-53-40 17,67 40-17,65-40-15,-39 0 16,-26 40-1,-41 40 1,41-27 0,78-66-1,1 13 17</inkml:trace>
  <inkml:trace contextRef="#ctx0" brushRef="#br0" timeOffset="9104.76">14658 1535 0,'79'211'47,"-65"-145"-47,-1 40 15,-13-53 1,0 13-1,0-52 1</inkml:trace>
  <inkml:trace contextRef="#ctx0" brushRef="#br0" timeOffset="9554.73">14817 1455 0,'13'0'32,"40"27"-17,-53 26 1,0-14-16,13 1 0,-13 39 15,13-52 1,0 26 0,1-40-1,-14 0 32,0 0 31</inkml:trace>
  <inkml:trace contextRef="#ctx0" brushRef="#br0" timeOffset="9945.59">14843 1799 0,'-26'-26'31,"26"12"-16,13 1 17,13 13-32,1 0 15,65-53 1,-52 40 0,-27 13-1,27-13 16,39 0-31,-12-1 16,-1-25-16,79 12 16,-105 27-1</inkml:trace>
  <inkml:trace contextRef="#ctx0" brushRef="#br0" timeOffset="10608.93">16285 1310 0,'0'13'109,"0"40"-109,-40 13 16,14 66 0,-14-39-1,14-27 1,13 0 15,-14-39-15,27-14-1,-13-13 1,0 40 0,-1-1-1,-25 14 1</inkml:trace>
  <inkml:trace contextRef="#ctx0" brushRef="#br0" timeOffset="11153.61">15624 1984 0,'53'14'47,"-27"118"-47,-13-66 16,-13-13-16,0 13 15,40 13-15,-40-52 16,13 52 0,-13 14 15</inkml:trace>
  <inkml:trace contextRef="#ctx0" brushRef="#br0" timeOffset="11552.04">15941 1984 0,'40'225'47,"-27"-159"-32,-13 40-15,27-13 16</inkml:trace>
  <inkml:trace contextRef="#ctx0" brushRef="#br0" timeOffset="11963.94">15756 2328 0,'26'0'31,"41"-13"-31,-67 0 16,13 13-16,0 0 16,27-13 15,39-40-31,-26 26 15,119-39 1,-40 13 0</inkml:trace>
  <inkml:trace contextRef="#ctx0" brushRef="#br0" timeOffset="12984.65">19407 794 0,'-13'-27'203,"13"-12"-203,-13 12 16,13 14-16,0 0 16,-13-1-1,-14 14 48,14 0-63,0 0 15,-14 14 1,1 12 0,12 1-1,14-1 1,-13 53-1,13 27 1,0-40 0,53-13-1,0-53 1,-26 14 0,-14-1 77</inkml:trace>
  <inkml:trace contextRef="#ctx0" brushRef="#br0" timeOffset="13750.44">19143 212 0</inkml:trace>
  <inkml:trace contextRef="#ctx0" brushRef="#br0" timeOffset="14377.14">19976 265 0,'-26'0'46,"-1"13"-30,1 0-16,-1 0 16,-39 14-16,13 12 15,-53 28 17,14-15-1,39-38 31</inkml:trace>
  <inkml:trace contextRef="#ctx0" brushRef="#br0" timeOffset="14808.74">20201 238 0,'0'27'32,"0"78"-17,0-52-15,0 13 16,0-26 0,0-27-16,0 27 0,0-27 31,13 1-31</inkml:trace>
  <inkml:trace contextRef="#ctx0" brushRef="#br0" timeOffset="15176.28">20452 331 0,'27'39'94,"-27"-12"-94,0-1 0,0 40 16,0-13-1,-13-39-15,-1-1 78</inkml:trace>
  <inkml:trace contextRef="#ctx0" brushRef="#br0" timeOffset="15410.78">20135 476 0,'0'0'16,"106"-13"-16,79-13 0,0 12 16,-13-25-1,-53 12 1,-119 40 15,-172 93-15</inkml:trace>
  <inkml:trace contextRef="#ctx0" brushRef="#br0" timeOffset="15931.7">19645 979 0,'40'0'94,"79"0"-94,0-27 15,-66 14-15,-40 0 16,0 13 93</inkml:trace>
  <inkml:trace contextRef="#ctx0" brushRef="#br0" timeOffset="16275.84">20135 754 0,'13'0'47,"0"53"-47,0 0 0,1 13 15,-14 0 1,26 40 0,-26-80-1,13-12 32</inkml:trace>
  <inkml:trace contextRef="#ctx0" brushRef="#br0" timeOffset="16608.62">20373 741 0,'13'13'16,"-13"14"-16,27 25 15,-27-12-15,13 26 16,0 27-1,-13-40 17,0-40-17,0 0 32</inkml:trace>
  <inkml:trace contextRef="#ctx0" brushRef="#br0" timeOffset="16976.91">20214 1085 0,'13'-13'47,"1"13"-31,25-14-16,27-39 15,-39 40 1,13 0-16,-14-14 15,-13 14 1,-13 0 0,80-27-1,-67 40 1,0-13 15</inkml:trace>
  <inkml:trace contextRef="#ctx0" brushRef="#br0" timeOffset="17525.73">19235 1164 0,'-13'13'63,"-27"14"-63,27-1 15,-13 27 1,-14-13-16,-13 13 16,-172 53 15,106-14 16</inkml:trace>
  <inkml:trace contextRef="#ctx0" brushRef="#br0" timeOffset="17953.36">18389 1402 0,'0'-13'16,"13"13"15,26 0-31,-12 66 16,-1 0-16,-12-26 16,12 66-1,-26-66 1,0-27-16</inkml:trace>
  <inkml:trace contextRef="#ctx0" brushRef="#br0" timeOffset="18242.77">18680 1283 0,'0'66'0,"13"27"15,13-14-15,-13-12 16,-13-28-16,0 27 16,14-39-1,-1-14-15</inkml:trace>
  <inkml:trace contextRef="#ctx0" brushRef="#br0" timeOffset="18491.79">18613 1614 0,'0'-13'32,"14"0"-32,171-54 15,251-131 1,41 39 15,-385 106-31,-65 40 0</inkml:trace>
  <inkml:trace contextRef="#ctx0" brushRef="#br0" timeOffset="21337.17">7646 3056 0,'-39'0'125,"-1"40"-125,14 26 15,-27 26-15,39-12 16,1-41-1,40 14 17,52-13-1,-66-27 16,40-13-32,-40 0-15,27 0 32,0-39-17,-27-41 1,-13 27 0,-13-26-1,-14 52 1,27 14-1,-26-13 1,-14-14 0,14 27 15,13 13 31</inkml:trace>
  <inkml:trace contextRef="#ctx0" brushRef="#br0" timeOffset="21872.43">7805 3387 0,'13'-14'31,"1"-12"16,25-14-47,-12-13 15,52-52 1,1-41 0,25-26-1,-38 106 1,-54 53 109</inkml:trace>
  <inkml:trace contextRef="#ctx0" brushRef="#br0" timeOffset="22289.97">8546 2368 0,'13'26'15,"0"14"1,27 26-16,0 53 16,-27-39-16,27 12 15,-27-25-15,-13 38 32</inkml:trace>
  <inkml:trace contextRef="#ctx0" brushRef="#br0" timeOffset="22561.66">8890 2249 0,'13'40'16,"67"145"-16,-67-106 15,-13-13-15,26 80 16,-26-80-1,14-26 1,-14-1 15</inkml:trace>
  <inkml:trace contextRef="#ctx0" brushRef="#br0" timeOffset="22860.2">8731 2818 0,'-13'-13'16,"13"-1"-16,13 14 15,40-26 1,40 13-16,238-106 31,-212 66-31,-80 26 16,-65 27 31</inkml:trace>
  <inkml:trace contextRef="#ctx0" brushRef="#br0" timeOffset="23584.48">9115 3453 0,'0'26'94,"0"27"-94,0 27 16,0-28-16,53 120 31,-13-105 0,65-226 16,-118-119-16,-79 238-15,-14 27 0,79 13-1,1 0 1,-1 27 15</inkml:trace>
  <inkml:trace contextRef="#ctx0" brushRef="#br0" timeOffset="24044.71">9538 3585 0,'13'-26'31,"133"12"-31,-14 14 16,93-53-1,-212 40 1,-13-26 78</inkml:trace>
  <inkml:trace contextRef="#ctx0" brushRef="#br0" timeOffset="24401.39">10226 3096 0,'0'39'47,"27"41"-47,-14 12 16,0-26-16,14 40 15,-27-53 17</inkml:trace>
  <inkml:trace contextRef="#ctx0" brushRef="#br0" timeOffset="24760.81">10438 2963 0,'26'27'16,"-12"-14"0,-14 0-1,13 14 1,-13 79-1,0 52 1,0-92-16,0 14 16,0-54-1,-13-65 63</inkml:trace>
  <inkml:trace contextRef="#ctx0" brushRef="#br0" timeOffset="24960.51">10279 3373 0,'0'-13'16,"79"0"-16,-12-13 16,157-54-1,-38-12 1,-173 78 0</inkml:trace>
  <inkml:trace contextRef="#ctx0" brushRef="#br0" timeOffset="25738.48">8599 4233 0,'-13'0'62,"13"27"-62,39 79 16,-12-67 0,13 1-16,26 13 15,-27-13 16,-25-40 16,-14-371 0,0 318-31,-14 40-1,1 13 17,-13 0-32,12 13 15,-25 40 1,12-40 0,27 14 15</inkml:trace>
  <inkml:trace contextRef="#ctx0" brushRef="#br0" timeOffset="26104.32">9128 4604 0,'13'0'32,"1"0"-32,12 0 15,27 13 1,-27 0-1,-12-13-15,-1 27 16</inkml:trace>
  <inkml:trace contextRef="#ctx0" brushRef="#br0" timeOffset="26464.79">9618 4220 0,'0'40'16,"0"26"-1,0-53-15,-14 40 16,14-13 0,0 79-1,-26 0 1,13-13-1,-1-80 1,14 1 0,-13-14-1</inkml:trace>
  <inkml:trace contextRef="#ctx0" brushRef="#br0" timeOffset="26771.62">9829 4048 0,'80'66'15,"-80"-39"-15,13 26 16,-13 0 0,13-14-16,-13 14 15,0 0 1,0 0 0,0-27-1,-13-12 1,-53-14-1</inkml:trace>
  <inkml:trace contextRef="#ctx0" brushRef="#br0" timeOffset="27039.99">9313 4445 0,'66'13'15,"93"-13"1,53 0 0,92-53-16,411-158 15,-411 39 1,-291 119-1,-145-27 1,-67 80 0</inkml:trace>
  <inkml:trace contextRef="#ctx0" brushRef="#br0" timeOffset="30859.37">1217 5345 0,'13'-14'156,"14"1"-156,-27 0 16,0 0-16,0-1 16,0-12-16,13 13 15,0-14 1,-13 1 0,13 13-1,1-1-15,-14 1 16,13-27-1,-13 1 17,26-27 15,-12 39-47,25-13 46,-12 14-30,12 0 0,1-14-1,13 27 1,26 13 0,80 0-1,-27 0 1,-65 0 15,-54 0-15,0 0-16,93 0 15,145 0 1,-39 92 15,-40-12 0,-146-67-31,54 79 16,-14-52 0,106 92-1,-13 40 1,39 14 0,-158-133-1,-27-53 1,0-27 15,14-66-15,12 27 15,-12 13-31,12 1 31,-12 12-15,-27 13-1,26 1 1,1-40 0,-1 39-1,14-26 1,0 27-16,-14-14 16,-13-13-1,-13 40 1,0-13-1,40-27 1,13 0 0,-27 26-1,-12 1 32,-14-14-31,26 14-1,80-27 1,53 13-16,119-39 16,-173 13-1,-78 52 1,12 14 46,28 0-46,-28 0-16,27 27 16,-26-27-1,-13 13 1,-14-13 0,13 0-1,14 53 1,39-27-1,-26-12 1,-13 12 0,0-26-1,26 0 1,53 13 0,93 14-1,158-27 1,53 0-1,-330 0 1,13-66 0,-40 0-1,-40 13-15,1-40 16,-14 53 15,40-118-15,-40 118-1,0 27 1,-13-1 0</inkml:trace>
  <inkml:trace contextRef="#ctx0" brushRef="#br0" timeOffset="32920.97">926 3413 0,'53'265'47,"-53"-80"-31,0 53-1,0 53-15,0-40 0,26 14 16,14 39-16,53 212 15,65 437 17,-91-636 15,-28-343 109,186-27-141,344 0-15,899-79 16,464 52-16,2685-105 16,-1283-371-1,-2170 133 1,-1072 344 0,-462 79 15,132 0-16,53 0 1,52 13 0,80 27-1</inkml:trace>
  <inkml:trace contextRef="#ctx0" brushRef="#br0" timeOffset="37553.78">489 5199 0,'0'-13'172,"0"-80"-172,0 27 16,40-13-16,-27 13 16,1 39-1,39-66-15,-14 41 0,-26 25 16,14-39-16,-27 26 15,13 1-15,0-14 16,1 0 0,65-80 31,14 41-16,237-80 16,-144 79-32,-54 40 1,-66 40 0,-53 0-1,14 0 1,12-1-1,-25 14-15,25-13 16,41 0 0,-27 13-1,-40 0 1,53 0 31,172 0-47,53 0 31,-40 0-15,-118 26-1,-107-12 1,27 12 0,-26 1-1,-1-14 1,-13-13-1,0 0 1,14 0 0,26 26 15,92 1-31,14-27 16,0 0-1,0-40 1,-93 14-1,13-14 17,-39 13-17,26-12 1,-26-27 0,13-14-1,-27 14 1,53-79-1,-39 65 1,0 27 0,-1 0-1,-12 14 1,-27 25 0,40-12 15,39-14-31,-13 27 0,106-40 31,-66 27-15,-66 12-1,-27 14 17,40 0-17,39 0 1,1 40-1,-27 13 1,-13-40 0,13 40 15,-53-40-31,40 27 0,27 0 16,-27 0-1,-27-27 1,-13 0-1,27 13 17,0-12-17,-14 39 1,54 39 0,-54-65-1,14-1 1,52 80-1,133 26 1,-53-79 0,-106 0-1,-52-53 1,38 0 31,68 0-47,144-53 0,318-66 31,106-26-15,-251-14-1,-398 132 1,-25 1 0,-14 13-1</inkml:trace>
  <inkml:trace contextRef="#ctx0" brushRef="#br0" timeOffset="40443.61">873 4088 0,'0'-13'140,"40"13"-140,-27 0 16,13 0-16,1 0 15,-14 0 1,0 0 62,-39 0-31,-14 0-31,14 0-16,-14 0 15,14 0-15,-14 0 16,-26 0 0,53 0 15,66 0 125,277-14-156,-184-25 16,-67 39-16,-39 0 15,-27-14 1,-53 14 46,14 0-62,-27 0 16,-13 0-16,-14 0 16,54-13-1,-40 13 1,-14 0 0,14 0-1,13 0 1,14 0 15,26 0-31,-1 0 16,94 0 77,25 0-93,54 0 16,-26 0-16,-81 0 16,-171 0 109,14 0-125,25 0 15,-52 0 1,0 0-16,13 0 16,92 0-1,14 0 1,26 0 78,66 0-94,-39 0 15,-13 0-15,26 0 16,92 0-1,-52 0 1,-54 0 0,-52 0 124</inkml:trace>
  <inkml:trace contextRef="#ctx0" brushRef="#br0" timeOffset="43232.28">4220 12965 0,'-53'0'109,"-79"-119"-109,53 26 16,-146-357 15,145 291-31,-65-357 47,92 252-32,-27-27 1,-25-40 0,52 67-1,26 78 1,14 160-1,-80-358 1,1 53 0,-14-26-1,66-145 1,40 316 0,0-144 15,0 171-31,0 80 15,0 26 1,0 0 15,0 13-15,0 14 0,0-1 30,0 1-30,0-80 0,0-370-1,0 158 1,0 146 0,0 119-1,0 40 1,-26 53 562,13-27-562,13 0-1,-14 14 1,14-41 156,27 1 0,26 13-172,-40 0 15,0 0-15,40 0 16,-40 0-1,14 0 17,-1 0-1,-13 0-15,27 13-1</inkml:trace>
</inkml:ink>
</file>

<file path=ppt/ink/ink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42775" units="1/cm"/>
          <inkml:channelProperty channel="T" name="resolution" value="1" units="1/dev"/>
        </inkml:channelProperties>
      </inkml:inkSource>
      <inkml:timestamp xml:id="ts0" timeString="2022-02-14T06:32:52.690"/>
    </inkml:context>
    <inkml:brush xml:id="br0">
      <inkml:brushProperty name="width" value="0.05292" units="cm"/>
      <inkml:brushProperty name="height" value="0.05292" units="cm"/>
      <inkml:brushProperty name="color" value="#00B050"/>
    </inkml:brush>
  </inkml:definitions>
  <inkml:trace contextRef="#ctx0" brushRef="#br0">11258 8083 0,'-13'-13'16,"0"13"-16,-1 0 31,-25 0-31,-28 0 16,41 0-16,-14 0 15,1 0-15,-14 0 16,-93-27-1,-211-78 17,198 91 15,27-12-16,92 26-31,-26 0 15,40 0 17,-93 0-32,52 0 31,41 13-15,0 27-1,12-14 1,1 14-1,0 0 17,-14-1-17,27 14 1,0 185 0,0-92 15,0 13-31,0-27 15,0-53 1,-13-13 0,0-39 15,13 52-15,0 14-1,13-67 1,0 54-1,1 25 1,12 1 0,14-40-16,79 146 31,40 26-31,-67-119 16,14-13-1,-40-13 1,0-67-1,-13 54 17,-26-41-17,52 1 1,-39-27 0,79 40-1,26-40 1,-26 1-1,120 78 1,-134-79 0,-12 40-1,-67-53 1,41 14 0,12-1 15,80 13-31,-1-26 15,-52-13 1,-53-40 0,-53-13 15,0-13-15,13-1-1,-13-12 1,53-14-1,-39-66 1,-14 13 0,13 93-1,0-119 1,-13 13 0,-53-53-1,13 13 1,-26-66-1,-40-26 17,-26 0-32,53 211 31,-1 53-15,-92 40-1,-13 0 1,-40 14 15,93 12-31,66-26 16,39 0-1,-78 0 1,12 0 0,53 0 15,27 0-31,0-53 15</inkml:trace>
  <inkml:trace contextRef="#ctx0" brushRef="#br0" timeOffset="1398.82">13719 6707 0,'-27'40'93,"-26"13"-93,40-14 16,-66 147 0,65-133-1,14 105 1,0 28-1,-39 38 1,26-12 0,-14 39 15,27-65-31,0-41 16,106-13-1,-40-52 1,-13-27-1,53 79 17,-93-119-17,27 27-15,13-27 32,52 40-17,54-26 1,119 52 15,-106-39-31,-93-40 16,-12 0-1,-1 0 1,-13 0 0,39-53-16,-52 40 31,172-159-31,-107 79 15,-25-39 1,-1-54 0,-66 28 15,-13 65-15,0-224-1,-66 65 1,13 93-1,27 14 1,-40 39 0,26 27 15,-26-1-31,39 67 16,-39-27-1,-145 27 1,-120-93-1,225 53 17,-304-105-32,357 118 15,40 27 17</inkml:trace>
  <inkml:trace contextRef="#ctx0" brushRef="#br0" timeOffset="4398.59">12131 8930 0,'0'-27'157,"13"1"-157,54-1 15,-15 14-15,15-27 16,25 14-16,1-40 16,-1 39-1,-52 14 1,92-53-16,1 13 0,-41 0 0,279-66 31,-305 79 0,53 14 32,-40-14-32,-66 27 0,-26 13 63,-40 0-78,-26 0-16,0 0 0,-265 26 15,66 1 1,-13-27 15,172 13-15,-14-13-1,120 0 1,-26 0 0,39 13-1,-40 1 1,13-1 0,54-13 62,92 0-78,119 0 15,-26 0-15,-27 0 16,-13-27 0,26-39-1,-158 40 1,-53 26 93,-80 0-109,-52 26 16,-14 14-16,-40 26 15,80-26-15,-39 13 32,-239 92-32,304-79 15,40-52 17,133-54 14,78 0-30,14-26-16,14 26 16,144-92-1,-158 66 1,-119 26 0,-26 27 15,-1 13-16,-185 40 95,-317 158-110,251-132 15,-13 14-15,0-27 16,-27 39 0,186-79 15,172-66 0,370-52-31,-80-14 16,517-80-1,-490 80 17,-291 66-32,-106 40 109,-39 13-93,-54 0-1,-52 26-15,-93 41 16,-13-1-16,-26-27 16,-173 54 15,278-27-31,27-39 0,92-1 15,186-52 64,489-146-64,-278 119-15,-92-13 16,39-40-1,-278 106 1,-13-14 0,-132 67 31,-251 119-32,-172-13 1,-107 13-1,279-26 17,251-80-17,106-66-15,39-13 63,-13-1-48,1 14 1</inkml:trace>
  <inkml:trace contextRef="#ctx0" brushRef="#br0" timeOffset="7111.28">12819 11509 0,'0'0'16,"13"0"78,27-39-79,13 12-15,66-26 16,79-13-16,358-119 15,53-106 32,-689 304-15,-436 199 14,159-106-30,-13-80 0,132-26-16,-186 66 15,160-66 1,237 0 0,54 0 46,237-92-46,14 12-1,-66-12 17,-146 52-17,-66 27 1,0 0 62,-27 39-62,-39 67-1,0-1-15,-13 40 16,-93 27-1,106-66 17,118-120-1,279-118-31,93 13 16,-28-14 15,-316 120-16,-160 39 32,-12 40-31,-27 0-16,-53 0 16,-582 158 15,688-184-31,39-14 15,93-26 32,53-93-31,0 26-16,27-25 31,-106 52-15,-27 39-1,-66 14 95,26 14-110,1-14 15,66 0 32,158-40-31,-66 40-16,27-66 16,-146 53-16,1 13 15,-107 39 48,14-25-63,-67 25 15,-66 1-15,1 26 16,-199 27 0,251-1 15,146-92-31,26 0 31,265-13-15,-93-80-1,-119 41 1,106 12 203,-53 27-219,-26-40 0,-14 13 15,-52 27-15,12-14 16,-52 27 140,-27 0-15</inkml:trace>
  <inkml:trace contextRef="#ctx0" brushRef="#br0" timeOffset="9520.29">9141 6112 0,'67'13'94,"171"53"-94,-80-13 15,41-40-15,12-13 16,-78 40-16,-54-40 31,-66 0 0,106 0 16,-66 0-16,-39 0 1,-1 0-17,0 0-15,80 0 16,-27 0 0,-27-13-1</inkml:trace>
  <inkml:trace contextRef="#ctx0" brushRef="#br0" timeOffset="11528.29">5715 6204 0,'146'0'141,"92"0"-125,26 0-16,-26 0 15,27 0-15,-133 0 16,-26 0-16,-53-13 16,-27 13 30,146 0 1,239-92-15,-319 78-32,-65 14 31,184-53-31,-145 53 15,1-26 1,38 0 0,-78 12-1,-14 1 48,27-27-63,13 14 31,52-14-15,-12-13-1,-93 40 1,0 0 0,0 0-1,13-53 1,-13 26-1,14 0 17,-14 14-32,0 12 15,-67-38 1,-52-15 0,-66-25-1,-146-14 16,-158-13-15,185 79 0,105 1-1,133 39 1,53 0 0,-14 0-1,-65 52 1,65-38-1,-52 12 1,13 14 0,-40 0-1,-79 12 1,-93 28 15,159-67-31,53 0 16,53-13 31,-27 14-32,0 65 1,-26 0 0,-27 14-1,14 13 1,53-80-1,-1 1 1,-13 12 0,27-25-1,0 25 1,13-12 15,0 12-15,40 14-16,-14-13 31,-13-14-15,1-12-1,-1-1 1,13 0 0,-13-13-1,1 0-15,39 0 31,66 0-15</inkml:trace>
  <inkml:trace contextRef="#ctx0" brushRef="#br0" timeOffset="12774.39">12846 8943 0,'0'-13'47,"79"66"-32,14 132-15,-54 40 16,27-14-16,-52-52 16,-14 0-16,0 132 15,0-53 16,-14-159 16,1-65 31</inkml:trace>
  <inkml:trace contextRef="#ctx0" brushRef="#br0" timeOffset="13423.13">12607 10173 0,'0'0'0,"14"27"15,12-1 1,14 27-1,39 26 1,-13-39 0,-26-13-1,-40-14 1,0 13 62,13 1-62,0-27-1,1 0 1,-1 0 0,66-40-1,40-105 1,0 25-1,-39-25 1,-14-1 0,-53 107-1</inkml:trace>
  <inkml:trace contextRef="#ctx0" brushRef="#br0" timeOffset="19492.72">10147 6218 0,'13'13'16,"13"-13"-16,-12 0 0,39 0 15,26 0-15,80-13 16,-40-1-16,13-12 16,80 13-1,-54-14-15,54 1 0,-66 13 16,-14-14-1,40-26 1,-146 40-16,27-27 47,-39 27-47,65-66 16,-53 52-1,1-12 1,65-14-1,94-40 1,-67 80 0,-53-40-1,-40 0 1,-26-66 0,0 79-1,0-79 1,-66-13-1,-212-67 1,133 186 15,-292-40-15,54 53 0,52 27-1,-106 105 1,27-26-1,-92-27 1,-41 27 0,477-66-1,53-40 1,0 40 0,26 131-1,13-131 1,292 212 15,118-107-31,41-119 31,-81-26-15,-171-66 0,-172 27-1,-66-14 1</inkml:trace>
  <inkml:trace contextRef="#ctx0" brushRef="#br0" timeOffset="21249.01">14777 2778 0,'0'-13'78,"13"0"-78,0-14 16,40-26-1,66-66 17,-39 66-17,542-238 16,-292 172-15,-92-40 0,-145 93 15,-80 53-15,67-53-1,25-13 1,160-40-1,-133 39-15,-13 14 16,120-93 0,-160 106-1,-13-13 1,0 13 0,27-26-1,118-53 1,120-67 15,-304 173-31,26-40 31,52-54-15,-78 68 0,-1 25-1,-12 14 1</inkml:trace>
  <inkml:trace contextRef="#ctx0" brushRef="#br0" timeOffset="23023.9">14182 2884 0,'-14'-13'31,"-25"13"-15,-14 0-16,26 0 16,14 13 15,0-13-31,-14 13 0,14 0 47,-13 40-16,13 93 16,13-93-32,0-27 1,0 14 0,26-14 15,0 14-31,1-27 16,39 14-1,0-1 1,-26-26-1,-14 0 1,-12 0 0,-14-66-1,0-13 1,0-27 0,0 40-1,0 26 1,0 27 15,0 0-31,0-14 31,-14-13-15,1 40 15,0-26-15,0 13-1,-27 13 1,14-13 0</inkml:trace>
  <inkml:trace contextRef="#ctx0" brushRef="#br0" timeOffset="23772.93">18904 185 0,'0'27'15,"0"-1"1,14 1-16,-1 12 16,-13 14-16,0 0 15,26 13-15,-26 14 16,53 145-1,-39-106 17</inkml:trace>
  <inkml:trace contextRef="#ctx0" brushRef="#br0" timeOffset="24343.76">19354 79 0,'0'27'0,"0"-14"16,0 53-16,0 80 31,14-93-31,-14 39 16,13-26-1,-13-26 1,13 0 0,0-27 15,-13 13-15,0-12-1</inkml:trace>
  <inkml:trace contextRef="#ctx0" brushRef="#br0" timeOffset="25031.35">19010 622 0,'14'0'62,"-1"0"-46,40 0-16,-27-13 16,67-1-1,-27-25 16,-53 25 63,0 1-78</inkml:trace>
  <inkml:trace contextRef="#ctx0" brushRef="#br0" timeOffset="26415.51">17119 3413 0,'0'13'141,"0"40"-141,0-40 15,-40 54 1,-26 52 31,66-80-47,0 147 31,0-133-15,13-14-1,0-26 1,0-13 31,1 0-31,-1 0-16,93-13 31,-27 13-16,-52-13-15,25 0 16,-25 0 0,-14-1-1,0-25 1,67-80 15,-27 79-31,-14-13 16,-39 13-1,14-13 1,-14 14 0,0 12 15,-14 1-31,-92-14 31,40 14-15,40-1-1,13 27 32,-14 0-31,1 0 0</inkml:trace>
  <inkml:trace contextRef="#ctx0" brushRef="#br0" timeOffset="27295.62">17886 3559 0,'13'0'140,"14"0"-140,-1-14 16,-13 14 0,40-26-16,-26 26 15,158-66 17,-79 53-17,13 13 1,-93-27-1,-13 27 157,27 0-172</inkml:trace>
  <inkml:trace contextRef="#ctx0" brushRef="#br0" timeOffset="28057.33">18997 3003 0,'-13'13'47,"13"53"-31,0-13-16,0 13 15,0-26-15,-13 13 16,13 40-1,0-40 1,0-27 15,0-13 1,0 0-1</inkml:trace>
  <inkml:trace contextRef="#ctx0" brushRef="#br0" timeOffset="28565.22">19235 3016 0,'13'13'31,"-13"54"-31,0-41 16,0 1-16,0 25 31,0-12-31,27 26 16,-27 0-1,13-39-15,-13 26 16,0-14 0,0-25 15,13-14 0</inkml:trace>
  <inkml:trace contextRef="#ctx0" brushRef="#br0" timeOffset="28991.35">19050 3360 0,'26'0'0,"27"-53"16,0 53-16,13-13 15,-39 0 1,39 0-1,-26-14 1,26 1 0,-40-1-1,-12 14 48</inkml:trace>
  <inkml:trace contextRef="#ctx0" brushRef="#br0" timeOffset="30075.25">7210 6085 0,'13'14'78,"0"78"-62,14-52-16,-27 53 16,26 105-16,-13 146 15,-13 92 17,0-369 30,0-54-31,-13-13-31</inkml:trace>
  <inkml:trace contextRef="#ctx0" brushRef="#br0" timeOffset="30882.47">7038 7223 0,'13'0'15,"14"0"1,-14 0-16,13 0 16,-12 13-1,91 80 1,-12 13-1,-80-80 1,40-92 140,-26 0-140,25 0-16,-38 13 16,-1 13-16,-13 27 15,0-27 1,-13 27 62,-14 13-78,-12 0 16,12 13-16,-13-13 15,27 0-15,-13 0 31,-120 0-15,-65 0 0,78 0-1,80 0 1</inkml:trace>
  <inkml:trace contextRef="#ctx0" brushRef="#br0" timeOffset="39183.15">17846 3625 0,'0'-13'172,"27"13"-156,-14 0 15,13-14-31,-12 14 31,12-13-15,14 0 31,-1 13-32,-25-13-15,52 13 16,-13-14-1,-27 14 17,40-13-17,-53 13 1,14 0 0,39 0-1,66 0 1,-65 0-1,38 0 1,-78 0 0</inkml:trace>
  <inkml:trace contextRef="#ctx0" brushRef="#br0" timeOffset="40600.94">14803 2805 0,'-13'-14'0,"0"14"15,39 0 95,199 0-110,93 0 15,13 0-15,158 0 16,371 0-16,-185 53 16,555 106-1,-463-106 17,-780-53 77,-53 0-109,39 0 31,-184 0-31,-107 0 16</inkml:trace>
  <inkml:trace contextRef="#ctx0" brushRef="#br0" timeOffset="41450.25">14592 2461 0,'66'0'15,"-40"0"-15,1 0 16,-14 13-16,0-13 16,14 0-1,12 0-15,-12 0 0,65 0 31,213 92 1,-186-65 15,-27 132-16,-78-67-16,-14-52 17,0-27-32,0 14 0,-14 26 31,-25-14-15,12-26-1,-12 1 1,25-14-1,1 0 1,-13 0 31,26-14-47</inkml:trace>
  <inkml:trace contextRef="#ctx0" brushRef="#br0" timeOffset="42735.37">17806 3678 0,'0'-27'63,"0"14"-17,27 13-46,-1 0 16,160 0 15,-107 0 1,-39 0-1,-27 0-31,66 0 15,80 0 1,-13 0 0,-80 0 15</inkml:trace>
  <inkml:trace contextRef="#ctx0" brushRef="#br0" timeOffset="43737.21">18071 3387 0,'27'53'172,"12"-27"-172,-26 27 16,-13-40 0,0 14 15,0-1-31,0 93 31,-52-26-15,12-27-1,0-40 17,40 1-32,-26-14 15,12 0 1,-12 1-1,13-14 48</inkml:trace>
  <inkml:trace contextRef="#ctx0" brushRef="#br0" timeOffset="45407.35">10491 6085 0,'66'40'79,"40"53"-64,-14 13-15,-12-14 16,-27-26-16,119 146 15,26 277 32,-172-449 0,-26-27 16</inkml:trace>
  <inkml:trace contextRef="#ctx0" brushRef="#br0" timeOffset="46266.59">10821 7064 0,'14'-13'47,"184"26"-47,-79 54 0,-79-41 16,52 53-1,-52-26 1,-13-13-1,-14-27 17,0 27-32,27-40 109,13-132-109,0 65 16,0-25-16,-14 39 15,67-79 1,-53 79 0,-53 39 15,0 1-31,0 0 47,-66 13-47,26 0 15,0 0 17,-92 26-17,119-26 1,-40 14-1,-13-1 1,-40 13 0,0-12-1,40-14 1,53 0 31,0 0-32,-14 0 1</inkml:trace>
  <inkml:trace contextRef="#ctx0" brushRef="#br0" timeOffset="51991.36">11073 5371 0,'39'0'16,"14"0"0,53 0-16,-53 0 31,-13 0-31,66 13 0,-67-13 16,28 0-16,25 27 31,371 26 16,238-53-16,-251 0 0,-251 26 0,-54-26-15,-119 0 0,1 0-1,52 0 1,1 0-16,317 0 16,119 27-1,-67 12 1,-197-39-1,-226 0 1,27 0 47,225 0-48,-199 0-15,-13 0 31,-26 0-15,-27 0 0,14 0 15,12 0-31,41-26 16,-41 26-1,28-27 1,105 1-1,26-1 17,1-12-32,-147 26 0,-25 13 15,13-14 1,-27 1 31,0 0-32,-13-14 17,-13-39-17,-172-26 1,52 12 0,14 14 15,27 0-31,25 26 15,-52 1 1,-119-54 0,-13 66-1,92 14-15,-132-13 16,-132 26 15,52 0-15,-25 13-1,144 66 1,93-26 0,93-26-1,-159-14 1,186 13 0,-120-26-1,-92 53 1,26-13-1,119 0 1,-159-27 15,40-13-31,186 0 16,-1 0 0,14 26 15,12-26 31,1 0-62,0 0 16,-14 14 0,-92-14-1,-26 0 1,52 0-1,-66 0 1,107 0 0,25 0-1,-26 26 79,27 40-94,-27 27 16,40-40-16,-14 66 15,14 0 1,13-13 0,0-53-1,13-14 1,14-12-1,-1-27 17,0 0-32,-12 0 15,12 0 1,-13 0 0,1 0 109</inkml:trace>
  <inkml:trace contextRef="#ctx0" brushRef="#br0" timeOffset="55088.03">3254 4789 0,'14'0'47,"-1"0"-32,13 0 1,1 0-16,-14 0 16,13 0-16,27 0 15,53 53 17,119-40-1,410 66 31,-608-79-46,-14 0 31,0 0-47,0 0 15,53 0 1,1 0 0,-1 0-1,0 0 1,66-13 15,-79 0-31,40 0 16,-80 13-1,0-13 32,0-1-31,14 1 0,26 0-1,-40 13 16,13 0-15,67-27 0,-93 14-16,40 13 15,66-13 1,13 13 0,13 0-1,80-40 1,-14 1 15,-105 12-15,-41 14-1,-12 13 1,53-40 0,39-26-1,-13 13 1,-92 40 15,-14 13-15,-13-13 15,13-1-31,-13-12 31,0 0-31,-26-14 16,-27-92 15,13 79-15,-53-27-1,-92-78 1,93 91 0,-94-52-1,107 106 1,-67-53-1,54 53 1,-40-27 0,105 40-1,14-13 1,-53 13 0,-67 0-1,-211 0 1,67 0 15,224 0-15,-13 0-1,39 0 1,-92 13 0,13-13-1,-26 66 1,106-39-1,-41 12 1,-52 41 0,66-27-1,-13 0 1,13-1 15,27-12-31,-27 40 16,13-14-1,-13 13 17,27-53-17,-14 14 1,27-13 0,0-1-1,13-13 1,-14 1-1,14-1 1,-26 53 0,13-26-1,13-27 17,-13 0-32,13 14 15,0-14 1,0 53 15,-14-26-15,14-14-1,0 0 1,0-12 0</inkml:trace>
</inkml:ink>
</file>

<file path=ppt/ink/ink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42775" units="1/cm"/>
          <inkml:channelProperty channel="T" name="resolution" value="1" units="1/dev"/>
        </inkml:channelProperties>
      </inkml:inkSource>
      <inkml:timestamp xml:id="ts0" timeString="2022-02-12T09:26:13.446"/>
    </inkml:context>
    <inkml:brush xml:id="br0">
      <inkml:brushProperty name="width" value="0.05292" units="cm"/>
      <inkml:brushProperty name="height" value="0.05292" units="cm"/>
      <inkml:brushProperty name="color" value="#FF0000"/>
    </inkml:brush>
  </inkml:definitions>
  <inkml:trace contextRef="#ctx0" brushRef="#br0">3625 8520 0,'13'0'47,"13"0"-47,1 13 16,-14-13-1,0 0-15,1 13 16,-1-13-16,27 13 16,-1-13-16,27 40 15,27-27 17,92 0 14,543 27 1,-530-40-31,14 13 0,-106-13-1,-93 0 1,0 14 46,27-14-46,-27 0 0,0 0-1,14 0 1,39 0-1,0 13 1,40-13 0,-27 0-1,-39 0-15,-14 0 16,1 0 0,-1 0-1,1 0 1,12 0-1,28 0 1,65 0 15,-119 0-31,27 0 16,-27 0 0,14 0 15,-1 0-16,14 0 1,-27 0 0,27 0-1,26 0 1,26 0 0,-39-27-1,-26 27 1,-1 0-1,-13 0 1,14-13 0,-1 0-1,54 0 1,-54-14 15,-13 14 0,1 13 1,-1 0-17,27-13 1,-1-14-16,14 1 31,0 13-15,-40-1-1,1 1 1,-1 13 0,0 0 15,0-13-31,0 0 62,-13-1-15,0 1-31,0 0 15,0-27-31,0 27 16,-13-13-16,-26-14 15,-1-13 1,27 27 0,-1-14-1,14 13 1,0 14 15,-26-13-15,13-1-1,-1 14 1,-25-27 0,12 1-1,-12-1 1,39 27 0,-14-14 30,-12 27-30,13-13 15,-14 13-31,-26 0 16,-13 0 0,0 0 15,13 0-16,40 0-15,0 0 16,-14 0 15,14 0-15,-66 0 0,-27-13-1,13 0 1,93-1-16,-40 14 31,-26-13-15,-26 13-1,-14 0 1,0-13 15,80 0-15,-14 13-16,-53-40 15,40 40 1,-52-13 0,12 0-1,0 13 1,54-14 0,12 14-1,-26 0 1,27-26-1,-27 26 1,-13 0 0,53 0-1,-93 0 1,26 0 0,-52 0 15,26 0-16,53 0 1,14 0 0,12 0-1,-13 0 1,-26 26 0,-13 27-1,-14 0 1,67-40-1,-27 40 1,13-39 0,27-14-1,-13 13 1,-14 26 15,27-25 0,-1-1-15,-12 13 0,0-26-1,12 14 1,1-14 0,-13 13-1,-27 40 1,0-40-1,-93 53 1,1-39 15,105-1-31,-13-13 16,27 0 0,-1 1 15,14-1-16,13 0 1,0 27 31,0-14-31,0 14-16,0-14 15,0 27 1,0-26-16,0-1 15,0 1 1,0-14 0,0 13 15,66-12 0,-26-14-15,-1 0-16,14 13 15,-13-13 1,-13 0 0,-14 0 46,0 0-62,13 0 16,-12 0-1,-1 0 1,27 0 0</inkml:trace>
  <inkml:trace contextRef="#ctx0" brushRef="#br0" timeOffset="4288.04">17978 8612 0,'27'0'109,"-1"27"-109,1-14 16,-14-13 0,27 0-1,-27 13-15,106-13 47,-66 0-47,119 0 16,13 0-1,0 0 1,-13 0 0,-39 0-1,12 0 1,-65 27-1,-1-14 1,-39-13 0,-27 0-1,53 0 1,13 0 0,146 0-1,-26 39 1,-41 1 15,67-27-15,-106-13-1,-52 0 1,52 0 0,-14 0-1,213 0 1,-199 0-1,13 0 1,-66 0 0,-13 0-1,-39 0 1,52 0 15,79 0-15,14 0-16,-93 0 31,0 0-15,14 0-1,65 0 1,-92-13 0,26 13-1,-39-13 1,-27 0-1,53-27 1,27 14 0,13-1-1,-53 1 1,-27 26 0,1-14 46,-1 1-46,-13 13-1,1 0 1,-14-13 0,13-53-1,13-14 1,1-25-1,-1 38 1,14 1 0,-40 27 62,0 25-63,-13 1-15,0-27 16,-14 14-16,14-14 16,13 27-1,-13 0 17,-14-14-1,14 14-16,0 0-15,-27 13 16,-26 0 0,39 0-1,-105 0 1,-13-13 0,-14 13-1,93 0-15,-146-13 16,40-27 15,0 27-15,119 13-1,40 0 1,-53 0 0,-40 0-1,-53 0 1,93 0-1,-53 0 1,-53 13 0,26 13-1,94-12-15,-41-14 16,14 0 15,-40 0-31,13 0 16,0 0 15,40 0-15,26-40-1,14 40 1,-1 0 0,-52-13-1,-173-1 1,-65 14-1,-318 0 1,344 0 0,198 0-1,67 0 1,13 0 31,-14 0-16,27 14 16,0-1-16,0 0-31,0 14 16,0-1-1,0 27 1,0-13 0,0-27 15,0 0-15,-13 27-1,0-27-15,-1 0 16,-12 14-1,-14 12 17,40-25-32,-13 12 15,-13-13 1,12 0 0,1-13-1,0 27 1,-14 13-1,1-1 1,26-12 78,0-14-47,-26 13-47,12 1 31,14-14-31,-13-13 16,13 13-1,0 14 1,0-14-1,0 0 1,0 0 15,0 1-15,0-1 0</inkml:trace>
</inkml:ink>
</file>

<file path=ppt/ink/ink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42775" units="1/cm"/>
          <inkml:channelProperty channel="T" name="resolution" value="1" units="1/dev"/>
        </inkml:channelProperties>
      </inkml:inkSource>
      <inkml:timestamp xml:id="ts0" timeString="2022-02-14T06:34:15.482"/>
    </inkml:context>
    <inkml:brush xml:id="br0">
      <inkml:brushProperty name="width" value="0.05292" units="cm"/>
      <inkml:brushProperty name="height" value="0.05292" units="cm"/>
      <inkml:brushProperty name="color" value="#00B050"/>
    </inkml:brush>
    <inkml:brush xml:id="br1">
      <inkml:brushProperty name="width" value="0.05292" units="cm"/>
      <inkml:brushProperty name="height" value="0.05292" units="cm"/>
      <inkml:brushProperty name="color" value="#C00000"/>
    </inkml:brush>
  </inkml:definitions>
  <inkml:trace contextRef="#ctx0" brushRef="#br0">2342 2884 0,'13'0'203,"13"0"-187,27 0 0,13 0-16,-52 0 15,12 0 16,-13 0-15,27 26 15,-14-26-15,27 0 0,13 0-1,-39 0 1,52 0-1,-52 0 17,-1 14-17,1-14 1,39 13 0,79 27-1,-26-27 1,-39-13 15,-14 26-31,13-26 0,-66 0 16,14 0 15,66 0-15,-1 0 15,67 0-31,-14 0 15,-52 27 17,-14-1-17,-26-26 1,0 13 0,13-13-1,-13 0 1,13 14-1,1-14 1,12 0 0,27 0-1,0 26 1,-27-13 0,27-13-1,-27 0-15,106 0 16,120 40-1,-173-40 17,238 0-17,-237 0 1,-80 0 0,-40 0-1,40 0 1,39 0-1,-25 0 1,-1 0 0,40 0-1,-40 0 1,39 0 0,15 0 15,-28 0-31,-12 0 15,-41 0 1,41 0 31,78 0-31,-65-40-1,52 27 1,-39 0-1,-66 13-15,-14-13 16,1 13 31,52-27-47,-13 1 16,-13 12-1,13-38 1,27 25-1,-66 1 17,65-14-17,-65 14 1,-14 12 0,13 1-16,1 0 15,-1 0 1,-13-1 15,14 1-31,13 0 16,-27 13-1,0 0 1,13 0 0,-12 0 15,25 0-16,-12-27 1,-14 27 62,0 0-47,14 0-15,-14 0-16,13 0 16,-12 0-16,-1 0 31,0 0-15,27 14-1,92 52 1,-66-66-16,-52 0 47,-1 0-32,0 0 32,13 0-31,1 0-1,39-13 1,-53 13-16,53-14 16,-66 1-1,27 13 1,-1-13-16,-12 0 47,38-27-47,1 14 15,-26 12 1,-14-25 0,-13 12 15,0 14-15,0-27-1,0 27 1,0-40-1,-79 0 1,39 27-16,-26-1 16,13-39-1,27 53 1,26 0 0,-14-1-1,-39-12 1,0 26-1,-105-106 17,131 93-17,-105-53 1,79 39 0,-106-52-1,93 66 1,-79-40 15,39 13-31,26 0 16,-105-13-1,0 27 1,-66 13 0,118 13 15,-184 0-31,118-13 15,-12 13 17,-186 0-17,291 0 1,-145 0 0,-40 0-1,119 0 1,92 0-1,-12 0 1,65 0 0,-26-27-1,-13 27 1,-26-26 0,25 12-1,-78 1 1,-1-13-1,-12-1 17,-120 14-32,132 13 31,27 0-15,13 0-1,27 0 1,-146 0 15,146 0-15,-14 0-1,27 0 1,13 0-16,-40 0 16,27 13 15,-79 14-31,92-1 15,13-13 1,27 1 0,-40 12 15,27 1-15,-120 78-1,133-78 1,0-14-1,-1 14 1,1-14 0,-13 13-1,-14 27 1,27-26 0,-53 39-1,52-40 1,-25 27-1,-27 26 17,39-39-17,-13 53 1,14-40 0,-27 13-1,27-13 1,-14 0-1,40-27 1,0 1 0,0-1-1,0-13 17,0 14-1,0-14-31,13 0 15,0 0 1,27 14 31,0-27-47,-1 13 16,28 14-1,-28-1 1,-26-13-1,14 1 1,-14-14 15,0 0 16,1 0-31</inkml:trace>
  <inkml:trace contextRef="#ctx0" brushRef="#br1" timeOffset="10343.79">6032 3373 0,'27'0'94,"39"53"-79,-13 0-15,0 13 16,66 93-1,-26-27 1,-27-39 0,-53-66-1,-13-41 110,0-39-109,13-26-16,67-27 16,25 14-16,41-28 15,542-316 1,-490 330-1,212-39 1,-264 65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701041" y="4415790"/>
            <a:ext cx="5608319" cy="4183380"/>
          </a:xfrm>
          <a:prstGeom prst="rect">
            <a:avLst/>
          </a:prstGeom>
          <a:noFill/>
          <a:ln>
            <a:noFill/>
          </a:ln>
        </p:spPr>
        <p:txBody>
          <a:bodyPr spcFirstLastPara="1" wrap="square" lIns="93150" tIns="93150" rIns="93150" bIns="93150" anchor="t" anchorCtr="0">
            <a:noAutofit/>
          </a:bodyPr>
          <a:lstStyle>
            <a:lvl1pPr marL="457200" marR="0" lvl="0" indent="-298450" algn="l" rtl="0">
              <a:spcBef>
                <a:spcPts val="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1pPr>
            <a:lvl2pPr marL="914400" marR="0" lvl="1" indent="-298450" algn="l" rtl="0">
              <a:spcBef>
                <a:spcPts val="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2pPr>
            <a:lvl3pPr marL="1371600" marR="0" lvl="2" indent="-298450" algn="l" rtl="0">
              <a:spcBef>
                <a:spcPts val="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3pPr>
            <a:lvl4pPr marL="1828800" marR="0" lvl="3" indent="-298450" algn="l" rtl="0">
              <a:spcBef>
                <a:spcPts val="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4pPr>
            <a:lvl5pPr marL="2286000" marR="0" lvl="4" indent="-298450" algn="l" rtl="0">
              <a:spcBef>
                <a:spcPts val="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5pPr>
            <a:lvl6pPr marL="2743200" marR="0" lvl="5" indent="-298450" algn="l" rtl="0">
              <a:spcBef>
                <a:spcPts val="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6pPr>
            <a:lvl7pPr marL="3200400" marR="0" lvl="6" indent="-298450" algn="l" rtl="0">
              <a:spcBef>
                <a:spcPts val="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7pPr>
            <a:lvl8pPr marL="3657600" marR="0" lvl="7" indent="-298450" algn="l" rtl="0">
              <a:spcBef>
                <a:spcPts val="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8pPr>
            <a:lvl9pPr marL="4114800" marR="0" lvl="8" indent="-298450" algn="l" rtl="0">
              <a:spcBef>
                <a:spcPts val="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897962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
        <p:cNvGrpSpPr/>
        <p:nvPr/>
      </p:nvGrpSpPr>
      <p:grpSpPr>
        <a:xfrm>
          <a:off x="0" y="0"/>
          <a:ext cx="0" cy="0"/>
          <a:chOff x="0" y="0"/>
          <a:chExt cx="0" cy="0"/>
        </a:xfrm>
      </p:grpSpPr>
      <p:sp>
        <p:nvSpPr>
          <p:cNvPr id="37" name="Google Shape;37;p1: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 name="Google Shape;38;p1:notes"/>
          <p:cNvSpPr txBox="1">
            <a:spLocks noGrp="1"/>
          </p:cNvSpPr>
          <p:nvPr>
            <p:ph type="body" idx="1"/>
          </p:nvPr>
        </p:nvSpPr>
        <p:spPr>
          <a:xfrm>
            <a:off x="701041" y="4415790"/>
            <a:ext cx="5608319" cy="4183380"/>
          </a:xfrm>
          <a:prstGeom prst="rect">
            <a:avLst/>
          </a:prstGeom>
          <a:noFill/>
          <a:ln>
            <a:noFill/>
          </a:ln>
        </p:spPr>
        <p:txBody>
          <a:bodyPr spcFirstLastPara="1" wrap="square" lIns="93150" tIns="93150" rIns="93150" bIns="93150" anchor="t" anchorCtr="0">
            <a:noAutofit/>
          </a:bodyPr>
          <a:lstStyle/>
          <a:p>
            <a:pPr marL="0" lvl="0" indent="0" algn="l" rtl="0">
              <a:spcBef>
                <a:spcPts val="0"/>
              </a:spcBef>
              <a:spcAft>
                <a:spcPts val="0"/>
              </a:spcAft>
              <a:buClr>
                <a:schemeClr val="dk1"/>
              </a:buClr>
              <a:buSzPts val="1100"/>
              <a:buFont typeface="Arial"/>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2: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2:notes"/>
          <p:cNvSpPr txBox="1">
            <a:spLocks noGrp="1"/>
          </p:cNvSpPr>
          <p:nvPr>
            <p:ph type="body" idx="1"/>
          </p:nvPr>
        </p:nvSpPr>
        <p:spPr>
          <a:xfrm>
            <a:off x="701041" y="4415790"/>
            <a:ext cx="5608319" cy="4183380"/>
          </a:xfrm>
          <a:prstGeom prst="rect">
            <a:avLst/>
          </a:prstGeom>
          <a:noFill/>
          <a:ln>
            <a:noFill/>
          </a:ln>
        </p:spPr>
        <p:txBody>
          <a:bodyPr spcFirstLastPara="1" wrap="square" lIns="93150" tIns="93150" rIns="93150" bIns="93150" anchor="t" anchorCtr="0">
            <a:noAutofit/>
          </a:bodyPr>
          <a:lstStyle/>
          <a:p>
            <a:pPr marL="0" lvl="0" indent="0" algn="l" rtl="0">
              <a:spcBef>
                <a:spcPts val="0"/>
              </a:spcBef>
              <a:spcAft>
                <a:spcPts val="0"/>
              </a:spcAft>
              <a:buClr>
                <a:schemeClr val="dk1"/>
              </a:buClr>
              <a:buSzPts val="1100"/>
              <a:buFont typeface="Arial"/>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p3: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p3:notes"/>
          <p:cNvSpPr txBox="1">
            <a:spLocks noGrp="1"/>
          </p:cNvSpPr>
          <p:nvPr>
            <p:ph type="body" idx="1"/>
          </p:nvPr>
        </p:nvSpPr>
        <p:spPr>
          <a:xfrm>
            <a:off x="701041" y="4415790"/>
            <a:ext cx="5608319" cy="4183380"/>
          </a:xfrm>
          <a:prstGeom prst="rect">
            <a:avLst/>
          </a:prstGeom>
          <a:noFill/>
          <a:ln>
            <a:noFill/>
          </a:ln>
        </p:spPr>
        <p:txBody>
          <a:bodyPr spcFirstLastPara="1" wrap="square" lIns="93150" tIns="93150" rIns="93150" bIns="93150" anchor="t" anchorCtr="0">
            <a:noAutofit/>
          </a:bodyPr>
          <a:lstStyle/>
          <a:p>
            <a:pPr marL="0" lvl="0" indent="0" algn="l" rtl="0">
              <a:spcBef>
                <a:spcPts val="0"/>
              </a:spcBef>
              <a:spcAft>
                <a:spcPts val="0"/>
              </a:spcAft>
              <a:buClr>
                <a:schemeClr val="dk1"/>
              </a:buClr>
              <a:buSzPts val="1100"/>
              <a:buFont typeface="Arial"/>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17: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8" name="Google Shape;188;p17:notes"/>
          <p:cNvSpPr txBox="1">
            <a:spLocks noGrp="1"/>
          </p:cNvSpPr>
          <p:nvPr>
            <p:ph type="body" idx="1"/>
          </p:nvPr>
        </p:nvSpPr>
        <p:spPr>
          <a:xfrm>
            <a:off x="701041" y="4415790"/>
            <a:ext cx="5608319" cy="4183380"/>
          </a:xfrm>
          <a:prstGeom prst="rect">
            <a:avLst/>
          </a:prstGeom>
          <a:noFill/>
          <a:ln>
            <a:noFill/>
          </a:ln>
        </p:spPr>
        <p:txBody>
          <a:bodyPr spcFirstLastPara="1" wrap="square" lIns="93150" tIns="93150" rIns="93150" bIns="93150" anchor="t" anchorCtr="0">
            <a:noAutofit/>
          </a:bodyPr>
          <a:lstStyle/>
          <a:p>
            <a:pPr marL="0" lvl="0" indent="0" algn="l" rtl="0">
              <a:spcBef>
                <a:spcPts val="0"/>
              </a:spcBef>
              <a:spcAft>
                <a:spcPts val="0"/>
              </a:spcAft>
              <a:buClr>
                <a:schemeClr val="dk1"/>
              </a:buClr>
              <a:buSzPts val="1100"/>
              <a:buFont typeface="Arial"/>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7"/>
          <p:cNvSpPr/>
          <p:nvPr/>
        </p:nvSpPr>
        <p:spPr>
          <a:xfrm rot="10800000">
            <a:off x="-150" y="4156674"/>
            <a:ext cx="9144000" cy="276600"/>
          </a:xfrm>
          <a:prstGeom prst="rect">
            <a:avLst/>
          </a:prstGeom>
          <a:solidFill>
            <a:srgbClr val="000000">
              <a:alpha val="313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 name="Google Shape;11;p27"/>
          <p:cNvSpPr/>
          <p:nvPr/>
        </p:nvSpPr>
        <p:spPr>
          <a:xfrm flipH="1">
            <a:off x="-150" y="0"/>
            <a:ext cx="9144000" cy="4156799"/>
          </a:xfrm>
          <a:prstGeom prst="rect">
            <a:avLst/>
          </a:prstGeom>
          <a:solidFill>
            <a:srgbClr val="0DB7C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 name="Google Shape;12;p27"/>
          <p:cNvSpPr txBox="1">
            <a:spLocks noGrp="1"/>
          </p:cNvSpPr>
          <p:nvPr>
            <p:ph type="ctrTitle"/>
          </p:nvPr>
        </p:nvSpPr>
        <p:spPr>
          <a:xfrm>
            <a:off x="685800" y="2525225"/>
            <a:ext cx="5309699" cy="1159799"/>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FFFFFF"/>
              </a:buClr>
              <a:buSzPts val="6000"/>
              <a:buNone/>
              <a:defRPr sz="6000">
                <a:solidFill>
                  <a:srgbClr val="FFFFFF"/>
                </a:solidFill>
              </a:defRPr>
            </a:lvl1pPr>
            <a:lvl2pPr lvl="1">
              <a:spcBef>
                <a:spcPts val="0"/>
              </a:spcBef>
              <a:spcAft>
                <a:spcPts val="0"/>
              </a:spcAft>
              <a:buClr>
                <a:srgbClr val="FFFFFF"/>
              </a:buClr>
              <a:buSzPts val="6000"/>
              <a:buNone/>
              <a:defRPr sz="6000">
                <a:solidFill>
                  <a:srgbClr val="FFFFFF"/>
                </a:solidFill>
              </a:defRPr>
            </a:lvl2pPr>
            <a:lvl3pPr lvl="2">
              <a:spcBef>
                <a:spcPts val="0"/>
              </a:spcBef>
              <a:spcAft>
                <a:spcPts val="0"/>
              </a:spcAft>
              <a:buClr>
                <a:srgbClr val="FFFFFF"/>
              </a:buClr>
              <a:buSzPts val="6000"/>
              <a:buNone/>
              <a:defRPr sz="6000">
                <a:solidFill>
                  <a:srgbClr val="FFFFFF"/>
                </a:solidFill>
              </a:defRPr>
            </a:lvl3pPr>
            <a:lvl4pPr lvl="3">
              <a:spcBef>
                <a:spcPts val="0"/>
              </a:spcBef>
              <a:spcAft>
                <a:spcPts val="0"/>
              </a:spcAft>
              <a:buClr>
                <a:srgbClr val="FFFFFF"/>
              </a:buClr>
              <a:buSzPts val="6000"/>
              <a:buNone/>
              <a:defRPr sz="6000">
                <a:solidFill>
                  <a:srgbClr val="FFFFFF"/>
                </a:solidFill>
              </a:defRPr>
            </a:lvl4pPr>
            <a:lvl5pPr lvl="4">
              <a:spcBef>
                <a:spcPts val="0"/>
              </a:spcBef>
              <a:spcAft>
                <a:spcPts val="0"/>
              </a:spcAft>
              <a:buClr>
                <a:srgbClr val="FFFFFF"/>
              </a:buClr>
              <a:buSzPts val="6000"/>
              <a:buNone/>
              <a:defRPr sz="6000">
                <a:solidFill>
                  <a:srgbClr val="FFFFFF"/>
                </a:solidFill>
              </a:defRPr>
            </a:lvl5pPr>
            <a:lvl6pPr lvl="5">
              <a:spcBef>
                <a:spcPts val="0"/>
              </a:spcBef>
              <a:spcAft>
                <a:spcPts val="0"/>
              </a:spcAft>
              <a:buClr>
                <a:srgbClr val="FFFFFF"/>
              </a:buClr>
              <a:buSzPts val="6000"/>
              <a:buNone/>
              <a:defRPr sz="6000">
                <a:solidFill>
                  <a:srgbClr val="FFFFFF"/>
                </a:solidFill>
              </a:defRPr>
            </a:lvl6pPr>
            <a:lvl7pPr lvl="6">
              <a:spcBef>
                <a:spcPts val="0"/>
              </a:spcBef>
              <a:spcAft>
                <a:spcPts val="0"/>
              </a:spcAft>
              <a:buClr>
                <a:srgbClr val="FFFFFF"/>
              </a:buClr>
              <a:buSzPts val="6000"/>
              <a:buNone/>
              <a:defRPr sz="6000">
                <a:solidFill>
                  <a:srgbClr val="FFFFFF"/>
                </a:solidFill>
              </a:defRPr>
            </a:lvl7pPr>
            <a:lvl8pPr lvl="7">
              <a:spcBef>
                <a:spcPts val="0"/>
              </a:spcBef>
              <a:spcAft>
                <a:spcPts val="0"/>
              </a:spcAft>
              <a:buClr>
                <a:srgbClr val="FFFFFF"/>
              </a:buClr>
              <a:buSzPts val="6000"/>
              <a:buNone/>
              <a:defRPr sz="6000">
                <a:solidFill>
                  <a:srgbClr val="FFFFFF"/>
                </a:solidFill>
              </a:defRPr>
            </a:lvl8pPr>
            <a:lvl9pPr lvl="8">
              <a:spcBef>
                <a:spcPts val="0"/>
              </a:spcBef>
              <a:spcAft>
                <a:spcPts val="0"/>
              </a:spcAft>
              <a:buClr>
                <a:srgbClr val="FFFFFF"/>
              </a:buClr>
              <a:buSzPts val="6000"/>
              <a:buNone/>
              <a:defRPr sz="6000">
                <a:solidFill>
                  <a:srgbClr val="FFFFFF"/>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13"/>
        <p:cNvGrpSpPr/>
        <p:nvPr/>
      </p:nvGrpSpPr>
      <p:grpSpPr>
        <a:xfrm>
          <a:off x="0" y="0"/>
          <a:ext cx="0" cy="0"/>
          <a:chOff x="0" y="0"/>
          <a:chExt cx="0" cy="0"/>
        </a:xfrm>
      </p:grpSpPr>
      <p:sp>
        <p:nvSpPr>
          <p:cNvPr id="14" name="Google Shape;14;p28"/>
          <p:cNvSpPr/>
          <p:nvPr/>
        </p:nvSpPr>
        <p:spPr>
          <a:xfrm flipH="1">
            <a:off x="-74" y="0"/>
            <a:ext cx="669599" cy="5143499"/>
          </a:xfrm>
          <a:prstGeom prst="rect">
            <a:avLst/>
          </a:prstGeom>
          <a:solidFill>
            <a:srgbClr val="000000">
              <a:alpha val="313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 name="Google Shape;15;p28"/>
          <p:cNvSpPr/>
          <p:nvPr/>
        </p:nvSpPr>
        <p:spPr>
          <a:xfrm flipH="1">
            <a:off x="-74" y="0"/>
            <a:ext cx="669599" cy="1139999"/>
          </a:xfrm>
          <a:prstGeom prst="rect">
            <a:avLst/>
          </a:prstGeom>
          <a:solidFill>
            <a:srgbClr val="0DB7C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 name="Google Shape;16;p28"/>
          <p:cNvSpPr txBox="1">
            <a:spLocks noGrp="1"/>
          </p:cNvSpPr>
          <p:nvPr>
            <p:ph type="title"/>
          </p:nvPr>
        </p:nvSpPr>
        <p:spPr>
          <a:xfrm>
            <a:off x="844425" y="5597"/>
            <a:ext cx="3552600" cy="1139999"/>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17" name="Google Shape;17;p28"/>
          <p:cNvSpPr txBox="1">
            <a:spLocks noGrp="1"/>
          </p:cNvSpPr>
          <p:nvPr>
            <p:ph type="body" idx="1"/>
          </p:nvPr>
        </p:nvSpPr>
        <p:spPr>
          <a:xfrm>
            <a:off x="844425" y="1534256"/>
            <a:ext cx="2804699" cy="3321600"/>
          </a:xfrm>
          <a:prstGeom prst="rect">
            <a:avLst/>
          </a:prstGeom>
          <a:noFill/>
          <a:ln>
            <a:noFill/>
          </a:ln>
        </p:spPr>
        <p:txBody>
          <a:bodyPr spcFirstLastPara="1" wrap="square" lIns="91425" tIns="91425" rIns="91425" bIns="91425" anchor="t" anchorCtr="0">
            <a:noAutofit/>
          </a:bodyPr>
          <a:lstStyle>
            <a:lvl1pPr marL="457200" lvl="0" indent="-355600" algn="l">
              <a:lnSpc>
                <a:spcPct val="100000"/>
              </a:lnSpc>
              <a:spcBef>
                <a:spcPts val="0"/>
              </a:spcBef>
              <a:spcAft>
                <a:spcPts val="0"/>
              </a:spcAft>
              <a:buSzPts val="2000"/>
              <a:buChar char="▹"/>
              <a:defRPr sz="2000"/>
            </a:lvl1pPr>
            <a:lvl2pPr marL="914400" lvl="1" indent="-355600" algn="l">
              <a:lnSpc>
                <a:spcPct val="100000"/>
              </a:lnSpc>
              <a:spcBef>
                <a:spcPts val="0"/>
              </a:spcBef>
              <a:spcAft>
                <a:spcPts val="0"/>
              </a:spcAft>
              <a:buSzPts val="2000"/>
              <a:buChar char="▸"/>
              <a:defRPr sz="2000"/>
            </a:lvl2pPr>
            <a:lvl3pPr marL="1371600" lvl="2" indent="-355600" algn="l">
              <a:lnSpc>
                <a:spcPct val="100000"/>
              </a:lnSpc>
              <a:spcBef>
                <a:spcPts val="0"/>
              </a:spcBef>
              <a:spcAft>
                <a:spcPts val="0"/>
              </a:spcAft>
              <a:buSzPts val="2000"/>
              <a:buChar char="⬩"/>
              <a:defRPr sz="2000"/>
            </a:lvl3pPr>
            <a:lvl4pPr marL="1828800" lvl="3" indent="-355600" algn="l">
              <a:lnSpc>
                <a:spcPct val="100000"/>
              </a:lnSpc>
              <a:spcBef>
                <a:spcPts val="0"/>
              </a:spcBef>
              <a:spcAft>
                <a:spcPts val="0"/>
              </a:spcAft>
              <a:buSzPts val="2000"/>
              <a:buChar char="⬞"/>
              <a:defRPr sz="2000"/>
            </a:lvl4pPr>
            <a:lvl5pPr marL="2286000" lvl="4" indent="-355600" algn="l">
              <a:lnSpc>
                <a:spcPct val="100000"/>
              </a:lnSpc>
              <a:spcBef>
                <a:spcPts val="0"/>
              </a:spcBef>
              <a:spcAft>
                <a:spcPts val="0"/>
              </a:spcAft>
              <a:buSzPts val="2000"/>
              <a:buChar char="○"/>
              <a:defRPr sz="2000"/>
            </a:lvl5pPr>
            <a:lvl6pPr marL="2743200" lvl="5" indent="-355600" algn="l">
              <a:lnSpc>
                <a:spcPct val="100000"/>
              </a:lnSpc>
              <a:spcBef>
                <a:spcPts val="0"/>
              </a:spcBef>
              <a:spcAft>
                <a:spcPts val="0"/>
              </a:spcAft>
              <a:buSzPts val="2000"/>
              <a:buChar char="■"/>
              <a:defRPr sz="2000"/>
            </a:lvl6pPr>
            <a:lvl7pPr marL="3200400" lvl="6" indent="-355600" algn="l">
              <a:lnSpc>
                <a:spcPct val="100000"/>
              </a:lnSpc>
              <a:spcBef>
                <a:spcPts val="0"/>
              </a:spcBef>
              <a:spcAft>
                <a:spcPts val="0"/>
              </a:spcAft>
              <a:buSzPts val="2000"/>
              <a:buChar char="●"/>
              <a:defRPr sz="2000"/>
            </a:lvl7pPr>
            <a:lvl8pPr marL="3657600" lvl="7" indent="-355600" algn="l">
              <a:lnSpc>
                <a:spcPct val="100000"/>
              </a:lnSpc>
              <a:spcBef>
                <a:spcPts val="0"/>
              </a:spcBef>
              <a:spcAft>
                <a:spcPts val="0"/>
              </a:spcAft>
              <a:buSzPts val="2000"/>
              <a:buChar char="○"/>
              <a:defRPr sz="2000"/>
            </a:lvl8pPr>
            <a:lvl9pPr marL="4114800" lvl="8" indent="-355600" algn="l">
              <a:lnSpc>
                <a:spcPct val="100000"/>
              </a:lnSpc>
              <a:spcBef>
                <a:spcPts val="0"/>
              </a:spcBef>
              <a:spcAft>
                <a:spcPts val="0"/>
              </a:spcAft>
              <a:buSzPts val="2000"/>
              <a:buChar char="■"/>
              <a:defRPr sz="2000"/>
            </a:lvl9pPr>
          </a:lstStyle>
          <a:p>
            <a:endParaRPr/>
          </a:p>
        </p:txBody>
      </p:sp>
      <p:sp>
        <p:nvSpPr>
          <p:cNvPr id="18" name="Google Shape;18;p28"/>
          <p:cNvSpPr txBox="1">
            <a:spLocks noGrp="1"/>
          </p:cNvSpPr>
          <p:nvPr>
            <p:ph type="body" idx="2"/>
          </p:nvPr>
        </p:nvSpPr>
        <p:spPr>
          <a:xfrm>
            <a:off x="3818122" y="1534256"/>
            <a:ext cx="2804699" cy="3321600"/>
          </a:xfrm>
          <a:prstGeom prst="rect">
            <a:avLst/>
          </a:prstGeom>
          <a:noFill/>
          <a:ln>
            <a:noFill/>
          </a:ln>
        </p:spPr>
        <p:txBody>
          <a:bodyPr spcFirstLastPara="1" wrap="square" lIns="91425" tIns="91425" rIns="91425" bIns="91425" anchor="t" anchorCtr="0">
            <a:noAutofit/>
          </a:bodyPr>
          <a:lstStyle>
            <a:lvl1pPr marL="457200" lvl="0" indent="-355600" algn="l">
              <a:lnSpc>
                <a:spcPct val="100000"/>
              </a:lnSpc>
              <a:spcBef>
                <a:spcPts val="0"/>
              </a:spcBef>
              <a:spcAft>
                <a:spcPts val="0"/>
              </a:spcAft>
              <a:buSzPts val="2000"/>
              <a:buChar char="▹"/>
              <a:defRPr sz="2000"/>
            </a:lvl1pPr>
            <a:lvl2pPr marL="914400" lvl="1" indent="-355600" algn="l">
              <a:lnSpc>
                <a:spcPct val="100000"/>
              </a:lnSpc>
              <a:spcBef>
                <a:spcPts val="0"/>
              </a:spcBef>
              <a:spcAft>
                <a:spcPts val="0"/>
              </a:spcAft>
              <a:buSzPts val="2000"/>
              <a:buChar char="▸"/>
              <a:defRPr sz="2000"/>
            </a:lvl2pPr>
            <a:lvl3pPr marL="1371600" lvl="2" indent="-355600" algn="l">
              <a:lnSpc>
                <a:spcPct val="100000"/>
              </a:lnSpc>
              <a:spcBef>
                <a:spcPts val="0"/>
              </a:spcBef>
              <a:spcAft>
                <a:spcPts val="0"/>
              </a:spcAft>
              <a:buSzPts val="2000"/>
              <a:buChar char="⬩"/>
              <a:defRPr sz="2000"/>
            </a:lvl3pPr>
            <a:lvl4pPr marL="1828800" lvl="3" indent="-355600" algn="l">
              <a:lnSpc>
                <a:spcPct val="100000"/>
              </a:lnSpc>
              <a:spcBef>
                <a:spcPts val="0"/>
              </a:spcBef>
              <a:spcAft>
                <a:spcPts val="0"/>
              </a:spcAft>
              <a:buSzPts val="2000"/>
              <a:buChar char="⬞"/>
              <a:defRPr sz="2000"/>
            </a:lvl4pPr>
            <a:lvl5pPr marL="2286000" lvl="4" indent="-355600" algn="l">
              <a:lnSpc>
                <a:spcPct val="100000"/>
              </a:lnSpc>
              <a:spcBef>
                <a:spcPts val="0"/>
              </a:spcBef>
              <a:spcAft>
                <a:spcPts val="0"/>
              </a:spcAft>
              <a:buSzPts val="2000"/>
              <a:buChar char="○"/>
              <a:defRPr sz="2000"/>
            </a:lvl5pPr>
            <a:lvl6pPr marL="2743200" lvl="5" indent="-355600" algn="l">
              <a:lnSpc>
                <a:spcPct val="100000"/>
              </a:lnSpc>
              <a:spcBef>
                <a:spcPts val="0"/>
              </a:spcBef>
              <a:spcAft>
                <a:spcPts val="0"/>
              </a:spcAft>
              <a:buSzPts val="2000"/>
              <a:buChar char="■"/>
              <a:defRPr sz="2000"/>
            </a:lvl6pPr>
            <a:lvl7pPr marL="3200400" lvl="6" indent="-355600" algn="l">
              <a:lnSpc>
                <a:spcPct val="100000"/>
              </a:lnSpc>
              <a:spcBef>
                <a:spcPts val="0"/>
              </a:spcBef>
              <a:spcAft>
                <a:spcPts val="0"/>
              </a:spcAft>
              <a:buSzPts val="2000"/>
              <a:buChar char="●"/>
              <a:defRPr sz="2000"/>
            </a:lvl7pPr>
            <a:lvl8pPr marL="3657600" lvl="7" indent="-355600" algn="l">
              <a:lnSpc>
                <a:spcPct val="100000"/>
              </a:lnSpc>
              <a:spcBef>
                <a:spcPts val="0"/>
              </a:spcBef>
              <a:spcAft>
                <a:spcPts val="0"/>
              </a:spcAft>
              <a:buSzPts val="2000"/>
              <a:buChar char="○"/>
              <a:defRPr sz="2000"/>
            </a:lvl8pPr>
            <a:lvl9pPr marL="4114800" lvl="8" indent="-355600" algn="l">
              <a:lnSpc>
                <a:spcPct val="100000"/>
              </a:lnSpc>
              <a:spcBef>
                <a:spcPts val="0"/>
              </a:spcBef>
              <a:spcAft>
                <a:spcPts val="0"/>
              </a:spcAft>
              <a:buSzPts val="2000"/>
              <a:buChar char="■"/>
              <a:defRPr sz="2000"/>
            </a:lvl9pPr>
          </a:lstStyle>
          <a:p>
            <a:endParaRPr/>
          </a:p>
        </p:txBody>
      </p:sp>
      <p:sp>
        <p:nvSpPr>
          <p:cNvPr id="19" name="Google Shape;19;p28"/>
          <p:cNvSpPr txBox="1">
            <a:spLocks noGrp="1"/>
          </p:cNvSpPr>
          <p:nvPr>
            <p:ph type="sldNum" idx="12"/>
          </p:nvPr>
        </p:nvSpPr>
        <p:spPr>
          <a:xfrm>
            <a:off x="-75" y="0"/>
            <a:ext cx="669599" cy="1139999"/>
          </a:xfrm>
          <a:prstGeom prst="rect">
            <a:avLst/>
          </a:prstGeom>
          <a:noFill/>
          <a:ln>
            <a:noFill/>
          </a:ln>
        </p:spPr>
        <p:txBody>
          <a:bodyPr spcFirstLastPara="1" wrap="square" lIns="91425" tIns="91425" rIns="91425" bIns="91425" anchor="b" anchorCtr="0">
            <a:noAutofit/>
          </a:bodyPr>
          <a:lstStyle>
            <a:lvl1pPr marL="0" lvl="0" indent="0" algn="l">
              <a:lnSpc>
                <a:spcPct val="100000"/>
              </a:lnSpc>
              <a:spcBef>
                <a:spcPts val="0"/>
              </a:spcBef>
              <a:spcAft>
                <a:spcPts val="0"/>
              </a:spcAft>
              <a:buClr>
                <a:srgbClr val="000000"/>
              </a:buClr>
              <a:buSzPts val="2400"/>
              <a:buFont typeface="Arial"/>
              <a:buNone/>
              <a:defRPr sz="2400"/>
            </a:lvl1pPr>
            <a:lvl2pPr marL="0" lvl="1" indent="0" algn="l">
              <a:lnSpc>
                <a:spcPct val="100000"/>
              </a:lnSpc>
              <a:spcBef>
                <a:spcPts val="0"/>
              </a:spcBef>
              <a:spcAft>
                <a:spcPts val="0"/>
              </a:spcAft>
              <a:buClr>
                <a:srgbClr val="000000"/>
              </a:buClr>
              <a:buSzPts val="2400"/>
              <a:buFont typeface="Arial"/>
              <a:buNone/>
              <a:defRPr sz="2400"/>
            </a:lvl2pPr>
            <a:lvl3pPr marL="0" lvl="2" indent="0" algn="l">
              <a:lnSpc>
                <a:spcPct val="100000"/>
              </a:lnSpc>
              <a:spcBef>
                <a:spcPts val="0"/>
              </a:spcBef>
              <a:spcAft>
                <a:spcPts val="0"/>
              </a:spcAft>
              <a:buClr>
                <a:srgbClr val="000000"/>
              </a:buClr>
              <a:buSzPts val="2400"/>
              <a:buFont typeface="Arial"/>
              <a:buNone/>
              <a:defRPr sz="2400"/>
            </a:lvl3pPr>
            <a:lvl4pPr marL="0" lvl="3" indent="0" algn="l">
              <a:lnSpc>
                <a:spcPct val="100000"/>
              </a:lnSpc>
              <a:spcBef>
                <a:spcPts val="0"/>
              </a:spcBef>
              <a:spcAft>
                <a:spcPts val="0"/>
              </a:spcAft>
              <a:buClr>
                <a:srgbClr val="000000"/>
              </a:buClr>
              <a:buSzPts val="2400"/>
              <a:buFont typeface="Arial"/>
              <a:buNone/>
              <a:defRPr sz="2400"/>
            </a:lvl4pPr>
            <a:lvl5pPr marL="0" lvl="4" indent="0" algn="l">
              <a:lnSpc>
                <a:spcPct val="100000"/>
              </a:lnSpc>
              <a:spcBef>
                <a:spcPts val="0"/>
              </a:spcBef>
              <a:spcAft>
                <a:spcPts val="0"/>
              </a:spcAft>
              <a:buClr>
                <a:srgbClr val="000000"/>
              </a:buClr>
              <a:buSzPts val="2400"/>
              <a:buFont typeface="Arial"/>
              <a:buNone/>
              <a:defRPr sz="2400"/>
            </a:lvl5pPr>
            <a:lvl6pPr marL="0" lvl="5" indent="0" algn="l">
              <a:lnSpc>
                <a:spcPct val="100000"/>
              </a:lnSpc>
              <a:spcBef>
                <a:spcPts val="0"/>
              </a:spcBef>
              <a:spcAft>
                <a:spcPts val="0"/>
              </a:spcAft>
              <a:buClr>
                <a:srgbClr val="000000"/>
              </a:buClr>
              <a:buSzPts val="2400"/>
              <a:buFont typeface="Arial"/>
              <a:buNone/>
              <a:defRPr sz="2400"/>
            </a:lvl6pPr>
            <a:lvl7pPr marL="0" lvl="6" indent="0" algn="l">
              <a:lnSpc>
                <a:spcPct val="100000"/>
              </a:lnSpc>
              <a:spcBef>
                <a:spcPts val="0"/>
              </a:spcBef>
              <a:spcAft>
                <a:spcPts val="0"/>
              </a:spcAft>
              <a:buClr>
                <a:srgbClr val="000000"/>
              </a:buClr>
              <a:buSzPts val="2400"/>
              <a:buFont typeface="Arial"/>
              <a:buNone/>
              <a:defRPr sz="2400"/>
            </a:lvl7pPr>
            <a:lvl8pPr marL="0" lvl="7" indent="0" algn="l">
              <a:lnSpc>
                <a:spcPct val="100000"/>
              </a:lnSpc>
              <a:spcBef>
                <a:spcPts val="0"/>
              </a:spcBef>
              <a:spcAft>
                <a:spcPts val="0"/>
              </a:spcAft>
              <a:buClr>
                <a:srgbClr val="000000"/>
              </a:buClr>
              <a:buSzPts val="2400"/>
              <a:buFont typeface="Arial"/>
              <a:buNone/>
              <a:defRPr sz="2400"/>
            </a:lvl8pPr>
            <a:lvl9pPr marL="0" lvl="8" indent="0" algn="l">
              <a:lnSpc>
                <a:spcPct val="100000"/>
              </a:lnSpc>
              <a:spcBef>
                <a:spcPts val="0"/>
              </a:spcBef>
              <a:spcAft>
                <a:spcPts val="0"/>
              </a:spcAft>
              <a:buClr>
                <a:srgbClr val="000000"/>
              </a:buClr>
              <a:buSzPts val="2400"/>
              <a:buFont typeface="Arial"/>
              <a:buNone/>
              <a:defRPr sz="2400"/>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ubtitle">
  <p:cSld name="Subtitle">
    <p:spTree>
      <p:nvGrpSpPr>
        <p:cNvPr id="1" name="Shape 20"/>
        <p:cNvGrpSpPr/>
        <p:nvPr/>
      </p:nvGrpSpPr>
      <p:grpSpPr>
        <a:xfrm>
          <a:off x="0" y="0"/>
          <a:ext cx="0" cy="0"/>
          <a:chOff x="0" y="0"/>
          <a:chExt cx="0" cy="0"/>
        </a:xfrm>
      </p:grpSpPr>
      <p:sp>
        <p:nvSpPr>
          <p:cNvPr id="21" name="Google Shape;21;p29"/>
          <p:cNvSpPr/>
          <p:nvPr/>
        </p:nvSpPr>
        <p:spPr>
          <a:xfrm rot="10800000">
            <a:off x="-150" y="3082199"/>
            <a:ext cx="9144000" cy="687600"/>
          </a:xfrm>
          <a:prstGeom prst="rect">
            <a:avLst/>
          </a:prstGeom>
          <a:solidFill>
            <a:srgbClr val="000000">
              <a:alpha val="313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 name="Google Shape;22;p29"/>
          <p:cNvSpPr/>
          <p:nvPr/>
        </p:nvSpPr>
        <p:spPr>
          <a:xfrm flipH="1">
            <a:off x="-150" y="0"/>
            <a:ext cx="9144000" cy="3082200"/>
          </a:xfrm>
          <a:prstGeom prst="rect">
            <a:avLst/>
          </a:prstGeom>
          <a:solidFill>
            <a:srgbClr val="0DB7C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 name="Google Shape;23;p29"/>
          <p:cNvSpPr txBox="1">
            <a:spLocks noGrp="1"/>
          </p:cNvSpPr>
          <p:nvPr>
            <p:ph type="ctrTitle"/>
          </p:nvPr>
        </p:nvSpPr>
        <p:spPr>
          <a:xfrm>
            <a:off x="685800" y="1907658"/>
            <a:ext cx="5008199" cy="1045199"/>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FFFFFF"/>
              </a:buClr>
              <a:buSzPts val="4800"/>
              <a:buNone/>
              <a:defRPr sz="4800">
                <a:solidFill>
                  <a:srgbClr val="FFFFFF"/>
                </a:solidFill>
              </a:defRPr>
            </a:lvl1pPr>
            <a:lvl2pPr lvl="1">
              <a:spcBef>
                <a:spcPts val="0"/>
              </a:spcBef>
              <a:spcAft>
                <a:spcPts val="0"/>
              </a:spcAft>
              <a:buClr>
                <a:srgbClr val="FFFFFF"/>
              </a:buClr>
              <a:buSzPts val="4800"/>
              <a:buNone/>
              <a:defRPr sz="4800">
                <a:solidFill>
                  <a:srgbClr val="FFFFFF"/>
                </a:solidFill>
              </a:defRPr>
            </a:lvl2pPr>
            <a:lvl3pPr lvl="2">
              <a:spcBef>
                <a:spcPts val="0"/>
              </a:spcBef>
              <a:spcAft>
                <a:spcPts val="0"/>
              </a:spcAft>
              <a:buClr>
                <a:srgbClr val="FFFFFF"/>
              </a:buClr>
              <a:buSzPts val="4800"/>
              <a:buNone/>
              <a:defRPr sz="4800">
                <a:solidFill>
                  <a:srgbClr val="FFFFFF"/>
                </a:solidFill>
              </a:defRPr>
            </a:lvl3pPr>
            <a:lvl4pPr lvl="3">
              <a:spcBef>
                <a:spcPts val="0"/>
              </a:spcBef>
              <a:spcAft>
                <a:spcPts val="0"/>
              </a:spcAft>
              <a:buClr>
                <a:srgbClr val="FFFFFF"/>
              </a:buClr>
              <a:buSzPts val="4800"/>
              <a:buNone/>
              <a:defRPr sz="4800">
                <a:solidFill>
                  <a:srgbClr val="FFFFFF"/>
                </a:solidFill>
              </a:defRPr>
            </a:lvl4pPr>
            <a:lvl5pPr lvl="4">
              <a:spcBef>
                <a:spcPts val="0"/>
              </a:spcBef>
              <a:spcAft>
                <a:spcPts val="0"/>
              </a:spcAft>
              <a:buClr>
                <a:srgbClr val="FFFFFF"/>
              </a:buClr>
              <a:buSzPts val="4800"/>
              <a:buNone/>
              <a:defRPr sz="4800">
                <a:solidFill>
                  <a:srgbClr val="FFFFFF"/>
                </a:solidFill>
              </a:defRPr>
            </a:lvl5pPr>
            <a:lvl6pPr lvl="5">
              <a:spcBef>
                <a:spcPts val="0"/>
              </a:spcBef>
              <a:spcAft>
                <a:spcPts val="0"/>
              </a:spcAft>
              <a:buClr>
                <a:srgbClr val="FFFFFF"/>
              </a:buClr>
              <a:buSzPts val="4800"/>
              <a:buNone/>
              <a:defRPr sz="4800">
                <a:solidFill>
                  <a:srgbClr val="FFFFFF"/>
                </a:solidFill>
              </a:defRPr>
            </a:lvl6pPr>
            <a:lvl7pPr lvl="6">
              <a:spcBef>
                <a:spcPts val="0"/>
              </a:spcBef>
              <a:spcAft>
                <a:spcPts val="0"/>
              </a:spcAft>
              <a:buClr>
                <a:srgbClr val="FFFFFF"/>
              </a:buClr>
              <a:buSzPts val="4800"/>
              <a:buNone/>
              <a:defRPr sz="4800">
                <a:solidFill>
                  <a:srgbClr val="FFFFFF"/>
                </a:solidFill>
              </a:defRPr>
            </a:lvl7pPr>
            <a:lvl8pPr lvl="7">
              <a:spcBef>
                <a:spcPts val="0"/>
              </a:spcBef>
              <a:spcAft>
                <a:spcPts val="0"/>
              </a:spcAft>
              <a:buClr>
                <a:srgbClr val="FFFFFF"/>
              </a:buClr>
              <a:buSzPts val="4800"/>
              <a:buNone/>
              <a:defRPr sz="4800">
                <a:solidFill>
                  <a:srgbClr val="FFFFFF"/>
                </a:solidFill>
              </a:defRPr>
            </a:lvl8pPr>
            <a:lvl9pPr lvl="8">
              <a:spcBef>
                <a:spcPts val="0"/>
              </a:spcBef>
              <a:spcAft>
                <a:spcPts val="0"/>
              </a:spcAft>
              <a:buClr>
                <a:srgbClr val="FFFFFF"/>
              </a:buClr>
              <a:buSzPts val="4800"/>
              <a:buNone/>
              <a:defRPr sz="4800">
                <a:solidFill>
                  <a:srgbClr val="FFFFFF"/>
                </a:solidFill>
              </a:defRPr>
            </a:lvl9pPr>
          </a:lstStyle>
          <a:p>
            <a:endParaRPr/>
          </a:p>
        </p:txBody>
      </p:sp>
      <p:sp>
        <p:nvSpPr>
          <p:cNvPr id="24" name="Google Shape;24;p29"/>
          <p:cNvSpPr txBox="1">
            <a:spLocks noGrp="1"/>
          </p:cNvSpPr>
          <p:nvPr>
            <p:ph type="subTitle" idx="1"/>
          </p:nvPr>
        </p:nvSpPr>
        <p:spPr>
          <a:xfrm>
            <a:off x="685800" y="3082250"/>
            <a:ext cx="5008199" cy="687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rgbClr val="415665"/>
              </a:buClr>
              <a:buSzPts val="1800"/>
              <a:buNone/>
              <a:defRPr sz="1800"/>
            </a:lvl1pPr>
            <a:lvl2pPr lvl="1" algn="l">
              <a:lnSpc>
                <a:spcPct val="100000"/>
              </a:lnSpc>
              <a:spcBef>
                <a:spcPts val="0"/>
              </a:spcBef>
              <a:spcAft>
                <a:spcPts val="0"/>
              </a:spcAft>
              <a:buClr>
                <a:srgbClr val="415665"/>
              </a:buClr>
              <a:buSzPts val="1800"/>
              <a:buNone/>
              <a:defRPr sz="1800"/>
            </a:lvl2pPr>
            <a:lvl3pPr lvl="2" algn="l">
              <a:lnSpc>
                <a:spcPct val="100000"/>
              </a:lnSpc>
              <a:spcBef>
                <a:spcPts val="0"/>
              </a:spcBef>
              <a:spcAft>
                <a:spcPts val="0"/>
              </a:spcAft>
              <a:buClr>
                <a:srgbClr val="415665"/>
              </a:buClr>
              <a:buSzPts val="1800"/>
              <a:buNone/>
              <a:defRPr sz="1800"/>
            </a:lvl3pPr>
            <a:lvl4pPr lvl="3" algn="l">
              <a:lnSpc>
                <a:spcPct val="100000"/>
              </a:lnSpc>
              <a:spcBef>
                <a:spcPts val="0"/>
              </a:spcBef>
              <a:spcAft>
                <a:spcPts val="0"/>
              </a:spcAft>
              <a:buClr>
                <a:srgbClr val="415665"/>
              </a:buClr>
              <a:buSzPts val="1800"/>
              <a:buNone/>
              <a:defRPr/>
            </a:lvl4pPr>
            <a:lvl5pPr lvl="4" algn="l">
              <a:lnSpc>
                <a:spcPct val="100000"/>
              </a:lnSpc>
              <a:spcBef>
                <a:spcPts val="0"/>
              </a:spcBef>
              <a:spcAft>
                <a:spcPts val="0"/>
              </a:spcAft>
              <a:buClr>
                <a:srgbClr val="415665"/>
              </a:buClr>
              <a:buSzPts val="1800"/>
              <a:buNone/>
              <a:defRPr/>
            </a:lvl5pPr>
            <a:lvl6pPr lvl="5" algn="l">
              <a:lnSpc>
                <a:spcPct val="100000"/>
              </a:lnSpc>
              <a:spcBef>
                <a:spcPts val="0"/>
              </a:spcBef>
              <a:spcAft>
                <a:spcPts val="0"/>
              </a:spcAft>
              <a:buClr>
                <a:srgbClr val="415665"/>
              </a:buClr>
              <a:buSzPts val="1800"/>
              <a:buNone/>
              <a:defRPr/>
            </a:lvl6pPr>
            <a:lvl7pPr lvl="6" algn="l">
              <a:lnSpc>
                <a:spcPct val="100000"/>
              </a:lnSpc>
              <a:spcBef>
                <a:spcPts val="0"/>
              </a:spcBef>
              <a:spcAft>
                <a:spcPts val="0"/>
              </a:spcAft>
              <a:buClr>
                <a:srgbClr val="415665"/>
              </a:buClr>
              <a:buSzPts val="1800"/>
              <a:buNone/>
              <a:defRPr/>
            </a:lvl7pPr>
            <a:lvl8pPr lvl="7" algn="l">
              <a:lnSpc>
                <a:spcPct val="100000"/>
              </a:lnSpc>
              <a:spcBef>
                <a:spcPts val="0"/>
              </a:spcBef>
              <a:spcAft>
                <a:spcPts val="0"/>
              </a:spcAft>
              <a:buClr>
                <a:srgbClr val="415665"/>
              </a:buClr>
              <a:buSzPts val="1800"/>
              <a:buNone/>
              <a:defRPr/>
            </a:lvl8pPr>
            <a:lvl9pPr lvl="8" algn="l">
              <a:lnSpc>
                <a:spcPct val="100000"/>
              </a:lnSpc>
              <a:spcBef>
                <a:spcPts val="0"/>
              </a:spcBef>
              <a:spcAft>
                <a:spcPts val="0"/>
              </a:spcAft>
              <a:buClr>
                <a:srgbClr val="415665"/>
              </a:buClr>
              <a:buSzPts val="1800"/>
              <a:buNone/>
              <a:defRPr/>
            </a:lvl9pPr>
          </a:lstStyle>
          <a:p>
            <a:endParaRPr/>
          </a:p>
        </p:txBody>
      </p:sp>
      <p:sp>
        <p:nvSpPr>
          <p:cNvPr id="25" name="Google Shape;25;p29"/>
          <p:cNvSpPr txBox="1">
            <a:spLocks noGrp="1"/>
          </p:cNvSpPr>
          <p:nvPr>
            <p:ph type="sldNum" idx="12"/>
          </p:nvPr>
        </p:nvSpPr>
        <p:spPr>
          <a:xfrm>
            <a:off x="-75" y="3420000"/>
            <a:ext cx="669599" cy="1723500"/>
          </a:xfrm>
          <a:prstGeom prst="rect">
            <a:avLst/>
          </a:prstGeom>
          <a:noFill/>
          <a:ln>
            <a:noFill/>
          </a:ln>
        </p:spPr>
        <p:txBody>
          <a:bodyPr spcFirstLastPara="1" wrap="square" lIns="91425" tIns="91425" rIns="91425" bIns="91425" anchor="b" anchorCtr="0">
            <a:noAutofit/>
          </a:bodyPr>
          <a:lstStyle>
            <a:lvl1pPr marL="0" lvl="0" indent="0" algn="l">
              <a:lnSpc>
                <a:spcPct val="100000"/>
              </a:lnSpc>
              <a:spcBef>
                <a:spcPts val="0"/>
              </a:spcBef>
              <a:spcAft>
                <a:spcPts val="0"/>
              </a:spcAft>
              <a:buClr>
                <a:srgbClr val="0DB7C4"/>
              </a:buClr>
              <a:buSzPts val="1400"/>
              <a:buFont typeface="Arial"/>
              <a:buNone/>
              <a:defRPr>
                <a:solidFill>
                  <a:srgbClr val="0DB7C4"/>
                </a:solidFill>
              </a:defRPr>
            </a:lvl1pPr>
            <a:lvl2pPr marL="0" lvl="1" indent="0" algn="l">
              <a:lnSpc>
                <a:spcPct val="100000"/>
              </a:lnSpc>
              <a:spcBef>
                <a:spcPts val="0"/>
              </a:spcBef>
              <a:spcAft>
                <a:spcPts val="0"/>
              </a:spcAft>
              <a:buClr>
                <a:srgbClr val="0DB7C4"/>
              </a:buClr>
              <a:buSzPts val="1400"/>
              <a:buFont typeface="Arial"/>
              <a:buNone/>
              <a:defRPr>
                <a:solidFill>
                  <a:srgbClr val="0DB7C4"/>
                </a:solidFill>
              </a:defRPr>
            </a:lvl2pPr>
            <a:lvl3pPr marL="0" lvl="2" indent="0" algn="l">
              <a:lnSpc>
                <a:spcPct val="100000"/>
              </a:lnSpc>
              <a:spcBef>
                <a:spcPts val="0"/>
              </a:spcBef>
              <a:spcAft>
                <a:spcPts val="0"/>
              </a:spcAft>
              <a:buClr>
                <a:srgbClr val="0DB7C4"/>
              </a:buClr>
              <a:buSzPts val="1400"/>
              <a:buFont typeface="Arial"/>
              <a:buNone/>
              <a:defRPr>
                <a:solidFill>
                  <a:srgbClr val="0DB7C4"/>
                </a:solidFill>
              </a:defRPr>
            </a:lvl3pPr>
            <a:lvl4pPr marL="0" lvl="3" indent="0" algn="l">
              <a:lnSpc>
                <a:spcPct val="100000"/>
              </a:lnSpc>
              <a:spcBef>
                <a:spcPts val="0"/>
              </a:spcBef>
              <a:spcAft>
                <a:spcPts val="0"/>
              </a:spcAft>
              <a:buClr>
                <a:srgbClr val="0DB7C4"/>
              </a:buClr>
              <a:buSzPts val="1400"/>
              <a:buFont typeface="Arial"/>
              <a:buNone/>
              <a:defRPr>
                <a:solidFill>
                  <a:srgbClr val="0DB7C4"/>
                </a:solidFill>
              </a:defRPr>
            </a:lvl4pPr>
            <a:lvl5pPr marL="0" lvl="4" indent="0" algn="l">
              <a:lnSpc>
                <a:spcPct val="100000"/>
              </a:lnSpc>
              <a:spcBef>
                <a:spcPts val="0"/>
              </a:spcBef>
              <a:spcAft>
                <a:spcPts val="0"/>
              </a:spcAft>
              <a:buClr>
                <a:srgbClr val="0DB7C4"/>
              </a:buClr>
              <a:buSzPts val="1400"/>
              <a:buFont typeface="Arial"/>
              <a:buNone/>
              <a:defRPr>
                <a:solidFill>
                  <a:srgbClr val="0DB7C4"/>
                </a:solidFill>
              </a:defRPr>
            </a:lvl5pPr>
            <a:lvl6pPr marL="0" lvl="5" indent="0" algn="l">
              <a:lnSpc>
                <a:spcPct val="100000"/>
              </a:lnSpc>
              <a:spcBef>
                <a:spcPts val="0"/>
              </a:spcBef>
              <a:spcAft>
                <a:spcPts val="0"/>
              </a:spcAft>
              <a:buClr>
                <a:srgbClr val="0DB7C4"/>
              </a:buClr>
              <a:buSzPts val="1400"/>
              <a:buFont typeface="Arial"/>
              <a:buNone/>
              <a:defRPr>
                <a:solidFill>
                  <a:srgbClr val="0DB7C4"/>
                </a:solidFill>
              </a:defRPr>
            </a:lvl6pPr>
            <a:lvl7pPr marL="0" lvl="6" indent="0" algn="l">
              <a:lnSpc>
                <a:spcPct val="100000"/>
              </a:lnSpc>
              <a:spcBef>
                <a:spcPts val="0"/>
              </a:spcBef>
              <a:spcAft>
                <a:spcPts val="0"/>
              </a:spcAft>
              <a:buClr>
                <a:srgbClr val="0DB7C4"/>
              </a:buClr>
              <a:buSzPts val="1400"/>
              <a:buFont typeface="Arial"/>
              <a:buNone/>
              <a:defRPr>
                <a:solidFill>
                  <a:srgbClr val="0DB7C4"/>
                </a:solidFill>
              </a:defRPr>
            </a:lvl7pPr>
            <a:lvl8pPr marL="0" lvl="7" indent="0" algn="l">
              <a:lnSpc>
                <a:spcPct val="100000"/>
              </a:lnSpc>
              <a:spcBef>
                <a:spcPts val="0"/>
              </a:spcBef>
              <a:spcAft>
                <a:spcPts val="0"/>
              </a:spcAft>
              <a:buClr>
                <a:srgbClr val="0DB7C4"/>
              </a:buClr>
              <a:buSzPts val="1400"/>
              <a:buFont typeface="Arial"/>
              <a:buNone/>
              <a:defRPr>
                <a:solidFill>
                  <a:srgbClr val="0DB7C4"/>
                </a:solidFill>
              </a:defRPr>
            </a:lvl8pPr>
            <a:lvl9pPr marL="0" lvl="8" indent="0" algn="l">
              <a:lnSpc>
                <a:spcPct val="100000"/>
              </a:lnSpc>
              <a:spcBef>
                <a:spcPts val="0"/>
              </a:spcBef>
              <a:spcAft>
                <a:spcPts val="0"/>
              </a:spcAft>
              <a:buClr>
                <a:srgbClr val="0DB7C4"/>
              </a:buClr>
              <a:buSzPts val="1400"/>
              <a:buFont typeface="Arial"/>
              <a:buNone/>
              <a:defRPr>
                <a:solidFill>
                  <a:srgbClr val="0DB7C4"/>
                </a:solidFil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6"/>
        <p:cNvGrpSpPr/>
        <p:nvPr/>
      </p:nvGrpSpPr>
      <p:grpSpPr>
        <a:xfrm>
          <a:off x="0" y="0"/>
          <a:ext cx="0" cy="0"/>
          <a:chOff x="0" y="0"/>
          <a:chExt cx="0" cy="0"/>
        </a:xfrm>
      </p:grpSpPr>
      <p:sp>
        <p:nvSpPr>
          <p:cNvPr id="27" name="Google Shape;27;p30"/>
          <p:cNvSpPr/>
          <p:nvPr/>
        </p:nvSpPr>
        <p:spPr>
          <a:xfrm flipH="1">
            <a:off x="-74" y="0"/>
            <a:ext cx="669599" cy="5143499"/>
          </a:xfrm>
          <a:prstGeom prst="rect">
            <a:avLst/>
          </a:prstGeom>
          <a:solidFill>
            <a:srgbClr val="000000">
              <a:alpha val="313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 name="Google Shape;28;p30"/>
          <p:cNvSpPr/>
          <p:nvPr/>
        </p:nvSpPr>
        <p:spPr>
          <a:xfrm flipH="1">
            <a:off x="-74" y="0"/>
            <a:ext cx="669599" cy="1139999"/>
          </a:xfrm>
          <a:prstGeom prst="rect">
            <a:avLst/>
          </a:prstGeom>
          <a:solidFill>
            <a:srgbClr val="0DB7C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 name="Google Shape;29;p30"/>
          <p:cNvSpPr txBox="1">
            <a:spLocks noGrp="1"/>
          </p:cNvSpPr>
          <p:nvPr>
            <p:ph type="sldNum" idx="12"/>
          </p:nvPr>
        </p:nvSpPr>
        <p:spPr>
          <a:xfrm>
            <a:off x="-75" y="0"/>
            <a:ext cx="669599" cy="1139999"/>
          </a:xfrm>
          <a:prstGeom prst="rect">
            <a:avLst/>
          </a:prstGeom>
          <a:noFill/>
          <a:ln>
            <a:noFill/>
          </a:ln>
        </p:spPr>
        <p:txBody>
          <a:bodyPr spcFirstLastPara="1" wrap="square" lIns="91425" tIns="91425" rIns="91425" bIns="91425" anchor="b" anchorCtr="0">
            <a:noAutofit/>
          </a:bodyPr>
          <a:lstStyle>
            <a:lvl1pPr marL="0" lvl="0" indent="0" algn="l">
              <a:lnSpc>
                <a:spcPct val="100000"/>
              </a:lnSpc>
              <a:spcBef>
                <a:spcPts val="0"/>
              </a:spcBef>
              <a:spcAft>
                <a:spcPts val="0"/>
              </a:spcAft>
              <a:buClr>
                <a:srgbClr val="000000"/>
              </a:buClr>
              <a:buSzPts val="1400"/>
              <a:buFont typeface="Arial"/>
              <a:buNone/>
              <a:defRPr/>
            </a:lvl1pPr>
            <a:lvl2pPr marL="0" lvl="1" indent="0" algn="l">
              <a:lnSpc>
                <a:spcPct val="100000"/>
              </a:lnSpc>
              <a:spcBef>
                <a:spcPts val="0"/>
              </a:spcBef>
              <a:spcAft>
                <a:spcPts val="0"/>
              </a:spcAft>
              <a:buClr>
                <a:srgbClr val="000000"/>
              </a:buClr>
              <a:buSzPts val="1400"/>
              <a:buFont typeface="Arial"/>
              <a:buNone/>
              <a:defRPr/>
            </a:lvl2pPr>
            <a:lvl3pPr marL="0" lvl="2" indent="0" algn="l">
              <a:lnSpc>
                <a:spcPct val="100000"/>
              </a:lnSpc>
              <a:spcBef>
                <a:spcPts val="0"/>
              </a:spcBef>
              <a:spcAft>
                <a:spcPts val="0"/>
              </a:spcAft>
              <a:buClr>
                <a:srgbClr val="000000"/>
              </a:buClr>
              <a:buSzPts val="1400"/>
              <a:buFont typeface="Arial"/>
              <a:buNone/>
              <a:defRPr/>
            </a:lvl3pPr>
            <a:lvl4pPr marL="0" lvl="3" indent="0" algn="l">
              <a:lnSpc>
                <a:spcPct val="100000"/>
              </a:lnSpc>
              <a:spcBef>
                <a:spcPts val="0"/>
              </a:spcBef>
              <a:spcAft>
                <a:spcPts val="0"/>
              </a:spcAft>
              <a:buClr>
                <a:srgbClr val="000000"/>
              </a:buClr>
              <a:buSzPts val="1400"/>
              <a:buFont typeface="Arial"/>
              <a:buNone/>
              <a:defRPr/>
            </a:lvl4pPr>
            <a:lvl5pPr marL="0" lvl="4" indent="0" algn="l">
              <a:lnSpc>
                <a:spcPct val="100000"/>
              </a:lnSpc>
              <a:spcBef>
                <a:spcPts val="0"/>
              </a:spcBef>
              <a:spcAft>
                <a:spcPts val="0"/>
              </a:spcAft>
              <a:buClr>
                <a:srgbClr val="000000"/>
              </a:buClr>
              <a:buSzPts val="1400"/>
              <a:buFont typeface="Arial"/>
              <a:buNone/>
              <a:defRPr/>
            </a:lvl5pPr>
            <a:lvl6pPr marL="0" lvl="5" indent="0" algn="l">
              <a:lnSpc>
                <a:spcPct val="100000"/>
              </a:lnSpc>
              <a:spcBef>
                <a:spcPts val="0"/>
              </a:spcBef>
              <a:spcAft>
                <a:spcPts val="0"/>
              </a:spcAft>
              <a:buClr>
                <a:srgbClr val="000000"/>
              </a:buClr>
              <a:buSzPts val="1400"/>
              <a:buFont typeface="Arial"/>
              <a:buNone/>
              <a:defRPr/>
            </a:lvl6pPr>
            <a:lvl7pPr marL="0" lvl="6" indent="0" algn="l">
              <a:lnSpc>
                <a:spcPct val="100000"/>
              </a:lnSpc>
              <a:spcBef>
                <a:spcPts val="0"/>
              </a:spcBef>
              <a:spcAft>
                <a:spcPts val="0"/>
              </a:spcAft>
              <a:buClr>
                <a:srgbClr val="000000"/>
              </a:buClr>
              <a:buSzPts val="1400"/>
              <a:buFont typeface="Arial"/>
              <a:buNone/>
              <a:defRPr/>
            </a:lvl7pPr>
            <a:lvl8pPr marL="0" lvl="7" indent="0" algn="l">
              <a:lnSpc>
                <a:spcPct val="100000"/>
              </a:lnSpc>
              <a:spcBef>
                <a:spcPts val="0"/>
              </a:spcBef>
              <a:spcAft>
                <a:spcPts val="0"/>
              </a:spcAft>
              <a:buClr>
                <a:srgbClr val="000000"/>
              </a:buClr>
              <a:buSzPts val="1400"/>
              <a:buFont typeface="Arial"/>
              <a:buNone/>
              <a:defRPr/>
            </a:lvl8pPr>
            <a:lvl9pPr marL="0" lvl="8" indent="0" algn="l">
              <a:lnSpc>
                <a:spcPct val="100000"/>
              </a:lnSpc>
              <a:spcBef>
                <a:spcPts val="0"/>
              </a:spcBef>
              <a:spcAft>
                <a:spcPts val="0"/>
              </a:spcAft>
              <a:buClr>
                <a:srgbClr val="000000"/>
              </a:buClr>
              <a:buSzPts val="1400"/>
              <a:buFont typeface="Arial"/>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30"/>
        <p:cNvGrpSpPr/>
        <p:nvPr/>
      </p:nvGrpSpPr>
      <p:grpSpPr>
        <a:xfrm>
          <a:off x="0" y="0"/>
          <a:ext cx="0" cy="0"/>
          <a:chOff x="0" y="0"/>
          <a:chExt cx="0" cy="0"/>
        </a:xfrm>
      </p:grpSpPr>
      <p:sp>
        <p:nvSpPr>
          <p:cNvPr id="31" name="Google Shape;31;p31"/>
          <p:cNvSpPr/>
          <p:nvPr/>
        </p:nvSpPr>
        <p:spPr>
          <a:xfrm flipH="1">
            <a:off x="-74" y="0"/>
            <a:ext cx="669599" cy="5143499"/>
          </a:xfrm>
          <a:prstGeom prst="rect">
            <a:avLst/>
          </a:prstGeom>
          <a:solidFill>
            <a:srgbClr val="000000">
              <a:alpha val="313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 name="Google Shape;32;p31"/>
          <p:cNvSpPr/>
          <p:nvPr/>
        </p:nvSpPr>
        <p:spPr>
          <a:xfrm flipH="1">
            <a:off x="-74" y="0"/>
            <a:ext cx="669599" cy="1139999"/>
          </a:xfrm>
          <a:prstGeom prst="rect">
            <a:avLst/>
          </a:prstGeom>
          <a:solidFill>
            <a:srgbClr val="0DB7C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 name="Google Shape;33;p31"/>
          <p:cNvSpPr txBox="1">
            <a:spLocks noGrp="1"/>
          </p:cNvSpPr>
          <p:nvPr>
            <p:ph type="title"/>
          </p:nvPr>
        </p:nvSpPr>
        <p:spPr>
          <a:xfrm>
            <a:off x="844425" y="5597"/>
            <a:ext cx="3552600" cy="1139999"/>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34" name="Google Shape;34;p31"/>
          <p:cNvSpPr txBox="1">
            <a:spLocks noGrp="1"/>
          </p:cNvSpPr>
          <p:nvPr>
            <p:ph type="body" idx="1"/>
          </p:nvPr>
        </p:nvSpPr>
        <p:spPr>
          <a:xfrm>
            <a:off x="844425" y="1538075"/>
            <a:ext cx="5169000" cy="3387899"/>
          </a:xfrm>
          <a:prstGeom prst="rect">
            <a:avLst/>
          </a:prstGeom>
          <a:noFill/>
          <a:ln>
            <a:noFill/>
          </a:ln>
        </p:spPr>
        <p:txBody>
          <a:bodyPr spcFirstLastPara="1" wrap="square" lIns="91425" tIns="91425" rIns="91425" bIns="91425" anchor="t" anchorCtr="0">
            <a:noAutofit/>
          </a:bodyPr>
          <a:lstStyle>
            <a:lvl1pPr marL="457200" lvl="0" indent="-381000" algn="l">
              <a:lnSpc>
                <a:spcPct val="100000"/>
              </a:lnSpc>
              <a:spcBef>
                <a:spcPts val="0"/>
              </a:spcBef>
              <a:spcAft>
                <a:spcPts val="0"/>
              </a:spcAft>
              <a:buSzPts val="2400"/>
              <a:buChar char="▹"/>
              <a:defRPr sz="2400"/>
            </a:lvl1pPr>
            <a:lvl2pPr marL="914400" lvl="1" indent="-381000" algn="l">
              <a:lnSpc>
                <a:spcPct val="100000"/>
              </a:lnSpc>
              <a:spcBef>
                <a:spcPts val="0"/>
              </a:spcBef>
              <a:spcAft>
                <a:spcPts val="0"/>
              </a:spcAft>
              <a:buSzPts val="2400"/>
              <a:buChar char="▸"/>
              <a:defRPr/>
            </a:lvl2pPr>
            <a:lvl3pPr marL="1371600" lvl="2" indent="-381000" algn="l">
              <a:lnSpc>
                <a:spcPct val="100000"/>
              </a:lnSpc>
              <a:spcBef>
                <a:spcPts val="0"/>
              </a:spcBef>
              <a:spcAft>
                <a:spcPts val="0"/>
              </a:spcAft>
              <a:buSzPts val="2400"/>
              <a:buChar char="⬩"/>
              <a:defRPr/>
            </a:lvl3pPr>
            <a:lvl4pPr marL="1828800" lvl="3" indent="-381000" algn="l">
              <a:lnSpc>
                <a:spcPct val="100000"/>
              </a:lnSpc>
              <a:spcBef>
                <a:spcPts val="0"/>
              </a:spcBef>
              <a:spcAft>
                <a:spcPts val="0"/>
              </a:spcAft>
              <a:buSzPts val="2400"/>
              <a:buChar char="⬞"/>
              <a:defRPr sz="2400"/>
            </a:lvl4pPr>
            <a:lvl5pPr marL="2286000" lvl="4" indent="-381000" algn="l">
              <a:lnSpc>
                <a:spcPct val="100000"/>
              </a:lnSpc>
              <a:spcBef>
                <a:spcPts val="0"/>
              </a:spcBef>
              <a:spcAft>
                <a:spcPts val="0"/>
              </a:spcAft>
              <a:buSzPts val="2400"/>
              <a:buChar char="○"/>
              <a:defRPr sz="2400"/>
            </a:lvl5pPr>
            <a:lvl6pPr marL="2743200" lvl="5" indent="-381000" algn="l">
              <a:lnSpc>
                <a:spcPct val="100000"/>
              </a:lnSpc>
              <a:spcBef>
                <a:spcPts val="0"/>
              </a:spcBef>
              <a:spcAft>
                <a:spcPts val="0"/>
              </a:spcAft>
              <a:buSzPts val="2400"/>
              <a:buChar char="■"/>
              <a:defRPr sz="2400"/>
            </a:lvl6pPr>
            <a:lvl7pPr marL="3200400" lvl="6" indent="-381000" algn="l">
              <a:lnSpc>
                <a:spcPct val="100000"/>
              </a:lnSpc>
              <a:spcBef>
                <a:spcPts val="0"/>
              </a:spcBef>
              <a:spcAft>
                <a:spcPts val="0"/>
              </a:spcAft>
              <a:buSzPts val="2400"/>
              <a:buChar char="●"/>
              <a:defRPr sz="2400"/>
            </a:lvl7pPr>
            <a:lvl8pPr marL="3657600" lvl="7" indent="-381000" algn="l">
              <a:lnSpc>
                <a:spcPct val="100000"/>
              </a:lnSpc>
              <a:spcBef>
                <a:spcPts val="0"/>
              </a:spcBef>
              <a:spcAft>
                <a:spcPts val="0"/>
              </a:spcAft>
              <a:buSzPts val="2400"/>
              <a:buChar char="○"/>
              <a:defRPr sz="2400"/>
            </a:lvl8pPr>
            <a:lvl9pPr marL="4114800" lvl="8" indent="-381000" algn="l">
              <a:lnSpc>
                <a:spcPct val="100000"/>
              </a:lnSpc>
              <a:spcBef>
                <a:spcPts val="0"/>
              </a:spcBef>
              <a:spcAft>
                <a:spcPts val="0"/>
              </a:spcAft>
              <a:buSzPts val="2400"/>
              <a:buChar char="■"/>
              <a:defRPr sz="2400"/>
            </a:lvl9pPr>
          </a:lstStyle>
          <a:p>
            <a:endParaRPr/>
          </a:p>
        </p:txBody>
      </p:sp>
      <p:sp>
        <p:nvSpPr>
          <p:cNvPr id="35" name="Google Shape;35;p31"/>
          <p:cNvSpPr txBox="1">
            <a:spLocks noGrp="1"/>
          </p:cNvSpPr>
          <p:nvPr>
            <p:ph type="sldNum" idx="12"/>
          </p:nvPr>
        </p:nvSpPr>
        <p:spPr>
          <a:xfrm>
            <a:off x="-75" y="0"/>
            <a:ext cx="669599" cy="1139999"/>
          </a:xfrm>
          <a:prstGeom prst="rect">
            <a:avLst/>
          </a:prstGeom>
          <a:noFill/>
          <a:ln>
            <a:noFill/>
          </a:ln>
        </p:spPr>
        <p:txBody>
          <a:bodyPr spcFirstLastPara="1" wrap="square" lIns="91425" tIns="91425" rIns="91425" bIns="91425" anchor="b" anchorCtr="0">
            <a:noAutofit/>
          </a:bodyPr>
          <a:lstStyle>
            <a:lvl1pPr marL="0" lvl="0" indent="0" algn="l">
              <a:lnSpc>
                <a:spcPct val="100000"/>
              </a:lnSpc>
              <a:spcBef>
                <a:spcPts val="0"/>
              </a:spcBef>
              <a:spcAft>
                <a:spcPts val="0"/>
              </a:spcAft>
              <a:buClr>
                <a:srgbClr val="000000"/>
              </a:buClr>
              <a:buSzPts val="1400"/>
              <a:buFont typeface="Arial"/>
              <a:buNone/>
              <a:defRPr/>
            </a:lvl1pPr>
            <a:lvl2pPr marL="0" lvl="1" indent="0" algn="l">
              <a:lnSpc>
                <a:spcPct val="100000"/>
              </a:lnSpc>
              <a:spcBef>
                <a:spcPts val="0"/>
              </a:spcBef>
              <a:spcAft>
                <a:spcPts val="0"/>
              </a:spcAft>
              <a:buClr>
                <a:srgbClr val="000000"/>
              </a:buClr>
              <a:buSzPts val="1400"/>
              <a:buFont typeface="Arial"/>
              <a:buNone/>
              <a:defRPr/>
            </a:lvl2pPr>
            <a:lvl3pPr marL="0" lvl="2" indent="0" algn="l">
              <a:lnSpc>
                <a:spcPct val="100000"/>
              </a:lnSpc>
              <a:spcBef>
                <a:spcPts val="0"/>
              </a:spcBef>
              <a:spcAft>
                <a:spcPts val="0"/>
              </a:spcAft>
              <a:buClr>
                <a:srgbClr val="000000"/>
              </a:buClr>
              <a:buSzPts val="1400"/>
              <a:buFont typeface="Arial"/>
              <a:buNone/>
              <a:defRPr/>
            </a:lvl3pPr>
            <a:lvl4pPr marL="0" lvl="3" indent="0" algn="l">
              <a:lnSpc>
                <a:spcPct val="100000"/>
              </a:lnSpc>
              <a:spcBef>
                <a:spcPts val="0"/>
              </a:spcBef>
              <a:spcAft>
                <a:spcPts val="0"/>
              </a:spcAft>
              <a:buClr>
                <a:srgbClr val="000000"/>
              </a:buClr>
              <a:buSzPts val="1400"/>
              <a:buFont typeface="Arial"/>
              <a:buNone/>
              <a:defRPr/>
            </a:lvl4pPr>
            <a:lvl5pPr marL="0" lvl="4" indent="0" algn="l">
              <a:lnSpc>
                <a:spcPct val="100000"/>
              </a:lnSpc>
              <a:spcBef>
                <a:spcPts val="0"/>
              </a:spcBef>
              <a:spcAft>
                <a:spcPts val="0"/>
              </a:spcAft>
              <a:buClr>
                <a:srgbClr val="000000"/>
              </a:buClr>
              <a:buSzPts val="1400"/>
              <a:buFont typeface="Arial"/>
              <a:buNone/>
              <a:defRPr/>
            </a:lvl5pPr>
            <a:lvl6pPr marL="0" lvl="5" indent="0" algn="l">
              <a:lnSpc>
                <a:spcPct val="100000"/>
              </a:lnSpc>
              <a:spcBef>
                <a:spcPts val="0"/>
              </a:spcBef>
              <a:spcAft>
                <a:spcPts val="0"/>
              </a:spcAft>
              <a:buClr>
                <a:srgbClr val="000000"/>
              </a:buClr>
              <a:buSzPts val="1400"/>
              <a:buFont typeface="Arial"/>
              <a:buNone/>
              <a:defRPr/>
            </a:lvl6pPr>
            <a:lvl7pPr marL="0" lvl="6" indent="0" algn="l">
              <a:lnSpc>
                <a:spcPct val="100000"/>
              </a:lnSpc>
              <a:spcBef>
                <a:spcPts val="0"/>
              </a:spcBef>
              <a:spcAft>
                <a:spcPts val="0"/>
              </a:spcAft>
              <a:buClr>
                <a:srgbClr val="000000"/>
              </a:buClr>
              <a:buSzPts val="1400"/>
              <a:buFont typeface="Arial"/>
              <a:buNone/>
              <a:defRPr/>
            </a:lvl7pPr>
            <a:lvl8pPr marL="0" lvl="7" indent="0" algn="l">
              <a:lnSpc>
                <a:spcPct val="100000"/>
              </a:lnSpc>
              <a:spcBef>
                <a:spcPts val="0"/>
              </a:spcBef>
              <a:spcAft>
                <a:spcPts val="0"/>
              </a:spcAft>
              <a:buClr>
                <a:srgbClr val="000000"/>
              </a:buClr>
              <a:buSzPts val="1400"/>
              <a:buFont typeface="Arial"/>
              <a:buNone/>
              <a:defRPr/>
            </a:lvl8pPr>
            <a:lvl9pPr marL="0" lvl="8" indent="0" algn="l">
              <a:lnSpc>
                <a:spcPct val="100000"/>
              </a:lnSpc>
              <a:spcBef>
                <a:spcPts val="0"/>
              </a:spcBef>
              <a:spcAft>
                <a:spcPts val="0"/>
              </a:spcAft>
              <a:buClr>
                <a:srgbClr val="000000"/>
              </a:buClr>
              <a:buSzPts val="1400"/>
              <a:buFont typeface="Arial"/>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26"/>
          <p:cNvSpPr txBox="1">
            <a:spLocks noGrp="1"/>
          </p:cNvSpPr>
          <p:nvPr>
            <p:ph type="title"/>
          </p:nvPr>
        </p:nvSpPr>
        <p:spPr>
          <a:xfrm>
            <a:off x="844425" y="5597"/>
            <a:ext cx="3552600" cy="1139999"/>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0DB7C4"/>
              </a:buClr>
              <a:buSzPts val="2400"/>
              <a:buFont typeface="Dosis"/>
              <a:buNone/>
              <a:defRPr sz="2400" b="0" i="0" u="none" strike="noStrike" cap="none">
                <a:solidFill>
                  <a:srgbClr val="0DB7C4"/>
                </a:solidFill>
                <a:latin typeface="Dosis"/>
                <a:ea typeface="Dosis"/>
                <a:cs typeface="Dosis"/>
                <a:sym typeface="Dosis"/>
              </a:defRPr>
            </a:lvl1pPr>
            <a:lvl2pPr lvl="1">
              <a:spcBef>
                <a:spcPts val="0"/>
              </a:spcBef>
              <a:spcAft>
                <a:spcPts val="0"/>
              </a:spcAft>
              <a:buClr>
                <a:srgbClr val="0DB7C4"/>
              </a:buClr>
              <a:buSzPts val="2400"/>
              <a:buFont typeface="Dosis"/>
              <a:buNone/>
              <a:defRPr sz="2400">
                <a:solidFill>
                  <a:srgbClr val="0DB7C4"/>
                </a:solidFill>
                <a:latin typeface="Dosis"/>
                <a:ea typeface="Dosis"/>
                <a:cs typeface="Dosis"/>
                <a:sym typeface="Dosis"/>
              </a:defRPr>
            </a:lvl2pPr>
            <a:lvl3pPr lvl="2">
              <a:spcBef>
                <a:spcPts val="0"/>
              </a:spcBef>
              <a:spcAft>
                <a:spcPts val="0"/>
              </a:spcAft>
              <a:buClr>
                <a:srgbClr val="0DB7C4"/>
              </a:buClr>
              <a:buSzPts val="2400"/>
              <a:buFont typeface="Dosis"/>
              <a:buNone/>
              <a:defRPr sz="2400">
                <a:solidFill>
                  <a:srgbClr val="0DB7C4"/>
                </a:solidFill>
                <a:latin typeface="Dosis"/>
                <a:ea typeface="Dosis"/>
                <a:cs typeface="Dosis"/>
                <a:sym typeface="Dosis"/>
              </a:defRPr>
            </a:lvl3pPr>
            <a:lvl4pPr lvl="3">
              <a:spcBef>
                <a:spcPts val="0"/>
              </a:spcBef>
              <a:spcAft>
                <a:spcPts val="0"/>
              </a:spcAft>
              <a:buClr>
                <a:srgbClr val="0DB7C4"/>
              </a:buClr>
              <a:buSzPts val="2400"/>
              <a:buFont typeface="Dosis"/>
              <a:buNone/>
              <a:defRPr sz="2400">
                <a:solidFill>
                  <a:srgbClr val="0DB7C4"/>
                </a:solidFill>
                <a:latin typeface="Dosis"/>
                <a:ea typeface="Dosis"/>
                <a:cs typeface="Dosis"/>
                <a:sym typeface="Dosis"/>
              </a:defRPr>
            </a:lvl4pPr>
            <a:lvl5pPr lvl="4">
              <a:spcBef>
                <a:spcPts val="0"/>
              </a:spcBef>
              <a:spcAft>
                <a:spcPts val="0"/>
              </a:spcAft>
              <a:buClr>
                <a:srgbClr val="0DB7C4"/>
              </a:buClr>
              <a:buSzPts val="2400"/>
              <a:buFont typeface="Dosis"/>
              <a:buNone/>
              <a:defRPr sz="2400">
                <a:solidFill>
                  <a:srgbClr val="0DB7C4"/>
                </a:solidFill>
                <a:latin typeface="Dosis"/>
                <a:ea typeface="Dosis"/>
                <a:cs typeface="Dosis"/>
                <a:sym typeface="Dosis"/>
              </a:defRPr>
            </a:lvl5pPr>
            <a:lvl6pPr lvl="5">
              <a:spcBef>
                <a:spcPts val="0"/>
              </a:spcBef>
              <a:spcAft>
                <a:spcPts val="0"/>
              </a:spcAft>
              <a:buClr>
                <a:srgbClr val="0DB7C4"/>
              </a:buClr>
              <a:buSzPts val="2400"/>
              <a:buFont typeface="Dosis"/>
              <a:buNone/>
              <a:defRPr sz="2400">
                <a:solidFill>
                  <a:srgbClr val="0DB7C4"/>
                </a:solidFill>
                <a:latin typeface="Dosis"/>
                <a:ea typeface="Dosis"/>
                <a:cs typeface="Dosis"/>
                <a:sym typeface="Dosis"/>
              </a:defRPr>
            </a:lvl6pPr>
            <a:lvl7pPr lvl="6">
              <a:spcBef>
                <a:spcPts val="0"/>
              </a:spcBef>
              <a:spcAft>
                <a:spcPts val="0"/>
              </a:spcAft>
              <a:buClr>
                <a:srgbClr val="0DB7C4"/>
              </a:buClr>
              <a:buSzPts val="2400"/>
              <a:buFont typeface="Dosis"/>
              <a:buNone/>
              <a:defRPr sz="2400">
                <a:solidFill>
                  <a:srgbClr val="0DB7C4"/>
                </a:solidFill>
                <a:latin typeface="Dosis"/>
                <a:ea typeface="Dosis"/>
                <a:cs typeface="Dosis"/>
                <a:sym typeface="Dosis"/>
              </a:defRPr>
            </a:lvl7pPr>
            <a:lvl8pPr lvl="7">
              <a:spcBef>
                <a:spcPts val="0"/>
              </a:spcBef>
              <a:spcAft>
                <a:spcPts val="0"/>
              </a:spcAft>
              <a:buClr>
                <a:srgbClr val="0DB7C4"/>
              </a:buClr>
              <a:buSzPts val="2400"/>
              <a:buFont typeface="Dosis"/>
              <a:buNone/>
              <a:defRPr sz="2400">
                <a:solidFill>
                  <a:srgbClr val="0DB7C4"/>
                </a:solidFill>
                <a:latin typeface="Dosis"/>
                <a:ea typeface="Dosis"/>
                <a:cs typeface="Dosis"/>
                <a:sym typeface="Dosis"/>
              </a:defRPr>
            </a:lvl8pPr>
            <a:lvl9pPr lvl="8">
              <a:spcBef>
                <a:spcPts val="0"/>
              </a:spcBef>
              <a:spcAft>
                <a:spcPts val="0"/>
              </a:spcAft>
              <a:buClr>
                <a:srgbClr val="0DB7C4"/>
              </a:buClr>
              <a:buSzPts val="2400"/>
              <a:buFont typeface="Dosis"/>
              <a:buNone/>
              <a:defRPr sz="2400">
                <a:solidFill>
                  <a:srgbClr val="0DB7C4"/>
                </a:solidFill>
                <a:latin typeface="Dosis"/>
                <a:ea typeface="Dosis"/>
                <a:cs typeface="Dosis"/>
                <a:sym typeface="Dosis"/>
              </a:defRPr>
            </a:lvl9pPr>
          </a:lstStyle>
          <a:p>
            <a:endParaRPr/>
          </a:p>
        </p:txBody>
      </p:sp>
      <p:sp>
        <p:nvSpPr>
          <p:cNvPr id="7" name="Google Shape;7;p26"/>
          <p:cNvSpPr txBox="1">
            <a:spLocks noGrp="1"/>
          </p:cNvSpPr>
          <p:nvPr>
            <p:ph type="body" idx="1"/>
          </p:nvPr>
        </p:nvSpPr>
        <p:spPr>
          <a:xfrm>
            <a:off x="844425" y="1538075"/>
            <a:ext cx="5169000" cy="3387899"/>
          </a:xfrm>
          <a:prstGeom prst="rect">
            <a:avLst/>
          </a:prstGeom>
          <a:noFill/>
          <a:ln>
            <a:noFill/>
          </a:ln>
        </p:spPr>
        <p:txBody>
          <a:bodyPr spcFirstLastPara="1" wrap="square" lIns="91425" tIns="91425" rIns="91425" bIns="91425" anchor="t" anchorCtr="0">
            <a:noAutofit/>
          </a:bodyPr>
          <a:lstStyle>
            <a:lvl1pPr marL="457200" marR="0" lvl="0" indent="-419100" algn="l" rtl="0">
              <a:lnSpc>
                <a:spcPct val="100000"/>
              </a:lnSpc>
              <a:spcBef>
                <a:spcPts val="600"/>
              </a:spcBef>
              <a:spcAft>
                <a:spcPts val="0"/>
              </a:spcAft>
              <a:buClr>
                <a:srgbClr val="0DB7C4"/>
              </a:buClr>
              <a:buSzPts val="3000"/>
              <a:buFont typeface="Source Sans Pro"/>
              <a:buChar char="▹"/>
              <a:defRPr sz="3000" b="0" i="0" u="none" strike="noStrike" cap="none">
                <a:solidFill>
                  <a:srgbClr val="415665"/>
                </a:solidFill>
                <a:latin typeface="Source Sans Pro"/>
                <a:ea typeface="Source Sans Pro"/>
                <a:cs typeface="Source Sans Pro"/>
                <a:sym typeface="Source Sans Pro"/>
              </a:defRPr>
            </a:lvl1pPr>
            <a:lvl2pPr marL="914400" marR="0" lvl="1" indent="-381000" algn="l" rtl="0">
              <a:lnSpc>
                <a:spcPct val="100000"/>
              </a:lnSpc>
              <a:spcBef>
                <a:spcPts val="480"/>
              </a:spcBef>
              <a:spcAft>
                <a:spcPts val="0"/>
              </a:spcAft>
              <a:buClr>
                <a:srgbClr val="0DB7C4"/>
              </a:buClr>
              <a:buSzPts val="2400"/>
              <a:buFont typeface="Source Sans Pro"/>
              <a:buChar char="▸"/>
              <a:defRPr sz="2400" b="0" i="0" u="none" strike="noStrike" cap="none">
                <a:solidFill>
                  <a:srgbClr val="415665"/>
                </a:solidFill>
                <a:latin typeface="Source Sans Pro"/>
                <a:ea typeface="Source Sans Pro"/>
                <a:cs typeface="Source Sans Pro"/>
                <a:sym typeface="Source Sans Pro"/>
              </a:defRPr>
            </a:lvl2pPr>
            <a:lvl3pPr marL="1371600" marR="0" lvl="2" indent="-381000" algn="l" rtl="0">
              <a:lnSpc>
                <a:spcPct val="100000"/>
              </a:lnSpc>
              <a:spcBef>
                <a:spcPts val="480"/>
              </a:spcBef>
              <a:spcAft>
                <a:spcPts val="0"/>
              </a:spcAft>
              <a:buClr>
                <a:srgbClr val="0DB7C4"/>
              </a:buClr>
              <a:buSzPts val="2400"/>
              <a:buFont typeface="Source Sans Pro"/>
              <a:buChar char="⬩"/>
              <a:defRPr sz="2400" b="0" i="0" u="none" strike="noStrike" cap="none">
                <a:solidFill>
                  <a:srgbClr val="415665"/>
                </a:solidFill>
                <a:latin typeface="Source Sans Pro"/>
                <a:ea typeface="Source Sans Pro"/>
                <a:cs typeface="Source Sans Pro"/>
                <a:sym typeface="Source Sans Pro"/>
              </a:defRPr>
            </a:lvl3pPr>
            <a:lvl4pPr marL="1828800" marR="0" lvl="3" indent="-342900" algn="l" rtl="0">
              <a:lnSpc>
                <a:spcPct val="100000"/>
              </a:lnSpc>
              <a:spcBef>
                <a:spcPts val="360"/>
              </a:spcBef>
              <a:spcAft>
                <a:spcPts val="0"/>
              </a:spcAft>
              <a:buClr>
                <a:srgbClr val="0DB7C4"/>
              </a:buClr>
              <a:buSzPts val="1800"/>
              <a:buFont typeface="Source Sans Pro"/>
              <a:buChar char="⬞"/>
              <a:defRPr sz="1800" b="0" i="0" u="none" strike="noStrike" cap="none">
                <a:solidFill>
                  <a:srgbClr val="415665"/>
                </a:solidFill>
                <a:latin typeface="Source Sans Pro"/>
                <a:ea typeface="Source Sans Pro"/>
                <a:cs typeface="Source Sans Pro"/>
                <a:sym typeface="Source Sans Pro"/>
              </a:defRPr>
            </a:lvl4pPr>
            <a:lvl5pPr marL="2286000" marR="0" lvl="4" indent="-342900" algn="l" rtl="0">
              <a:lnSpc>
                <a:spcPct val="100000"/>
              </a:lnSpc>
              <a:spcBef>
                <a:spcPts val="360"/>
              </a:spcBef>
              <a:spcAft>
                <a:spcPts val="0"/>
              </a:spcAft>
              <a:buClr>
                <a:srgbClr val="0DB7C4"/>
              </a:buClr>
              <a:buSzPts val="1800"/>
              <a:buFont typeface="Source Sans Pro"/>
              <a:buChar char="○"/>
              <a:defRPr sz="1800" b="0" i="0" u="none" strike="noStrike" cap="none">
                <a:solidFill>
                  <a:srgbClr val="415665"/>
                </a:solidFill>
                <a:latin typeface="Source Sans Pro"/>
                <a:ea typeface="Source Sans Pro"/>
                <a:cs typeface="Source Sans Pro"/>
                <a:sym typeface="Source Sans Pro"/>
              </a:defRPr>
            </a:lvl5pPr>
            <a:lvl6pPr marL="2743200" marR="0" lvl="5" indent="-342900" algn="l" rtl="0">
              <a:lnSpc>
                <a:spcPct val="100000"/>
              </a:lnSpc>
              <a:spcBef>
                <a:spcPts val="360"/>
              </a:spcBef>
              <a:spcAft>
                <a:spcPts val="0"/>
              </a:spcAft>
              <a:buClr>
                <a:srgbClr val="0DB7C4"/>
              </a:buClr>
              <a:buSzPts val="1800"/>
              <a:buFont typeface="Source Sans Pro"/>
              <a:buChar char="■"/>
              <a:defRPr sz="1800" b="0" i="0" u="none" strike="noStrike" cap="none">
                <a:solidFill>
                  <a:srgbClr val="415665"/>
                </a:solidFill>
                <a:latin typeface="Source Sans Pro"/>
                <a:ea typeface="Source Sans Pro"/>
                <a:cs typeface="Source Sans Pro"/>
                <a:sym typeface="Source Sans Pro"/>
              </a:defRPr>
            </a:lvl6pPr>
            <a:lvl7pPr marL="3200400" marR="0" lvl="6" indent="-342900" algn="l" rtl="0">
              <a:lnSpc>
                <a:spcPct val="100000"/>
              </a:lnSpc>
              <a:spcBef>
                <a:spcPts val="360"/>
              </a:spcBef>
              <a:spcAft>
                <a:spcPts val="0"/>
              </a:spcAft>
              <a:buClr>
                <a:srgbClr val="0DB7C4"/>
              </a:buClr>
              <a:buSzPts val="1800"/>
              <a:buFont typeface="Source Sans Pro"/>
              <a:buChar char="●"/>
              <a:defRPr sz="1800" b="0" i="0" u="none" strike="noStrike" cap="none">
                <a:solidFill>
                  <a:srgbClr val="415665"/>
                </a:solidFill>
                <a:latin typeface="Source Sans Pro"/>
                <a:ea typeface="Source Sans Pro"/>
                <a:cs typeface="Source Sans Pro"/>
                <a:sym typeface="Source Sans Pro"/>
              </a:defRPr>
            </a:lvl7pPr>
            <a:lvl8pPr marL="3657600" marR="0" lvl="7" indent="-342900" algn="l" rtl="0">
              <a:lnSpc>
                <a:spcPct val="100000"/>
              </a:lnSpc>
              <a:spcBef>
                <a:spcPts val="360"/>
              </a:spcBef>
              <a:spcAft>
                <a:spcPts val="0"/>
              </a:spcAft>
              <a:buClr>
                <a:srgbClr val="0DB7C4"/>
              </a:buClr>
              <a:buSzPts val="1800"/>
              <a:buFont typeface="Source Sans Pro"/>
              <a:buChar char="○"/>
              <a:defRPr sz="1800" b="0" i="0" u="none" strike="noStrike" cap="none">
                <a:solidFill>
                  <a:srgbClr val="415665"/>
                </a:solidFill>
                <a:latin typeface="Source Sans Pro"/>
                <a:ea typeface="Source Sans Pro"/>
                <a:cs typeface="Source Sans Pro"/>
                <a:sym typeface="Source Sans Pro"/>
              </a:defRPr>
            </a:lvl8pPr>
            <a:lvl9pPr marL="4114800" marR="0" lvl="8" indent="-342900" algn="l" rtl="0">
              <a:lnSpc>
                <a:spcPct val="100000"/>
              </a:lnSpc>
              <a:spcBef>
                <a:spcPts val="360"/>
              </a:spcBef>
              <a:spcAft>
                <a:spcPts val="0"/>
              </a:spcAft>
              <a:buClr>
                <a:srgbClr val="0DB7C4"/>
              </a:buClr>
              <a:buSzPts val="1800"/>
              <a:buFont typeface="Source Sans Pro"/>
              <a:buChar char="■"/>
              <a:defRPr sz="1800" b="0" i="0" u="none" strike="noStrike" cap="none">
                <a:solidFill>
                  <a:srgbClr val="415665"/>
                </a:solidFill>
                <a:latin typeface="Source Sans Pro"/>
                <a:ea typeface="Source Sans Pro"/>
                <a:cs typeface="Source Sans Pro"/>
                <a:sym typeface="Source Sans Pro"/>
              </a:defRPr>
            </a:lvl9pPr>
          </a:lstStyle>
          <a:p>
            <a:endParaRPr/>
          </a:p>
        </p:txBody>
      </p:sp>
      <p:sp>
        <p:nvSpPr>
          <p:cNvPr id="8" name="Google Shape;8;p26"/>
          <p:cNvSpPr txBox="1">
            <a:spLocks noGrp="1"/>
          </p:cNvSpPr>
          <p:nvPr>
            <p:ph type="sldNum" idx="12"/>
          </p:nvPr>
        </p:nvSpPr>
        <p:spPr>
          <a:xfrm>
            <a:off x="-75" y="0"/>
            <a:ext cx="669599" cy="1139999"/>
          </a:xfrm>
          <a:prstGeom prst="rect">
            <a:avLst/>
          </a:prstGeom>
          <a:noFill/>
          <a:ln>
            <a:noFill/>
          </a:ln>
        </p:spPr>
        <p:txBody>
          <a:bodyPr spcFirstLastPara="1" wrap="square" lIns="91425" tIns="91425" rIns="91425" bIns="91425" anchor="b" anchorCtr="0">
            <a:noAutofit/>
          </a:bodyPr>
          <a:lstStyle>
            <a:lvl1pPr marL="0" marR="0" lvl="0" indent="0" algn="ctr" rtl="0">
              <a:lnSpc>
                <a:spcPct val="100000"/>
              </a:lnSpc>
              <a:spcBef>
                <a:spcPts val="0"/>
              </a:spcBef>
              <a:spcAft>
                <a:spcPts val="0"/>
              </a:spcAft>
              <a:buClr>
                <a:srgbClr val="FFFFFF"/>
              </a:buClr>
              <a:buSzPts val="2400"/>
              <a:buFont typeface="Dosis"/>
              <a:buNone/>
              <a:defRPr sz="2400" b="0" i="0" u="none" strike="noStrike" cap="none">
                <a:solidFill>
                  <a:srgbClr val="FFFFFF"/>
                </a:solidFill>
                <a:latin typeface="Dosis"/>
                <a:ea typeface="Dosis"/>
                <a:cs typeface="Dosis"/>
                <a:sym typeface="Dosis"/>
              </a:defRPr>
            </a:lvl1pPr>
            <a:lvl2pPr marL="0" marR="0" lvl="1" indent="0" algn="ctr" rtl="0">
              <a:lnSpc>
                <a:spcPct val="100000"/>
              </a:lnSpc>
              <a:spcBef>
                <a:spcPts val="0"/>
              </a:spcBef>
              <a:spcAft>
                <a:spcPts val="0"/>
              </a:spcAft>
              <a:buClr>
                <a:srgbClr val="FFFFFF"/>
              </a:buClr>
              <a:buSzPts val="2400"/>
              <a:buFont typeface="Dosis"/>
              <a:buNone/>
              <a:defRPr sz="2400" b="0" i="0" u="none" strike="noStrike" cap="none">
                <a:solidFill>
                  <a:srgbClr val="FFFFFF"/>
                </a:solidFill>
                <a:latin typeface="Dosis"/>
                <a:ea typeface="Dosis"/>
                <a:cs typeface="Dosis"/>
                <a:sym typeface="Dosis"/>
              </a:defRPr>
            </a:lvl2pPr>
            <a:lvl3pPr marL="0" marR="0" lvl="2" indent="0" algn="ctr" rtl="0">
              <a:lnSpc>
                <a:spcPct val="100000"/>
              </a:lnSpc>
              <a:spcBef>
                <a:spcPts val="0"/>
              </a:spcBef>
              <a:spcAft>
                <a:spcPts val="0"/>
              </a:spcAft>
              <a:buClr>
                <a:srgbClr val="FFFFFF"/>
              </a:buClr>
              <a:buSzPts val="2400"/>
              <a:buFont typeface="Dosis"/>
              <a:buNone/>
              <a:defRPr sz="2400" b="0" i="0" u="none" strike="noStrike" cap="none">
                <a:solidFill>
                  <a:srgbClr val="FFFFFF"/>
                </a:solidFill>
                <a:latin typeface="Dosis"/>
                <a:ea typeface="Dosis"/>
                <a:cs typeface="Dosis"/>
                <a:sym typeface="Dosis"/>
              </a:defRPr>
            </a:lvl3pPr>
            <a:lvl4pPr marL="0" marR="0" lvl="3" indent="0" algn="ctr" rtl="0">
              <a:lnSpc>
                <a:spcPct val="100000"/>
              </a:lnSpc>
              <a:spcBef>
                <a:spcPts val="0"/>
              </a:spcBef>
              <a:spcAft>
                <a:spcPts val="0"/>
              </a:spcAft>
              <a:buClr>
                <a:srgbClr val="FFFFFF"/>
              </a:buClr>
              <a:buSzPts val="2400"/>
              <a:buFont typeface="Dosis"/>
              <a:buNone/>
              <a:defRPr sz="2400" b="0" i="0" u="none" strike="noStrike" cap="none">
                <a:solidFill>
                  <a:srgbClr val="FFFFFF"/>
                </a:solidFill>
                <a:latin typeface="Dosis"/>
                <a:ea typeface="Dosis"/>
                <a:cs typeface="Dosis"/>
                <a:sym typeface="Dosis"/>
              </a:defRPr>
            </a:lvl4pPr>
            <a:lvl5pPr marL="0" marR="0" lvl="4" indent="0" algn="ctr" rtl="0">
              <a:lnSpc>
                <a:spcPct val="100000"/>
              </a:lnSpc>
              <a:spcBef>
                <a:spcPts val="0"/>
              </a:spcBef>
              <a:spcAft>
                <a:spcPts val="0"/>
              </a:spcAft>
              <a:buClr>
                <a:srgbClr val="FFFFFF"/>
              </a:buClr>
              <a:buSzPts val="2400"/>
              <a:buFont typeface="Dosis"/>
              <a:buNone/>
              <a:defRPr sz="2400" b="0" i="0" u="none" strike="noStrike" cap="none">
                <a:solidFill>
                  <a:srgbClr val="FFFFFF"/>
                </a:solidFill>
                <a:latin typeface="Dosis"/>
                <a:ea typeface="Dosis"/>
                <a:cs typeface="Dosis"/>
                <a:sym typeface="Dosis"/>
              </a:defRPr>
            </a:lvl5pPr>
            <a:lvl6pPr marL="0" marR="0" lvl="5" indent="0" algn="ctr" rtl="0">
              <a:lnSpc>
                <a:spcPct val="100000"/>
              </a:lnSpc>
              <a:spcBef>
                <a:spcPts val="0"/>
              </a:spcBef>
              <a:spcAft>
                <a:spcPts val="0"/>
              </a:spcAft>
              <a:buClr>
                <a:srgbClr val="FFFFFF"/>
              </a:buClr>
              <a:buSzPts val="2400"/>
              <a:buFont typeface="Dosis"/>
              <a:buNone/>
              <a:defRPr sz="2400" b="0" i="0" u="none" strike="noStrike" cap="none">
                <a:solidFill>
                  <a:srgbClr val="FFFFFF"/>
                </a:solidFill>
                <a:latin typeface="Dosis"/>
                <a:ea typeface="Dosis"/>
                <a:cs typeface="Dosis"/>
                <a:sym typeface="Dosis"/>
              </a:defRPr>
            </a:lvl6pPr>
            <a:lvl7pPr marL="0" marR="0" lvl="6" indent="0" algn="ctr" rtl="0">
              <a:lnSpc>
                <a:spcPct val="100000"/>
              </a:lnSpc>
              <a:spcBef>
                <a:spcPts val="0"/>
              </a:spcBef>
              <a:spcAft>
                <a:spcPts val="0"/>
              </a:spcAft>
              <a:buClr>
                <a:srgbClr val="FFFFFF"/>
              </a:buClr>
              <a:buSzPts val="2400"/>
              <a:buFont typeface="Dosis"/>
              <a:buNone/>
              <a:defRPr sz="2400" b="0" i="0" u="none" strike="noStrike" cap="none">
                <a:solidFill>
                  <a:srgbClr val="FFFFFF"/>
                </a:solidFill>
                <a:latin typeface="Dosis"/>
                <a:ea typeface="Dosis"/>
                <a:cs typeface="Dosis"/>
                <a:sym typeface="Dosis"/>
              </a:defRPr>
            </a:lvl7pPr>
            <a:lvl8pPr marL="0" marR="0" lvl="7" indent="0" algn="ctr" rtl="0">
              <a:lnSpc>
                <a:spcPct val="100000"/>
              </a:lnSpc>
              <a:spcBef>
                <a:spcPts val="0"/>
              </a:spcBef>
              <a:spcAft>
                <a:spcPts val="0"/>
              </a:spcAft>
              <a:buClr>
                <a:srgbClr val="FFFFFF"/>
              </a:buClr>
              <a:buSzPts val="2400"/>
              <a:buFont typeface="Dosis"/>
              <a:buNone/>
              <a:defRPr sz="2400" b="0" i="0" u="none" strike="noStrike" cap="none">
                <a:solidFill>
                  <a:srgbClr val="FFFFFF"/>
                </a:solidFill>
                <a:latin typeface="Dosis"/>
                <a:ea typeface="Dosis"/>
                <a:cs typeface="Dosis"/>
                <a:sym typeface="Dosis"/>
              </a:defRPr>
            </a:lvl8pPr>
            <a:lvl9pPr marL="0" marR="0" lvl="8" indent="0" algn="ctr" rtl="0">
              <a:lnSpc>
                <a:spcPct val="100000"/>
              </a:lnSpc>
              <a:spcBef>
                <a:spcPts val="0"/>
              </a:spcBef>
              <a:spcAft>
                <a:spcPts val="0"/>
              </a:spcAft>
              <a:buClr>
                <a:srgbClr val="FFFFFF"/>
              </a:buClr>
              <a:buSzPts val="2400"/>
              <a:buFont typeface="Dosis"/>
              <a:buNone/>
              <a:defRPr sz="2400" b="0" i="0" u="none" strike="noStrike" cap="none">
                <a:solidFill>
                  <a:srgbClr val="FFFFFF"/>
                </a:solidFill>
                <a:latin typeface="Dosis"/>
                <a:ea typeface="Dosis"/>
                <a:cs typeface="Dosis"/>
                <a:sym typeface="Dosis"/>
              </a:defRPr>
            </a:lvl9pPr>
          </a:lstStyle>
          <a:p>
            <a:pPr marL="0" lvl="0" indent="0" algn="ct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ransition>
    <p:fade/>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ustomXml" Target="../ink/ink7.xml"/><Relationship Id="rId2" Type="http://schemas.openxmlformats.org/officeDocument/2006/relationships/image" Target="../media/image8.png"/><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customXml" Target="../ink/ink8.xml"/><Relationship Id="rId1" Type="http://schemas.openxmlformats.org/officeDocument/2006/relationships/slideLayout" Target="../slideLayouts/slideLayout5.xml"/><Relationship Id="rId5" Type="http://schemas.openxmlformats.org/officeDocument/2006/relationships/image" Target="../media/image14.png"/><Relationship Id="rId4" Type="http://schemas.openxmlformats.org/officeDocument/2006/relationships/customXml" Target="../ink/ink9.xml"/></Relationships>
</file>

<file path=ppt/slides/_rels/slide12.xml.rels><?xml version="1.0" encoding="UTF-8" standalone="yes"?>
<Relationships xmlns="http://schemas.openxmlformats.org/package/2006/relationships"><Relationship Id="rId3" Type="http://schemas.openxmlformats.org/officeDocument/2006/relationships/customXml" Target="../ink/ink10.xml"/><Relationship Id="rId2" Type="http://schemas.openxmlformats.org/officeDocument/2006/relationships/image" Target="../media/image12.png"/><Relationship Id="rId1" Type="http://schemas.openxmlformats.org/officeDocument/2006/relationships/slideLayout" Target="../slideLayouts/slideLayout4.xml"/><Relationship Id="rId6" Type="http://schemas.openxmlformats.org/officeDocument/2006/relationships/image" Target="../media/image17.png"/><Relationship Id="rId5" Type="http://schemas.openxmlformats.org/officeDocument/2006/relationships/customXml" Target="../ink/ink11.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hyperlink" Target="https://en.wikipedia.org/wiki/Kinetic_energy"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hyperlink" Target="https://en.wikipedia.org/wiki/Potential_energy" TargetMode="External"/></Relationships>
</file>

<file path=ppt/slides/_rels/slide15.xml.rels><?xml version="1.0" encoding="UTF-8" standalone="yes"?>
<Relationships xmlns="http://schemas.openxmlformats.org/package/2006/relationships"><Relationship Id="rId2" Type="http://schemas.openxmlformats.org/officeDocument/2006/relationships/hyperlink" Target="https://en.wikipedia.org/wiki/Schr%C3%B6dinger_equation" TargetMode="Externa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4.xml"/><Relationship Id="rId5" Type="http://schemas.openxmlformats.org/officeDocument/2006/relationships/image" Target="../media/image3.png"/><Relationship Id="rId4" Type="http://schemas.openxmlformats.org/officeDocument/2006/relationships/customXml" Target="../ink/ink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customXml" Target="../ink/ink2.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image" Target="../media/image5.PNG"/><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image" Target="../media/image6.png"/><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customXml" Target="../ink/ink5.xml"/><Relationship Id="rId1" Type="http://schemas.openxmlformats.org/officeDocument/2006/relationships/slideLayout" Target="../slideLayouts/slideLayout5.xml"/><Relationship Id="rId5" Type="http://schemas.openxmlformats.org/officeDocument/2006/relationships/image" Target="../media/image11.png"/><Relationship Id="rId4" Type="http://schemas.openxmlformats.org/officeDocument/2006/relationships/customXml" Target="../ink/ink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9"/>
        <p:cNvGrpSpPr/>
        <p:nvPr/>
      </p:nvGrpSpPr>
      <p:grpSpPr>
        <a:xfrm>
          <a:off x="0" y="0"/>
          <a:ext cx="0" cy="0"/>
          <a:chOff x="0" y="0"/>
          <a:chExt cx="0" cy="0"/>
        </a:xfrm>
      </p:grpSpPr>
      <p:grpSp>
        <p:nvGrpSpPr>
          <p:cNvPr id="40" name="Google Shape;40;p1"/>
          <p:cNvGrpSpPr/>
          <p:nvPr/>
        </p:nvGrpSpPr>
        <p:grpSpPr>
          <a:xfrm>
            <a:off x="6533473" y="417730"/>
            <a:ext cx="2120984" cy="4361089"/>
            <a:chOff x="5160100" y="1609475"/>
            <a:chExt cx="975300" cy="2005375"/>
          </a:xfrm>
        </p:grpSpPr>
        <p:sp>
          <p:nvSpPr>
            <p:cNvPr id="41" name="Google Shape;41;p1"/>
            <p:cNvSpPr/>
            <p:nvPr/>
          </p:nvSpPr>
          <p:spPr>
            <a:xfrm>
              <a:off x="5160100" y="1609475"/>
              <a:ext cx="975300" cy="2005375"/>
            </a:xfrm>
            <a:custGeom>
              <a:avLst/>
              <a:gdLst/>
              <a:ahLst/>
              <a:cxnLst/>
              <a:rect l="l" t="t" r="r" b="b"/>
              <a:pathLst>
                <a:path w="39012" h="80215" extrusionOk="0">
                  <a:moveTo>
                    <a:pt x="19506" y="53273"/>
                  </a:moveTo>
                  <a:lnTo>
                    <a:pt x="19628" y="54309"/>
                  </a:lnTo>
                  <a:lnTo>
                    <a:pt x="19689" y="54858"/>
                  </a:lnTo>
                  <a:lnTo>
                    <a:pt x="19689" y="55406"/>
                  </a:lnTo>
                  <a:lnTo>
                    <a:pt x="19567" y="56442"/>
                  </a:lnTo>
                  <a:lnTo>
                    <a:pt x="19567" y="56930"/>
                  </a:lnTo>
                  <a:lnTo>
                    <a:pt x="19628" y="57418"/>
                  </a:lnTo>
                  <a:lnTo>
                    <a:pt x="19689" y="57844"/>
                  </a:lnTo>
                  <a:lnTo>
                    <a:pt x="19872" y="58210"/>
                  </a:lnTo>
                  <a:lnTo>
                    <a:pt x="19933" y="58454"/>
                  </a:lnTo>
                  <a:lnTo>
                    <a:pt x="19933" y="58698"/>
                  </a:lnTo>
                  <a:lnTo>
                    <a:pt x="19933" y="59246"/>
                  </a:lnTo>
                  <a:lnTo>
                    <a:pt x="19872" y="60283"/>
                  </a:lnTo>
                  <a:lnTo>
                    <a:pt x="19750" y="61319"/>
                  </a:lnTo>
                  <a:lnTo>
                    <a:pt x="19689" y="62843"/>
                  </a:lnTo>
                  <a:lnTo>
                    <a:pt x="19628" y="64305"/>
                  </a:lnTo>
                  <a:lnTo>
                    <a:pt x="19628" y="65281"/>
                  </a:lnTo>
                  <a:lnTo>
                    <a:pt x="19628" y="66195"/>
                  </a:lnTo>
                  <a:lnTo>
                    <a:pt x="19750" y="68267"/>
                  </a:lnTo>
                  <a:lnTo>
                    <a:pt x="19811" y="69486"/>
                  </a:lnTo>
                  <a:lnTo>
                    <a:pt x="19750" y="70645"/>
                  </a:lnTo>
                  <a:lnTo>
                    <a:pt x="19506" y="73022"/>
                  </a:lnTo>
                  <a:lnTo>
                    <a:pt x="19323" y="70888"/>
                  </a:lnTo>
                  <a:lnTo>
                    <a:pt x="19262" y="69791"/>
                  </a:lnTo>
                  <a:lnTo>
                    <a:pt x="19262" y="68694"/>
                  </a:lnTo>
                  <a:lnTo>
                    <a:pt x="19323" y="67658"/>
                  </a:lnTo>
                  <a:lnTo>
                    <a:pt x="19384" y="66561"/>
                  </a:lnTo>
                  <a:lnTo>
                    <a:pt x="19445" y="65464"/>
                  </a:lnTo>
                  <a:lnTo>
                    <a:pt x="19445" y="64366"/>
                  </a:lnTo>
                  <a:lnTo>
                    <a:pt x="19384" y="62599"/>
                  </a:lnTo>
                  <a:lnTo>
                    <a:pt x="19323" y="61745"/>
                  </a:lnTo>
                  <a:lnTo>
                    <a:pt x="19262" y="60831"/>
                  </a:lnTo>
                  <a:lnTo>
                    <a:pt x="19140" y="59612"/>
                  </a:lnTo>
                  <a:lnTo>
                    <a:pt x="19079" y="59002"/>
                  </a:lnTo>
                  <a:lnTo>
                    <a:pt x="19079" y="58698"/>
                  </a:lnTo>
                  <a:lnTo>
                    <a:pt x="19140" y="58393"/>
                  </a:lnTo>
                  <a:lnTo>
                    <a:pt x="19262" y="57844"/>
                  </a:lnTo>
                  <a:lnTo>
                    <a:pt x="19445" y="57235"/>
                  </a:lnTo>
                  <a:lnTo>
                    <a:pt x="19445" y="56625"/>
                  </a:lnTo>
                  <a:lnTo>
                    <a:pt x="19445" y="56016"/>
                  </a:lnTo>
                  <a:lnTo>
                    <a:pt x="19384" y="55345"/>
                  </a:lnTo>
                  <a:lnTo>
                    <a:pt x="19384" y="54614"/>
                  </a:lnTo>
                  <a:lnTo>
                    <a:pt x="19506" y="53273"/>
                  </a:lnTo>
                  <a:close/>
                  <a:moveTo>
                    <a:pt x="19445" y="0"/>
                  </a:moveTo>
                  <a:lnTo>
                    <a:pt x="18957" y="61"/>
                  </a:lnTo>
                  <a:lnTo>
                    <a:pt x="18287" y="183"/>
                  </a:lnTo>
                  <a:lnTo>
                    <a:pt x="17677" y="366"/>
                  </a:lnTo>
                  <a:lnTo>
                    <a:pt x="17068" y="670"/>
                  </a:lnTo>
                  <a:lnTo>
                    <a:pt x="16824" y="853"/>
                  </a:lnTo>
                  <a:lnTo>
                    <a:pt x="16580" y="1097"/>
                  </a:lnTo>
                  <a:lnTo>
                    <a:pt x="16336" y="1402"/>
                  </a:lnTo>
                  <a:lnTo>
                    <a:pt x="16153" y="1646"/>
                  </a:lnTo>
                  <a:lnTo>
                    <a:pt x="15788" y="2316"/>
                  </a:lnTo>
                  <a:lnTo>
                    <a:pt x="15605" y="2987"/>
                  </a:lnTo>
                  <a:lnTo>
                    <a:pt x="15483" y="3657"/>
                  </a:lnTo>
                  <a:lnTo>
                    <a:pt x="15422" y="4389"/>
                  </a:lnTo>
                  <a:lnTo>
                    <a:pt x="15422" y="5059"/>
                  </a:lnTo>
                  <a:lnTo>
                    <a:pt x="15422" y="5730"/>
                  </a:lnTo>
                  <a:lnTo>
                    <a:pt x="15544" y="6400"/>
                  </a:lnTo>
                  <a:lnTo>
                    <a:pt x="15666" y="7132"/>
                  </a:lnTo>
                  <a:lnTo>
                    <a:pt x="15849" y="7802"/>
                  </a:lnTo>
                  <a:lnTo>
                    <a:pt x="16275" y="9082"/>
                  </a:lnTo>
                  <a:lnTo>
                    <a:pt x="16397" y="9387"/>
                  </a:lnTo>
                  <a:lnTo>
                    <a:pt x="16580" y="9631"/>
                  </a:lnTo>
                  <a:lnTo>
                    <a:pt x="16824" y="9874"/>
                  </a:lnTo>
                  <a:lnTo>
                    <a:pt x="16946" y="9996"/>
                  </a:lnTo>
                  <a:lnTo>
                    <a:pt x="16946" y="10179"/>
                  </a:lnTo>
                  <a:lnTo>
                    <a:pt x="16946" y="10362"/>
                  </a:lnTo>
                  <a:lnTo>
                    <a:pt x="16763" y="11886"/>
                  </a:lnTo>
                  <a:lnTo>
                    <a:pt x="16763" y="12069"/>
                  </a:lnTo>
                  <a:lnTo>
                    <a:pt x="16702" y="12252"/>
                  </a:lnTo>
                  <a:lnTo>
                    <a:pt x="16641" y="12313"/>
                  </a:lnTo>
                  <a:lnTo>
                    <a:pt x="16458" y="12373"/>
                  </a:lnTo>
                  <a:lnTo>
                    <a:pt x="16093" y="12617"/>
                  </a:lnTo>
                  <a:lnTo>
                    <a:pt x="15422" y="13044"/>
                  </a:lnTo>
                  <a:lnTo>
                    <a:pt x="14752" y="13471"/>
                  </a:lnTo>
                  <a:lnTo>
                    <a:pt x="14508" y="13653"/>
                  </a:lnTo>
                  <a:lnTo>
                    <a:pt x="14325" y="13775"/>
                  </a:lnTo>
                  <a:lnTo>
                    <a:pt x="13350" y="13775"/>
                  </a:lnTo>
                  <a:lnTo>
                    <a:pt x="12496" y="13836"/>
                  </a:lnTo>
                  <a:lnTo>
                    <a:pt x="11765" y="13958"/>
                  </a:lnTo>
                  <a:lnTo>
                    <a:pt x="11033" y="14141"/>
                  </a:lnTo>
                  <a:lnTo>
                    <a:pt x="10668" y="14263"/>
                  </a:lnTo>
                  <a:lnTo>
                    <a:pt x="10363" y="14385"/>
                  </a:lnTo>
                  <a:lnTo>
                    <a:pt x="9997" y="14629"/>
                  </a:lnTo>
                  <a:lnTo>
                    <a:pt x="9753" y="14812"/>
                  </a:lnTo>
                  <a:lnTo>
                    <a:pt x="9510" y="15116"/>
                  </a:lnTo>
                  <a:lnTo>
                    <a:pt x="9266" y="15421"/>
                  </a:lnTo>
                  <a:lnTo>
                    <a:pt x="8900" y="16031"/>
                  </a:lnTo>
                  <a:lnTo>
                    <a:pt x="8534" y="16701"/>
                  </a:lnTo>
                  <a:lnTo>
                    <a:pt x="8230" y="17372"/>
                  </a:lnTo>
                  <a:lnTo>
                    <a:pt x="8108" y="17737"/>
                  </a:lnTo>
                  <a:lnTo>
                    <a:pt x="8047" y="18103"/>
                  </a:lnTo>
                  <a:lnTo>
                    <a:pt x="7986" y="18895"/>
                  </a:lnTo>
                  <a:lnTo>
                    <a:pt x="7986" y="19688"/>
                  </a:lnTo>
                  <a:lnTo>
                    <a:pt x="8047" y="20480"/>
                  </a:lnTo>
                  <a:lnTo>
                    <a:pt x="8047" y="20846"/>
                  </a:lnTo>
                  <a:lnTo>
                    <a:pt x="8047" y="21212"/>
                  </a:lnTo>
                  <a:lnTo>
                    <a:pt x="7864" y="22004"/>
                  </a:lnTo>
                  <a:lnTo>
                    <a:pt x="7620" y="23589"/>
                  </a:lnTo>
                  <a:lnTo>
                    <a:pt x="7376" y="25174"/>
                  </a:lnTo>
                  <a:lnTo>
                    <a:pt x="7315" y="26758"/>
                  </a:lnTo>
                  <a:lnTo>
                    <a:pt x="7254" y="27124"/>
                  </a:lnTo>
                  <a:lnTo>
                    <a:pt x="7193" y="27490"/>
                  </a:lnTo>
                  <a:lnTo>
                    <a:pt x="7132" y="27856"/>
                  </a:lnTo>
                  <a:lnTo>
                    <a:pt x="6950" y="28160"/>
                  </a:lnTo>
                  <a:lnTo>
                    <a:pt x="6706" y="28526"/>
                  </a:lnTo>
                  <a:lnTo>
                    <a:pt x="6523" y="28892"/>
                  </a:lnTo>
                  <a:lnTo>
                    <a:pt x="5974" y="30172"/>
                  </a:lnTo>
                  <a:lnTo>
                    <a:pt x="5609" y="31452"/>
                  </a:lnTo>
                  <a:lnTo>
                    <a:pt x="5304" y="32732"/>
                  </a:lnTo>
                  <a:lnTo>
                    <a:pt x="5121" y="34073"/>
                  </a:lnTo>
                  <a:lnTo>
                    <a:pt x="4938" y="35536"/>
                  </a:lnTo>
                  <a:lnTo>
                    <a:pt x="4755" y="36267"/>
                  </a:lnTo>
                  <a:lnTo>
                    <a:pt x="4572" y="36998"/>
                  </a:lnTo>
                  <a:lnTo>
                    <a:pt x="4329" y="37669"/>
                  </a:lnTo>
                  <a:lnTo>
                    <a:pt x="4207" y="38035"/>
                  </a:lnTo>
                  <a:lnTo>
                    <a:pt x="4146" y="38218"/>
                  </a:lnTo>
                  <a:lnTo>
                    <a:pt x="4024" y="38400"/>
                  </a:lnTo>
                  <a:lnTo>
                    <a:pt x="3963" y="38461"/>
                  </a:lnTo>
                  <a:lnTo>
                    <a:pt x="3475" y="38461"/>
                  </a:lnTo>
                  <a:lnTo>
                    <a:pt x="3109" y="38583"/>
                  </a:lnTo>
                  <a:lnTo>
                    <a:pt x="2805" y="38766"/>
                  </a:lnTo>
                  <a:lnTo>
                    <a:pt x="2256" y="39315"/>
                  </a:lnTo>
                  <a:lnTo>
                    <a:pt x="1768" y="39863"/>
                  </a:lnTo>
                  <a:lnTo>
                    <a:pt x="1342" y="40412"/>
                  </a:lnTo>
                  <a:lnTo>
                    <a:pt x="854" y="41021"/>
                  </a:lnTo>
                  <a:lnTo>
                    <a:pt x="306" y="41387"/>
                  </a:lnTo>
                  <a:lnTo>
                    <a:pt x="123" y="41570"/>
                  </a:lnTo>
                  <a:lnTo>
                    <a:pt x="62" y="41692"/>
                  </a:lnTo>
                  <a:lnTo>
                    <a:pt x="1" y="41814"/>
                  </a:lnTo>
                  <a:lnTo>
                    <a:pt x="62" y="42058"/>
                  </a:lnTo>
                  <a:lnTo>
                    <a:pt x="245" y="42179"/>
                  </a:lnTo>
                  <a:lnTo>
                    <a:pt x="427" y="42240"/>
                  </a:lnTo>
                  <a:lnTo>
                    <a:pt x="610" y="42240"/>
                  </a:lnTo>
                  <a:lnTo>
                    <a:pt x="1098" y="42119"/>
                  </a:lnTo>
                  <a:lnTo>
                    <a:pt x="1525" y="41936"/>
                  </a:lnTo>
                  <a:lnTo>
                    <a:pt x="1768" y="41753"/>
                  </a:lnTo>
                  <a:lnTo>
                    <a:pt x="2012" y="41570"/>
                  </a:lnTo>
                  <a:lnTo>
                    <a:pt x="2195" y="41387"/>
                  </a:lnTo>
                  <a:lnTo>
                    <a:pt x="2317" y="41265"/>
                  </a:lnTo>
                  <a:lnTo>
                    <a:pt x="2439" y="41204"/>
                  </a:lnTo>
                  <a:lnTo>
                    <a:pt x="2439" y="41204"/>
                  </a:lnTo>
                  <a:lnTo>
                    <a:pt x="2317" y="41509"/>
                  </a:lnTo>
                  <a:lnTo>
                    <a:pt x="2256" y="41753"/>
                  </a:lnTo>
                  <a:lnTo>
                    <a:pt x="1951" y="42240"/>
                  </a:lnTo>
                  <a:lnTo>
                    <a:pt x="1281" y="43459"/>
                  </a:lnTo>
                  <a:lnTo>
                    <a:pt x="976" y="44008"/>
                  </a:lnTo>
                  <a:lnTo>
                    <a:pt x="854" y="44252"/>
                  </a:lnTo>
                  <a:lnTo>
                    <a:pt x="854" y="44435"/>
                  </a:lnTo>
                  <a:lnTo>
                    <a:pt x="915" y="44557"/>
                  </a:lnTo>
                  <a:lnTo>
                    <a:pt x="1037" y="44739"/>
                  </a:lnTo>
                  <a:lnTo>
                    <a:pt x="1159" y="44861"/>
                  </a:lnTo>
                  <a:lnTo>
                    <a:pt x="1342" y="44800"/>
                  </a:lnTo>
                  <a:lnTo>
                    <a:pt x="1525" y="44739"/>
                  </a:lnTo>
                  <a:lnTo>
                    <a:pt x="1829" y="44435"/>
                  </a:lnTo>
                  <a:lnTo>
                    <a:pt x="2073" y="44130"/>
                  </a:lnTo>
                  <a:lnTo>
                    <a:pt x="2561" y="43399"/>
                  </a:lnTo>
                  <a:lnTo>
                    <a:pt x="2805" y="43033"/>
                  </a:lnTo>
                  <a:lnTo>
                    <a:pt x="3048" y="42789"/>
                  </a:lnTo>
                  <a:lnTo>
                    <a:pt x="3048" y="42789"/>
                  </a:lnTo>
                  <a:lnTo>
                    <a:pt x="2988" y="43094"/>
                  </a:lnTo>
                  <a:lnTo>
                    <a:pt x="2927" y="43459"/>
                  </a:lnTo>
                  <a:lnTo>
                    <a:pt x="2622" y="44191"/>
                  </a:lnTo>
                  <a:lnTo>
                    <a:pt x="2378" y="44861"/>
                  </a:lnTo>
                  <a:lnTo>
                    <a:pt x="2256" y="45227"/>
                  </a:lnTo>
                  <a:lnTo>
                    <a:pt x="2256" y="45593"/>
                  </a:lnTo>
                  <a:lnTo>
                    <a:pt x="2378" y="45776"/>
                  </a:lnTo>
                  <a:lnTo>
                    <a:pt x="2500" y="45898"/>
                  </a:lnTo>
                  <a:lnTo>
                    <a:pt x="2683" y="45959"/>
                  </a:lnTo>
                  <a:lnTo>
                    <a:pt x="2866" y="45898"/>
                  </a:lnTo>
                  <a:lnTo>
                    <a:pt x="3048" y="45776"/>
                  </a:lnTo>
                  <a:lnTo>
                    <a:pt x="3170" y="45532"/>
                  </a:lnTo>
                  <a:lnTo>
                    <a:pt x="3353" y="45166"/>
                  </a:lnTo>
                  <a:lnTo>
                    <a:pt x="3719" y="44252"/>
                  </a:lnTo>
                  <a:lnTo>
                    <a:pt x="4085" y="43277"/>
                  </a:lnTo>
                  <a:lnTo>
                    <a:pt x="4024" y="44130"/>
                  </a:lnTo>
                  <a:lnTo>
                    <a:pt x="3963" y="44922"/>
                  </a:lnTo>
                  <a:lnTo>
                    <a:pt x="3963" y="45349"/>
                  </a:lnTo>
                  <a:lnTo>
                    <a:pt x="4024" y="45593"/>
                  </a:lnTo>
                  <a:lnTo>
                    <a:pt x="4146" y="45776"/>
                  </a:lnTo>
                  <a:lnTo>
                    <a:pt x="4268" y="45837"/>
                  </a:lnTo>
                  <a:lnTo>
                    <a:pt x="4450" y="45837"/>
                  </a:lnTo>
                  <a:lnTo>
                    <a:pt x="4633" y="45776"/>
                  </a:lnTo>
                  <a:lnTo>
                    <a:pt x="4755" y="45654"/>
                  </a:lnTo>
                  <a:lnTo>
                    <a:pt x="4816" y="45349"/>
                  </a:lnTo>
                  <a:lnTo>
                    <a:pt x="4877" y="45105"/>
                  </a:lnTo>
                  <a:lnTo>
                    <a:pt x="4938" y="44496"/>
                  </a:lnTo>
                  <a:lnTo>
                    <a:pt x="4999" y="43642"/>
                  </a:lnTo>
                  <a:lnTo>
                    <a:pt x="5060" y="43338"/>
                  </a:lnTo>
                  <a:lnTo>
                    <a:pt x="5060" y="43216"/>
                  </a:lnTo>
                  <a:lnTo>
                    <a:pt x="5182" y="43094"/>
                  </a:lnTo>
                  <a:lnTo>
                    <a:pt x="5243" y="43277"/>
                  </a:lnTo>
                  <a:lnTo>
                    <a:pt x="5243" y="43459"/>
                  </a:lnTo>
                  <a:lnTo>
                    <a:pt x="5182" y="43886"/>
                  </a:lnTo>
                  <a:lnTo>
                    <a:pt x="5121" y="44374"/>
                  </a:lnTo>
                  <a:lnTo>
                    <a:pt x="5121" y="44800"/>
                  </a:lnTo>
                  <a:lnTo>
                    <a:pt x="5182" y="45044"/>
                  </a:lnTo>
                  <a:lnTo>
                    <a:pt x="5365" y="45227"/>
                  </a:lnTo>
                  <a:lnTo>
                    <a:pt x="5426" y="45288"/>
                  </a:lnTo>
                  <a:lnTo>
                    <a:pt x="5609" y="45288"/>
                  </a:lnTo>
                  <a:lnTo>
                    <a:pt x="5730" y="45227"/>
                  </a:lnTo>
                  <a:lnTo>
                    <a:pt x="5852" y="45044"/>
                  </a:lnTo>
                  <a:lnTo>
                    <a:pt x="5913" y="44861"/>
                  </a:lnTo>
                  <a:lnTo>
                    <a:pt x="6035" y="44496"/>
                  </a:lnTo>
                  <a:lnTo>
                    <a:pt x="6035" y="43642"/>
                  </a:lnTo>
                  <a:lnTo>
                    <a:pt x="6157" y="42484"/>
                  </a:lnTo>
                  <a:lnTo>
                    <a:pt x="6218" y="42240"/>
                  </a:lnTo>
                  <a:lnTo>
                    <a:pt x="6340" y="41997"/>
                  </a:lnTo>
                  <a:lnTo>
                    <a:pt x="6645" y="41082"/>
                  </a:lnTo>
                  <a:lnTo>
                    <a:pt x="6767" y="40595"/>
                  </a:lnTo>
                  <a:lnTo>
                    <a:pt x="6828" y="40107"/>
                  </a:lnTo>
                  <a:lnTo>
                    <a:pt x="6767" y="39802"/>
                  </a:lnTo>
                  <a:lnTo>
                    <a:pt x="6706" y="39558"/>
                  </a:lnTo>
                  <a:lnTo>
                    <a:pt x="6767" y="39315"/>
                  </a:lnTo>
                  <a:lnTo>
                    <a:pt x="6889" y="39132"/>
                  </a:lnTo>
                  <a:lnTo>
                    <a:pt x="7376" y="37974"/>
                  </a:lnTo>
                  <a:lnTo>
                    <a:pt x="7925" y="36877"/>
                  </a:lnTo>
                  <a:lnTo>
                    <a:pt x="9266" y="34256"/>
                  </a:lnTo>
                  <a:lnTo>
                    <a:pt x="9875" y="32915"/>
                  </a:lnTo>
                  <a:lnTo>
                    <a:pt x="10363" y="31574"/>
                  </a:lnTo>
                  <a:lnTo>
                    <a:pt x="10607" y="30781"/>
                  </a:lnTo>
                  <a:lnTo>
                    <a:pt x="10729" y="30050"/>
                  </a:lnTo>
                  <a:lnTo>
                    <a:pt x="11094" y="28526"/>
                  </a:lnTo>
                  <a:lnTo>
                    <a:pt x="11521" y="27185"/>
                  </a:lnTo>
                  <a:lnTo>
                    <a:pt x="12009" y="25844"/>
                  </a:lnTo>
                  <a:lnTo>
                    <a:pt x="12374" y="27307"/>
                  </a:lnTo>
                  <a:lnTo>
                    <a:pt x="12557" y="27856"/>
                  </a:lnTo>
                  <a:lnTo>
                    <a:pt x="12679" y="28465"/>
                  </a:lnTo>
                  <a:lnTo>
                    <a:pt x="12679" y="29136"/>
                  </a:lnTo>
                  <a:lnTo>
                    <a:pt x="12679" y="29806"/>
                  </a:lnTo>
                  <a:lnTo>
                    <a:pt x="12618" y="31878"/>
                  </a:lnTo>
                  <a:lnTo>
                    <a:pt x="12618" y="32427"/>
                  </a:lnTo>
                  <a:lnTo>
                    <a:pt x="12618" y="33037"/>
                  </a:lnTo>
                  <a:lnTo>
                    <a:pt x="12679" y="33280"/>
                  </a:lnTo>
                  <a:lnTo>
                    <a:pt x="12801" y="33524"/>
                  </a:lnTo>
                  <a:lnTo>
                    <a:pt x="12801" y="33768"/>
                  </a:lnTo>
                  <a:lnTo>
                    <a:pt x="12801" y="34012"/>
                  </a:lnTo>
                  <a:lnTo>
                    <a:pt x="12679" y="34560"/>
                  </a:lnTo>
                  <a:lnTo>
                    <a:pt x="12313" y="36633"/>
                  </a:lnTo>
                  <a:lnTo>
                    <a:pt x="12192" y="37669"/>
                  </a:lnTo>
                  <a:lnTo>
                    <a:pt x="12131" y="38705"/>
                  </a:lnTo>
                  <a:lnTo>
                    <a:pt x="12070" y="40839"/>
                  </a:lnTo>
                  <a:lnTo>
                    <a:pt x="12131" y="42972"/>
                  </a:lnTo>
                  <a:lnTo>
                    <a:pt x="12252" y="45044"/>
                  </a:lnTo>
                  <a:lnTo>
                    <a:pt x="12435" y="47178"/>
                  </a:lnTo>
                  <a:lnTo>
                    <a:pt x="12740" y="49250"/>
                  </a:lnTo>
                  <a:lnTo>
                    <a:pt x="13106" y="51261"/>
                  </a:lnTo>
                  <a:lnTo>
                    <a:pt x="13593" y="53334"/>
                  </a:lnTo>
                  <a:lnTo>
                    <a:pt x="14081" y="55041"/>
                  </a:lnTo>
                  <a:lnTo>
                    <a:pt x="14264" y="55955"/>
                  </a:lnTo>
                  <a:lnTo>
                    <a:pt x="14325" y="56869"/>
                  </a:lnTo>
                  <a:lnTo>
                    <a:pt x="14264" y="57601"/>
                  </a:lnTo>
                  <a:lnTo>
                    <a:pt x="14203" y="58393"/>
                  </a:lnTo>
                  <a:lnTo>
                    <a:pt x="13837" y="59856"/>
                  </a:lnTo>
                  <a:lnTo>
                    <a:pt x="13654" y="60892"/>
                  </a:lnTo>
                  <a:lnTo>
                    <a:pt x="13532" y="61928"/>
                  </a:lnTo>
                  <a:lnTo>
                    <a:pt x="13472" y="62964"/>
                  </a:lnTo>
                  <a:lnTo>
                    <a:pt x="13532" y="64001"/>
                  </a:lnTo>
                  <a:lnTo>
                    <a:pt x="13715" y="65037"/>
                  </a:lnTo>
                  <a:lnTo>
                    <a:pt x="13898" y="66012"/>
                  </a:lnTo>
                  <a:lnTo>
                    <a:pt x="14508" y="67963"/>
                  </a:lnTo>
                  <a:lnTo>
                    <a:pt x="15605" y="71681"/>
                  </a:lnTo>
                  <a:lnTo>
                    <a:pt x="16032" y="73144"/>
                  </a:lnTo>
                  <a:lnTo>
                    <a:pt x="16458" y="74606"/>
                  </a:lnTo>
                  <a:lnTo>
                    <a:pt x="16580" y="75094"/>
                  </a:lnTo>
                  <a:lnTo>
                    <a:pt x="16641" y="75399"/>
                  </a:lnTo>
                  <a:lnTo>
                    <a:pt x="16641" y="75643"/>
                  </a:lnTo>
                  <a:lnTo>
                    <a:pt x="16519" y="76069"/>
                  </a:lnTo>
                  <a:lnTo>
                    <a:pt x="16336" y="76496"/>
                  </a:lnTo>
                  <a:lnTo>
                    <a:pt x="15849" y="77227"/>
                  </a:lnTo>
                  <a:lnTo>
                    <a:pt x="15422" y="77959"/>
                  </a:lnTo>
                  <a:lnTo>
                    <a:pt x="15117" y="78264"/>
                  </a:lnTo>
                  <a:lnTo>
                    <a:pt x="14813" y="78507"/>
                  </a:lnTo>
                  <a:lnTo>
                    <a:pt x="14569" y="78690"/>
                  </a:lnTo>
                  <a:lnTo>
                    <a:pt x="14386" y="78873"/>
                  </a:lnTo>
                  <a:lnTo>
                    <a:pt x="14386" y="79056"/>
                  </a:lnTo>
                  <a:lnTo>
                    <a:pt x="14447" y="79239"/>
                  </a:lnTo>
                  <a:lnTo>
                    <a:pt x="14569" y="79361"/>
                  </a:lnTo>
                  <a:lnTo>
                    <a:pt x="14752" y="79483"/>
                  </a:lnTo>
                  <a:lnTo>
                    <a:pt x="15117" y="79605"/>
                  </a:lnTo>
                  <a:lnTo>
                    <a:pt x="15483" y="79666"/>
                  </a:lnTo>
                  <a:lnTo>
                    <a:pt x="16032" y="79787"/>
                  </a:lnTo>
                  <a:lnTo>
                    <a:pt x="16580" y="79848"/>
                  </a:lnTo>
                  <a:lnTo>
                    <a:pt x="17007" y="79848"/>
                  </a:lnTo>
                  <a:lnTo>
                    <a:pt x="17434" y="79787"/>
                  </a:lnTo>
                  <a:lnTo>
                    <a:pt x="17555" y="79787"/>
                  </a:lnTo>
                  <a:lnTo>
                    <a:pt x="17677" y="79970"/>
                  </a:lnTo>
                  <a:lnTo>
                    <a:pt x="17921" y="80092"/>
                  </a:lnTo>
                  <a:lnTo>
                    <a:pt x="18165" y="80153"/>
                  </a:lnTo>
                  <a:lnTo>
                    <a:pt x="18592" y="80214"/>
                  </a:lnTo>
                  <a:lnTo>
                    <a:pt x="18957" y="80092"/>
                  </a:lnTo>
                  <a:lnTo>
                    <a:pt x="19140" y="80031"/>
                  </a:lnTo>
                  <a:lnTo>
                    <a:pt x="19323" y="79909"/>
                  </a:lnTo>
                  <a:lnTo>
                    <a:pt x="19445" y="79727"/>
                  </a:lnTo>
                  <a:lnTo>
                    <a:pt x="19506" y="79544"/>
                  </a:lnTo>
                  <a:lnTo>
                    <a:pt x="19689" y="79787"/>
                  </a:lnTo>
                  <a:lnTo>
                    <a:pt x="19872" y="80031"/>
                  </a:lnTo>
                  <a:lnTo>
                    <a:pt x="20115" y="80153"/>
                  </a:lnTo>
                  <a:lnTo>
                    <a:pt x="20420" y="80214"/>
                  </a:lnTo>
                  <a:lnTo>
                    <a:pt x="20725" y="80214"/>
                  </a:lnTo>
                  <a:lnTo>
                    <a:pt x="21091" y="80153"/>
                  </a:lnTo>
                  <a:lnTo>
                    <a:pt x="21335" y="79970"/>
                  </a:lnTo>
                  <a:lnTo>
                    <a:pt x="21456" y="79848"/>
                  </a:lnTo>
                  <a:lnTo>
                    <a:pt x="21517" y="79727"/>
                  </a:lnTo>
                  <a:lnTo>
                    <a:pt x="21700" y="79787"/>
                  </a:lnTo>
                  <a:lnTo>
                    <a:pt x="21944" y="79848"/>
                  </a:lnTo>
                  <a:lnTo>
                    <a:pt x="22371" y="79848"/>
                  </a:lnTo>
                  <a:lnTo>
                    <a:pt x="22858" y="79787"/>
                  </a:lnTo>
                  <a:lnTo>
                    <a:pt x="23285" y="79727"/>
                  </a:lnTo>
                  <a:lnTo>
                    <a:pt x="24138" y="79544"/>
                  </a:lnTo>
                  <a:lnTo>
                    <a:pt x="24260" y="79483"/>
                  </a:lnTo>
                  <a:lnTo>
                    <a:pt x="24443" y="79422"/>
                  </a:lnTo>
                  <a:lnTo>
                    <a:pt x="24565" y="79300"/>
                  </a:lnTo>
                  <a:lnTo>
                    <a:pt x="24687" y="79117"/>
                  </a:lnTo>
                  <a:lnTo>
                    <a:pt x="24687" y="78934"/>
                  </a:lnTo>
                  <a:lnTo>
                    <a:pt x="24626" y="78812"/>
                  </a:lnTo>
                  <a:lnTo>
                    <a:pt x="24382" y="78629"/>
                  </a:lnTo>
                  <a:lnTo>
                    <a:pt x="23895" y="78203"/>
                  </a:lnTo>
                  <a:lnTo>
                    <a:pt x="23590" y="77898"/>
                  </a:lnTo>
                  <a:lnTo>
                    <a:pt x="23346" y="77471"/>
                  </a:lnTo>
                  <a:lnTo>
                    <a:pt x="22858" y="76679"/>
                  </a:lnTo>
                  <a:lnTo>
                    <a:pt x="22554" y="76008"/>
                  </a:lnTo>
                  <a:lnTo>
                    <a:pt x="22432" y="75643"/>
                  </a:lnTo>
                  <a:lnTo>
                    <a:pt x="22432" y="75277"/>
                  </a:lnTo>
                  <a:lnTo>
                    <a:pt x="22554" y="74667"/>
                  </a:lnTo>
                  <a:lnTo>
                    <a:pt x="22736" y="74058"/>
                  </a:lnTo>
                  <a:lnTo>
                    <a:pt x="23468" y="71559"/>
                  </a:lnTo>
                  <a:lnTo>
                    <a:pt x="24565" y="67902"/>
                  </a:lnTo>
                  <a:lnTo>
                    <a:pt x="25114" y="65951"/>
                  </a:lnTo>
                  <a:lnTo>
                    <a:pt x="25357" y="64976"/>
                  </a:lnTo>
                  <a:lnTo>
                    <a:pt x="25540" y="63940"/>
                  </a:lnTo>
                  <a:lnTo>
                    <a:pt x="25601" y="62964"/>
                  </a:lnTo>
                  <a:lnTo>
                    <a:pt x="25540" y="61928"/>
                  </a:lnTo>
                  <a:lnTo>
                    <a:pt x="25418" y="60953"/>
                  </a:lnTo>
                  <a:lnTo>
                    <a:pt x="25175" y="59978"/>
                  </a:lnTo>
                  <a:lnTo>
                    <a:pt x="24870" y="58393"/>
                  </a:lnTo>
                  <a:lnTo>
                    <a:pt x="24748" y="57662"/>
                  </a:lnTo>
                  <a:lnTo>
                    <a:pt x="24748" y="56869"/>
                  </a:lnTo>
                  <a:lnTo>
                    <a:pt x="24809" y="56016"/>
                  </a:lnTo>
                  <a:lnTo>
                    <a:pt x="24931" y="55162"/>
                  </a:lnTo>
                  <a:lnTo>
                    <a:pt x="25357" y="53456"/>
                  </a:lnTo>
                  <a:lnTo>
                    <a:pt x="25845" y="51505"/>
                  </a:lnTo>
                  <a:lnTo>
                    <a:pt x="26272" y="49555"/>
                  </a:lnTo>
                  <a:lnTo>
                    <a:pt x="26516" y="47543"/>
                  </a:lnTo>
                  <a:lnTo>
                    <a:pt x="26759" y="45532"/>
                  </a:lnTo>
                  <a:lnTo>
                    <a:pt x="26881" y="43459"/>
                  </a:lnTo>
                  <a:lnTo>
                    <a:pt x="26942" y="41387"/>
                  </a:lnTo>
                  <a:lnTo>
                    <a:pt x="26942" y="39376"/>
                  </a:lnTo>
                  <a:lnTo>
                    <a:pt x="26881" y="38339"/>
                  </a:lnTo>
                  <a:lnTo>
                    <a:pt x="26820" y="37364"/>
                  </a:lnTo>
                  <a:lnTo>
                    <a:pt x="26455" y="35414"/>
                  </a:lnTo>
                  <a:lnTo>
                    <a:pt x="26272" y="34377"/>
                  </a:lnTo>
                  <a:lnTo>
                    <a:pt x="26150" y="33890"/>
                  </a:lnTo>
                  <a:lnTo>
                    <a:pt x="26089" y="33646"/>
                  </a:lnTo>
                  <a:lnTo>
                    <a:pt x="26150" y="33402"/>
                  </a:lnTo>
                  <a:lnTo>
                    <a:pt x="26211" y="32976"/>
                  </a:lnTo>
                  <a:lnTo>
                    <a:pt x="26211" y="32610"/>
                  </a:lnTo>
                  <a:lnTo>
                    <a:pt x="26150" y="31817"/>
                  </a:lnTo>
                  <a:lnTo>
                    <a:pt x="26150" y="28770"/>
                  </a:lnTo>
                  <a:lnTo>
                    <a:pt x="26211" y="28282"/>
                  </a:lnTo>
                  <a:lnTo>
                    <a:pt x="26333" y="27856"/>
                  </a:lnTo>
                  <a:lnTo>
                    <a:pt x="26881" y="26027"/>
                  </a:lnTo>
                  <a:lnTo>
                    <a:pt x="27003" y="25661"/>
                  </a:lnTo>
                  <a:lnTo>
                    <a:pt x="27369" y="26758"/>
                  </a:lnTo>
                  <a:lnTo>
                    <a:pt x="27735" y="27856"/>
                  </a:lnTo>
                  <a:lnTo>
                    <a:pt x="27918" y="28526"/>
                  </a:lnTo>
                  <a:lnTo>
                    <a:pt x="28100" y="29196"/>
                  </a:lnTo>
                  <a:lnTo>
                    <a:pt x="28405" y="30598"/>
                  </a:lnTo>
                  <a:lnTo>
                    <a:pt x="28588" y="31269"/>
                  </a:lnTo>
                  <a:lnTo>
                    <a:pt x="28832" y="32000"/>
                  </a:lnTo>
                  <a:lnTo>
                    <a:pt x="29380" y="33341"/>
                  </a:lnTo>
                  <a:lnTo>
                    <a:pt x="29990" y="34682"/>
                  </a:lnTo>
                  <a:lnTo>
                    <a:pt x="30660" y="36023"/>
                  </a:lnTo>
                  <a:lnTo>
                    <a:pt x="31270" y="37242"/>
                  </a:lnTo>
                  <a:lnTo>
                    <a:pt x="31879" y="38522"/>
                  </a:lnTo>
                  <a:lnTo>
                    <a:pt x="32123" y="39010"/>
                  </a:lnTo>
                  <a:lnTo>
                    <a:pt x="32306" y="39498"/>
                  </a:lnTo>
                  <a:lnTo>
                    <a:pt x="32306" y="39680"/>
                  </a:lnTo>
                  <a:lnTo>
                    <a:pt x="32245" y="39924"/>
                  </a:lnTo>
                  <a:lnTo>
                    <a:pt x="32245" y="40168"/>
                  </a:lnTo>
                  <a:lnTo>
                    <a:pt x="32245" y="40473"/>
                  </a:lnTo>
                  <a:lnTo>
                    <a:pt x="32367" y="40899"/>
                  </a:lnTo>
                  <a:lnTo>
                    <a:pt x="32489" y="41387"/>
                  </a:lnTo>
                  <a:lnTo>
                    <a:pt x="32794" y="42240"/>
                  </a:lnTo>
                  <a:lnTo>
                    <a:pt x="32855" y="42606"/>
                  </a:lnTo>
                  <a:lnTo>
                    <a:pt x="32916" y="42972"/>
                  </a:lnTo>
                  <a:lnTo>
                    <a:pt x="32977" y="44069"/>
                  </a:lnTo>
                  <a:lnTo>
                    <a:pt x="33038" y="44496"/>
                  </a:lnTo>
                  <a:lnTo>
                    <a:pt x="33160" y="44922"/>
                  </a:lnTo>
                  <a:lnTo>
                    <a:pt x="33281" y="45166"/>
                  </a:lnTo>
                  <a:lnTo>
                    <a:pt x="33464" y="45288"/>
                  </a:lnTo>
                  <a:lnTo>
                    <a:pt x="33647" y="45288"/>
                  </a:lnTo>
                  <a:lnTo>
                    <a:pt x="33769" y="45166"/>
                  </a:lnTo>
                  <a:lnTo>
                    <a:pt x="33830" y="45044"/>
                  </a:lnTo>
                  <a:lnTo>
                    <a:pt x="33891" y="44800"/>
                  </a:lnTo>
                  <a:lnTo>
                    <a:pt x="33952" y="44557"/>
                  </a:lnTo>
                  <a:lnTo>
                    <a:pt x="33891" y="44008"/>
                  </a:lnTo>
                  <a:lnTo>
                    <a:pt x="33830" y="43520"/>
                  </a:lnTo>
                  <a:lnTo>
                    <a:pt x="33830" y="43277"/>
                  </a:lnTo>
                  <a:lnTo>
                    <a:pt x="33830" y="43216"/>
                  </a:lnTo>
                  <a:lnTo>
                    <a:pt x="33891" y="43094"/>
                  </a:lnTo>
                  <a:lnTo>
                    <a:pt x="33952" y="43216"/>
                  </a:lnTo>
                  <a:lnTo>
                    <a:pt x="34013" y="43338"/>
                  </a:lnTo>
                  <a:lnTo>
                    <a:pt x="34013" y="43642"/>
                  </a:lnTo>
                  <a:lnTo>
                    <a:pt x="34135" y="44496"/>
                  </a:lnTo>
                  <a:lnTo>
                    <a:pt x="34135" y="45105"/>
                  </a:lnTo>
                  <a:lnTo>
                    <a:pt x="34196" y="45349"/>
                  </a:lnTo>
                  <a:lnTo>
                    <a:pt x="34318" y="45654"/>
                  </a:lnTo>
                  <a:lnTo>
                    <a:pt x="34440" y="45776"/>
                  </a:lnTo>
                  <a:lnTo>
                    <a:pt x="34561" y="45837"/>
                  </a:lnTo>
                  <a:lnTo>
                    <a:pt x="34744" y="45837"/>
                  </a:lnTo>
                  <a:lnTo>
                    <a:pt x="34866" y="45776"/>
                  </a:lnTo>
                  <a:lnTo>
                    <a:pt x="34988" y="45593"/>
                  </a:lnTo>
                  <a:lnTo>
                    <a:pt x="35049" y="45410"/>
                  </a:lnTo>
                  <a:lnTo>
                    <a:pt x="35049" y="44922"/>
                  </a:lnTo>
                  <a:lnTo>
                    <a:pt x="34988" y="44130"/>
                  </a:lnTo>
                  <a:lnTo>
                    <a:pt x="34988" y="43703"/>
                  </a:lnTo>
                  <a:lnTo>
                    <a:pt x="34988" y="43277"/>
                  </a:lnTo>
                  <a:lnTo>
                    <a:pt x="35354" y="44252"/>
                  </a:lnTo>
                  <a:lnTo>
                    <a:pt x="35659" y="45166"/>
                  </a:lnTo>
                  <a:lnTo>
                    <a:pt x="35902" y="45593"/>
                  </a:lnTo>
                  <a:lnTo>
                    <a:pt x="36024" y="45776"/>
                  </a:lnTo>
                  <a:lnTo>
                    <a:pt x="36207" y="45898"/>
                  </a:lnTo>
                  <a:lnTo>
                    <a:pt x="36390" y="45959"/>
                  </a:lnTo>
                  <a:lnTo>
                    <a:pt x="36573" y="45898"/>
                  </a:lnTo>
                  <a:lnTo>
                    <a:pt x="36695" y="45776"/>
                  </a:lnTo>
                  <a:lnTo>
                    <a:pt x="36756" y="45593"/>
                  </a:lnTo>
                  <a:lnTo>
                    <a:pt x="36756" y="45227"/>
                  </a:lnTo>
                  <a:lnTo>
                    <a:pt x="36695" y="44861"/>
                  </a:lnTo>
                  <a:lnTo>
                    <a:pt x="36390" y="44191"/>
                  </a:lnTo>
                  <a:lnTo>
                    <a:pt x="36146" y="43459"/>
                  </a:lnTo>
                  <a:lnTo>
                    <a:pt x="36024" y="43094"/>
                  </a:lnTo>
                  <a:lnTo>
                    <a:pt x="35963" y="42789"/>
                  </a:lnTo>
                  <a:lnTo>
                    <a:pt x="35963" y="42789"/>
                  </a:lnTo>
                  <a:lnTo>
                    <a:pt x="36207" y="43033"/>
                  </a:lnTo>
                  <a:lnTo>
                    <a:pt x="36451" y="43338"/>
                  </a:lnTo>
                  <a:lnTo>
                    <a:pt x="36878" y="43947"/>
                  </a:lnTo>
                  <a:lnTo>
                    <a:pt x="37061" y="44252"/>
                  </a:lnTo>
                  <a:lnTo>
                    <a:pt x="37304" y="44557"/>
                  </a:lnTo>
                  <a:lnTo>
                    <a:pt x="37487" y="44739"/>
                  </a:lnTo>
                  <a:lnTo>
                    <a:pt x="37670" y="44800"/>
                  </a:lnTo>
                  <a:lnTo>
                    <a:pt x="37853" y="44800"/>
                  </a:lnTo>
                  <a:lnTo>
                    <a:pt x="37975" y="44739"/>
                  </a:lnTo>
                  <a:lnTo>
                    <a:pt x="38097" y="44618"/>
                  </a:lnTo>
                  <a:lnTo>
                    <a:pt x="38158" y="44496"/>
                  </a:lnTo>
                  <a:lnTo>
                    <a:pt x="38158" y="44313"/>
                  </a:lnTo>
                  <a:lnTo>
                    <a:pt x="38097" y="44130"/>
                  </a:lnTo>
                  <a:lnTo>
                    <a:pt x="37975" y="43825"/>
                  </a:lnTo>
                  <a:lnTo>
                    <a:pt x="37792" y="43581"/>
                  </a:lnTo>
                  <a:lnTo>
                    <a:pt x="37182" y="42423"/>
                  </a:lnTo>
                  <a:lnTo>
                    <a:pt x="36878" y="41814"/>
                  </a:lnTo>
                  <a:lnTo>
                    <a:pt x="36695" y="41509"/>
                  </a:lnTo>
                  <a:lnTo>
                    <a:pt x="36634" y="41204"/>
                  </a:lnTo>
                  <a:lnTo>
                    <a:pt x="36817" y="41326"/>
                  </a:lnTo>
                  <a:lnTo>
                    <a:pt x="37000" y="41509"/>
                  </a:lnTo>
                  <a:lnTo>
                    <a:pt x="37182" y="41692"/>
                  </a:lnTo>
                  <a:lnTo>
                    <a:pt x="37365" y="41875"/>
                  </a:lnTo>
                  <a:lnTo>
                    <a:pt x="37792" y="42119"/>
                  </a:lnTo>
                  <a:lnTo>
                    <a:pt x="38219" y="42179"/>
                  </a:lnTo>
                  <a:lnTo>
                    <a:pt x="38584" y="42240"/>
                  </a:lnTo>
                  <a:lnTo>
                    <a:pt x="38706" y="42179"/>
                  </a:lnTo>
                  <a:lnTo>
                    <a:pt x="38889" y="42119"/>
                  </a:lnTo>
                  <a:lnTo>
                    <a:pt x="38950" y="41997"/>
                  </a:lnTo>
                  <a:lnTo>
                    <a:pt x="39011" y="41936"/>
                  </a:lnTo>
                  <a:lnTo>
                    <a:pt x="39011" y="41753"/>
                  </a:lnTo>
                  <a:lnTo>
                    <a:pt x="38889" y="41570"/>
                  </a:lnTo>
                  <a:lnTo>
                    <a:pt x="38706" y="41387"/>
                  </a:lnTo>
                  <a:lnTo>
                    <a:pt x="38402" y="41204"/>
                  </a:lnTo>
                  <a:lnTo>
                    <a:pt x="38158" y="40960"/>
                  </a:lnTo>
                  <a:lnTo>
                    <a:pt x="37609" y="40412"/>
                  </a:lnTo>
                  <a:lnTo>
                    <a:pt x="37182" y="39802"/>
                  </a:lnTo>
                  <a:lnTo>
                    <a:pt x="36695" y="39254"/>
                  </a:lnTo>
                  <a:lnTo>
                    <a:pt x="36451" y="39010"/>
                  </a:lnTo>
                  <a:lnTo>
                    <a:pt x="36207" y="38766"/>
                  </a:lnTo>
                  <a:lnTo>
                    <a:pt x="35902" y="38583"/>
                  </a:lnTo>
                  <a:lnTo>
                    <a:pt x="35598" y="38461"/>
                  </a:lnTo>
                  <a:lnTo>
                    <a:pt x="35110" y="38461"/>
                  </a:lnTo>
                  <a:lnTo>
                    <a:pt x="34988" y="38400"/>
                  </a:lnTo>
                  <a:lnTo>
                    <a:pt x="34927" y="38218"/>
                  </a:lnTo>
                  <a:lnTo>
                    <a:pt x="34866" y="38096"/>
                  </a:lnTo>
                  <a:lnTo>
                    <a:pt x="34683" y="37669"/>
                  </a:lnTo>
                  <a:lnTo>
                    <a:pt x="34440" y="36938"/>
                  </a:lnTo>
                  <a:lnTo>
                    <a:pt x="34257" y="36145"/>
                  </a:lnTo>
                  <a:lnTo>
                    <a:pt x="34074" y="35414"/>
                  </a:lnTo>
                  <a:lnTo>
                    <a:pt x="33952" y="34621"/>
                  </a:lnTo>
                  <a:lnTo>
                    <a:pt x="33891" y="33646"/>
                  </a:lnTo>
                  <a:lnTo>
                    <a:pt x="33769" y="32732"/>
                  </a:lnTo>
                  <a:lnTo>
                    <a:pt x="33586" y="31939"/>
                  </a:lnTo>
                  <a:lnTo>
                    <a:pt x="33342" y="31147"/>
                  </a:lnTo>
                  <a:lnTo>
                    <a:pt x="33099" y="30355"/>
                  </a:lnTo>
                  <a:lnTo>
                    <a:pt x="32794" y="29562"/>
                  </a:lnTo>
                  <a:lnTo>
                    <a:pt x="32550" y="28953"/>
                  </a:lnTo>
                  <a:lnTo>
                    <a:pt x="32428" y="28648"/>
                  </a:lnTo>
                  <a:lnTo>
                    <a:pt x="32245" y="28343"/>
                  </a:lnTo>
                  <a:lnTo>
                    <a:pt x="32001" y="27916"/>
                  </a:lnTo>
                  <a:lnTo>
                    <a:pt x="31879" y="27734"/>
                  </a:lnTo>
                  <a:lnTo>
                    <a:pt x="31819" y="27490"/>
                  </a:lnTo>
                  <a:lnTo>
                    <a:pt x="31758" y="27124"/>
                  </a:lnTo>
                  <a:lnTo>
                    <a:pt x="31697" y="26697"/>
                  </a:lnTo>
                  <a:lnTo>
                    <a:pt x="31697" y="25905"/>
                  </a:lnTo>
                  <a:lnTo>
                    <a:pt x="31514" y="24320"/>
                  </a:lnTo>
                  <a:lnTo>
                    <a:pt x="31270" y="22735"/>
                  </a:lnTo>
                  <a:lnTo>
                    <a:pt x="30965" y="21212"/>
                  </a:lnTo>
                  <a:lnTo>
                    <a:pt x="30965" y="20846"/>
                  </a:lnTo>
                  <a:lnTo>
                    <a:pt x="31026" y="20480"/>
                  </a:lnTo>
                  <a:lnTo>
                    <a:pt x="31026" y="19688"/>
                  </a:lnTo>
                  <a:lnTo>
                    <a:pt x="31026" y="18834"/>
                  </a:lnTo>
                  <a:lnTo>
                    <a:pt x="30965" y="18042"/>
                  </a:lnTo>
                  <a:lnTo>
                    <a:pt x="30904" y="17676"/>
                  </a:lnTo>
                  <a:lnTo>
                    <a:pt x="30782" y="17311"/>
                  </a:lnTo>
                  <a:lnTo>
                    <a:pt x="30478" y="16640"/>
                  </a:lnTo>
                  <a:lnTo>
                    <a:pt x="30112" y="16031"/>
                  </a:lnTo>
                  <a:lnTo>
                    <a:pt x="29746" y="15421"/>
                  </a:lnTo>
                  <a:lnTo>
                    <a:pt x="29502" y="15116"/>
                  </a:lnTo>
                  <a:lnTo>
                    <a:pt x="29258" y="14812"/>
                  </a:lnTo>
                  <a:lnTo>
                    <a:pt x="28954" y="14629"/>
                  </a:lnTo>
                  <a:lnTo>
                    <a:pt x="28649" y="14446"/>
                  </a:lnTo>
                  <a:lnTo>
                    <a:pt x="27978" y="14141"/>
                  </a:lnTo>
                  <a:lnTo>
                    <a:pt x="27247" y="13958"/>
                  </a:lnTo>
                  <a:lnTo>
                    <a:pt x="26455" y="13836"/>
                  </a:lnTo>
                  <a:lnTo>
                    <a:pt x="25662" y="13775"/>
                  </a:lnTo>
                  <a:lnTo>
                    <a:pt x="24748" y="13775"/>
                  </a:lnTo>
                  <a:lnTo>
                    <a:pt x="24565" y="13653"/>
                  </a:lnTo>
                  <a:lnTo>
                    <a:pt x="24260" y="13471"/>
                  </a:lnTo>
                  <a:lnTo>
                    <a:pt x="22919" y="12617"/>
                  </a:lnTo>
                  <a:lnTo>
                    <a:pt x="22554" y="12373"/>
                  </a:lnTo>
                  <a:lnTo>
                    <a:pt x="22432" y="12313"/>
                  </a:lnTo>
                  <a:lnTo>
                    <a:pt x="22310" y="12252"/>
                  </a:lnTo>
                  <a:lnTo>
                    <a:pt x="22310" y="12130"/>
                  </a:lnTo>
                  <a:lnTo>
                    <a:pt x="22127" y="10728"/>
                  </a:lnTo>
                  <a:lnTo>
                    <a:pt x="22066" y="10118"/>
                  </a:lnTo>
                  <a:lnTo>
                    <a:pt x="22066" y="9996"/>
                  </a:lnTo>
                  <a:lnTo>
                    <a:pt x="22188" y="9874"/>
                  </a:lnTo>
                  <a:lnTo>
                    <a:pt x="22493" y="9631"/>
                  </a:lnTo>
                  <a:lnTo>
                    <a:pt x="22615" y="9448"/>
                  </a:lnTo>
                  <a:lnTo>
                    <a:pt x="22676" y="9204"/>
                  </a:lnTo>
                  <a:lnTo>
                    <a:pt x="22858" y="8777"/>
                  </a:lnTo>
                  <a:lnTo>
                    <a:pt x="23224" y="7497"/>
                  </a:lnTo>
                  <a:lnTo>
                    <a:pt x="23407" y="6766"/>
                  </a:lnTo>
                  <a:lnTo>
                    <a:pt x="23529" y="6034"/>
                  </a:lnTo>
                  <a:lnTo>
                    <a:pt x="23651" y="5303"/>
                  </a:lnTo>
                  <a:lnTo>
                    <a:pt x="23651" y="4511"/>
                  </a:lnTo>
                  <a:lnTo>
                    <a:pt x="23590" y="3779"/>
                  </a:lnTo>
                  <a:lnTo>
                    <a:pt x="23468" y="3048"/>
                  </a:lnTo>
                  <a:lnTo>
                    <a:pt x="23285" y="2316"/>
                  </a:lnTo>
                  <a:lnTo>
                    <a:pt x="22919" y="1646"/>
                  </a:lnTo>
                  <a:lnTo>
                    <a:pt x="22493" y="1158"/>
                  </a:lnTo>
                  <a:lnTo>
                    <a:pt x="22005" y="731"/>
                  </a:lnTo>
                  <a:lnTo>
                    <a:pt x="21456" y="366"/>
                  </a:lnTo>
                  <a:lnTo>
                    <a:pt x="20786" y="122"/>
                  </a:lnTo>
                  <a:lnTo>
                    <a:pt x="19994" y="61"/>
                  </a:lnTo>
                  <a:lnTo>
                    <a:pt x="19445"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 name="Google Shape;42;p1"/>
            <p:cNvSpPr/>
            <p:nvPr/>
          </p:nvSpPr>
          <p:spPr>
            <a:xfrm>
              <a:off x="5160100" y="1609475"/>
              <a:ext cx="975300" cy="2005375"/>
            </a:xfrm>
            <a:custGeom>
              <a:avLst/>
              <a:gdLst/>
              <a:ahLst/>
              <a:cxnLst/>
              <a:rect l="l" t="t" r="r" b="b"/>
              <a:pathLst>
                <a:path w="39012" h="80215" extrusionOk="0">
                  <a:moveTo>
                    <a:pt x="20115" y="366"/>
                  </a:moveTo>
                  <a:lnTo>
                    <a:pt x="20725" y="488"/>
                  </a:lnTo>
                  <a:lnTo>
                    <a:pt x="21274" y="731"/>
                  </a:lnTo>
                  <a:lnTo>
                    <a:pt x="21822" y="1036"/>
                  </a:lnTo>
                  <a:lnTo>
                    <a:pt x="22127" y="1219"/>
                  </a:lnTo>
                  <a:lnTo>
                    <a:pt x="22371" y="1524"/>
                  </a:lnTo>
                  <a:lnTo>
                    <a:pt x="22554" y="1768"/>
                  </a:lnTo>
                  <a:lnTo>
                    <a:pt x="22736" y="2072"/>
                  </a:lnTo>
                  <a:lnTo>
                    <a:pt x="23041" y="2743"/>
                  </a:lnTo>
                  <a:lnTo>
                    <a:pt x="23163" y="3413"/>
                  </a:lnTo>
                  <a:lnTo>
                    <a:pt x="23285" y="4206"/>
                  </a:lnTo>
                  <a:lnTo>
                    <a:pt x="23346" y="4998"/>
                  </a:lnTo>
                  <a:lnTo>
                    <a:pt x="23285" y="5791"/>
                  </a:lnTo>
                  <a:lnTo>
                    <a:pt x="23163" y="6583"/>
                  </a:lnTo>
                  <a:lnTo>
                    <a:pt x="22858" y="7924"/>
                  </a:lnTo>
                  <a:lnTo>
                    <a:pt x="22615" y="8533"/>
                  </a:lnTo>
                  <a:lnTo>
                    <a:pt x="22371" y="9204"/>
                  </a:lnTo>
                  <a:lnTo>
                    <a:pt x="22310" y="9326"/>
                  </a:lnTo>
                  <a:lnTo>
                    <a:pt x="22188" y="9509"/>
                  </a:lnTo>
                  <a:lnTo>
                    <a:pt x="21883" y="9752"/>
                  </a:lnTo>
                  <a:lnTo>
                    <a:pt x="21152" y="10179"/>
                  </a:lnTo>
                  <a:lnTo>
                    <a:pt x="20420" y="10606"/>
                  </a:lnTo>
                  <a:lnTo>
                    <a:pt x="19994" y="10789"/>
                  </a:lnTo>
                  <a:lnTo>
                    <a:pt x="19567" y="10850"/>
                  </a:lnTo>
                  <a:lnTo>
                    <a:pt x="19201" y="10850"/>
                  </a:lnTo>
                  <a:lnTo>
                    <a:pt x="18774" y="10667"/>
                  </a:lnTo>
                  <a:lnTo>
                    <a:pt x="17982" y="10240"/>
                  </a:lnTo>
                  <a:lnTo>
                    <a:pt x="17251" y="9813"/>
                  </a:lnTo>
                  <a:lnTo>
                    <a:pt x="16946" y="9570"/>
                  </a:lnTo>
                  <a:lnTo>
                    <a:pt x="16763" y="9387"/>
                  </a:lnTo>
                  <a:lnTo>
                    <a:pt x="16702" y="9265"/>
                  </a:lnTo>
                  <a:lnTo>
                    <a:pt x="16519" y="8777"/>
                  </a:lnTo>
                  <a:lnTo>
                    <a:pt x="16336" y="8351"/>
                  </a:lnTo>
                  <a:lnTo>
                    <a:pt x="16093" y="7497"/>
                  </a:lnTo>
                  <a:lnTo>
                    <a:pt x="15910" y="6705"/>
                  </a:lnTo>
                  <a:lnTo>
                    <a:pt x="15788" y="5912"/>
                  </a:lnTo>
                  <a:lnTo>
                    <a:pt x="15727" y="5120"/>
                  </a:lnTo>
                  <a:lnTo>
                    <a:pt x="15727" y="4328"/>
                  </a:lnTo>
                  <a:lnTo>
                    <a:pt x="15849" y="3474"/>
                  </a:lnTo>
                  <a:lnTo>
                    <a:pt x="15971" y="2804"/>
                  </a:lnTo>
                  <a:lnTo>
                    <a:pt x="16275" y="2194"/>
                  </a:lnTo>
                  <a:lnTo>
                    <a:pt x="16641" y="1585"/>
                  </a:lnTo>
                  <a:lnTo>
                    <a:pt x="16824" y="1341"/>
                  </a:lnTo>
                  <a:lnTo>
                    <a:pt x="17129" y="1097"/>
                  </a:lnTo>
                  <a:lnTo>
                    <a:pt x="17677" y="731"/>
                  </a:lnTo>
                  <a:lnTo>
                    <a:pt x="18226" y="549"/>
                  </a:lnTo>
                  <a:lnTo>
                    <a:pt x="18896" y="427"/>
                  </a:lnTo>
                  <a:lnTo>
                    <a:pt x="19506" y="366"/>
                  </a:lnTo>
                  <a:close/>
                  <a:moveTo>
                    <a:pt x="27491" y="19566"/>
                  </a:moveTo>
                  <a:lnTo>
                    <a:pt x="27491" y="19566"/>
                  </a:lnTo>
                  <a:lnTo>
                    <a:pt x="27491" y="19566"/>
                  </a:lnTo>
                  <a:close/>
                  <a:moveTo>
                    <a:pt x="19323" y="32732"/>
                  </a:moveTo>
                  <a:lnTo>
                    <a:pt x="19201" y="32854"/>
                  </a:lnTo>
                  <a:lnTo>
                    <a:pt x="19140" y="33037"/>
                  </a:lnTo>
                  <a:lnTo>
                    <a:pt x="19140" y="33219"/>
                  </a:lnTo>
                  <a:lnTo>
                    <a:pt x="19201" y="33341"/>
                  </a:lnTo>
                  <a:lnTo>
                    <a:pt x="19262" y="33463"/>
                  </a:lnTo>
                  <a:lnTo>
                    <a:pt x="19567" y="33463"/>
                  </a:lnTo>
                  <a:lnTo>
                    <a:pt x="19628" y="33341"/>
                  </a:lnTo>
                  <a:lnTo>
                    <a:pt x="19689" y="33280"/>
                  </a:lnTo>
                  <a:lnTo>
                    <a:pt x="19628" y="33097"/>
                  </a:lnTo>
                  <a:lnTo>
                    <a:pt x="19567" y="33280"/>
                  </a:lnTo>
                  <a:lnTo>
                    <a:pt x="19445" y="33280"/>
                  </a:lnTo>
                  <a:lnTo>
                    <a:pt x="19384" y="33097"/>
                  </a:lnTo>
                  <a:lnTo>
                    <a:pt x="19384" y="32915"/>
                  </a:lnTo>
                  <a:lnTo>
                    <a:pt x="19384" y="32854"/>
                  </a:lnTo>
                  <a:lnTo>
                    <a:pt x="19506" y="32793"/>
                  </a:lnTo>
                  <a:lnTo>
                    <a:pt x="19384" y="32732"/>
                  </a:lnTo>
                  <a:close/>
                  <a:moveTo>
                    <a:pt x="5060" y="39437"/>
                  </a:moveTo>
                  <a:lnTo>
                    <a:pt x="4877" y="39619"/>
                  </a:lnTo>
                  <a:lnTo>
                    <a:pt x="4572" y="40046"/>
                  </a:lnTo>
                  <a:lnTo>
                    <a:pt x="4146" y="40412"/>
                  </a:lnTo>
                  <a:lnTo>
                    <a:pt x="3597" y="40717"/>
                  </a:lnTo>
                  <a:lnTo>
                    <a:pt x="3109" y="40960"/>
                  </a:lnTo>
                  <a:lnTo>
                    <a:pt x="3414" y="40960"/>
                  </a:lnTo>
                  <a:lnTo>
                    <a:pt x="3780" y="40899"/>
                  </a:lnTo>
                  <a:lnTo>
                    <a:pt x="4085" y="40778"/>
                  </a:lnTo>
                  <a:lnTo>
                    <a:pt x="4329" y="40534"/>
                  </a:lnTo>
                  <a:lnTo>
                    <a:pt x="4572" y="40290"/>
                  </a:lnTo>
                  <a:lnTo>
                    <a:pt x="4816" y="40046"/>
                  </a:lnTo>
                  <a:lnTo>
                    <a:pt x="4938" y="39741"/>
                  </a:lnTo>
                  <a:lnTo>
                    <a:pt x="5060" y="39437"/>
                  </a:lnTo>
                  <a:close/>
                  <a:moveTo>
                    <a:pt x="34013" y="39437"/>
                  </a:moveTo>
                  <a:lnTo>
                    <a:pt x="34074" y="39741"/>
                  </a:lnTo>
                  <a:lnTo>
                    <a:pt x="34257" y="40046"/>
                  </a:lnTo>
                  <a:lnTo>
                    <a:pt x="34440" y="40290"/>
                  </a:lnTo>
                  <a:lnTo>
                    <a:pt x="34683" y="40534"/>
                  </a:lnTo>
                  <a:lnTo>
                    <a:pt x="34988" y="40778"/>
                  </a:lnTo>
                  <a:lnTo>
                    <a:pt x="35293" y="40899"/>
                  </a:lnTo>
                  <a:lnTo>
                    <a:pt x="35598" y="40960"/>
                  </a:lnTo>
                  <a:lnTo>
                    <a:pt x="35963" y="40960"/>
                  </a:lnTo>
                  <a:lnTo>
                    <a:pt x="35598" y="40839"/>
                  </a:lnTo>
                  <a:lnTo>
                    <a:pt x="35232" y="40656"/>
                  </a:lnTo>
                  <a:lnTo>
                    <a:pt x="35171" y="40595"/>
                  </a:lnTo>
                  <a:lnTo>
                    <a:pt x="34805" y="40351"/>
                  </a:lnTo>
                  <a:lnTo>
                    <a:pt x="34500" y="40046"/>
                  </a:lnTo>
                  <a:lnTo>
                    <a:pt x="34013" y="39437"/>
                  </a:lnTo>
                  <a:close/>
                  <a:moveTo>
                    <a:pt x="20908" y="57905"/>
                  </a:moveTo>
                  <a:lnTo>
                    <a:pt x="20908" y="57905"/>
                  </a:lnTo>
                  <a:lnTo>
                    <a:pt x="20908" y="57905"/>
                  </a:lnTo>
                  <a:close/>
                  <a:moveTo>
                    <a:pt x="15361" y="56138"/>
                  </a:moveTo>
                  <a:lnTo>
                    <a:pt x="15239" y="56442"/>
                  </a:lnTo>
                  <a:lnTo>
                    <a:pt x="15117" y="56747"/>
                  </a:lnTo>
                  <a:lnTo>
                    <a:pt x="15117" y="57052"/>
                  </a:lnTo>
                  <a:lnTo>
                    <a:pt x="15178" y="57418"/>
                  </a:lnTo>
                  <a:lnTo>
                    <a:pt x="15239" y="57722"/>
                  </a:lnTo>
                  <a:lnTo>
                    <a:pt x="15422" y="57966"/>
                  </a:lnTo>
                  <a:lnTo>
                    <a:pt x="15605" y="58210"/>
                  </a:lnTo>
                  <a:lnTo>
                    <a:pt x="15910" y="58454"/>
                  </a:lnTo>
                  <a:lnTo>
                    <a:pt x="16153" y="58576"/>
                  </a:lnTo>
                  <a:lnTo>
                    <a:pt x="16519" y="58698"/>
                  </a:lnTo>
                  <a:lnTo>
                    <a:pt x="16824" y="58698"/>
                  </a:lnTo>
                  <a:lnTo>
                    <a:pt x="17129" y="58637"/>
                  </a:lnTo>
                  <a:lnTo>
                    <a:pt x="17434" y="58576"/>
                  </a:lnTo>
                  <a:lnTo>
                    <a:pt x="17738" y="58393"/>
                  </a:lnTo>
                  <a:lnTo>
                    <a:pt x="17982" y="58210"/>
                  </a:lnTo>
                  <a:lnTo>
                    <a:pt x="18165" y="57905"/>
                  </a:lnTo>
                  <a:lnTo>
                    <a:pt x="17860" y="58149"/>
                  </a:lnTo>
                  <a:lnTo>
                    <a:pt x="17555" y="58332"/>
                  </a:lnTo>
                  <a:lnTo>
                    <a:pt x="17312" y="58454"/>
                  </a:lnTo>
                  <a:lnTo>
                    <a:pt x="17068" y="58515"/>
                  </a:lnTo>
                  <a:lnTo>
                    <a:pt x="16763" y="58515"/>
                  </a:lnTo>
                  <a:lnTo>
                    <a:pt x="16519" y="58454"/>
                  </a:lnTo>
                  <a:lnTo>
                    <a:pt x="16275" y="58393"/>
                  </a:lnTo>
                  <a:lnTo>
                    <a:pt x="16032" y="58271"/>
                  </a:lnTo>
                  <a:lnTo>
                    <a:pt x="15849" y="58088"/>
                  </a:lnTo>
                  <a:lnTo>
                    <a:pt x="15666" y="57905"/>
                  </a:lnTo>
                  <a:lnTo>
                    <a:pt x="15422" y="57540"/>
                  </a:lnTo>
                  <a:lnTo>
                    <a:pt x="15300" y="57052"/>
                  </a:lnTo>
                  <a:lnTo>
                    <a:pt x="15300" y="56625"/>
                  </a:lnTo>
                  <a:lnTo>
                    <a:pt x="15361" y="56138"/>
                  </a:lnTo>
                  <a:close/>
                  <a:moveTo>
                    <a:pt x="23651" y="56138"/>
                  </a:moveTo>
                  <a:lnTo>
                    <a:pt x="23712" y="56442"/>
                  </a:lnTo>
                  <a:lnTo>
                    <a:pt x="23773" y="56747"/>
                  </a:lnTo>
                  <a:lnTo>
                    <a:pt x="23773" y="57052"/>
                  </a:lnTo>
                  <a:lnTo>
                    <a:pt x="23712" y="57357"/>
                  </a:lnTo>
                  <a:lnTo>
                    <a:pt x="23590" y="57601"/>
                  </a:lnTo>
                  <a:lnTo>
                    <a:pt x="23407" y="57905"/>
                  </a:lnTo>
                  <a:lnTo>
                    <a:pt x="23224" y="58088"/>
                  </a:lnTo>
                  <a:lnTo>
                    <a:pt x="22919" y="58271"/>
                  </a:lnTo>
                  <a:lnTo>
                    <a:pt x="22676" y="58393"/>
                  </a:lnTo>
                  <a:lnTo>
                    <a:pt x="22432" y="58454"/>
                  </a:lnTo>
                  <a:lnTo>
                    <a:pt x="22127" y="58515"/>
                  </a:lnTo>
                  <a:lnTo>
                    <a:pt x="21883" y="58454"/>
                  </a:lnTo>
                  <a:lnTo>
                    <a:pt x="21578" y="58393"/>
                  </a:lnTo>
                  <a:lnTo>
                    <a:pt x="21335" y="58271"/>
                  </a:lnTo>
                  <a:lnTo>
                    <a:pt x="21091" y="58088"/>
                  </a:lnTo>
                  <a:lnTo>
                    <a:pt x="20908" y="57905"/>
                  </a:lnTo>
                  <a:lnTo>
                    <a:pt x="21091" y="58210"/>
                  </a:lnTo>
                  <a:lnTo>
                    <a:pt x="21335" y="58393"/>
                  </a:lnTo>
                  <a:lnTo>
                    <a:pt x="21578" y="58576"/>
                  </a:lnTo>
                  <a:lnTo>
                    <a:pt x="21883" y="58637"/>
                  </a:lnTo>
                  <a:lnTo>
                    <a:pt x="22249" y="58698"/>
                  </a:lnTo>
                  <a:lnTo>
                    <a:pt x="22554" y="58698"/>
                  </a:lnTo>
                  <a:lnTo>
                    <a:pt x="22858" y="58576"/>
                  </a:lnTo>
                  <a:lnTo>
                    <a:pt x="23163" y="58454"/>
                  </a:lnTo>
                  <a:lnTo>
                    <a:pt x="23407" y="58210"/>
                  </a:lnTo>
                  <a:lnTo>
                    <a:pt x="23590" y="57966"/>
                  </a:lnTo>
                  <a:lnTo>
                    <a:pt x="23773" y="57722"/>
                  </a:lnTo>
                  <a:lnTo>
                    <a:pt x="23895" y="57357"/>
                  </a:lnTo>
                  <a:lnTo>
                    <a:pt x="23895" y="57052"/>
                  </a:lnTo>
                  <a:lnTo>
                    <a:pt x="23895" y="56747"/>
                  </a:lnTo>
                  <a:lnTo>
                    <a:pt x="23834" y="56442"/>
                  </a:lnTo>
                  <a:lnTo>
                    <a:pt x="23651" y="56138"/>
                  </a:lnTo>
                  <a:close/>
                  <a:moveTo>
                    <a:pt x="19506" y="53273"/>
                  </a:moveTo>
                  <a:lnTo>
                    <a:pt x="19628" y="54309"/>
                  </a:lnTo>
                  <a:lnTo>
                    <a:pt x="19689" y="54858"/>
                  </a:lnTo>
                  <a:lnTo>
                    <a:pt x="19689" y="55406"/>
                  </a:lnTo>
                  <a:lnTo>
                    <a:pt x="19567" y="56442"/>
                  </a:lnTo>
                  <a:lnTo>
                    <a:pt x="19567" y="56930"/>
                  </a:lnTo>
                  <a:lnTo>
                    <a:pt x="19628" y="57418"/>
                  </a:lnTo>
                  <a:lnTo>
                    <a:pt x="19689" y="57844"/>
                  </a:lnTo>
                  <a:lnTo>
                    <a:pt x="19872" y="58210"/>
                  </a:lnTo>
                  <a:lnTo>
                    <a:pt x="19933" y="58454"/>
                  </a:lnTo>
                  <a:lnTo>
                    <a:pt x="19933" y="58698"/>
                  </a:lnTo>
                  <a:lnTo>
                    <a:pt x="19933" y="59246"/>
                  </a:lnTo>
                  <a:lnTo>
                    <a:pt x="19872" y="60283"/>
                  </a:lnTo>
                  <a:lnTo>
                    <a:pt x="19750" y="61319"/>
                  </a:lnTo>
                  <a:lnTo>
                    <a:pt x="19689" y="62843"/>
                  </a:lnTo>
                  <a:lnTo>
                    <a:pt x="19628" y="64305"/>
                  </a:lnTo>
                  <a:lnTo>
                    <a:pt x="19628" y="65281"/>
                  </a:lnTo>
                  <a:lnTo>
                    <a:pt x="19628" y="66195"/>
                  </a:lnTo>
                  <a:lnTo>
                    <a:pt x="19750" y="68267"/>
                  </a:lnTo>
                  <a:lnTo>
                    <a:pt x="19811" y="69486"/>
                  </a:lnTo>
                  <a:lnTo>
                    <a:pt x="19750" y="70645"/>
                  </a:lnTo>
                  <a:lnTo>
                    <a:pt x="19506" y="73022"/>
                  </a:lnTo>
                  <a:lnTo>
                    <a:pt x="19323" y="70888"/>
                  </a:lnTo>
                  <a:lnTo>
                    <a:pt x="19262" y="69791"/>
                  </a:lnTo>
                  <a:lnTo>
                    <a:pt x="19262" y="68694"/>
                  </a:lnTo>
                  <a:lnTo>
                    <a:pt x="19323" y="67658"/>
                  </a:lnTo>
                  <a:lnTo>
                    <a:pt x="19384" y="66561"/>
                  </a:lnTo>
                  <a:lnTo>
                    <a:pt x="19445" y="65464"/>
                  </a:lnTo>
                  <a:lnTo>
                    <a:pt x="19445" y="64366"/>
                  </a:lnTo>
                  <a:lnTo>
                    <a:pt x="19384" y="62599"/>
                  </a:lnTo>
                  <a:lnTo>
                    <a:pt x="19323" y="61745"/>
                  </a:lnTo>
                  <a:lnTo>
                    <a:pt x="19262" y="60831"/>
                  </a:lnTo>
                  <a:lnTo>
                    <a:pt x="19140" y="59612"/>
                  </a:lnTo>
                  <a:lnTo>
                    <a:pt x="19079" y="59002"/>
                  </a:lnTo>
                  <a:lnTo>
                    <a:pt x="19079" y="58698"/>
                  </a:lnTo>
                  <a:lnTo>
                    <a:pt x="19140" y="58393"/>
                  </a:lnTo>
                  <a:lnTo>
                    <a:pt x="19262" y="57844"/>
                  </a:lnTo>
                  <a:lnTo>
                    <a:pt x="19445" y="57235"/>
                  </a:lnTo>
                  <a:lnTo>
                    <a:pt x="19445" y="56625"/>
                  </a:lnTo>
                  <a:lnTo>
                    <a:pt x="19445" y="56016"/>
                  </a:lnTo>
                  <a:lnTo>
                    <a:pt x="19384" y="55345"/>
                  </a:lnTo>
                  <a:lnTo>
                    <a:pt x="19384" y="54614"/>
                  </a:lnTo>
                  <a:lnTo>
                    <a:pt x="19506" y="53273"/>
                  </a:lnTo>
                  <a:close/>
                  <a:moveTo>
                    <a:pt x="21883" y="10118"/>
                  </a:moveTo>
                  <a:lnTo>
                    <a:pt x="22066" y="12191"/>
                  </a:lnTo>
                  <a:lnTo>
                    <a:pt x="22066" y="12313"/>
                  </a:lnTo>
                  <a:lnTo>
                    <a:pt x="22127" y="12434"/>
                  </a:lnTo>
                  <a:lnTo>
                    <a:pt x="22371" y="12617"/>
                  </a:lnTo>
                  <a:lnTo>
                    <a:pt x="22676" y="12739"/>
                  </a:lnTo>
                  <a:lnTo>
                    <a:pt x="23224" y="13105"/>
                  </a:lnTo>
                  <a:lnTo>
                    <a:pt x="24321" y="13836"/>
                  </a:lnTo>
                  <a:lnTo>
                    <a:pt x="22493" y="14141"/>
                  </a:lnTo>
                  <a:lnTo>
                    <a:pt x="22493" y="14141"/>
                  </a:lnTo>
                  <a:lnTo>
                    <a:pt x="24138" y="14080"/>
                  </a:lnTo>
                  <a:lnTo>
                    <a:pt x="25784" y="14080"/>
                  </a:lnTo>
                  <a:lnTo>
                    <a:pt x="26637" y="14141"/>
                  </a:lnTo>
                  <a:lnTo>
                    <a:pt x="27491" y="14324"/>
                  </a:lnTo>
                  <a:lnTo>
                    <a:pt x="27918" y="14446"/>
                  </a:lnTo>
                  <a:lnTo>
                    <a:pt x="28344" y="14629"/>
                  </a:lnTo>
                  <a:lnTo>
                    <a:pt x="28710" y="14812"/>
                  </a:lnTo>
                  <a:lnTo>
                    <a:pt x="29076" y="15055"/>
                  </a:lnTo>
                  <a:lnTo>
                    <a:pt x="29319" y="15421"/>
                  </a:lnTo>
                  <a:lnTo>
                    <a:pt x="29624" y="15787"/>
                  </a:lnTo>
                  <a:lnTo>
                    <a:pt x="30051" y="16518"/>
                  </a:lnTo>
                  <a:lnTo>
                    <a:pt x="30417" y="17311"/>
                  </a:lnTo>
                  <a:lnTo>
                    <a:pt x="30539" y="17676"/>
                  </a:lnTo>
                  <a:lnTo>
                    <a:pt x="30599" y="18103"/>
                  </a:lnTo>
                  <a:lnTo>
                    <a:pt x="30660" y="19017"/>
                  </a:lnTo>
                  <a:lnTo>
                    <a:pt x="30660" y="19932"/>
                  </a:lnTo>
                  <a:lnTo>
                    <a:pt x="30599" y="20846"/>
                  </a:lnTo>
                  <a:lnTo>
                    <a:pt x="30599" y="21151"/>
                  </a:lnTo>
                  <a:lnTo>
                    <a:pt x="30660" y="21455"/>
                  </a:lnTo>
                  <a:lnTo>
                    <a:pt x="31026" y="23345"/>
                  </a:lnTo>
                  <a:lnTo>
                    <a:pt x="31270" y="25235"/>
                  </a:lnTo>
                  <a:lnTo>
                    <a:pt x="31331" y="26149"/>
                  </a:lnTo>
                  <a:lnTo>
                    <a:pt x="31331" y="27063"/>
                  </a:lnTo>
                  <a:lnTo>
                    <a:pt x="31392" y="27429"/>
                  </a:lnTo>
                  <a:lnTo>
                    <a:pt x="31514" y="27795"/>
                  </a:lnTo>
                  <a:lnTo>
                    <a:pt x="31697" y="28160"/>
                  </a:lnTo>
                  <a:lnTo>
                    <a:pt x="31879" y="28465"/>
                  </a:lnTo>
                  <a:lnTo>
                    <a:pt x="32123" y="28770"/>
                  </a:lnTo>
                  <a:lnTo>
                    <a:pt x="32306" y="29136"/>
                  </a:lnTo>
                  <a:lnTo>
                    <a:pt x="32611" y="29928"/>
                  </a:lnTo>
                  <a:lnTo>
                    <a:pt x="32916" y="30781"/>
                  </a:lnTo>
                  <a:lnTo>
                    <a:pt x="33220" y="31696"/>
                  </a:lnTo>
                  <a:lnTo>
                    <a:pt x="33342" y="32366"/>
                  </a:lnTo>
                  <a:lnTo>
                    <a:pt x="33525" y="33097"/>
                  </a:lnTo>
                  <a:lnTo>
                    <a:pt x="33708" y="34499"/>
                  </a:lnTo>
                  <a:lnTo>
                    <a:pt x="33830" y="35536"/>
                  </a:lnTo>
                  <a:lnTo>
                    <a:pt x="34074" y="36511"/>
                  </a:lnTo>
                  <a:lnTo>
                    <a:pt x="34379" y="37547"/>
                  </a:lnTo>
                  <a:lnTo>
                    <a:pt x="34805" y="38461"/>
                  </a:lnTo>
                  <a:lnTo>
                    <a:pt x="34440" y="38522"/>
                  </a:lnTo>
                  <a:lnTo>
                    <a:pt x="34257" y="38644"/>
                  </a:lnTo>
                  <a:lnTo>
                    <a:pt x="34196" y="38705"/>
                  </a:lnTo>
                  <a:lnTo>
                    <a:pt x="34135" y="38827"/>
                  </a:lnTo>
                  <a:lnTo>
                    <a:pt x="34257" y="38888"/>
                  </a:lnTo>
                  <a:lnTo>
                    <a:pt x="34500" y="38827"/>
                  </a:lnTo>
                  <a:lnTo>
                    <a:pt x="34927" y="38705"/>
                  </a:lnTo>
                  <a:lnTo>
                    <a:pt x="35354" y="38705"/>
                  </a:lnTo>
                  <a:lnTo>
                    <a:pt x="35720" y="38766"/>
                  </a:lnTo>
                  <a:lnTo>
                    <a:pt x="36085" y="39010"/>
                  </a:lnTo>
                  <a:lnTo>
                    <a:pt x="36512" y="39376"/>
                  </a:lnTo>
                  <a:lnTo>
                    <a:pt x="36878" y="39802"/>
                  </a:lnTo>
                  <a:lnTo>
                    <a:pt x="37609" y="40717"/>
                  </a:lnTo>
                  <a:lnTo>
                    <a:pt x="37975" y="41143"/>
                  </a:lnTo>
                  <a:lnTo>
                    <a:pt x="38402" y="41509"/>
                  </a:lnTo>
                  <a:lnTo>
                    <a:pt x="38706" y="41753"/>
                  </a:lnTo>
                  <a:lnTo>
                    <a:pt x="38767" y="41814"/>
                  </a:lnTo>
                  <a:lnTo>
                    <a:pt x="38767" y="41875"/>
                  </a:lnTo>
                  <a:lnTo>
                    <a:pt x="38767" y="41936"/>
                  </a:lnTo>
                  <a:lnTo>
                    <a:pt x="38645" y="41997"/>
                  </a:lnTo>
                  <a:lnTo>
                    <a:pt x="38280" y="41997"/>
                  </a:lnTo>
                  <a:lnTo>
                    <a:pt x="37914" y="41875"/>
                  </a:lnTo>
                  <a:lnTo>
                    <a:pt x="37609" y="41753"/>
                  </a:lnTo>
                  <a:lnTo>
                    <a:pt x="37426" y="41570"/>
                  </a:lnTo>
                  <a:lnTo>
                    <a:pt x="37000" y="41204"/>
                  </a:lnTo>
                  <a:lnTo>
                    <a:pt x="36878" y="41082"/>
                  </a:lnTo>
                  <a:lnTo>
                    <a:pt x="36634" y="41021"/>
                  </a:lnTo>
                  <a:lnTo>
                    <a:pt x="36451" y="40960"/>
                  </a:lnTo>
                  <a:lnTo>
                    <a:pt x="36390" y="41021"/>
                  </a:lnTo>
                  <a:lnTo>
                    <a:pt x="36390" y="41143"/>
                  </a:lnTo>
                  <a:lnTo>
                    <a:pt x="36390" y="41326"/>
                  </a:lnTo>
                  <a:lnTo>
                    <a:pt x="36451" y="41570"/>
                  </a:lnTo>
                  <a:lnTo>
                    <a:pt x="36695" y="42119"/>
                  </a:lnTo>
                  <a:lnTo>
                    <a:pt x="37000" y="42667"/>
                  </a:lnTo>
                  <a:lnTo>
                    <a:pt x="37609" y="43764"/>
                  </a:lnTo>
                  <a:lnTo>
                    <a:pt x="37792" y="44069"/>
                  </a:lnTo>
                  <a:lnTo>
                    <a:pt x="37914" y="44191"/>
                  </a:lnTo>
                  <a:lnTo>
                    <a:pt x="37914" y="44374"/>
                  </a:lnTo>
                  <a:lnTo>
                    <a:pt x="37914" y="44496"/>
                  </a:lnTo>
                  <a:lnTo>
                    <a:pt x="37853" y="44557"/>
                  </a:lnTo>
                  <a:lnTo>
                    <a:pt x="37792" y="44557"/>
                  </a:lnTo>
                  <a:lnTo>
                    <a:pt x="37670" y="44496"/>
                  </a:lnTo>
                  <a:lnTo>
                    <a:pt x="37487" y="44374"/>
                  </a:lnTo>
                  <a:lnTo>
                    <a:pt x="37365" y="44252"/>
                  </a:lnTo>
                  <a:lnTo>
                    <a:pt x="36817" y="43399"/>
                  </a:lnTo>
                  <a:lnTo>
                    <a:pt x="36512" y="42972"/>
                  </a:lnTo>
                  <a:lnTo>
                    <a:pt x="36207" y="42606"/>
                  </a:lnTo>
                  <a:lnTo>
                    <a:pt x="36024" y="42545"/>
                  </a:lnTo>
                  <a:lnTo>
                    <a:pt x="35902" y="42484"/>
                  </a:lnTo>
                  <a:lnTo>
                    <a:pt x="35781" y="42606"/>
                  </a:lnTo>
                  <a:lnTo>
                    <a:pt x="35720" y="42789"/>
                  </a:lnTo>
                  <a:lnTo>
                    <a:pt x="35781" y="43094"/>
                  </a:lnTo>
                  <a:lnTo>
                    <a:pt x="35841" y="43399"/>
                  </a:lnTo>
                  <a:lnTo>
                    <a:pt x="36268" y="44496"/>
                  </a:lnTo>
                  <a:lnTo>
                    <a:pt x="36390" y="44861"/>
                  </a:lnTo>
                  <a:lnTo>
                    <a:pt x="36512" y="45288"/>
                  </a:lnTo>
                  <a:lnTo>
                    <a:pt x="36512" y="45471"/>
                  </a:lnTo>
                  <a:lnTo>
                    <a:pt x="36451" y="45593"/>
                  </a:lnTo>
                  <a:lnTo>
                    <a:pt x="36390" y="45654"/>
                  </a:lnTo>
                  <a:lnTo>
                    <a:pt x="36329" y="45715"/>
                  </a:lnTo>
                  <a:lnTo>
                    <a:pt x="36268" y="45654"/>
                  </a:lnTo>
                  <a:lnTo>
                    <a:pt x="36207" y="45593"/>
                  </a:lnTo>
                  <a:lnTo>
                    <a:pt x="36085" y="45410"/>
                  </a:lnTo>
                  <a:lnTo>
                    <a:pt x="35963" y="45166"/>
                  </a:lnTo>
                  <a:lnTo>
                    <a:pt x="35781" y="44739"/>
                  </a:lnTo>
                  <a:lnTo>
                    <a:pt x="35354" y="43642"/>
                  </a:lnTo>
                  <a:lnTo>
                    <a:pt x="35232" y="43216"/>
                  </a:lnTo>
                  <a:lnTo>
                    <a:pt x="35110" y="42972"/>
                  </a:lnTo>
                  <a:lnTo>
                    <a:pt x="35049" y="42911"/>
                  </a:lnTo>
                  <a:lnTo>
                    <a:pt x="34866" y="42911"/>
                  </a:lnTo>
                  <a:lnTo>
                    <a:pt x="34805" y="42972"/>
                  </a:lnTo>
                  <a:lnTo>
                    <a:pt x="34744" y="43216"/>
                  </a:lnTo>
                  <a:lnTo>
                    <a:pt x="34744" y="43642"/>
                  </a:lnTo>
                  <a:lnTo>
                    <a:pt x="34805" y="44739"/>
                  </a:lnTo>
                  <a:lnTo>
                    <a:pt x="34866" y="45166"/>
                  </a:lnTo>
                  <a:lnTo>
                    <a:pt x="34805" y="45410"/>
                  </a:lnTo>
                  <a:lnTo>
                    <a:pt x="34744" y="45593"/>
                  </a:lnTo>
                  <a:lnTo>
                    <a:pt x="34622" y="45654"/>
                  </a:lnTo>
                  <a:lnTo>
                    <a:pt x="34561" y="45593"/>
                  </a:lnTo>
                  <a:lnTo>
                    <a:pt x="34440" y="45349"/>
                  </a:lnTo>
                  <a:lnTo>
                    <a:pt x="34379" y="44800"/>
                  </a:lnTo>
                  <a:lnTo>
                    <a:pt x="34318" y="44130"/>
                  </a:lnTo>
                  <a:lnTo>
                    <a:pt x="34318" y="43825"/>
                  </a:lnTo>
                  <a:lnTo>
                    <a:pt x="34196" y="43338"/>
                  </a:lnTo>
                  <a:lnTo>
                    <a:pt x="34135" y="43094"/>
                  </a:lnTo>
                  <a:lnTo>
                    <a:pt x="34074" y="42911"/>
                  </a:lnTo>
                  <a:lnTo>
                    <a:pt x="33891" y="42850"/>
                  </a:lnTo>
                  <a:lnTo>
                    <a:pt x="33769" y="42911"/>
                  </a:lnTo>
                  <a:lnTo>
                    <a:pt x="33647" y="42972"/>
                  </a:lnTo>
                  <a:lnTo>
                    <a:pt x="33647" y="43094"/>
                  </a:lnTo>
                  <a:lnTo>
                    <a:pt x="33586" y="43338"/>
                  </a:lnTo>
                  <a:lnTo>
                    <a:pt x="33647" y="43825"/>
                  </a:lnTo>
                  <a:lnTo>
                    <a:pt x="33647" y="44252"/>
                  </a:lnTo>
                  <a:lnTo>
                    <a:pt x="33647" y="44618"/>
                  </a:lnTo>
                  <a:lnTo>
                    <a:pt x="33647" y="44800"/>
                  </a:lnTo>
                  <a:lnTo>
                    <a:pt x="33586" y="44983"/>
                  </a:lnTo>
                  <a:lnTo>
                    <a:pt x="33525" y="45044"/>
                  </a:lnTo>
                  <a:lnTo>
                    <a:pt x="33464" y="44983"/>
                  </a:lnTo>
                  <a:lnTo>
                    <a:pt x="33403" y="44922"/>
                  </a:lnTo>
                  <a:lnTo>
                    <a:pt x="33281" y="44679"/>
                  </a:lnTo>
                  <a:lnTo>
                    <a:pt x="33281" y="44435"/>
                  </a:lnTo>
                  <a:lnTo>
                    <a:pt x="33220" y="43886"/>
                  </a:lnTo>
                  <a:lnTo>
                    <a:pt x="33099" y="42667"/>
                  </a:lnTo>
                  <a:lnTo>
                    <a:pt x="33099" y="42423"/>
                  </a:lnTo>
                  <a:lnTo>
                    <a:pt x="33038" y="42240"/>
                  </a:lnTo>
                  <a:lnTo>
                    <a:pt x="32794" y="41509"/>
                  </a:lnTo>
                  <a:lnTo>
                    <a:pt x="32550" y="40717"/>
                  </a:lnTo>
                  <a:lnTo>
                    <a:pt x="32489" y="40412"/>
                  </a:lnTo>
                  <a:lnTo>
                    <a:pt x="32489" y="40046"/>
                  </a:lnTo>
                  <a:lnTo>
                    <a:pt x="32489" y="39863"/>
                  </a:lnTo>
                  <a:lnTo>
                    <a:pt x="32550" y="39741"/>
                  </a:lnTo>
                  <a:lnTo>
                    <a:pt x="32672" y="39619"/>
                  </a:lnTo>
                  <a:lnTo>
                    <a:pt x="32794" y="39498"/>
                  </a:lnTo>
                  <a:lnTo>
                    <a:pt x="32916" y="39437"/>
                  </a:lnTo>
                  <a:lnTo>
                    <a:pt x="32916" y="39376"/>
                  </a:lnTo>
                  <a:lnTo>
                    <a:pt x="32916" y="39315"/>
                  </a:lnTo>
                  <a:lnTo>
                    <a:pt x="32794" y="39254"/>
                  </a:lnTo>
                  <a:lnTo>
                    <a:pt x="32672" y="39254"/>
                  </a:lnTo>
                  <a:lnTo>
                    <a:pt x="32489" y="39376"/>
                  </a:lnTo>
                  <a:lnTo>
                    <a:pt x="32123" y="38400"/>
                  </a:lnTo>
                  <a:lnTo>
                    <a:pt x="31697" y="37364"/>
                  </a:lnTo>
                  <a:lnTo>
                    <a:pt x="30721" y="35414"/>
                  </a:lnTo>
                  <a:lnTo>
                    <a:pt x="29807" y="33463"/>
                  </a:lnTo>
                  <a:lnTo>
                    <a:pt x="29380" y="32488"/>
                  </a:lnTo>
                  <a:lnTo>
                    <a:pt x="29015" y="31452"/>
                  </a:lnTo>
                  <a:lnTo>
                    <a:pt x="28710" y="30355"/>
                  </a:lnTo>
                  <a:lnTo>
                    <a:pt x="28466" y="29257"/>
                  </a:lnTo>
                  <a:lnTo>
                    <a:pt x="28161" y="28160"/>
                  </a:lnTo>
                  <a:lnTo>
                    <a:pt x="27796" y="27063"/>
                  </a:lnTo>
                  <a:lnTo>
                    <a:pt x="27064" y="25356"/>
                  </a:lnTo>
                  <a:lnTo>
                    <a:pt x="27064" y="25174"/>
                  </a:lnTo>
                  <a:lnTo>
                    <a:pt x="27064" y="24991"/>
                  </a:lnTo>
                  <a:lnTo>
                    <a:pt x="27125" y="24747"/>
                  </a:lnTo>
                  <a:lnTo>
                    <a:pt x="27247" y="24625"/>
                  </a:lnTo>
                  <a:lnTo>
                    <a:pt x="27369" y="24503"/>
                  </a:lnTo>
                  <a:lnTo>
                    <a:pt x="27552" y="24259"/>
                  </a:lnTo>
                  <a:lnTo>
                    <a:pt x="27674" y="23955"/>
                  </a:lnTo>
                  <a:lnTo>
                    <a:pt x="27796" y="23345"/>
                  </a:lnTo>
                  <a:lnTo>
                    <a:pt x="27857" y="22735"/>
                  </a:lnTo>
                  <a:lnTo>
                    <a:pt x="27857" y="22126"/>
                  </a:lnTo>
                  <a:lnTo>
                    <a:pt x="27735" y="21455"/>
                  </a:lnTo>
                  <a:lnTo>
                    <a:pt x="27613" y="20846"/>
                  </a:lnTo>
                  <a:lnTo>
                    <a:pt x="27491" y="20541"/>
                  </a:lnTo>
                  <a:lnTo>
                    <a:pt x="27430" y="20236"/>
                  </a:lnTo>
                  <a:lnTo>
                    <a:pt x="27491" y="19566"/>
                  </a:lnTo>
                  <a:lnTo>
                    <a:pt x="27369" y="20175"/>
                  </a:lnTo>
                  <a:lnTo>
                    <a:pt x="27369" y="20358"/>
                  </a:lnTo>
                  <a:lnTo>
                    <a:pt x="27430" y="20602"/>
                  </a:lnTo>
                  <a:lnTo>
                    <a:pt x="27491" y="21212"/>
                  </a:lnTo>
                  <a:lnTo>
                    <a:pt x="27552" y="21821"/>
                  </a:lnTo>
                  <a:lnTo>
                    <a:pt x="27613" y="22370"/>
                  </a:lnTo>
                  <a:lnTo>
                    <a:pt x="27552" y="22979"/>
                  </a:lnTo>
                  <a:lnTo>
                    <a:pt x="27430" y="23589"/>
                  </a:lnTo>
                  <a:lnTo>
                    <a:pt x="27369" y="23833"/>
                  </a:lnTo>
                  <a:lnTo>
                    <a:pt x="27186" y="24076"/>
                  </a:lnTo>
                  <a:lnTo>
                    <a:pt x="27064" y="24320"/>
                  </a:lnTo>
                  <a:lnTo>
                    <a:pt x="26820" y="24503"/>
                  </a:lnTo>
                  <a:lnTo>
                    <a:pt x="26637" y="24686"/>
                  </a:lnTo>
                  <a:lnTo>
                    <a:pt x="26394" y="24808"/>
                  </a:lnTo>
                  <a:lnTo>
                    <a:pt x="25845" y="24991"/>
                  </a:lnTo>
                  <a:lnTo>
                    <a:pt x="25297" y="25052"/>
                  </a:lnTo>
                  <a:lnTo>
                    <a:pt x="24016" y="25235"/>
                  </a:lnTo>
                  <a:lnTo>
                    <a:pt x="23468" y="25295"/>
                  </a:lnTo>
                  <a:lnTo>
                    <a:pt x="22797" y="25295"/>
                  </a:lnTo>
                  <a:lnTo>
                    <a:pt x="22676" y="25235"/>
                  </a:lnTo>
                  <a:lnTo>
                    <a:pt x="22493" y="25174"/>
                  </a:lnTo>
                  <a:lnTo>
                    <a:pt x="22249" y="24991"/>
                  </a:lnTo>
                  <a:lnTo>
                    <a:pt x="21639" y="24625"/>
                  </a:lnTo>
                  <a:lnTo>
                    <a:pt x="20359" y="23894"/>
                  </a:lnTo>
                  <a:lnTo>
                    <a:pt x="21883" y="24991"/>
                  </a:lnTo>
                  <a:lnTo>
                    <a:pt x="22249" y="25295"/>
                  </a:lnTo>
                  <a:lnTo>
                    <a:pt x="22432" y="25417"/>
                  </a:lnTo>
                  <a:lnTo>
                    <a:pt x="22676" y="25539"/>
                  </a:lnTo>
                  <a:lnTo>
                    <a:pt x="22797" y="25600"/>
                  </a:lnTo>
                  <a:lnTo>
                    <a:pt x="23346" y="25600"/>
                  </a:lnTo>
                  <a:lnTo>
                    <a:pt x="24260" y="25539"/>
                  </a:lnTo>
                  <a:lnTo>
                    <a:pt x="25175" y="25417"/>
                  </a:lnTo>
                  <a:lnTo>
                    <a:pt x="26028" y="25295"/>
                  </a:lnTo>
                  <a:lnTo>
                    <a:pt x="26455" y="25174"/>
                  </a:lnTo>
                  <a:lnTo>
                    <a:pt x="26820" y="24991"/>
                  </a:lnTo>
                  <a:lnTo>
                    <a:pt x="26698" y="25539"/>
                  </a:lnTo>
                  <a:lnTo>
                    <a:pt x="25845" y="28099"/>
                  </a:lnTo>
                  <a:lnTo>
                    <a:pt x="25784" y="28282"/>
                  </a:lnTo>
                  <a:lnTo>
                    <a:pt x="25723" y="28709"/>
                  </a:lnTo>
                  <a:lnTo>
                    <a:pt x="25784" y="30416"/>
                  </a:lnTo>
                  <a:lnTo>
                    <a:pt x="25784" y="32610"/>
                  </a:lnTo>
                  <a:lnTo>
                    <a:pt x="25784" y="32976"/>
                  </a:lnTo>
                  <a:lnTo>
                    <a:pt x="25723" y="33280"/>
                  </a:lnTo>
                  <a:lnTo>
                    <a:pt x="25723" y="33585"/>
                  </a:lnTo>
                  <a:lnTo>
                    <a:pt x="25723" y="33890"/>
                  </a:lnTo>
                  <a:lnTo>
                    <a:pt x="25845" y="34195"/>
                  </a:lnTo>
                  <a:lnTo>
                    <a:pt x="26028" y="35109"/>
                  </a:lnTo>
                  <a:lnTo>
                    <a:pt x="26333" y="36877"/>
                  </a:lnTo>
                  <a:lnTo>
                    <a:pt x="26455" y="37730"/>
                  </a:lnTo>
                  <a:lnTo>
                    <a:pt x="26516" y="38644"/>
                  </a:lnTo>
                  <a:lnTo>
                    <a:pt x="26516" y="40412"/>
                  </a:lnTo>
                  <a:lnTo>
                    <a:pt x="26455" y="42240"/>
                  </a:lnTo>
                  <a:lnTo>
                    <a:pt x="26394" y="44008"/>
                  </a:lnTo>
                  <a:lnTo>
                    <a:pt x="26272" y="45776"/>
                  </a:lnTo>
                  <a:lnTo>
                    <a:pt x="26028" y="47543"/>
                  </a:lnTo>
                  <a:lnTo>
                    <a:pt x="25784" y="49311"/>
                  </a:lnTo>
                  <a:lnTo>
                    <a:pt x="25479" y="51079"/>
                  </a:lnTo>
                  <a:lnTo>
                    <a:pt x="25053" y="52846"/>
                  </a:lnTo>
                  <a:lnTo>
                    <a:pt x="24565" y="54553"/>
                  </a:lnTo>
                  <a:lnTo>
                    <a:pt x="24382" y="55406"/>
                  </a:lnTo>
                  <a:lnTo>
                    <a:pt x="24260" y="56260"/>
                  </a:lnTo>
                  <a:lnTo>
                    <a:pt x="24260" y="57235"/>
                  </a:lnTo>
                  <a:lnTo>
                    <a:pt x="24321" y="58210"/>
                  </a:lnTo>
                  <a:lnTo>
                    <a:pt x="24504" y="59063"/>
                  </a:lnTo>
                  <a:lnTo>
                    <a:pt x="24687" y="59917"/>
                  </a:lnTo>
                  <a:lnTo>
                    <a:pt x="24931" y="60770"/>
                  </a:lnTo>
                  <a:lnTo>
                    <a:pt x="25053" y="61684"/>
                  </a:lnTo>
                  <a:lnTo>
                    <a:pt x="25114" y="62538"/>
                  </a:lnTo>
                  <a:lnTo>
                    <a:pt x="25114" y="63391"/>
                  </a:lnTo>
                  <a:lnTo>
                    <a:pt x="24992" y="64244"/>
                  </a:lnTo>
                  <a:lnTo>
                    <a:pt x="24870" y="65098"/>
                  </a:lnTo>
                  <a:lnTo>
                    <a:pt x="24565" y="66317"/>
                  </a:lnTo>
                  <a:lnTo>
                    <a:pt x="24260" y="67475"/>
                  </a:lnTo>
                  <a:lnTo>
                    <a:pt x="23529" y="69791"/>
                  </a:lnTo>
                  <a:lnTo>
                    <a:pt x="22493" y="73326"/>
                  </a:lnTo>
                  <a:lnTo>
                    <a:pt x="22127" y="74789"/>
                  </a:lnTo>
                  <a:lnTo>
                    <a:pt x="22066" y="75216"/>
                  </a:lnTo>
                  <a:lnTo>
                    <a:pt x="22005" y="75460"/>
                  </a:lnTo>
                  <a:lnTo>
                    <a:pt x="22066" y="75704"/>
                  </a:lnTo>
                  <a:lnTo>
                    <a:pt x="22127" y="75947"/>
                  </a:lnTo>
                  <a:lnTo>
                    <a:pt x="22249" y="76252"/>
                  </a:lnTo>
                  <a:lnTo>
                    <a:pt x="22493" y="76740"/>
                  </a:lnTo>
                  <a:lnTo>
                    <a:pt x="22858" y="77410"/>
                  </a:lnTo>
                  <a:lnTo>
                    <a:pt x="23346" y="78081"/>
                  </a:lnTo>
                  <a:lnTo>
                    <a:pt x="23590" y="78386"/>
                  </a:lnTo>
                  <a:lnTo>
                    <a:pt x="23834" y="78568"/>
                  </a:lnTo>
                  <a:lnTo>
                    <a:pt x="24260" y="78873"/>
                  </a:lnTo>
                  <a:lnTo>
                    <a:pt x="24321" y="78995"/>
                  </a:lnTo>
                  <a:lnTo>
                    <a:pt x="24321" y="79056"/>
                  </a:lnTo>
                  <a:lnTo>
                    <a:pt x="24260" y="79117"/>
                  </a:lnTo>
                  <a:lnTo>
                    <a:pt x="24199" y="79178"/>
                  </a:lnTo>
                  <a:lnTo>
                    <a:pt x="23956" y="79239"/>
                  </a:lnTo>
                  <a:lnTo>
                    <a:pt x="23773" y="79300"/>
                  </a:lnTo>
                  <a:lnTo>
                    <a:pt x="22919" y="79483"/>
                  </a:lnTo>
                  <a:lnTo>
                    <a:pt x="22493" y="79544"/>
                  </a:lnTo>
                  <a:lnTo>
                    <a:pt x="22066" y="79605"/>
                  </a:lnTo>
                  <a:lnTo>
                    <a:pt x="21700" y="79544"/>
                  </a:lnTo>
                  <a:lnTo>
                    <a:pt x="21578" y="79422"/>
                  </a:lnTo>
                  <a:lnTo>
                    <a:pt x="21578" y="79300"/>
                  </a:lnTo>
                  <a:lnTo>
                    <a:pt x="21517" y="78995"/>
                  </a:lnTo>
                  <a:lnTo>
                    <a:pt x="21456" y="78873"/>
                  </a:lnTo>
                  <a:lnTo>
                    <a:pt x="21335" y="78751"/>
                  </a:lnTo>
                  <a:lnTo>
                    <a:pt x="21213" y="78751"/>
                  </a:lnTo>
                  <a:lnTo>
                    <a:pt x="21213" y="78873"/>
                  </a:lnTo>
                  <a:lnTo>
                    <a:pt x="21274" y="79117"/>
                  </a:lnTo>
                  <a:lnTo>
                    <a:pt x="21335" y="79422"/>
                  </a:lnTo>
                  <a:lnTo>
                    <a:pt x="21335" y="79605"/>
                  </a:lnTo>
                  <a:lnTo>
                    <a:pt x="21335" y="79727"/>
                  </a:lnTo>
                  <a:lnTo>
                    <a:pt x="21213" y="79848"/>
                  </a:lnTo>
                  <a:lnTo>
                    <a:pt x="21030" y="79909"/>
                  </a:lnTo>
                  <a:lnTo>
                    <a:pt x="20725" y="79970"/>
                  </a:lnTo>
                  <a:lnTo>
                    <a:pt x="20359" y="79970"/>
                  </a:lnTo>
                  <a:lnTo>
                    <a:pt x="20176" y="79909"/>
                  </a:lnTo>
                  <a:lnTo>
                    <a:pt x="19994" y="79848"/>
                  </a:lnTo>
                  <a:lnTo>
                    <a:pt x="19872" y="79666"/>
                  </a:lnTo>
                  <a:lnTo>
                    <a:pt x="19750" y="79422"/>
                  </a:lnTo>
                  <a:lnTo>
                    <a:pt x="19628" y="78995"/>
                  </a:lnTo>
                  <a:lnTo>
                    <a:pt x="19628" y="78507"/>
                  </a:lnTo>
                  <a:lnTo>
                    <a:pt x="19628" y="78020"/>
                  </a:lnTo>
                  <a:lnTo>
                    <a:pt x="19628" y="75582"/>
                  </a:lnTo>
                  <a:lnTo>
                    <a:pt x="19750" y="74119"/>
                  </a:lnTo>
                  <a:lnTo>
                    <a:pt x="19872" y="72656"/>
                  </a:lnTo>
                  <a:lnTo>
                    <a:pt x="19994" y="71193"/>
                  </a:lnTo>
                  <a:lnTo>
                    <a:pt x="20115" y="69669"/>
                  </a:lnTo>
                  <a:lnTo>
                    <a:pt x="20115" y="68816"/>
                  </a:lnTo>
                  <a:lnTo>
                    <a:pt x="20055" y="67963"/>
                  </a:lnTo>
                  <a:lnTo>
                    <a:pt x="19994" y="66195"/>
                  </a:lnTo>
                  <a:lnTo>
                    <a:pt x="19933" y="64915"/>
                  </a:lnTo>
                  <a:lnTo>
                    <a:pt x="19994" y="63696"/>
                  </a:lnTo>
                  <a:lnTo>
                    <a:pt x="20055" y="62172"/>
                  </a:lnTo>
                  <a:lnTo>
                    <a:pt x="20176" y="60587"/>
                  </a:lnTo>
                  <a:lnTo>
                    <a:pt x="20237" y="59734"/>
                  </a:lnTo>
                  <a:lnTo>
                    <a:pt x="20298" y="58820"/>
                  </a:lnTo>
                  <a:lnTo>
                    <a:pt x="20298" y="58515"/>
                  </a:lnTo>
                  <a:lnTo>
                    <a:pt x="20237" y="58271"/>
                  </a:lnTo>
                  <a:lnTo>
                    <a:pt x="20115" y="57905"/>
                  </a:lnTo>
                  <a:lnTo>
                    <a:pt x="19994" y="57540"/>
                  </a:lnTo>
                  <a:lnTo>
                    <a:pt x="19872" y="57113"/>
                  </a:lnTo>
                  <a:lnTo>
                    <a:pt x="19872" y="56625"/>
                  </a:lnTo>
                  <a:lnTo>
                    <a:pt x="19994" y="55772"/>
                  </a:lnTo>
                  <a:lnTo>
                    <a:pt x="19994" y="55345"/>
                  </a:lnTo>
                  <a:lnTo>
                    <a:pt x="19994" y="54919"/>
                  </a:lnTo>
                  <a:lnTo>
                    <a:pt x="19933" y="54065"/>
                  </a:lnTo>
                  <a:lnTo>
                    <a:pt x="19750" y="52359"/>
                  </a:lnTo>
                  <a:lnTo>
                    <a:pt x="19689" y="50652"/>
                  </a:lnTo>
                  <a:lnTo>
                    <a:pt x="19689" y="48275"/>
                  </a:lnTo>
                  <a:lnTo>
                    <a:pt x="19689" y="45898"/>
                  </a:lnTo>
                  <a:lnTo>
                    <a:pt x="19628" y="44130"/>
                  </a:lnTo>
                  <a:lnTo>
                    <a:pt x="19628" y="43338"/>
                  </a:lnTo>
                  <a:lnTo>
                    <a:pt x="19628" y="43155"/>
                  </a:lnTo>
                  <a:lnTo>
                    <a:pt x="19628" y="42911"/>
                  </a:lnTo>
                  <a:lnTo>
                    <a:pt x="19872" y="42911"/>
                  </a:lnTo>
                  <a:lnTo>
                    <a:pt x="20237" y="42789"/>
                  </a:lnTo>
                  <a:lnTo>
                    <a:pt x="20542" y="42667"/>
                  </a:lnTo>
                  <a:lnTo>
                    <a:pt x="20786" y="42423"/>
                  </a:lnTo>
                  <a:lnTo>
                    <a:pt x="20969" y="42119"/>
                  </a:lnTo>
                  <a:lnTo>
                    <a:pt x="21030" y="41814"/>
                  </a:lnTo>
                  <a:lnTo>
                    <a:pt x="21030" y="41509"/>
                  </a:lnTo>
                  <a:lnTo>
                    <a:pt x="20847" y="41936"/>
                  </a:lnTo>
                  <a:lnTo>
                    <a:pt x="20725" y="42119"/>
                  </a:lnTo>
                  <a:lnTo>
                    <a:pt x="20542" y="42301"/>
                  </a:lnTo>
                  <a:lnTo>
                    <a:pt x="20359" y="42423"/>
                  </a:lnTo>
                  <a:lnTo>
                    <a:pt x="20115" y="42484"/>
                  </a:lnTo>
                  <a:lnTo>
                    <a:pt x="19567" y="42545"/>
                  </a:lnTo>
                  <a:lnTo>
                    <a:pt x="19018" y="42484"/>
                  </a:lnTo>
                  <a:lnTo>
                    <a:pt x="18774" y="42423"/>
                  </a:lnTo>
                  <a:lnTo>
                    <a:pt x="18592" y="42301"/>
                  </a:lnTo>
                  <a:lnTo>
                    <a:pt x="18409" y="42119"/>
                  </a:lnTo>
                  <a:lnTo>
                    <a:pt x="18287" y="41936"/>
                  </a:lnTo>
                  <a:lnTo>
                    <a:pt x="18104" y="41509"/>
                  </a:lnTo>
                  <a:lnTo>
                    <a:pt x="18104" y="41753"/>
                  </a:lnTo>
                  <a:lnTo>
                    <a:pt x="18104" y="41997"/>
                  </a:lnTo>
                  <a:lnTo>
                    <a:pt x="18226" y="42240"/>
                  </a:lnTo>
                  <a:lnTo>
                    <a:pt x="18348" y="42484"/>
                  </a:lnTo>
                  <a:lnTo>
                    <a:pt x="18592" y="42667"/>
                  </a:lnTo>
                  <a:lnTo>
                    <a:pt x="18896" y="42789"/>
                  </a:lnTo>
                  <a:lnTo>
                    <a:pt x="19201" y="42850"/>
                  </a:lnTo>
                  <a:lnTo>
                    <a:pt x="19323" y="42911"/>
                  </a:lnTo>
                  <a:lnTo>
                    <a:pt x="19445" y="42911"/>
                  </a:lnTo>
                  <a:lnTo>
                    <a:pt x="19445" y="43033"/>
                  </a:lnTo>
                  <a:lnTo>
                    <a:pt x="19445" y="43094"/>
                  </a:lnTo>
                  <a:lnTo>
                    <a:pt x="19384" y="43642"/>
                  </a:lnTo>
                  <a:lnTo>
                    <a:pt x="19384" y="46324"/>
                  </a:lnTo>
                  <a:lnTo>
                    <a:pt x="19384" y="48458"/>
                  </a:lnTo>
                  <a:lnTo>
                    <a:pt x="19384" y="50652"/>
                  </a:lnTo>
                  <a:lnTo>
                    <a:pt x="19323" y="51993"/>
                  </a:lnTo>
                  <a:lnTo>
                    <a:pt x="19201" y="53395"/>
                  </a:lnTo>
                  <a:lnTo>
                    <a:pt x="19079" y="54858"/>
                  </a:lnTo>
                  <a:lnTo>
                    <a:pt x="19079" y="55528"/>
                  </a:lnTo>
                  <a:lnTo>
                    <a:pt x="19079" y="56260"/>
                  </a:lnTo>
                  <a:lnTo>
                    <a:pt x="19140" y="56930"/>
                  </a:lnTo>
                  <a:lnTo>
                    <a:pt x="19018" y="57662"/>
                  </a:lnTo>
                  <a:lnTo>
                    <a:pt x="18835" y="58149"/>
                  </a:lnTo>
                  <a:lnTo>
                    <a:pt x="18774" y="58393"/>
                  </a:lnTo>
                  <a:lnTo>
                    <a:pt x="18714" y="58637"/>
                  </a:lnTo>
                  <a:lnTo>
                    <a:pt x="18714" y="59368"/>
                  </a:lnTo>
                  <a:lnTo>
                    <a:pt x="18835" y="60100"/>
                  </a:lnTo>
                  <a:lnTo>
                    <a:pt x="18896" y="60831"/>
                  </a:lnTo>
                  <a:lnTo>
                    <a:pt x="18957" y="61563"/>
                  </a:lnTo>
                  <a:lnTo>
                    <a:pt x="19018" y="63818"/>
                  </a:lnTo>
                  <a:lnTo>
                    <a:pt x="19079" y="64854"/>
                  </a:lnTo>
                  <a:lnTo>
                    <a:pt x="19079" y="65829"/>
                  </a:lnTo>
                  <a:lnTo>
                    <a:pt x="19018" y="67292"/>
                  </a:lnTo>
                  <a:lnTo>
                    <a:pt x="18896" y="68755"/>
                  </a:lnTo>
                  <a:lnTo>
                    <a:pt x="18957" y="70218"/>
                  </a:lnTo>
                  <a:lnTo>
                    <a:pt x="19079" y="71681"/>
                  </a:lnTo>
                  <a:lnTo>
                    <a:pt x="19262" y="73144"/>
                  </a:lnTo>
                  <a:lnTo>
                    <a:pt x="19384" y="74606"/>
                  </a:lnTo>
                  <a:lnTo>
                    <a:pt x="19384" y="75886"/>
                  </a:lnTo>
                  <a:lnTo>
                    <a:pt x="19384" y="77959"/>
                  </a:lnTo>
                  <a:lnTo>
                    <a:pt x="19384" y="78873"/>
                  </a:lnTo>
                  <a:lnTo>
                    <a:pt x="19384" y="79178"/>
                  </a:lnTo>
                  <a:lnTo>
                    <a:pt x="19323" y="79422"/>
                  </a:lnTo>
                  <a:lnTo>
                    <a:pt x="19140" y="79727"/>
                  </a:lnTo>
                  <a:lnTo>
                    <a:pt x="18957" y="79909"/>
                  </a:lnTo>
                  <a:lnTo>
                    <a:pt x="18653" y="79970"/>
                  </a:lnTo>
                  <a:lnTo>
                    <a:pt x="18348" y="79970"/>
                  </a:lnTo>
                  <a:lnTo>
                    <a:pt x="18043" y="79909"/>
                  </a:lnTo>
                  <a:lnTo>
                    <a:pt x="17799" y="79787"/>
                  </a:lnTo>
                  <a:lnTo>
                    <a:pt x="17738" y="79666"/>
                  </a:lnTo>
                  <a:lnTo>
                    <a:pt x="17677" y="79605"/>
                  </a:lnTo>
                  <a:lnTo>
                    <a:pt x="17738" y="79361"/>
                  </a:lnTo>
                  <a:lnTo>
                    <a:pt x="17799" y="79056"/>
                  </a:lnTo>
                  <a:lnTo>
                    <a:pt x="17860" y="78934"/>
                  </a:lnTo>
                  <a:lnTo>
                    <a:pt x="17921" y="78873"/>
                  </a:lnTo>
                  <a:lnTo>
                    <a:pt x="17860" y="78812"/>
                  </a:lnTo>
                  <a:lnTo>
                    <a:pt x="17799" y="78751"/>
                  </a:lnTo>
                  <a:lnTo>
                    <a:pt x="17677" y="78751"/>
                  </a:lnTo>
                  <a:lnTo>
                    <a:pt x="17616" y="78812"/>
                  </a:lnTo>
                  <a:lnTo>
                    <a:pt x="17555" y="78995"/>
                  </a:lnTo>
                  <a:lnTo>
                    <a:pt x="17555" y="79178"/>
                  </a:lnTo>
                  <a:lnTo>
                    <a:pt x="17494" y="79300"/>
                  </a:lnTo>
                  <a:lnTo>
                    <a:pt x="17434" y="79483"/>
                  </a:lnTo>
                  <a:lnTo>
                    <a:pt x="17312" y="79544"/>
                  </a:lnTo>
                  <a:lnTo>
                    <a:pt x="17129" y="79605"/>
                  </a:lnTo>
                  <a:lnTo>
                    <a:pt x="16824" y="79605"/>
                  </a:lnTo>
                  <a:lnTo>
                    <a:pt x="16458" y="79544"/>
                  </a:lnTo>
                  <a:lnTo>
                    <a:pt x="16032" y="79483"/>
                  </a:lnTo>
                  <a:lnTo>
                    <a:pt x="15361" y="79361"/>
                  </a:lnTo>
                  <a:lnTo>
                    <a:pt x="14995" y="79239"/>
                  </a:lnTo>
                  <a:lnTo>
                    <a:pt x="14813" y="79178"/>
                  </a:lnTo>
                  <a:lnTo>
                    <a:pt x="14752" y="79117"/>
                  </a:lnTo>
                  <a:lnTo>
                    <a:pt x="14691" y="79056"/>
                  </a:lnTo>
                  <a:lnTo>
                    <a:pt x="14691" y="78934"/>
                  </a:lnTo>
                  <a:lnTo>
                    <a:pt x="14813" y="78873"/>
                  </a:lnTo>
                  <a:lnTo>
                    <a:pt x="14995" y="78751"/>
                  </a:lnTo>
                  <a:lnTo>
                    <a:pt x="15483" y="78386"/>
                  </a:lnTo>
                  <a:lnTo>
                    <a:pt x="15910" y="77898"/>
                  </a:lnTo>
                  <a:lnTo>
                    <a:pt x="16214" y="77349"/>
                  </a:lnTo>
                  <a:lnTo>
                    <a:pt x="16519" y="76801"/>
                  </a:lnTo>
                  <a:lnTo>
                    <a:pt x="16824" y="76252"/>
                  </a:lnTo>
                  <a:lnTo>
                    <a:pt x="17007" y="75765"/>
                  </a:lnTo>
                  <a:lnTo>
                    <a:pt x="17007" y="75399"/>
                  </a:lnTo>
                  <a:lnTo>
                    <a:pt x="16946" y="75033"/>
                  </a:lnTo>
                  <a:lnTo>
                    <a:pt x="16763" y="74058"/>
                  </a:lnTo>
                  <a:lnTo>
                    <a:pt x="16519" y="73144"/>
                  </a:lnTo>
                  <a:lnTo>
                    <a:pt x="15910" y="71315"/>
                  </a:lnTo>
                  <a:lnTo>
                    <a:pt x="15239" y="68938"/>
                  </a:lnTo>
                  <a:lnTo>
                    <a:pt x="14813" y="67536"/>
                  </a:lnTo>
                  <a:lnTo>
                    <a:pt x="14386" y="66073"/>
                  </a:lnTo>
                  <a:lnTo>
                    <a:pt x="14081" y="64610"/>
                  </a:lnTo>
                  <a:lnTo>
                    <a:pt x="13959" y="63879"/>
                  </a:lnTo>
                  <a:lnTo>
                    <a:pt x="13898" y="63147"/>
                  </a:lnTo>
                  <a:lnTo>
                    <a:pt x="13959" y="62355"/>
                  </a:lnTo>
                  <a:lnTo>
                    <a:pt x="14020" y="61623"/>
                  </a:lnTo>
                  <a:lnTo>
                    <a:pt x="14142" y="60831"/>
                  </a:lnTo>
                  <a:lnTo>
                    <a:pt x="14325" y="60100"/>
                  </a:lnTo>
                  <a:lnTo>
                    <a:pt x="14630" y="58698"/>
                  </a:lnTo>
                  <a:lnTo>
                    <a:pt x="14752" y="57966"/>
                  </a:lnTo>
                  <a:lnTo>
                    <a:pt x="14813" y="57235"/>
                  </a:lnTo>
                  <a:lnTo>
                    <a:pt x="14752" y="56686"/>
                  </a:lnTo>
                  <a:lnTo>
                    <a:pt x="14752" y="56077"/>
                  </a:lnTo>
                  <a:lnTo>
                    <a:pt x="14508" y="54919"/>
                  </a:lnTo>
                  <a:lnTo>
                    <a:pt x="14264" y="53761"/>
                  </a:lnTo>
                  <a:lnTo>
                    <a:pt x="13959" y="52602"/>
                  </a:lnTo>
                  <a:lnTo>
                    <a:pt x="13593" y="51079"/>
                  </a:lnTo>
                  <a:lnTo>
                    <a:pt x="13289" y="49555"/>
                  </a:lnTo>
                  <a:lnTo>
                    <a:pt x="13045" y="48031"/>
                  </a:lnTo>
                  <a:lnTo>
                    <a:pt x="12862" y="46446"/>
                  </a:lnTo>
                  <a:lnTo>
                    <a:pt x="12618" y="43399"/>
                  </a:lnTo>
                  <a:lnTo>
                    <a:pt x="12557" y="40290"/>
                  </a:lnTo>
                  <a:lnTo>
                    <a:pt x="12557" y="38766"/>
                  </a:lnTo>
                  <a:lnTo>
                    <a:pt x="12557" y="38035"/>
                  </a:lnTo>
                  <a:lnTo>
                    <a:pt x="12679" y="37242"/>
                  </a:lnTo>
                  <a:lnTo>
                    <a:pt x="12862" y="35658"/>
                  </a:lnTo>
                  <a:lnTo>
                    <a:pt x="13167" y="34134"/>
                  </a:lnTo>
                  <a:lnTo>
                    <a:pt x="13228" y="33890"/>
                  </a:lnTo>
                  <a:lnTo>
                    <a:pt x="13228" y="33585"/>
                  </a:lnTo>
                  <a:lnTo>
                    <a:pt x="13167" y="33280"/>
                  </a:lnTo>
                  <a:lnTo>
                    <a:pt x="13045" y="32976"/>
                  </a:lnTo>
                  <a:lnTo>
                    <a:pt x="13045" y="29379"/>
                  </a:lnTo>
                  <a:lnTo>
                    <a:pt x="13045" y="28587"/>
                  </a:lnTo>
                  <a:lnTo>
                    <a:pt x="12984" y="28343"/>
                  </a:lnTo>
                  <a:lnTo>
                    <a:pt x="12923" y="28038"/>
                  </a:lnTo>
                  <a:lnTo>
                    <a:pt x="12801" y="27673"/>
                  </a:lnTo>
                  <a:lnTo>
                    <a:pt x="12496" y="26576"/>
                  </a:lnTo>
                  <a:lnTo>
                    <a:pt x="12192" y="25600"/>
                  </a:lnTo>
                  <a:lnTo>
                    <a:pt x="12192" y="25235"/>
                  </a:lnTo>
                  <a:lnTo>
                    <a:pt x="12131" y="24930"/>
                  </a:lnTo>
                  <a:lnTo>
                    <a:pt x="12496" y="25113"/>
                  </a:lnTo>
                  <a:lnTo>
                    <a:pt x="12923" y="25235"/>
                  </a:lnTo>
                  <a:lnTo>
                    <a:pt x="13776" y="25417"/>
                  </a:lnTo>
                  <a:lnTo>
                    <a:pt x="14691" y="25539"/>
                  </a:lnTo>
                  <a:lnTo>
                    <a:pt x="15666" y="25600"/>
                  </a:lnTo>
                  <a:lnTo>
                    <a:pt x="16214" y="25600"/>
                  </a:lnTo>
                  <a:lnTo>
                    <a:pt x="16397" y="25539"/>
                  </a:lnTo>
                  <a:lnTo>
                    <a:pt x="16519" y="25478"/>
                  </a:lnTo>
                  <a:lnTo>
                    <a:pt x="16702" y="25356"/>
                  </a:lnTo>
                  <a:lnTo>
                    <a:pt x="17068" y="25052"/>
                  </a:lnTo>
                  <a:lnTo>
                    <a:pt x="18653" y="23894"/>
                  </a:lnTo>
                  <a:lnTo>
                    <a:pt x="18653" y="23894"/>
                  </a:lnTo>
                  <a:lnTo>
                    <a:pt x="16519" y="25113"/>
                  </a:lnTo>
                  <a:lnTo>
                    <a:pt x="16397" y="25235"/>
                  </a:lnTo>
                  <a:lnTo>
                    <a:pt x="16275" y="25295"/>
                  </a:lnTo>
                  <a:lnTo>
                    <a:pt x="15971" y="25295"/>
                  </a:lnTo>
                  <a:lnTo>
                    <a:pt x="15361" y="25235"/>
                  </a:lnTo>
                  <a:lnTo>
                    <a:pt x="14081" y="25113"/>
                  </a:lnTo>
                  <a:lnTo>
                    <a:pt x="13532" y="25052"/>
                  </a:lnTo>
                  <a:lnTo>
                    <a:pt x="12923" y="24930"/>
                  </a:lnTo>
                  <a:lnTo>
                    <a:pt x="12435" y="24686"/>
                  </a:lnTo>
                  <a:lnTo>
                    <a:pt x="12192" y="24503"/>
                  </a:lnTo>
                  <a:lnTo>
                    <a:pt x="11948" y="24320"/>
                  </a:lnTo>
                  <a:lnTo>
                    <a:pt x="11826" y="24076"/>
                  </a:lnTo>
                  <a:lnTo>
                    <a:pt x="11704" y="23833"/>
                  </a:lnTo>
                  <a:lnTo>
                    <a:pt x="11521" y="23284"/>
                  </a:lnTo>
                  <a:lnTo>
                    <a:pt x="11460" y="22735"/>
                  </a:lnTo>
                  <a:lnTo>
                    <a:pt x="11460" y="22126"/>
                  </a:lnTo>
                  <a:lnTo>
                    <a:pt x="11521" y="21455"/>
                  </a:lnTo>
                  <a:lnTo>
                    <a:pt x="11582" y="20785"/>
                  </a:lnTo>
                  <a:lnTo>
                    <a:pt x="11643" y="20541"/>
                  </a:lnTo>
                  <a:lnTo>
                    <a:pt x="11704" y="20297"/>
                  </a:lnTo>
                  <a:lnTo>
                    <a:pt x="11521" y="19566"/>
                  </a:lnTo>
                  <a:lnTo>
                    <a:pt x="11582" y="20114"/>
                  </a:lnTo>
                  <a:lnTo>
                    <a:pt x="11582" y="20419"/>
                  </a:lnTo>
                  <a:lnTo>
                    <a:pt x="11460" y="20724"/>
                  </a:lnTo>
                  <a:lnTo>
                    <a:pt x="11338" y="21212"/>
                  </a:lnTo>
                  <a:lnTo>
                    <a:pt x="11216" y="21760"/>
                  </a:lnTo>
                  <a:lnTo>
                    <a:pt x="11216" y="22309"/>
                  </a:lnTo>
                  <a:lnTo>
                    <a:pt x="11216" y="22918"/>
                  </a:lnTo>
                  <a:lnTo>
                    <a:pt x="11277" y="23467"/>
                  </a:lnTo>
                  <a:lnTo>
                    <a:pt x="11399" y="24015"/>
                  </a:lnTo>
                  <a:lnTo>
                    <a:pt x="11643" y="24442"/>
                  </a:lnTo>
                  <a:lnTo>
                    <a:pt x="11765" y="24564"/>
                  </a:lnTo>
                  <a:lnTo>
                    <a:pt x="11826" y="24747"/>
                  </a:lnTo>
                  <a:lnTo>
                    <a:pt x="11887" y="24991"/>
                  </a:lnTo>
                  <a:lnTo>
                    <a:pt x="11887" y="25235"/>
                  </a:lnTo>
                  <a:lnTo>
                    <a:pt x="11887" y="25478"/>
                  </a:lnTo>
                  <a:lnTo>
                    <a:pt x="11765" y="25722"/>
                  </a:lnTo>
                  <a:lnTo>
                    <a:pt x="11460" y="26515"/>
                  </a:lnTo>
                  <a:lnTo>
                    <a:pt x="11033" y="27612"/>
                  </a:lnTo>
                  <a:lnTo>
                    <a:pt x="10729" y="28648"/>
                  </a:lnTo>
                  <a:lnTo>
                    <a:pt x="10485" y="29745"/>
                  </a:lnTo>
                  <a:lnTo>
                    <a:pt x="10241" y="30842"/>
                  </a:lnTo>
                  <a:lnTo>
                    <a:pt x="9875" y="31939"/>
                  </a:lnTo>
                  <a:lnTo>
                    <a:pt x="9449" y="33037"/>
                  </a:lnTo>
                  <a:lnTo>
                    <a:pt x="8961" y="34134"/>
                  </a:lnTo>
                  <a:lnTo>
                    <a:pt x="8412" y="35170"/>
                  </a:lnTo>
                  <a:lnTo>
                    <a:pt x="7437" y="37242"/>
                  </a:lnTo>
                  <a:lnTo>
                    <a:pt x="6950" y="38278"/>
                  </a:lnTo>
                  <a:lnTo>
                    <a:pt x="6523" y="39376"/>
                  </a:lnTo>
                  <a:lnTo>
                    <a:pt x="6340" y="39254"/>
                  </a:lnTo>
                  <a:lnTo>
                    <a:pt x="6157" y="39254"/>
                  </a:lnTo>
                  <a:lnTo>
                    <a:pt x="6157" y="39315"/>
                  </a:lnTo>
                  <a:lnTo>
                    <a:pt x="6096" y="39376"/>
                  </a:lnTo>
                  <a:lnTo>
                    <a:pt x="6157" y="39437"/>
                  </a:lnTo>
                  <a:lnTo>
                    <a:pt x="6157" y="39498"/>
                  </a:lnTo>
                  <a:lnTo>
                    <a:pt x="6279" y="39498"/>
                  </a:lnTo>
                  <a:lnTo>
                    <a:pt x="6462" y="39619"/>
                  </a:lnTo>
                  <a:lnTo>
                    <a:pt x="6523" y="39802"/>
                  </a:lnTo>
                  <a:lnTo>
                    <a:pt x="6584" y="39985"/>
                  </a:lnTo>
                  <a:lnTo>
                    <a:pt x="6584" y="40229"/>
                  </a:lnTo>
                  <a:lnTo>
                    <a:pt x="6523" y="40717"/>
                  </a:lnTo>
                  <a:lnTo>
                    <a:pt x="6401" y="41204"/>
                  </a:lnTo>
                  <a:lnTo>
                    <a:pt x="6035" y="42119"/>
                  </a:lnTo>
                  <a:lnTo>
                    <a:pt x="5974" y="42301"/>
                  </a:lnTo>
                  <a:lnTo>
                    <a:pt x="5913" y="42545"/>
                  </a:lnTo>
                  <a:lnTo>
                    <a:pt x="5791" y="43886"/>
                  </a:lnTo>
                  <a:lnTo>
                    <a:pt x="5791" y="44496"/>
                  </a:lnTo>
                  <a:lnTo>
                    <a:pt x="5730" y="44800"/>
                  </a:lnTo>
                  <a:lnTo>
                    <a:pt x="5669" y="44922"/>
                  </a:lnTo>
                  <a:lnTo>
                    <a:pt x="5609" y="45044"/>
                  </a:lnTo>
                  <a:lnTo>
                    <a:pt x="5487" y="45044"/>
                  </a:lnTo>
                  <a:lnTo>
                    <a:pt x="5426" y="44983"/>
                  </a:lnTo>
                  <a:lnTo>
                    <a:pt x="5365" y="44800"/>
                  </a:lnTo>
                  <a:lnTo>
                    <a:pt x="5365" y="44374"/>
                  </a:lnTo>
                  <a:lnTo>
                    <a:pt x="5426" y="43764"/>
                  </a:lnTo>
                  <a:lnTo>
                    <a:pt x="5426" y="43459"/>
                  </a:lnTo>
                  <a:lnTo>
                    <a:pt x="5426" y="43216"/>
                  </a:lnTo>
                  <a:lnTo>
                    <a:pt x="5365" y="43033"/>
                  </a:lnTo>
                  <a:lnTo>
                    <a:pt x="5243" y="42911"/>
                  </a:lnTo>
                  <a:lnTo>
                    <a:pt x="5121" y="42850"/>
                  </a:lnTo>
                  <a:lnTo>
                    <a:pt x="4938" y="42972"/>
                  </a:lnTo>
                  <a:lnTo>
                    <a:pt x="4816" y="43216"/>
                  </a:lnTo>
                  <a:lnTo>
                    <a:pt x="4755" y="43459"/>
                  </a:lnTo>
                  <a:lnTo>
                    <a:pt x="4694" y="43947"/>
                  </a:lnTo>
                  <a:lnTo>
                    <a:pt x="4633" y="44800"/>
                  </a:lnTo>
                  <a:lnTo>
                    <a:pt x="4572" y="45349"/>
                  </a:lnTo>
                  <a:lnTo>
                    <a:pt x="4450" y="45593"/>
                  </a:lnTo>
                  <a:lnTo>
                    <a:pt x="4389" y="45654"/>
                  </a:lnTo>
                  <a:lnTo>
                    <a:pt x="4268" y="45532"/>
                  </a:lnTo>
                  <a:lnTo>
                    <a:pt x="4207" y="45349"/>
                  </a:lnTo>
                  <a:lnTo>
                    <a:pt x="4207" y="45105"/>
                  </a:lnTo>
                  <a:lnTo>
                    <a:pt x="4268" y="44374"/>
                  </a:lnTo>
                  <a:lnTo>
                    <a:pt x="4268" y="43825"/>
                  </a:lnTo>
                  <a:lnTo>
                    <a:pt x="4329" y="43277"/>
                  </a:lnTo>
                  <a:lnTo>
                    <a:pt x="4268" y="43094"/>
                  </a:lnTo>
                  <a:lnTo>
                    <a:pt x="4207" y="42972"/>
                  </a:lnTo>
                  <a:lnTo>
                    <a:pt x="4146" y="42911"/>
                  </a:lnTo>
                  <a:lnTo>
                    <a:pt x="4085" y="42911"/>
                  </a:lnTo>
                  <a:lnTo>
                    <a:pt x="3963" y="42972"/>
                  </a:lnTo>
                  <a:lnTo>
                    <a:pt x="3841" y="43155"/>
                  </a:lnTo>
                  <a:lnTo>
                    <a:pt x="3658" y="43642"/>
                  </a:lnTo>
                  <a:lnTo>
                    <a:pt x="3231" y="44861"/>
                  </a:lnTo>
                  <a:lnTo>
                    <a:pt x="2988" y="45349"/>
                  </a:lnTo>
                  <a:lnTo>
                    <a:pt x="2866" y="45593"/>
                  </a:lnTo>
                  <a:lnTo>
                    <a:pt x="2744" y="45654"/>
                  </a:lnTo>
                  <a:lnTo>
                    <a:pt x="2683" y="45715"/>
                  </a:lnTo>
                  <a:lnTo>
                    <a:pt x="2622" y="45654"/>
                  </a:lnTo>
                  <a:lnTo>
                    <a:pt x="2561" y="45593"/>
                  </a:lnTo>
                  <a:lnTo>
                    <a:pt x="2561" y="45410"/>
                  </a:lnTo>
                  <a:lnTo>
                    <a:pt x="2561" y="45105"/>
                  </a:lnTo>
                  <a:lnTo>
                    <a:pt x="2683" y="44739"/>
                  </a:lnTo>
                  <a:lnTo>
                    <a:pt x="2927" y="44069"/>
                  </a:lnTo>
                  <a:lnTo>
                    <a:pt x="3048" y="43703"/>
                  </a:lnTo>
                  <a:lnTo>
                    <a:pt x="3292" y="43094"/>
                  </a:lnTo>
                  <a:lnTo>
                    <a:pt x="3292" y="42728"/>
                  </a:lnTo>
                  <a:lnTo>
                    <a:pt x="3292" y="42606"/>
                  </a:lnTo>
                  <a:lnTo>
                    <a:pt x="3170" y="42484"/>
                  </a:lnTo>
                  <a:lnTo>
                    <a:pt x="3109" y="42484"/>
                  </a:lnTo>
                  <a:lnTo>
                    <a:pt x="2988" y="42545"/>
                  </a:lnTo>
                  <a:lnTo>
                    <a:pt x="2805" y="42728"/>
                  </a:lnTo>
                  <a:lnTo>
                    <a:pt x="2378" y="43216"/>
                  </a:lnTo>
                  <a:lnTo>
                    <a:pt x="2012" y="43703"/>
                  </a:lnTo>
                  <a:lnTo>
                    <a:pt x="1708" y="44191"/>
                  </a:lnTo>
                  <a:lnTo>
                    <a:pt x="1525" y="44435"/>
                  </a:lnTo>
                  <a:lnTo>
                    <a:pt x="1403" y="44496"/>
                  </a:lnTo>
                  <a:lnTo>
                    <a:pt x="1281" y="44557"/>
                  </a:lnTo>
                  <a:lnTo>
                    <a:pt x="1159" y="44557"/>
                  </a:lnTo>
                  <a:lnTo>
                    <a:pt x="1098" y="44496"/>
                  </a:lnTo>
                  <a:lnTo>
                    <a:pt x="1098" y="44374"/>
                  </a:lnTo>
                  <a:lnTo>
                    <a:pt x="1159" y="44252"/>
                  </a:lnTo>
                  <a:lnTo>
                    <a:pt x="1281" y="43947"/>
                  </a:lnTo>
                  <a:lnTo>
                    <a:pt x="1403" y="43825"/>
                  </a:lnTo>
                  <a:lnTo>
                    <a:pt x="1951" y="42789"/>
                  </a:lnTo>
                  <a:lnTo>
                    <a:pt x="2317" y="42119"/>
                  </a:lnTo>
                  <a:lnTo>
                    <a:pt x="2500" y="41753"/>
                  </a:lnTo>
                  <a:lnTo>
                    <a:pt x="2622" y="41387"/>
                  </a:lnTo>
                  <a:lnTo>
                    <a:pt x="2683" y="41204"/>
                  </a:lnTo>
                  <a:lnTo>
                    <a:pt x="2622" y="41082"/>
                  </a:lnTo>
                  <a:lnTo>
                    <a:pt x="2561" y="41021"/>
                  </a:lnTo>
                  <a:lnTo>
                    <a:pt x="2378" y="40960"/>
                  </a:lnTo>
                  <a:lnTo>
                    <a:pt x="2134" y="41082"/>
                  </a:lnTo>
                  <a:lnTo>
                    <a:pt x="1890" y="41326"/>
                  </a:lnTo>
                  <a:lnTo>
                    <a:pt x="1647" y="41570"/>
                  </a:lnTo>
                  <a:lnTo>
                    <a:pt x="1403" y="41753"/>
                  </a:lnTo>
                  <a:lnTo>
                    <a:pt x="976" y="41936"/>
                  </a:lnTo>
                  <a:lnTo>
                    <a:pt x="732" y="41997"/>
                  </a:lnTo>
                  <a:lnTo>
                    <a:pt x="488" y="41997"/>
                  </a:lnTo>
                  <a:lnTo>
                    <a:pt x="306" y="41936"/>
                  </a:lnTo>
                  <a:lnTo>
                    <a:pt x="245" y="41875"/>
                  </a:lnTo>
                  <a:lnTo>
                    <a:pt x="306" y="41814"/>
                  </a:lnTo>
                  <a:lnTo>
                    <a:pt x="367" y="41692"/>
                  </a:lnTo>
                  <a:lnTo>
                    <a:pt x="793" y="41326"/>
                  </a:lnTo>
                  <a:lnTo>
                    <a:pt x="1342" y="40778"/>
                  </a:lnTo>
                  <a:lnTo>
                    <a:pt x="1829" y="40168"/>
                  </a:lnTo>
                  <a:lnTo>
                    <a:pt x="2317" y="39619"/>
                  </a:lnTo>
                  <a:lnTo>
                    <a:pt x="2866" y="39071"/>
                  </a:lnTo>
                  <a:lnTo>
                    <a:pt x="3170" y="38888"/>
                  </a:lnTo>
                  <a:lnTo>
                    <a:pt x="3414" y="38705"/>
                  </a:lnTo>
                  <a:lnTo>
                    <a:pt x="4085" y="38705"/>
                  </a:lnTo>
                  <a:lnTo>
                    <a:pt x="4511" y="38827"/>
                  </a:lnTo>
                  <a:lnTo>
                    <a:pt x="4633" y="38827"/>
                  </a:lnTo>
                  <a:lnTo>
                    <a:pt x="4755" y="38888"/>
                  </a:lnTo>
                  <a:lnTo>
                    <a:pt x="4877" y="38888"/>
                  </a:lnTo>
                  <a:lnTo>
                    <a:pt x="4877" y="38827"/>
                  </a:lnTo>
                  <a:lnTo>
                    <a:pt x="4816" y="38705"/>
                  </a:lnTo>
                  <a:lnTo>
                    <a:pt x="4755" y="38644"/>
                  </a:lnTo>
                  <a:lnTo>
                    <a:pt x="4511" y="38522"/>
                  </a:lnTo>
                  <a:lnTo>
                    <a:pt x="4207" y="38461"/>
                  </a:lnTo>
                  <a:lnTo>
                    <a:pt x="4633" y="37608"/>
                  </a:lnTo>
                  <a:lnTo>
                    <a:pt x="4877" y="36755"/>
                  </a:lnTo>
                  <a:lnTo>
                    <a:pt x="5121" y="35840"/>
                  </a:lnTo>
                  <a:lnTo>
                    <a:pt x="5304" y="34987"/>
                  </a:lnTo>
                  <a:lnTo>
                    <a:pt x="5426" y="33768"/>
                  </a:lnTo>
                  <a:lnTo>
                    <a:pt x="5609" y="32549"/>
                  </a:lnTo>
                  <a:lnTo>
                    <a:pt x="5852" y="31635"/>
                  </a:lnTo>
                  <a:lnTo>
                    <a:pt x="6096" y="30781"/>
                  </a:lnTo>
                  <a:lnTo>
                    <a:pt x="6462" y="29928"/>
                  </a:lnTo>
                  <a:lnTo>
                    <a:pt x="6828" y="29075"/>
                  </a:lnTo>
                  <a:lnTo>
                    <a:pt x="6950" y="28709"/>
                  </a:lnTo>
                  <a:lnTo>
                    <a:pt x="7132" y="28465"/>
                  </a:lnTo>
                  <a:lnTo>
                    <a:pt x="7376" y="28099"/>
                  </a:lnTo>
                  <a:lnTo>
                    <a:pt x="7559" y="27673"/>
                  </a:lnTo>
                  <a:lnTo>
                    <a:pt x="7681" y="27368"/>
                  </a:lnTo>
                  <a:lnTo>
                    <a:pt x="7681" y="27063"/>
                  </a:lnTo>
                  <a:lnTo>
                    <a:pt x="7742" y="26149"/>
                  </a:lnTo>
                  <a:lnTo>
                    <a:pt x="7803" y="25235"/>
                  </a:lnTo>
                  <a:lnTo>
                    <a:pt x="7925" y="24259"/>
                  </a:lnTo>
                  <a:lnTo>
                    <a:pt x="8169" y="22370"/>
                  </a:lnTo>
                  <a:lnTo>
                    <a:pt x="8351" y="21455"/>
                  </a:lnTo>
                  <a:lnTo>
                    <a:pt x="8412" y="21151"/>
                  </a:lnTo>
                  <a:lnTo>
                    <a:pt x="8412" y="20846"/>
                  </a:lnTo>
                  <a:lnTo>
                    <a:pt x="8351" y="19932"/>
                  </a:lnTo>
                  <a:lnTo>
                    <a:pt x="8351" y="19017"/>
                  </a:lnTo>
                  <a:lnTo>
                    <a:pt x="8412" y="18164"/>
                  </a:lnTo>
                  <a:lnTo>
                    <a:pt x="8534" y="17737"/>
                  </a:lnTo>
                  <a:lnTo>
                    <a:pt x="8656" y="17311"/>
                  </a:lnTo>
                  <a:lnTo>
                    <a:pt x="9022" y="16457"/>
                  </a:lnTo>
                  <a:lnTo>
                    <a:pt x="9510" y="15726"/>
                  </a:lnTo>
                  <a:lnTo>
                    <a:pt x="9753" y="15360"/>
                  </a:lnTo>
                  <a:lnTo>
                    <a:pt x="9997" y="15055"/>
                  </a:lnTo>
                  <a:lnTo>
                    <a:pt x="10302" y="14812"/>
                  </a:lnTo>
                  <a:lnTo>
                    <a:pt x="10668" y="14629"/>
                  </a:lnTo>
                  <a:lnTo>
                    <a:pt x="11094" y="14446"/>
                  </a:lnTo>
                  <a:lnTo>
                    <a:pt x="11521" y="14324"/>
                  </a:lnTo>
                  <a:lnTo>
                    <a:pt x="12374" y="14202"/>
                  </a:lnTo>
                  <a:lnTo>
                    <a:pt x="13411" y="14080"/>
                  </a:lnTo>
                  <a:lnTo>
                    <a:pt x="14447" y="14080"/>
                  </a:lnTo>
                  <a:lnTo>
                    <a:pt x="16519" y="14141"/>
                  </a:lnTo>
                  <a:lnTo>
                    <a:pt x="14691" y="13836"/>
                  </a:lnTo>
                  <a:lnTo>
                    <a:pt x="15727" y="13166"/>
                  </a:lnTo>
                  <a:lnTo>
                    <a:pt x="16336" y="12739"/>
                  </a:lnTo>
                  <a:lnTo>
                    <a:pt x="16641" y="12617"/>
                  </a:lnTo>
                  <a:lnTo>
                    <a:pt x="16885" y="12434"/>
                  </a:lnTo>
                  <a:lnTo>
                    <a:pt x="16946" y="12313"/>
                  </a:lnTo>
                  <a:lnTo>
                    <a:pt x="17007" y="12191"/>
                  </a:lnTo>
                  <a:lnTo>
                    <a:pt x="17190" y="10118"/>
                  </a:lnTo>
                  <a:lnTo>
                    <a:pt x="17738" y="10484"/>
                  </a:lnTo>
                  <a:lnTo>
                    <a:pt x="18348" y="10789"/>
                  </a:lnTo>
                  <a:lnTo>
                    <a:pt x="18896" y="11032"/>
                  </a:lnTo>
                  <a:lnTo>
                    <a:pt x="19201" y="11093"/>
                  </a:lnTo>
                  <a:lnTo>
                    <a:pt x="19506" y="11154"/>
                  </a:lnTo>
                  <a:lnTo>
                    <a:pt x="19811" y="11093"/>
                  </a:lnTo>
                  <a:lnTo>
                    <a:pt x="20115" y="11032"/>
                  </a:lnTo>
                  <a:lnTo>
                    <a:pt x="20664" y="10789"/>
                  </a:lnTo>
                  <a:lnTo>
                    <a:pt x="21274" y="10484"/>
                  </a:lnTo>
                  <a:lnTo>
                    <a:pt x="21883" y="10118"/>
                  </a:lnTo>
                  <a:close/>
                  <a:moveTo>
                    <a:pt x="19445" y="0"/>
                  </a:moveTo>
                  <a:lnTo>
                    <a:pt x="18957" y="61"/>
                  </a:lnTo>
                  <a:lnTo>
                    <a:pt x="18287" y="183"/>
                  </a:lnTo>
                  <a:lnTo>
                    <a:pt x="17677" y="366"/>
                  </a:lnTo>
                  <a:lnTo>
                    <a:pt x="17068" y="670"/>
                  </a:lnTo>
                  <a:lnTo>
                    <a:pt x="16824" y="853"/>
                  </a:lnTo>
                  <a:lnTo>
                    <a:pt x="16580" y="1097"/>
                  </a:lnTo>
                  <a:lnTo>
                    <a:pt x="16336" y="1402"/>
                  </a:lnTo>
                  <a:lnTo>
                    <a:pt x="16153" y="1646"/>
                  </a:lnTo>
                  <a:lnTo>
                    <a:pt x="15788" y="2316"/>
                  </a:lnTo>
                  <a:lnTo>
                    <a:pt x="15605" y="2987"/>
                  </a:lnTo>
                  <a:lnTo>
                    <a:pt x="15483" y="3657"/>
                  </a:lnTo>
                  <a:lnTo>
                    <a:pt x="15422" y="4389"/>
                  </a:lnTo>
                  <a:lnTo>
                    <a:pt x="15422" y="5059"/>
                  </a:lnTo>
                  <a:lnTo>
                    <a:pt x="15422" y="5730"/>
                  </a:lnTo>
                  <a:lnTo>
                    <a:pt x="15544" y="6400"/>
                  </a:lnTo>
                  <a:lnTo>
                    <a:pt x="15666" y="7132"/>
                  </a:lnTo>
                  <a:lnTo>
                    <a:pt x="15849" y="7802"/>
                  </a:lnTo>
                  <a:lnTo>
                    <a:pt x="16275" y="9082"/>
                  </a:lnTo>
                  <a:lnTo>
                    <a:pt x="16397" y="9387"/>
                  </a:lnTo>
                  <a:lnTo>
                    <a:pt x="16580" y="9631"/>
                  </a:lnTo>
                  <a:lnTo>
                    <a:pt x="16824" y="9874"/>
                  </a:lnTo>
                  <a:lnTo>
                    <a:pt x="16946" y="9996"/>
                  </a:lnTo>
                  <a:lnTo>
                    <a:pt x="16946" y="10179"/>
                  </a:lnTo>
                  <a:lnTo>
                    <a:pt x="16946" y="10362"/>
                  </a:lnTo>
                  <a:lnTo>
                    <a:pt x="16763" y="11886"/>
                  </a:lnTo>
                  <a:lnTo>
                    <a:pt x="16763" y="12069"/>
                  </a:lnTo>
                  <a:lnTo>
                    <a:pt x="16702" y="12252"/>
                  </a:lnTo>
                  <a:lnTo>
                    <a:pt x="16641" y="12313"/>
                  </a:lnTo>
                  <a:lnTo>
                    <a:pt x="16458" y="12373"/>
                  </a:lnTo>
                  <a:lnTo>
                    <a:pt x="16093" y="12617"/>
                  </a:lnTo>
                  <a:lnTo>
                    <a:pt x="15422" y="13044"/>
                  </a:lnTo>
                  <a:lnTo>
                    <a:pt x="14752" y="13471"/>
                  </a:lnTo>
                  <a:lnTo>
                    <a:pt x="14508" y="13653"/>
                  </a:lnTo>
                  <a:lnTo>
                    <a:pt x="14325" y="13775"/>
                  </a:lnTo>
                  <a:lnTo>
                    <a:pt x="13350" y="13775"/>
                  </a:lnTo>
                  <a:lnTo>
                    <a:pt x="12496" y="13836"/>
                  </a:lnTo>
                  <a:lnTo>
                    <a:pt x="11765" y="13958"/>
                  </a:lnTo>
                  <a:lnTo>
                    <a:pt x="11033" y="14141"/>
                  </a:lnTo>
                  <a:lnTo>
                    <a:pt x="10668" y="14263"/>
                  </a:lnTo>
                  <a:lnTo>
                    <a:pt x="10363" y="14385"/>
                  </a:lnTo>
                  <a:lnTo>
                    <a:pt x="9997" y="14629"/>
                  </a:lnTo>
                  <a:lnTo>
                    <a:pt x="9753" y="14812"/>
                  </a:lnTo>
                  <a:lnTo>
                    <a:pt x="9510" y="15116"/>
                  </a:lnTo>
                  <a:lnTo>
                    <a:pt x="9266" y="15421"/>
                  </a:lnTo>
                  <a:lnTo>
                    <a:pt x="8900" y="16031"/>
                  </a:lnTo>
                  <a:lnTo>
                    <a:pt x="8534" y="16701"/>
                  </a:lnTo>
                  <a:lnTo>
                    <a:pt x="8230" y="17372"/>
                  </a:lnTo>
                  <a:lnTo>
                    <a:pt x="8108" y="17737"/>
                  </a:lnTo>
                  <a:lnTo>
                    <a:pt x="8047" y="18103"/>
                  </a:lnTo>
                  <a:lnTo>
                    <a:pt x="7986" y="18895"/>
                  </a:lnTo>
                  <a:lnTo>
                    <a:pt x="7986" y="19688"/>
                  </a:lnTo>
                  <a:lnTo>
                    <a:pt x="8047" y="20480"/>
                  </a:lnTo>
                  <a:lnTo>
                    <a:pt x="8047" y="20846"/>
                  </a:lnTo>
                  <a:lnTo>
                    <a:pt x="8047" y="21212"/>
                  </a:lnTo>
                  <a:lnTo>
                    <a:pt x="7864" y="22004"/>
                  </a:lnTo>
                  <a:lnTo>
                    <a:pt x="7620" y="23589"/>
                  </a:lnTo>
                  <a:lnTo>
                    <a:pt x="7376" y="25174"/>
                  </a:lnTo>
                  <a:lnTo>
                    <a:pt x="7315" y="26758"/>
                  </a:lnTo>
                  <a:lnTo>
                    <a:pt x="7254" y="27124"/>
                  </a:lnTo>
                  <a:lnTo>
                    <a:pt x="7193" y="27490"/>
                  </a:lnTo>
                  <a:lnTo>
                    <a:pt x="7132" y="27856"/>
                  </a:lnTo>
                  <a:lnTo>
                    <a:pt x="6950" y="28160"/>
                  </a:lnTo>
                  <a:lnTo>
                    <a:pt x="6706" y="28526"/>
                  </a:lnTo>
                  <a:lnTo>
                    <a:pt x="6523" y="28892"/>
                  </a:lnTo>
                  <a:lnTo>
                    <a:pt x="5974" y="30172"/>
                  </a:lnTo>
                  <a:lnTo>
                    <a:pt x="5609" y="31452"/>
                  </a:lnTo>
                  <a:lnTo>
                    <a:pt x="5304" y="32732"/>
                  </a:lnTo>
                  <a:lnTo>
                    <a:pt x="5121" y="34073"/>
                  </a:lnTo>
                  <a:lnTo>
                    <a:pt x="4938" y="35536"/>
                  </a:lnTo>
                  <a:lnTo>
                    <a:pt x="4755" y="36267"/>
                  </a:lnTo>
                  <a:lnTo>
                    <a:pt x="4572" y="36998"/>
                  </a:lnTo>
                  <a:lnTo>
                    <a:pt x="4329" y="37669"/>
                  </a:lnTo>
                  <a:lnTo>
                    <a:pt x="4207" y="38035"/>
                  </a:lnTo>
                  <a:lnTo>
                    <a:pt x="4146" y="38218"/>
                  </a:lnTo>
                  <a:lnTo>
                    <a:pt x="4024" y="38400"/>
                  </a:lnTo>
                  <a:lnTo>
                    <a:pt x="3963" y="38461"/>
                  </a:lnTo>
                  <a:lnTo>
                    <a:pt x="3475" y="38461"/>
                  </a:lnTo>
                  <a:lnTo>
                    <a:pt x="3109" y="38583"/>
                  </a:lnTo>
                  <a:lnTo>
                    <a:pt x="2805" y="38766"/>
                  </a:lnTo>
                  <a:lnTo>
                    <a:pt x="2256" y="39315"/>
                  </a:lnTo>
                  <a:lnTo>
                    <a:pt x="1768" y="39863"/>
                  </a:lnTo>
                  <a:lnTo>
                    <a:pt x="1342" y="40412"/>
                  </a:lnTo>
                  <a:lnTo>
                    <a:pt x="854" y="41021"/>
                  </a:lnTo>
                  <a:lnTo>
                    <a:pt x="306" y="41387"/>
                  </a:lnTo>
                  <a:lnTo>
                    <a:pt x="123" y="41570"/>
                  </a:lnTo>
                  <a:lnTo>
                    <a:pt x="62" y="41692"/>
                  </a:lnTo>
                  <a:lnTo>
                    <a:pt x="1" y="41814"/>
                  </a:lnTo>
                  <a:lnTo>
                    <a:pt x="62" y="42058"/>
                  </a:lnTo>
                  <a:lnTo>
                    <a:pt x="245" y="42179"/>
                  </a:lnTo>
                  <a:lnTo>
                    <a:pt x="427" y="42240"/>
                  </a:lnTo>
                  <a:lnTo>
                    <a:pt x="610" y="42240"/>
                  </a:lnTo>
                  <a:lnTo>
                    <a:pt x="1098" y="42119"/>
                  </a:lnTo>
                  <a:lnTo>
                    <a:pt x="1525" y="41936"/>
                  </a:lnTo>
                  <a:lnTo>
                    <a:pt x="1768" y="41753"/>
                  </a:lnTo>
                  <a:lnTo>
                    <a:pt x="2012" y="41570"/>
                  </a:lnTo>
                  <a:lnTo>
                    <a:pt x="2195" y="41387"/>
                  </a:lnTo>
                  <a:lnTo>
                    <a:pt x="2317" y="41265"/>
                  </a:lnTo>
                  <a:lnTo>
                    <a:pt x="2439" y="41204"/>
                  </a:lnTo>
                  <a:lnTo>
                    <a:pt x="2439" y="41204"/>
                  </a:lnTo>
                  <a:lnTo>
                    <a:pt x="2317" y="41509"/>
                  </a:lnTo>
                  <a:lnTo>
                    <a:pt x="2256" y="41753"/>
                  </a:lnTo>
                  <a:lnTo>
                    <a:pt x="1951" y="42240"/>
                  </a:lnTo>
                  <a:lnTo>
                    <a:pt x="1281" y="43459"/>
                  </a:lnTo>
                  <a:lnTo>
                    <a:pt x="976" y="44008"/>
                  </a:lnTo>
                  <a:lnTo>
                    <a:pt x="854" y="44252"/>
                  </a:lnTo>
                  <a:lnTo>
                    <a:pt x="854" y="44435"/>
                  </a:lnTo>
                  <a:lnTo>
                    <a:pt x="915" y="44557"/>
                  </a:lnTo>
                  <a:lnTo>
                    <a:pt x="1037" y="44739"/>
                  </a:lnTo>
                  <a:lnTo>
                    <a:pt x="1159" y="44861"/>
                  </a:lnTo>
                  <a:lnTo>
                    <a:pt x="1342" y="44800"/>
                  </a:lnTo>
                  <a:lnTo>
                    <a:pt x="1525" y="44739"/>
                  </a:lnTo>
                  <a:lnTo>
                    <a:pt x="1829" y="44435"/>
                  </a:lnTo>
                  <a:lnTo>
                    <a:pt x="2073" y="44130"/>
                  </a:lnTo>
                  <a:lnTo>
                    <a:pt x="2561" y="43399"/>
                  </a:lnTo>
                  <a:lnTo>
                    <a:pt x="2805" y="43033"/>
                  </a:lnTo>
                  <a:lnTo>
                    <a:pt x="3048" y="42789"/>
                  </a:lnTo>
                  <a:lnTo>
                    <a:pt x="3048" y="42789"/>
                  </a:lnTo>
                  <a:lnTo>
                    <a:pt x="2988" y="43094"/>
                  </a:lnTo>
                  <a:lnTo>
                    <a:pt x="2927" y="43459"/>
                  </a:lnTo>
                  <a:lnTo>
                    <a:pt x="2622" y="44191"/>
                  </a:lnTo>
                  <a:lnTo>
                    <a:pt x="2378" y="44861"/>
                  </a:lnTo>
                  <a:lnTo>
                    <a:pt x="2256" y="45227"/>
                  </a:lnTo>
                  <a:lnTo>
                    <a:pt x="2256" y="45593"/>
                  </a:lnTo>
                  <a:lnTo>
                    <a:pt x="2378" y="45776"/>
                  </a:lnTo>
                  <a:lnTo>
                    <a:pt x="2500" y="45898"/>
                  </a:lnTo>
                  <a:lnTo>
                    <a:pt x="2683" y="45959"/>
                  </a:lnTo>
                  <a:lnTo>
                    <a:pt x="2866" y="45898"/>
                  </a:lnTo>
                  <a:lnTo>
                    <a:pt x="3048" y="45776"/>
                  </a:lnTo>
                  <a:lnTo>
                    <a:pt x="3170" y="45532"/>
                  </a:lnTo>
                  <a:lnTo>
                    <a:pt x="3353" y="45166"/>
                  </a:lnTo>
                  <a:lnTo>
                    <a:pt x="3719" y="44252"/>
                  </a:lnTo>
                  <a:lnTo>
                    <a:pt x="4085" y="43277"/>
                  </a:lnTo>
                  <a:lnTo>
                    <a:pt x="4024" y="44130"/>
                  </a:lnTo>
                  <a:lnTo>
                    <a:pt x="3963" y="44922"/>
                  </a:lnTo>
                  <a:lnTo>
                    <a:pt x="3963" y="45349"/>
                  </a:lnTo>
                  <a:lnTo>
                    <a:pt x="4024" y="45593"/>
                  </a:lnTo>
                  <a:lnTo>
                    <a:pt x="4146" y="45776"/>
                  </a:lnTo>
                  <a:lnTo>
                    <a:pt x="4268" y="45837"/>
                  </a:lnTo>
                  <a:lnTo>
                    <a:pt x="4450" y="45837"/>
                  </a:lnTo>
                  <a:lnTo>
                    <a:pt x="4633" y="45776"/>
                  </a:lnTo>
                  <a:lnTo>
                    <a:pt x="4755" y="45654"/>
                  </a:lnTo>
                  <a:lnTo>
                    <a:pt x="4816" y="45349"/>
                  </a:lnTo>
                  <a:lnTo>
                    <a:pt x="4877" y="45105"/>
                  </a:lnTo>
                  <a:lnTo>
                    <a:pt x="4938" y="44496"/>
                  </a:lnTo>
                  <a:lnTo>
                    <a:pt x="4999" y="43642"/>
                  </a:lnTo>
                  <a:lnTo>
                    <a:pt x="5060" y="43338"/>
                  </a:lnTo>
                  <a:lnTo>
                    <a:pt x="5060" y="43216"/>
                  </a:lnTo>
                  <a:lnTo>
                    <a:pt x="5182" y="43094"/>
                  </a:lnTo>
                  <a:lnTo>
                    <a:pt x="5243" y="43277"/>
                  </a:lnTo>
                  <a:lnTo>
                    <a:pt x="5243" y="43459"/>
                  </a:lnTo>
                  <a:lnTo>
                    <a:pt x="5182" y="43886"/>
                  </a:lnTo>
                  <a:lnTo>
                    <a:pt x="5121" y="44374"/>
                  </a:lnTo>
                  <a:lnTo>
                    <a:pt x="5121" y="44800"/>
                  </a:lnTo>
                  <a:lnTo>
                    <a:pt x="5182" y="45044"/>
                  </a:lnTo>
                  <a:lnTo>
                    <a:pt x="5365" y="45227"/>
                  </a:lnTo>
                  <a:lnTo>
                    <a:pt x="5426" y="45288"/>
                  </a:lnTo>
                  <a:lnTo>
                    <a:pt x="5609" y="45288"/>
                  </a:lnTo>
                  <a:lnTo>
                    <a:pt x="5730" y="45227"/>
                  </a:lnTo>
                  <a:lnTo>
                    <a:pt x="5852" y="45044"/>
                  </a:lnTo>
                  <a:lnTo>
                    <a:pt x="5913" y="44861"/>
                  </a:lnTo>
                  <a:lnTo>
                    <a:pt x="6035" y="44496"/>
                  </a:lnTo>
                  <a:lnTo>
                    <a:pt x="6035" y="43642"/>
                  </a:lnTo>
                  <a:lnTo>
                    <a:pt x="6157" y="42484"/>
                  </a:lnTo>
                  <a:lnTo>
                    <a:pt x="6218" y="42240"/>
                  </a:lnTo>
                  <a:lnTo>
                    <a:pt x="6340" y="41997"/>
                  </a:lnTo>
                  <a:lnTo>
                    <a:pt x="6645" y="41082"/>
                  </a:lnTo>
                  <a:lnTo>
                    <a:pt x="6767" y="40595"/>
                  </a:lnTo>
                  <a:lnTo>
                    <a:pt x="6828" y="40107"/>
                  </a:lnTo>
                  <a:lnTo>
                    <a:pt x="6767" y="39802"/>
                  </a:lnTo>
                  <a:lnTo>
                    <a:pt x="6706" y="39558"/>
                  </a:lnTo>
                  <a:lnTo>
                    <a:pt x="6767" y="39315"/>
                  </a:lnTo>
                  <a:lnTo>
                    <a:pt x="6889" y="39132"/>
                  </a:lnTo>
                  <a:lnTo>
                    <a:pt x="7376" y="37974"/>
                  </a:lnTo>
                  <a:lnTo>
                    <a:pt x="7925" y="36877"/>
                  </a:lnTo>
                  <a:lnTo>
                    <a:pt x="9266" y="34256"/>
                  </a:lnTo>
                  <a:lnTo>
                    <a:pt x="9875" y="32915"/>
                  </a:lnTo>
                  <a:lnTo>
                    <a:pt x="10363" y="31574"/>
                  </a:lnTo>
                  <a:lnTo>
                    <a:pt x="10607" y="30781"/>
                  </a:lnTo>
                  <a:lnTo>
                    <a:pt x="10729" y="30050"/>
                  </a:lnTo>
                  <a:lnTo>
                    <a:pt x="11094" y="28526"/>
                  </a:lnTo>
                  <a:lnTo>
                    <a:pt x="11521" y="27185"/>
                  </a:lnTo>
                  <a:lnTo>
                    <a:pt x="12009" y="25844"/>
                  </a:lnTo>
                  <a:lnTo>
                    <a:pt x="12374" y="27307"/>
                  </a:lnTo>
                  <a:lnTo>
                    <a:pt x="12557" y="27856"/>
                  </a:lnTo>
                  <a:lnTo>
                    <a:pt x="12679" y="28465"/>
                  </a:lnTo>
                  <a:lnTo>
                    <a:pt x="12679" y="29136"/>
                  </a:lnTo>
                  <a:lnTo>
                    <a:pt x="12679" y="29806"/>
                  </a:lnTo>
                  <a:lnTo>
                    <a:pt x="12618" y="31878"/>
                  </a:lnTo>
                  <a:lnTo>
                    <a:pt x="12618" y="32427"/>
                  </a:lnTo>
                  <a:lnTo>
                    <a:pt x="12618" y="33037"/>
                  </a:lnTo>
                  <a:lnTo>
                    <a:pt x="12679" y="33280"/>
                  </a:lnTo>
                  <a:lnTo>
                    <a:pt x="12801" y="33524"/>
                  </a:lnTo>
                  <a:lnTo>
                    <a:pt x="12801" y="33768"/>
                  </a:lnTo>
                  <a:lnTo>
                    <a:pt x="12801" y="34012"/>
                  </a:lnTo>
                  <a:lnTo>
                    <a:pt x="12679" y="34560"/>
                  </a:lnTo>
                  <a:lnTo>
                    <a:pt x="12313" y="36633"/>
                  </a:lnTo>
                  <a:lnTo>
                    <a:pt x="12192" y="37669"/>
                  </a:lnTo>
                  <a:lnTo>
                    <a:pt x="12131" y="38705"/>
                  </a:lnTo>
                  <a:lnTo>
                    <a:pt x="12070" y="40839"/>
                  </a:lnTo>
                  <a:lnTo>
                    <a:pt x="12131" y="42972"/>
                  </a:lnTo>
                  <a:lnTo>
                    <a:pt x="12252" y="45044"/>
                  </a:lnTo>
                  <a:lnTo>
                    <a:pt x="12435" y="47178"/>
                  </a:lnTo>
                  <a:lnTo>
                    <a:pt x="12740" y="49250"/>
                  </a:lnTo>
                  <a:lnTo>
                    <a:pt x="13106" y="51261"/>
                  </a:lnTo>
                  <a:lnTo>
                    <a:pt x="13593" y="53334"/>
                  </a:lnTo>
                  <a:lnTo>
                    <a:pt x="14081" y="55041"/>
                  </a:lnTo>
                  <a:lnTo>
                    <a:pt x="14264" y="55955"/>
                  </a:lnTo>
                  <a:lnTo>
                    <a:pt x="14325" y="56869"/>
                  </a:lnTo>
                  <a:lnTo>
                    <a:pt x="14264" y="57601"/>
                  </a:lnTo>
                  <a:lnTo>
                    <a:pt x="14203" y="58393"/>
                  </a:lnTo>
                  <a:lnTo>
                    <a:pt x="13837" y="59856"/>
                  </a:lnTo>
                  <a:lnTo>
                    <a:pt x="13654" y="60892"/>
                  </a:lnTo>
                  <a:lnTo>
                    <a:pt x="13532" y="61928"/>
                  </a:lnTo>
                  <a:lnTo>
                    <a:pt x="13472" y="62964"/>
                  </a:lnTo>
                  <a:lnTo>
                    <a:pt x="13532" y="64001"/>
                  </a:lnTo>
                  <a:lnTo>
                    <a:pt x="13715" y="65037"/>
                  </a:lnTo>
                  <a:lnTo>
                    <a:pt x="13898" y="66012"/>
                  </a:lnTo>
                  <a:lnTo>
                    <a:pt x="14508" y="67963"/>
                  </a:lnTo>
                  <a:lnTo>
                    <a:pt x="15605" y="71681"/>
                  </a:lnTo>
                  <a:lnTo>
                    <a:pt x="16032" y="73144"/>
                  </a:lnTo>
                  <a:lnTo>
                    <a:pt x="16458" y="74606"/>
                  </a:lnTo>
                  <a:lnTo>
                    <a:pt x="16580" y="75094"/>
                  </a:lnTo>
                  <a:lnTo>
                    <a:pt x="16641" y="75399"/>
                  </a:lnTo>
                  <a:lnTo>
                    <a:pt x="16641" y="75643"/>
                  </a:lnTo>
                  <a:lnTo>
                    <a:pt x="16519" y="76069"/>
                  </a:lnTo>
                  <a:lnTo>
                    <a:pt x="16336" y="76496"/>
                  </a:lnTo>
                  <a:lnTo>
                    <a:pt x="15849" y="77227"/>
                  </a:lnTo>
                  <a:lnTo>
                    <a:pt x="15422" y="77959"/>
                  </a:lnTo>
                  <a:lnTo>
                    <a:pt x="15117" y="78264"/>
                  </a:lnTo>
                  <a:lnTo>
                    <a:pt x="14813" y="78507"/>
                  </a:lnTo>
                  <a:lnTo>
                    <a:pt x="14569" y="78690"/>
                  </a:lnTo>
                  <a:lnTo>
                    <a:pt x="14386" y="78873"/>
                  </a:lnTo>
                  <a:lnTo>
                    <a:pt x="14386" y="79056"/>
                  </a:lnTo>
                  <a:lnTo>
                    <a:pt x="14447" y="79239"/>
                  </a:lnTo>
                  <a:lnTo>
                    <a:pt x="14569" y="79361"/>
                  </a:lnTo>
                  <a:lnTo>
                    <a:pt x="14752" y="79483"/>
                  </a:lnTo>
                  <a:lnTo>
                    <a:pt x="15117" y="79605"/>
                  </a:lnTo>
                  <a:lnTo>
                    <a:pt x="15483" y="79666"/>
                  </a:lnTo>
                  <a:lnTo>
                    <a:pt x="16032" y="79787"/>
                  </a:lnTo>
                  <a:lnTo>
                    <a:pt x="16580" y="79848"/>
                  </a:lnTo>
                  <a:lnTo>
                    <a:pt x="17007" y="79848"/>
                  </a:lnTo>
                  <a:lnTo>
                    <a:pt x="17434" y="79787"/>
                  </a:lnTo>
                  <a:lnTo>
                    <a:pt x="17555" y="79787"/>
                  </a:lnTo>
                  <a:lnTo>
                    <a:pt x="17677" y="79970"/>
                  </a:lnTo>
                  <a:lnTo>
                    <a:pt x="17921" y="80092"/>
                  </a:lnTo>
                  <a:lnTo>
                    <a:pt x="18165" y="80153"/>
                  </a:lnTo>
                  <a:lnTo>
                    <a:pt x="18592" y="80214"/>
                  </a:lnTo>
                  <a:lnTo>
                    <a:pt x="18957" y="80092"/>
                  </a:lnTo>
                  <a:lnTo>
                    <a:pt x="19140" y="80031"/>
                  </a:lnTo>
                  <a:lnTo>
                    <a:pt x="19323" y="79909"/>
                  </a:lnTo>
                  <a:lnTo>
                    <a:pt x="19445" y="79727"/>
                  </a:lnTo>
                  <a:lnTo>
                    <a:pt x="19506" y="79544"/>
                  </a:lnTo>
                  <a:lnTo>
                    <a:pt x="19689" y="79787"/>
                  </a:lnTo>
                  <a:lnTo>
                    <a:pt x="19872" y="80031"/>
                  </a:lnTo>
                  <a:lnTo>
                    <a:pt x="20115" y="80153"/>
                  </a:lnTo>
                  <a:lnTo>
                    <a:pt x="20420" y="80214"/>
                  </a:lnTo>
                  <a:lnTo>
                    <a:pt x="20725" y="80214"/>
                  </a:lnTo>
                  <a:lnTo>
                    <a:pt x="21091" y="80153"/>
                  </a:lnTo>
                  <a:lnTo>
                    <a:pt x="21335" y="79970"/>
                  </a:lnTo>
                  <a:lnTo>
                    <a:pt x="21456" y="79848"/>
                  </a:lnTo>
                  <a:lnTo>
                    <a:pt x="21517" y="79727"/>
                  </a:lnTo>
                  <a:lnTo>
                    <a:pt x="21700" y="79787"/>
                  </a:lnTo>
                  <a:lnTo>
                    <a:pt x="21944" y="79848"/>
                  </a:lnTo>
                  <a:lnTo>
                    <a:pt x="22371" y="79848"/>
                  </a:lnTo>
                  <a:lnTo>
                    <a:pt x="22858" y="79787"/>
                  </a:lnTo>
                  <a:lnTo>
                    <a:pt x="23285" y="79727"/>
                  </a:lnTo>
                  <a:lnTo>
                    <a:pt x="24138" y="79544"/>
                  </a:lnTo>
                  <a:lnTo>
                    <a:pt x="24260" y="79483"/>
                  </a:lnTo>
                  <a:lnTo>
                    <a:pt x="24443" y="79422"/>
                  </a:lnTo>
                  <a:lnTo>
                    <a:pt x="24565" y="79300"/>
                  </a:lnTo>
                  <a:lnTo>
                    <a:pt x="24687" y="79117"/>
                  </a:lnTo>
                  <a:lnTo>
                    <a:pt x="24687" y="78934"/>
                  </a:lnTo>
                  <a:lnTo>
                    <a:pt x="24626" y="78812"/>
                  </a:lnTo>
                  <a:lnTo>
                    <a:pt x="24382" y="78629"/>
                  </a:lnTo>
                  <a:lnTo>
                    <a:pt x="23895" y="78203"/>
                  </a:lnTo>
                  <a:lnTo>
                    <a:pt x="23590" y="77898"/>
                  </a:lnTo>
                  <a:lnTo>
                    <a:pt x="23346" y="77471"/>
                  </a:lnTo>
                  <a:lnTo>
                    <a:pt x="22858" y="76679"/>
                  </a:lnTo>
                  <a:lnTo>
                    <a:pt x="22554" y="76008"/>
                  </a:lnTo>
                  <a:lnTo>
                    <a:pt x="22432" y="75643"/>
                  </a:lnTo>
                  <a:lnTo>
                    <a:pt x="22432" y="75277"/>
                  </a:lnTo>
                  <a:lnTo>
                    <a:pt x="22554" y="74667"/>
                  </a:lnTo>
                  <a:lnTo>
                    <a:pt x="22736" y="74058"/>
                  </a:lnTo>
                  <a:lnTo>
                    <a:pt x="23468" y="71559"/>
                  </a:lnTo>
                  <a:lnTo>
                    <a:pt x="24565" y="67902"/>
                  </a:lnTo>
                  <a:lnTo>
                    <a:pt x="25114" y="65951"/>
                  </a:lnTo>
                  <a:lnTo>
                    <a:pt x="25357" y="64976"/>
                  </a:lnTo>
                  <a:lnTo>
                    <a:pt x="25540" y="63940"/>
                  </a:lnTo>
                  <a:lnTo>
                    <a:pt x="25601" y="62964"/>
                  </a:lnTo>
                  <a:lnTo>
                    <a:pt x="25540" y="61928"/>
                  </a:lnTo>
                  <a:lnTo>
                    <a:pt x="25418" y="60953"/>
                  </a:lnTo>
                  <a:lnTo>
                    <a:pt x="25175" y="59978"/>
                  </a:lnTo>
                  <a:lnTo>
                    <a:pt x="24870" y="58393"/>
                  </a:lnTo>
                  <a:lnTo>
                    <a:pt x="24748" y="57662"/>
                  </a:lnTo>
                  <a:lnTo>
                    <a:pt x="24748" y="56869"/>
                  </a:lnTo>
                  <a:lnTo>
                    <a:pt x="24809" y="56016"/>
                  </a:lnTo>
                  <a:lnTo>
                    <a:pt x="24931" y="55162"/>
                  </a:lnTo>
                  <a:lnTo>
                    <a:pt x="25357" y="53456"/>
                  </a:lnTo>
                  <a:lnTo>
                    <a:pt x="25845" y="51505"/>
                  </a:lnTo>
                  <a:lnTo>
                    <a:pt x="26272" y="49555"/>
                  </a:lnTo>
                  <a:lnTo>
                    <a:pt x="26516" y="47543"/>
                  </a:lnTo>
                  <a:lnTo>
                    <a:pt x="26759" y="45532"/>
                  </a:lnTo>
                  <a:lnTo>
                    <a:pt x="26881" y="43459"/>
                  </a:lnTo>
                  <a:lnTo>
                    <a:pt x="26942" y="41387"/>
                  </a:lnTo>
                  <a:lnTo>
                    <a:pt x="26942" y="39376"/>
                  </a:lnTo>
                  <a:lnTo>
                    <a:pt x="26881" y="38339"/>
                  </a:lnTo>
                  <a:lnTo>
                    <a:pt x="26820" y="37364"/>
                  </a:lnTo>
                  <a:lnTo>
                    <a:pt x="26455" y="35414"/>
                  </a:lnTo>
                  <a:lnTo>
                    <a:pt x="26272" y="34377"/>
                  </a:lnTo>
                  <a:lnTo>
                    <a:pt x="26150" y="33890"/>
                  </a:lnTo>
                  <a:lnTo>
                    <a:pt x="26089" y="33646"/>
                  </a:lnTo>
                  <a:lnTo>
                    <a:pt x="26150" y="33402"/>
                  </a:lnTo>
                  <a:lnTo>
                    <a:pt x="26211" y="32976"/>
                  </a:lnTo>
                  <a:lnTo>
                    <a:pt x="26211" y="32610"/>
                  </a:lnTo>
                  <a:lnTo>
                    <a:pt x="26150" y="31817"/>
                  </a:lnTo>
                  <a:lnTo>
                    <a:pt x="26150" y="28770"/>
                  </a:lnTo>
                  <a:lnTo>
                    <a:pt x="26211" y="28282"/>
                  </a:lnTo>
                  <a:lnTo>
                    <a:pt x="26333" y="27856"/>
                  </a:lnTo>
                  <a:lnTo>
                    <a:pt x="26881" y="26027"/>
                  </a:lnTo>
                  <a:lnTo>
                    <a:pt x="27003" y="25661"/>
                  </a:lnTo>
                  <a:lnTo>
                    <a:pt x="27369" y="26758"/>
                  </a:lnTo>
                  <a:lnTo>
                    <a:pt x="27735" y="27856"/>
                  </a:lnTo>
                  <a:lnTo>
                    <a:pt x="27918" y="28526"/>
                  </a:lnTo>
                  <a:lnTo>
                    <a:pt x="28100" y="29196"/>
                  </a:lnTo>
                  <a:lnTo>
                    <a:pt x="28405" y="30598"/>
                  </a:lnTo>
                  <a:lnTo>
                    <a:pt x="28588" y="31269"/>
                  </a:lnTo>
                  <a:lnTo>
                    <a:pt x="28832" y="32000"/>
                  </a:lnTo>
                  <a:lnTo>
                    <a:pt x="29380" y="33341"/>
                  </a:lnTo>
                  <a:lnTo>
                    <a:pt x="29990" y="34682"/>
                  </a:lnTo>
                  <a:lnTo>
                    <a:pt x="30660" y="36023"/>
                  </a:lnTo>
                  <a:lnTo>
                    <a:pt x="31270" y="37242"/>
                  </a:lnTo>
                  <a:lnTo>
                    <a:pt x="31879" y="38522"/>
                  </a:lnTo>
                  <a:lnTo>
                    <a:pt x="32123" y="39010"/>
                  </a:lnTo>
                  <a:lnTo>
                    <a:pt x="32306" y="39498"/>
                  </a:lnTo>
                  <a:lnTo>
                    <a:pt x="32306" y="39680"/>
                  </a:lnTo>
                  <a:lnTo>
                    <a:pt x="32245" y="39924"/>
                  </a:lnTo>
                  <a:lnTo>
                    <a:pt x="32245" y="40168"/>
                  </a:lnTo>
                  <a:lnTo>
                    <a:pt x="32245" y="40473"/>
                  </a:lnTo>
                  <a:lnTo>
                    <a:pt x="32367" y="40899"/>
                  </a:lnTo>
                  <a:lnTo>
                    <a:pt x="32489" y="41387"/>
                  </a:lnTo>
                  <a:lnTo>
                    <a:pt x="32794" y="42240"/>
                  </a:lnTo>
                  <a:lnTo>
                    <a:pt x="32855" y="42606"/>
                  </a:lnTo>
                  <a:lnTo>
                    <a:pt x="32916" y="42972"/>
                  </a:lnTo>
                  <a:lnTo>
                    <a:pt x="32977" y="44069"/>
                  </a:lnTo>
                  <a:lnTo>
                    <a:pt x="33038" y="44496"/>
                  </a:lnTo>
                  <a:lnTo>
                    <a:pt x="33160" y="44922"/>
                  </a:lnTo>
                  <a:lnTo>
                    <a:pt x="33281" y="45166"/>
                  </a:lnTo>
                  <a:lnTo>
                    <a:pt x="33464" y="45288"/>
                  </a:lnTo>
                  <a:lnTo>
                    <a:pt x="33647" y="45288"/>
                  </a:lnTo>
                  <a:lnTo>
                    <a:pt x="33769" y="45166"/>
                  </a:lnTo>
                  <a:lnTo>
                    <a:pt x="33830" y="45044"/>
                  </a:lnTo>
                  <a:lnTo>
                    <a:pt x="33891" y="44800"/>
                  </a:lnTo>
                  <a:lnTo>
                    <a:pt x="33952" y="44557"/>
                  </a:lnTo>
                  <a:lnTo>
                    <a:pt x="33891" y="44008"/>
                  </a:lnTo>
                  <a:lnTo>
                    <a:pt x="33830" y="43520"/>
                  </a:lnTo>
                  <a:lnTo>
                    <a:pt x="33830" y="43277"/>
                  </a:lnTo>
                  <a:lnTo>
                    <a:pt x="33830" y="43216"/>
                  </a:lnTo>
                  <a:lnTo>
                    <a:pt x="33891" y="43094"/>
                  </a:lnTo>
                  <a:lnTo>
                    <a:pt x="33952" y="43216"/>
                  </a:lnTo>
                  <a:lnTo>
                    <a:pt x="34013" y="43338"/>
                  </a:lnTo>
                  <a:lnTo>
                    <a:pt x="34013" y="43642"/>
                  </a:lnTo>
                  <a:lnTo>
                    <a:pt x="34135" y="44496"/>
                  </a:lnTo>
                  <a:lnTo>
                    <a:pt x="34135" y="45105"/>
                  </a:lnTo>
                  <a:lnTo>
                    <a:pt x="34196" y="45349"/>
                  </a:lnTo>
                  <a:lnTo>
                    <a:pt x="34318" y="45654"/>
                  </a:lnTo>
                  <a:lnTo>
                    <a:pt x="34440" y="45776"/>
                  </a:lnTo>
                  <a:lnTo>
                    <a:pt x="34561" y="45837"/>
                  </a:lnTo>
                  <a:lnTo>
                    <a:pt x="34744" y="45837"/>
                  </a:lnTo>
                  <a:lnTo>
                    <a:pt x="34866" y="45776"/>
                  </a:lnTo>
                  <a:lnTo>
                    <a:pt x="34988" y="45593"/>
                  </a:lnTo>
                  <a:lnTo>
                    <a:pt x="35049" y="45410"/>
                  </a:lnTo>
                  <a:lnTo>
                    <a:pt x="35049" y="44922"/>
                  </a:lnTo>
                  <a:lnTo>
                    <a:pt x="34988" y="44130"/>
                  </a:lnTo>
                  <a:lnTo>
                    <a:pt x="34988" y="43703"/>
                  </a:lnTo>
                  <a:lnTo>
                    <a:pt x="34988" y="43277"/>
                  </a:lnTo>
                  <a:lnTo>
                    <a:pt x="35354" y="44252"/>
                  </a:lnTo>
                  <a:lnTo>
                    <a:pt x="35659" y="45166"/>
                  </a:lnTo>
                  <a:lnTo>
                    <a:pt x="35902" y="45593"/>
                  </a:lnTo>
                  <a:lnTo>
                    <a:pt x="36024" y="45776"/>
                  </a:lnTo>
                  <a:lnTo>
                    <a:pt x="36207" y="45898"/>
                  </a:lnTo>
                  <a:lnTo>
                    <a:pt x="36390" y="45959"/>
                  </a:lnTo>
                  <a:lnTo>
                    <a:pt x="36573" y="45898"/>
                  </a:lnTo>
                  <a:lnTo>
                    <a:pt x="36695" y="45776"/>
                  </a:lnTo>
                  <a:lnTo>
                    <a:pt x="36756" y="45593"/>
                  </a:lnTo>
                  <a:lnTo>
                    <a:pt x="36756" y="45227"/>
                  </a:lnTo>
                  <a:lnTo>
                    <a:pt x="36695" y="44861"/>
                  </a:lnTo>
                  <a:lnTo>
                    <a:pt x="36390" y="44191"/>
                  </a:lnTo>
                  <a:lnTo>
                    <a:pt x="36146" y="43459"/>
                  </a:lnTo>
                  <a:lnTo>
                    <a:pt x="36024" y="43094"/>
                  </a:lnTo>
                  <a:lnTo>
                    <a:pt x="35963" y="42789"/>
                  </a:lnTo>
                  <a:lnTo>
                    <a:pt x="35963" y="42789"/>
                  </a:lnTo>
                  <a:lnTo>
                    <a:pt x="36207" y="43033"/>
                  </a:lnTo>
                  <a:lnTo>
                    <a:pt x="36451" y="43338"/>
                  </a:lnTo>
                  <a:lnTo>
                    <a:pt x="36878" y="43947"/>
                  </a:lnTo>
                  <a:lnTo>
                    <a:pt x="37061" y="44252"/>
                  </a:lnTo>
                  <a:lnTo>
                    <a:pt x="37304" y="44557"/>
                  </a:lnTo>
                  <a:lnTo>
                    <a:pt x="37487" y="44739"/>
                  </a:lnTo>
                  <a:lnTo>
                    <a:pt x="37670" y="44800"/>
                  </a:lnTo>
                  <a:lnTo>
                    <a:pt x="37853" y="44800"/>
                  </a:lnTo>
                  <a:lnTo>
                    <a:pt x="37975" y="44739"/>
                  </a:lnTo>
                  <a:lnTo>
                    <a:pt x="38097" y="44618"/>
                  </a:lnTo>
                  <a:lnTo>
                    <a:pt x="38158" y="44496"/>
                  </a:lnTo>
                  <a:lnTo>
                    <a:pt x="38158" y="44313"/>
                  </a:lnTo>
                  <a:lnTo>
                    <a:pt x="38097" y="44130"/>
                  </a:lnTo>
                  <a:lnTo>
                    <a:pt x="37975" y="43825"/>
                  </a:lnTo>
                  <a:lnTo>
                    <a:pt x="37792" y="43581"/>
                  </a:lnTo>
                  <a:lnTo>
                    <a:pt x="37182" y="42423"/>
                  </a:lnTo>
                  <a:lnTo>
                    <a:pt x="36878" y="41814"/>
                  </a:lnTo>
                  <a:lnTo>
                    <a:pt x="36695" y="41509"/>
                  </a:lnTo>
                  <a:lnTo>
                    <a:pt x="36634" y="41204"/>
                  </a:lnTo>
                  <a:lnTo>
                    <a:pt x="36817" y="41326"/>
                  </a:lnTo>
                  <a:lnTo>
                    <a:pt x="37000" y="41509"/>
                  </a:lnTo>
                  <a:lnTo>
                    <a:pt x="37182" y="41692"/>
                  </a:lnTo>
                  <a:lnTo>
                    <a:pt x="37365" y="41875"/>
                  </a:lnTo>
                  <a:lnTo>
                    <a:pt x="37792" y="42119"/>
                  </a:lnTo>
                  <a:lnTo>
                    <a:pt x="38219" y="42179"/>
                  </a:lnTo>
                  <a:lnTo>
                    <a:pt x="38584" y="42240"/>
                  </a:lnTo>
                  <a:lnTo>
                    <a:pt x="38706" y="42179"/>
                  </a:lnTo>
                  <a:lnTo>
                    <a:pt x="38889" y="42119"/>
                  </a:lnTo>
                  <a:lnTo>
                    <a:pt x="38950" y="41997"/>
                  </a:lnTo>
                  <a:lnTo>
                    <a:pt x="39011" y="41936"/>
                  </a:lnTo>
                  <a:lnTo>
                    <a:pt x="39011" y="41753"/>
                  </a:lnTo>
                  <a:lnTo>
                    <a:pt x="38889" y="41570"/>
                  </a:lnTo>
                  <a:lnTo>
                    <a:pt x="38706" y="41387"/>
                  </a:lnTo>
                  <a:lnTo>
                    <a:pt x="38402" y="41204"/>
                  </a:lnTo>
                  <a:lnTo>
                    <a:pt x="38158" y="40960"/>
                  </a:lnTo>
                  <a:lnTo>
                    <a:pt x="37609" y="40412"/>
                  </a:lnTo>
                  <a:lnTo>
                    <a:pt x="37182" y="39802"/>
                  </a:lnTo>
                  <a:lnTo>
                    <a:pt x="36695" y="39254"/>
                  </a:lnTo>
                  <a:lnTo>
                    <a:pt x="36451" y="39010"/>
                  </a:lnTo>
                  <a:lnTo>
                    <a:pt x="36207" y="38766"/>
                  </a:lnTo>
                  <a:lnTo>
                    <a:pt x="35902" y="38583"/>
                  </a:lnTo>
                  <a:lnTo>
                    <a:pt x="35598" y="38461"/>
                  </a:lnTo>
                  <a:lnTo>
                    <a:pt x="35110" y="38461"/>
                  </a:lnTo>
                  <a:lnTo>
                    <a:pt x="34988" y="38400"/>
                  </a:lnTo>
                  <a:lnTo>
                    <a:pt x="34927" y="38218"/>
                  </a:lnTo>
                  <a:lnTo>
                    <a:pt x="34866" y="38096"/>
                  </a:lnTo>
                  <a:lnTo>
                    <a:pt x="34683" y="37669"/>
                  </a:lnTo>
                  <a:lnTo>
                    <a:pt x="34440" y="36938"/>
                  </a:lnTo>
                  <a:lnTo>
                    <a:pt x="34257" y="36145"/>
                  </a:lnTo>
                  <a:lnTo>
                    <a:pt x="34074" y="35414"/>
                  </a:lnTo>
                  <a:lnTo>
                    <a:pt x="33952" y="34621"/>
                  </a:lnTo>
                  <a:lnTo>
                    <a:pt x="33891" y="33646"/>
                  </a:lnTo>
                  <a:lnTo>
                    <a:pt x="33769" y="32732"/>
                  </a:lnTo>
                  <a:lnTo>
                    <a:pt x="33586" y="31939"/>
                  </a:lnTo>
                  <a:lnTo>
                    <a:pt x="33342" y="31147"/>
                  </a:lnTo>
                  <a:lnTo>
                    <a:pt x="33099" y="30355"/>
                  </a:lnTo>
                  <a:lnTo>
                    <a:pt x="32794" y="29562"/>
                  </a:lnTo>
                  <a:lnTo>
                    <a:pt x="32550" y="28953"/>
                  </a:lnTo>
                  <a:lnTo>
                    <a:pt x="32428" y="28648"/>
                  </a:lnTo>
                  <a:lnTo>
                    <a:pt x="32245" y="28343"/>
                  </a:lnTo>
                  <a:lnTo>
                    <a:pt x="32001" y="27916"/>
                  </a:lnTo>
                  <a:lnTo>
                    <a:pt x="31879" y="27734"/>
                  </a:lnTo>
                  <a:lnTo>
                    <a:pt x="31819" y="27490"/>
                  </a:lnTo>
                  <a:lnTo>
                    <a:pt x="31758" y="27124"/>
                  </a:lnTo>
                  <a:lnTo>
                    <a:pt x="31697" y="26697"/>
                  </a:lnTo>
                  <a:lnTo>
                    <a:pt x="31697" y="25905"/>
                  </a:lnTo>
                  <a:lnTo>
                    <a:pt x="31514" y="24320"/>
                  </a:lnTo>
                  <a:lnTo>
                    <a:pt x="31270" y="22735"/>
                  </a:lnTo>
                  <a:lnTo>
                    <a:pt x="30965" y="21212"/>
                  </a:lnTo>
                  <a:lnTo>
                    <a:pt x="30965" y="20846"/>
                  </a:lnTo>
                  <a:lnTo>
                    <a:pt x="31026" y="20480"/>
                  </a:lnTo>
                  <a:lnTo>
                    <a:pt x="31026" y="19688"/>
                  </a:lnTo>
                  <a:lnTo>
                    <a:pt x="31026" y="18834"/>
                  </a:lnTo>
                  <a:lnTo>
                    <a:pt x="30965" y="18042"/>
                  </a:lnTo>
                  <a:lnTo>
                    <a:pt x="30904" y="17676"/>
                  </a:lnTo>
                  <a:lnTo>
                    <a:pt x="30782" y="17311"/>
                  </a:lnTo>
                  <a:lnTo>
                    <a:pt x="30478" y="16640"/>
                  </a:lnTo>
                  <a:lnTo>
                    <a:pt x="30112" y="16031"/>
                  </a:lnTo>
                  <a:lnTo>
                    <a:pt x="29746" y="15421"/>
                  </a:lnTo>
                  <a:lnTo>
                    <a:pt x="29502" y="15116"/>
                  </a:lnTo>
                  <a:lnTo>
                    <a:pt x="29258" y="14812"/>
                  </a:lnTo>
                  <a:lnTo>
                    <a:pt x="28954" y="14629"/>
                  </a:lnTo>
                  <a:lnTo>
                    <a:pt x="28649" y="14446"/>
                  </a:lnTo>
                  <a:lnTo>
                    <a:pt x="27978" y="14141"/>
                  </a:lnTo>
                  <a:lnTo>
                    <a:pt x="27247" y="13958"/>
                  </a:lnTo>
                  <a:lnTo>
                    <a:pt x="26455" y="13836"/>
                  </a:lnTo>
                  <a:lnTo>
                    <a:pt x="25662" y="13775"/>
                  </a:lnTo>
                  <a:lnTo>
                    <a:pt x="24748" y="13775"/>
                  </a:lnTo>
                  <a:lnTo>
                    <a:pt x="24565" y="13653"/>
                  </a:lnTo>
                  <a:lnTo>
                    <a:pt x="24260" y="13471"/>
                  </a:lnTo>
                  <a:lnTo>
                    <a:pt x="22919" y="12617"/>
                  </a:lnTo>
                  <a:lnTo>
                    <a:pt x="22554" y="12373"/>
                  </a:lnTo>
                  <a:lnTo>
                    <a:pt x="22432" y="12313"/>
                  </a:lnTo>
                  <a:lnTo>
                    <a:pt x="22310" y="12252"/>
                  </a:lnTo>
                  <a:lnTo>
                    <a:pt x="22310" y="12130"/>
                  </a:lnTo>
                  <a:lnTo>
                    <a:pt x="22127" y="10728"/>
                  </a:lnTo>
                  <a:lnTo>
                    <a:pt x="22066" y="10118"/>
                  </a:lnTo>
                  <a:lnTo>
                    <a:pt x="22066" y="9996"/>
                  </a:lnTo>
                  <a:lnTo>
                    <a:pt x="22188" y="9874"/>
                  </a:lnTo>
                  <a:lnTo>
                    <a:pt x="22493" y="9631"/>
                  </a:lnTo>
                  <a:lnTo>
                    <a:pt x="22615" y="9448"/>
                  </a:lnTo>
                  <a:lnTo>
                    <a:pt x="22676" y="9204"/>
                  </a:lnTo>
                  <a:lnTo>
                    <a:pt x="22858" y="8777"/>
                  </a:lnTo>
                  <a:lnTo>
                    <a:pt x="23224" y="7497"/>
                  </a:lnTo>
                  <a:lnTo>
                    <a:pt x="23407" y="6766"/>
                  </a:lnTo>
                  <a:lnTo>
                    <a:pt x="23529" y="6034"/>
                  </a:lnTo>
                  <a:lnTo>
                    <a:pt x="23651" y="5303"/>
                  </a:lnTo>
                  <a:lnTo>
                    <a:pt x="23651" y="4511"/>
                  </a:lnTo>
                  <a:lnTo>
                    <a:pt x="23590" y="3779"/>
                  </a:lnTo>
                  <a:lnTo>
                    <a:pt x="23468" y="3048"/>
                  </a:lnTo>
                  <a:lnTo>
                    <a:pt x="23285" y="2316"/>
                  </a:lnTo>
                  <a:lnTo>
                    <a:pt x="22919" y="1646"/>
                  </a:lnTo>
                  <a:lnTo>
                    <a:pt x="22493" y="1158"/>
                  </a:lnTo>
                  <a:lnTo>
                    <a:pt x="22005" y="731"/>
                  </a:lnTo>
                  <a:lnTo>
                    <a:pt x="21456" y="366"/>
                  </a:lnTo>
                  <a:lnTo>
                    <a:pt x="20786" y="122"/>
                  </a:lnTo>
                  <a:lnTo>
                    <a:pt x="19994" y="61"/>
                  </a:lnTo>
                  <a:lnTo>
                    <a:pt x="19445" y="0"/>
                  </a:lnTo>
                  <a:close/>
                </a:path>
              </a:pathLst>
            </a:custGeom>
            <a:solidFill>
              <a:srgbClr val="0A95B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3" name="Google Shape;43;p1"/>
          <p:cNvSpPr txBox="1">
            <a:spLocks noGrp="1"/>
          </p:cNvSpPr>
          <p:nvPr>
            <p:ph type="ctrTitle"/>
          </p:nvPr>
        </p:nvSpPr>
        <p:spPr>
          <a:xfrm>
            <a:off x="560978" y="609600"/>
            <a:ext cx="5309699" cy="1818455"/>
          </a:xfrm>
          <a:prstGeom prst="rect">
            <a:avLst/>
          </a:prstGeom>
          <a:noFill/>
          <a:ln>
            <a:noFill/>
          </a:ln>
        </p:spPr>
        <p:txBody>
          <a:bodyPr spcFirstLastPara="1" wrap="square" lIns="91425" tIns="91425" rIns="91425" bIns="91425" anchor="b" anchorCtr="0">
            <a:noAutofit/>
          </a:bodyPr>
          <a:lstStyle/>
          <a:p>
            <a:pPr lvl="0">
              <a:buSzPts val="5400"/>
            </a:pPr>
            <a:r>
              <a:rPr lang="en-US" sz="5400" dirty="0"/>
              <a:t>Computational Chemistry Methods</a:t>
            </a:r>
            <a:endParaRPr sz="5400" dirty="0"/>
          </a:p>
        </p:txBody>
      </p:sp>
      <p:grpSp>
        <p:nvGrpSpPr>
          <p:cNvPr id="44" name="Google Shape;44;p1"/>
          <p:cNvGrpSpPr/>
          <p:nvPr/>
        </p:nvGrpSpPr>
        <p:grpSpPr>
          <a:xfrm>
            <a:off x="7859064" y="996385"/>
            <a:ext cx="433800" cy="433800"/>
            <a:chOff x="5382800" y="412975"/>
            <a:chExt cx="433800" cy="433800"/>
          </a:xfrm>
        </p:grpSpPr>
        <p:sp>
          <p:nvSpPr>
            <p:cNvPr id="45" name="Google Shape;45;p1"/>
            <p:cNvSpPr/>
            <p:nvPr/>
          </p:nvSpPr>
          <p:spPr>
            <a:xfrm>
              <a:off x="5382800" y="412975"/>
              <a:ext cx="433800" cy="433800"/>
            </a:xfrm>
            <a:prstGeom prst="ellipse">
              <a:avLst/>
            </a:prstGeom>
            <a:solidFill>
              <a:srgbClr val="F24745">
                <a:alpha val="33333"/>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 name="Google Shape;46;p1"/>
            <p:cNvSpPr/>
            <p:nvPr/>
          </p:nvSpPr>
          <p:spPr>
            <a:xfrm>
              <a:off x="5495482" y="525657"/>
              <a:ext cx="208199" cy="208199"/>
            </a:xfrm>
            <a:prstGeom prst="ellipse">
              <a:avLst/>
            </a:prstGeom>
            <a:solidFill>
              <a:srgbClr val="F24745">
                <a:alpha val="33333"/>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 name="Google Shape;47;p1"/>
            <p:cNvSpPr/>
            <p:nvPr/>
          </p:nvSpPr>
          <p:spPr>
            <a:xfrm>
              <a:off x="5544572" y="574747"/>
              <a:ext cx="110099" cy="110099"/>
            </a:xfrm>
            <a:prstGeom prst="ellipse">
              <a:avLst/>
            </a:prstGeom>
            <a:solidFill>
              <a:srgbClr val="F2474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8" name="Google Shape;48;p1"/>
          <p:cNvSpPr txBox="1"/>
          <p:nvPr/>
        </p:nvSpPr>
        <p:spPr>
          <a:xfrm>
            <a:off x="645061" y="2816772"/>
            <a:ext cx="4908331"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lt1"/>
              </a:buClr>
              <a:buSzPts val="2800"/>
              <a:buFont typeface="Dosis"/>
              <a:buNone/>
            </a:pPr>
            <a:r>
              <a:rPr lang="en-US" sz="2800" b="0" i="0" u="none" strike="noStrike" cap="none" dirty="0">
                <a:solidFill>
                  <a:schemeClr val="lt1"/>
                </a:solidFill>
                <a:latin typeface="Dosis"/>
                <a:ea typeface="Dosis"/>
                <a:cs typeface="Dosis"/>
                <a:sym typeface="Dosis"/>
              </a:rPr>
              <a:t>Lecture – 6</a:t>
            </a:r>
            <a:endParaRPr sz="2800" b="0" i="0" u="none" strike="noStrike" cap="none" dirty="0">
              <a:solidFill>
                <a:schemeClr val="lt1"/>
              </a:solidFill>
              <a:latin typeface="Dosis"/>
              <a:ea typeface="Dosis"/>
              <a:cs typeface="Dosis"/>
              <a:sym typeface="Dosi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19673" y="1473478"/>
            <a:ext cx="6969967" cy="738664"/>
          </a:xfrm>
          <a:prstGeom prst="rect">
            <a:avLst/>
          </a:prstGeom>
        </p:spPr>
        <p:txBody>
          <a:bodyPr wrap="square">
            <a:spAutoFit/>
          </a:bodyPr>
          <a:lstStyle/>
          <a:p>
            <a:r>
              <a:rPr lang="en-US" b="1" dirty="0">
                <a:solidFill>
                  <a:schemeClr val="accent4"/>
                </a:solidFill>
              </a:rPr>
              <a:t>Force Field </a:t>
            </a:r>
            <a:endParaRPr lang="en-US" dirty="0"/>
          </a:p>
          <a:p>
            <a:r>
              <a:rPr lang="en-US" dirty="0"/>
              <a:t>Force field refers to calculation of the interaction and energies between different atoms between bond stretching, angle bending</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2516" y="2445406"/>
            <a:ext cx="2793651" cy="2175481"/>
          </a:xfrm>
          <a:prstGeom prst="rect">
            <a:avLst/>
          </a:prstGeom>
        </p:spPr>
      </p:pic>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F77ED2B8-EEC4-4A2C-B6DA-075D7B8A1075}"/>
                  </a:ext>
                </a:extLst>
              </p14:cNvPr>
              <p14:cNvContentPartPr/>
              <p14:nvPr/>
            </p14:nvContentPartPr>
            <p14:xfrm>
              <a:off x="1171440" y="28440"/>
              <a:ext cx="5920200" cy="4124880"/>
            </p14:xfrm>
          </p:contentPart>
        </mc:Choice>
        <mc:Fallback xmlns="">
          <p:pic>
            <p:nvPicPr>
              <p:cNvPr id="4" name="Ink 3">
                <a:extLst>
                  <a:ext uri="{FF2B5EF4-FFF2-40B4-BE49-F238E27FC236}">
                    <a16:creationId xmlns:a16="http://schemas.microsoft.com/office/drawing/2014/main" id="{F77ED2B8-EEC4-4A2C-B6DA-075D7B8A1075}"/>
                  </a:ext>
                </a:extLst>
              </p:cNvPr>
              <p:cNvPicPr/>
              <p:nvPr/>
            </p:nvPicPr>
            <p:blipFill>
              <a:blip r:embed="rId4"/>
              <a:stretch>
                <a:fillRect/>
              </a:stretch>
            </p:blipFill>
            <p:spPr>
              <a:xfrm>
                <a:off x="1162080" y="19080"/>
                <a:ext cx="5938920" cy="4143600"/>
              </a:xfrm>
              <a:prstGeom prst="rect">
                <a:avLst/>
              </a:prstGeom>
            </p:spPr>
          </p:pic>
        </mc:Fallback>
      </mc:AlternateContent>
    </p:spTree>
    <p:extLst>
      <p:ext uri="{BB962C8B-B14F-4D97-AF65-F5344CB8AC3E}">
        <p14:creationId xmlns:p14="http://schemas.microsoft.com/office/powerpoint/2010/main" val="31061841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Molecular Dynamics</a:t>
            </a:r>
          </a:p>
        </p:txBody>
      </p:sp>
      <p:sp>
        <p:nvSpPr>
          <p:cNvPr id="3" name="Text Placeholder 2"/>
          <p:cNvSpPr>
            <a:spLocks noGrp="1"/>
          </p:cNvSpPr>
          <p:nvPr>
            <p:ph type="body" idx="1"/>
          </p:nvPr>
        </p:nvSpPr>
        <p:spPr>
          <a:xfrm>
            <a:off x="844424" y="1538075"/>
            <a:ext cx="7842375" cy="3387899"/>
          </a:xfrm>
        </p:spPr>
        <p:txBody>
          <a:bodyPr/>
          <a:lstStyle/>
          <a:p>
            <a:r>
              <a:rPr lang="en-US" sz="1600" dirty="0"/>
              <a:t>• Molecular dynamics is a molecular mechanics program designed to mimic the movement of atoms within a molecule.</a:t>
            </a:r>
          </a:p>
          <a:p>
            <a:endParaRPr lang="en-US" sz="1600" dirty="0"/>
          </a:p>
          <a:p>
            <a:endParaRPr lang="en-US" sz="1600" dirty="0"/>
          </a:p>
          <a:p>
            <a:r>
              <a:rPr lang="en-US" sz="1600" dirty="0"/>
              <a:t> • Molecular dynamics can be carried out o a molecule to generate different conformation which on energy minimization, give a range of stable conformation. Alternatively bonds can be rotated in a stepwise process to generate different conformation</a:t>
            </a:r>
          </a:p>
        </p:txBody>
      </p:sp>
      <mc:AlternateContent xmlns:mc="http://schemas.openxmlformats.org/markup-compatibility/2006" xmlns:p14="http://schemas.microsoft.com/office/powerpoint/2010/main">
        <mc:Choice Requires="p14">
          <p:contentPart p14:bwMode="auto" r:id="rId2">
            <p14:nvContentPartPr>
              <p14:cNvPr id="6" name="Ink 5">
                <a:extLst>
                  <a:ext uri="{FF2B5EF4-FFF2-40B4-BE49-F238E27FC236}">
                    <a16:creationId xmlns:a16="http://schemas.microsoft.com/office/drawing/2014/main" id="{8244B837-9150-4384-B32F-ABE7306222D6}"/>
                  </a:ext>
                </a:extLst>
              </p14:cNvPr>
              <p14:cNvContentPartPr/>
              <p14:nvPr/>
            </p14:nvContentPartPr>
            <p14:xfrm>
              <a:off x="1204920" y="2781360"/>
              <a:ext cx="7086960" cy="385920"/>
            </p14:xfrm>
          </p:contentPart>
        </mc:Choice>
        <mc:Fallback xmlns="">
          <p:pic>
            <p:nvPicPr>
              <p:cNvPr id="6" name="Ink 5">
                <a:extLst>
                  <a:ext uri="{FF2B5EF4-FFF2-40B4-BE49-F238E27FC236}">
                    <a16:creationId xmlns:a16="http://schemas.microsoft.com/office/drawing/2014/main" id="{8244B837-9150-4384-B32F-ABE7306222D6}"/>
                  </a:ext>
                </a:extLst>
              </p:cNvPr>
              <p:cNvPicPr/>
              <p:nvPr/>
            </p:nvPicPr>
            <p:blipFill>
              <a:blip r:embed="rId3"/>
              <a:stretch>
                <a:fillRect/>
              </a:stretch>
            </p:blipFill>
            <p:spPr>
              <a:xfrm>
                <a:off x="1195560" y="2772000"/>
                <a:ext cx="7105680" cy="40464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C8B257C6-E2C2-4A43-895B-7E1FA30209E7}"/>
                  </a:ext>
                </a:extLst>
              </p14:cNvPr>
              <p14:cNvContentPartPr/>
              <p14:nvPr/>
            </p14:nvContentPartPr>
            <p14:xfrm>
              <a:off x="766800" y="561960"/>
              <a:ext cx="2643480" cy="862560"/>
            </p14:xfrm>
          </p:contentPart>
        </mc:Choice>
        <mc:Fallback xmlns="">
          <p:pic>
            <p:nvPicPr>
              <p:cNvPr id="4" name="Ink 3">
                <a:extLst>
                  <a:ext uri="{FF2B5EF4-FFF2-40B4-BE49-F238E27FC236}">
                    <a16:creationId xmlns:a16="http://schemas.microsoft.com/office/drawing/2014/main" id="{C8B257C6-E2C2-4A43-895B-7E1FA30209E7}"/>
                  </a:ext>
                </a:extLst>
              </p:cNvPr>
              <p:cNvPicPr/>
              <p:nvPr/>
            </p:nvPicPr>
            <p:blipFill>
              <a:blip r:embed="rId5"/>
              <a:stretch>
                <a:fillRect/>
              </a:stretch>
            </p:blipFill>
            <p:spPr>
              <a:xfrm>
                <a:off x="757440" y="552600"/>
                <a:ext cx="2662200" cy="881280"/>
              </a:xfrm>
              <a:prstGeom prst="rect">
                <a:avLst/>
              </a:prstGeom>
            </p:spPr>
          </p:pic>
        </mc:Fallback>
      </mc:AlternateContent>
    </p:spTree>
    <p:extLst>
      <p:ext uri="{BB962C8B-B14F-4D97-AF65-F5344CB8AC3E}">
        <p14:creationId xmlns:p14="http://schemas.microsoft.com/office/powerpoint/2010/main" val="4435933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9250" y="700087"/>
            <a:ext cx="5905500" cy="3743325"/>
          </a:xfrm>
          <a:prstGeom prst="rect">
            <a:avLst/>
          </a:prstGeom>
        </p:spPr>
      </p:pic>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1ABED76F-7187-4750-98A7-DD490922C176}"/>
                  </a:ext>
                </a:extLst>
              </p14:cNvPr>
              <p14:cNvContentPartPr/>
              <p14:nvPr/>
            </p14:nvContentPartPr>
            <p14:xfrm>
              <a:off x="738360" y="4680"/>
              <a:ext cx="6944040" cy="4353480"/>
            </p14:xfrm>
          </p:contentPart>
        </mc:Choice>
        <mc:Fallback xmlns="">
          <p:pic>
            <p:nvPicPr>
              <p:cNvPr id="2" name="Ink 1">
                <a:extLst>
                  <a:ext uri="{FF2B5EF4-FFF2-40B4-BE49-F238E27FC236}">
                    <a16:creationId xmlns:a16="http://schemas.microsoft.com/office/drawing/2014/main" id="{1ABED76F-7187-4750-98A7-DD490922C176}"/>
                  </a:ext>
                </a:extLst>
              </p:cNvPr>
              <p:cNvPicPr/>
              <p:nvPr/>
            </p:nvPicPr>
            <p:blipFill>
              <a:blip r:embed="rId4"/>
              <a:stretch>
                <a:fillRect/>
              </a:stretch>
            </p:blipFill>
            <p:spPr>
              <a:xfrm>
                <a:off x="729000" y="-4680"/>
                <a:ext cx="6962760" cy="43722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4" name="Ink 3">
                <a:extLst>
                  <a:ext uri="{FF2B5EF4-FFF2-40B4-BE49-F238E27FC236}">
                    <a16:creationId xmlns:a16="http://schemas.microsoft.com/office/drawing/2014/main" id="{CF28C466-FF68-4B04-86F7-6992C648C975}"/>
                  </a:ext>
                </a:extLst>
              </p14:cNvPr>
              <p14:cNvContentPartPr/>
              <p14:nvPr/>
            </p14:nvContentPartPr>
            <p14:xfrm>
              <a:off x="7143840" y="795240"/>
              <a:ext cx="1995840" cy="2995920"/>
            </p14:xfrm>
          </p:contentPart>
        </mc:Choice>
        <mc:Fallback xmlns="">
          <p:pic>
            <p:nvPicPr>
              <p:cNvPr id="4" name="Ink 3">
                <a:extLst>
                  <a:ext uri="{FF2B5EF4-FFF2-40B4-BE49-F238E27FC236}">
                    <a16:creationId xmlns:a16="http://schemas.microsoft.com/office/drawing/2014/main" id="{CF28C466-FF68-4B04-86F7-6992C648C975}"/>
                  </a:ext>
                </a:extLst>
              </p:cNvPr>
              <p:cNvPicPr/>
              <p:nvPr/>
            </p:nvPicPr>
            <p:blipFill>
              <a:blip r:embed="rId6"/>
              <a:stretch>
                <a:fillRect/>
              </a:stretch>
            </p:blipFill>
            <p:spPr>
              <a:xfrm>
                <a:off x="7134480" y="785880"/>
                <a:ext cx="2014560" cy="3014640"/>
              </a:xfrm>
              <a:prstGeom prst="rect">
                <a:avLst/>
              </a:prstGeom>
            </p:spPr>
          </p:pic>
        </mc:Fallback>
      </mc:AlternateContent>
    </p:spTree>
    <p:extLst>
      <p:ext uri="{BB962C8B-B14F-4D97-AF65-F5344CB8AC3E}">
        <p14:creationId xmlns:p14="http://schemas.microsoft.com/office/powerpoint/2010/main" val="19770969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Quantum mechanics </a:t>
            </a:r>
          </a:p>
        </p:txBody>
      </p:sp>
      <p:sp>
        <p:nvSpPr>
          <p:cNvPr id="3" name="Text Placeholder 2"/>
          <p:cNvSpPr>
            <a:spLocks noGrp="1"/>
          </p:cNvSpPr>
          <p:nvPr>
            <p:ph type="body" idx="1"/>
          </p:nvPr>
        </p:nvSpPr>
        <p:spPr/>
        <p:txBody>
          <a:bodyPr/>
          <a:lstStyle/>
          <a:p>
            <a:r>
              <a:rPr lang="en-US" sz="1600" dirty="0"/>
              <a:t>Quantum mechanics is based on arrangement of electrons of molecule and interaction of those electron with electron and nuclei of other molecule.</a:t>
            </a:r>
          </a:p>
          <a:p>
            <a:endParaRPr lang="en-US" sz="1600" dirty="0"/>
          </a:p>
          <a:p>
            <a:r>
              <a:rPr lang="en-US" sz="1600" dirty="0"/>
              <a:t>  It based on the realization that electron and all material exhibit wavelike properties.</a:t>
            </a:r>
          </a:p>
          <a:p>
            <a:endParaRPr lang="en-US" sz="1600" dirty="0"/>
          </a:p>
          <a:p>
            <a:r>
              <a:rPr lang="en-US" sz="1600" dirty="0"/>
              <a:t>The Quantum mechanics based on finding solution to Schrödinger wave equation.</a:t>
            </a:r>
          </a:p>
        </p:txBody>
      </p:sp>
    </p:spTree>
    <p:extLst>
      <p:ext uri="{BB962C8B-B14F-4D97-AF65-F5344CB8AC3E}">
        <p14:creationId xmlns:p14="http://schemas.microsoft.com/office/powerpoint/2010/main" val="30773428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189"/>
        <p:cNvGrpSpPr/>
        <p:nvPr/>
      </p:nvGrpSpPr>
      <p:grpSpPr>
        <a:xfrm>
          <a:off x="0" y="0"/>
          <a:ext cx="0" cy="0"/>
          <a:chOff x="0" y="0"/>
          <a:chExt cx="0" cy="0"/>
        </a:xfrm>
      </p:grpSpPr>
      <p:sp>
        <p:nvSpPr>
          <p:cNvPr id="190" name="Google Shape;190;p17"/>
          <p:cNvSpPr txBox="1">
            <a:spLocks noGrp="1"/>
          </p:cNvSpPr>
          <p:nvPr>
            <p:ph type="ctrTitle"/>
          </p:nvPr>
        </p:nvSpPr>
        <p:spPr>
          <a:xfrm>
            <a:off x="685800" y="607741"/>
            <a:ext cx="8174421" cy="945381"/>
          </a:xfrm>
          <a:prstGeom prst="rect">
            <a:avLst/>
          </a:prstGeom>
          <a:noFill/>
          <a:ln>
            <a:noFill/>
          </a:ln>
        </p:spPr>
        <p:txBody>
          <a:bodyPr spcFirstLastPara="1" wrap="square" lIns="91425" tIns="91425" rIns="91425" bIns="91425" anchor="b" anchorCtr="0">
            <a:noAutofit/>
          </a:bodyPr>
          <a:lstStyle/>
          <a:p>
            <a:pPr lvl="0"/>
            <a:r>
              <a:rPr lang="en-US" dirty="0"/>
              <a:t> Schrödinger’s Equation </a:t>
            </a:r>
            <a:endParaRPr dirty="0"/>
          </a:p>
        </p:txBody>
      </p:sp>
      <p:sp>
        <p:nvSpPr>
          <p:cNvPr id="191" name="Google Shape;191;p17"/>
          <p:cNvSpPr txBox="1">
            <a:spLocks noGrp="1"/>
          </p:cNvSpPr>
          <p:nvPr>
            <p:ph type="subTitle" idx="1"/>
          </p:nvPr>
        </p:nvSpPr>
        <p:spPr>
          <a:xfrm>
            <a:off x="1287780" y="2251669"/>
            <a:ext cx="6377152" cy="2404151"/>
          </a:xfrm>
          <a:prstGeom prst="rect">
            <a:avLst/>
          </a:prstGeom>
          <a:noFill/>
          <a:ln>
            <a:noFill/>
          </a:ln>
        </p:spPr>
        <p:txBody>
          <a:bodyPr spcFirstLastPara="1" wrap="square" lIns="91425" tIns="91425" rIns="91425" bIns="91425" anchor="ctr" anchorCtr="0">
            <a:noAutofit/>
          </a:bodyPr>
          <a:lstStyle/>
          <a:p>
            <a:pPr marL="0" lvl="0" indent="0" algn="just"/>
            <a:r>
              <a:rPr lang="en-US" dirty="0"/>
              <a:t>The Schrödinger equation is the basis of quantum mechanics and gives a complete description of the electronic structure of a molecule.</a:t>
            </a:r>
          </a:p>
          <a:p>
            <a:pPr marL="0" lvl="0" indent="0"/>
            <a:r>
              <a:rPr lang="en-US" dirty="0">
                <a:solidFill>
                  <a:srgbClr val="0070C0"/>
                </a:solidFill>
              </a:rPr>
              <a:t>                                   H</a:t>
            </a:r>
            <a:r>
              <a:rPr lang="el-GR" dirty="0">
                <a:solidFill>
                  <a:srgbClr val="0070C0"/>
                </a:solidFill>
              </a:rPr>
              <a:t>ψ = </a:t>
            </a:r>
            <a:r>
              <a:rPr lang="en-US" dirty="0">
                <a:solidFill>
                  <a:srgbClr val="0070C0"/>
                </a:solidFill>
              </a:rPr>
              <a:t>E</a:t>
            </a:r>
            <a:r>
              <a:rPr lang="el-GR" dirty="0">
                <a:solidFill>
                  <a:srgbClr val="0070C0"/>
                </a:solidFill>
              </a:rPr>
              <a:t>ψ </a:t>
            </a:r>
            <a:endParaRPr lang="en-US" dirty="0">
              <a:solidFill>
                <a:srgbClr val="0070C0"/>
              </a:solidFill>
            </a:endParaRPr>
          </a:p>
          <a:p>
            <a:pPr marL="0" lvl="0" indent="0"/>
            <a:r>
              <a:rPr lang="en-US" sz="1200" dirty="0"/>
              <a:t>Where H=Hamiltonian operator </a:t>
            </a:r>
            <a:r>
              <a:rPr lang="el-GR" sz="1200" dirty="0"/>
              <a:t>Ψ =</a:t>
            </a:r>
            <a:r>
              <a:rPr lang="en-US" sz="1200" dirty="0"/>
              <a:t>wave </a:t>
            </a:r>
            <a:r>
              <a:rPr lang="en-US" sz="1200" dirty="0" err="1"/>
              <a:t>fuction</a:t>
            </a:r>
            <a:r>
              <a:rPr lang="en-US" sz="1200" dirty="0"/>
              <a:t> E =Energy of the system</a:t>
            </a:r>
          </a:p>
          <a:p>
            <a:pPr marL="0" lvl="0" indent="0"/>
            <a:endParaRPr lang="en-US" sz="1200" dirty="0"/>
          </a:p>
          <a:p>
            <a:pPr marL="0" lvl="0" indent="0"/>
            <a:r>
              <a:rPr lang="en-US" sz="1200" b="1" i="0" dirty="0">
                <a:solidFill>
                  <a:srgbClr val="202122"/>
                </a:solidFill>
                <a:effectLst/>
                <a:latin typeface="Arial" panose="020B0604020202020204" pitchFamily="34" charset="0"/>
              </a:rPr>
              <a:t>Hamiltonian Operator: </a:t>
            </a:r>
          </a:p>
          <a:p>
            <a:pPr marL="0" lvl="0" indent="0"/>
            <a:r>
              <a:rPr lang="en-US" sz="1200" b="0" i="0" dirty="0">
                <a:solidFill>
                  <a:schemeClr val="tx1"/>
                </a:solidFill>
                <a:effectLst/>
                <a:latin typeface="Arial" panose="020B0604020202020204" pitchFamily="34" charset="0"/>
              </a:rPr>
              <a:t>accounting for the </a:t>
            </a:r>
            <a:r>
              <a:rPr lang="en-US" sz="1200" b="0" i="0" strike="noStrike" dirty="0">
                <a:solidFill>
                  <a:schemeClr val="tx1"/>
                </a:solidFill>
                <a:effectLst/>
                <a:latin typeface="Arial" panose="020B0604020202020204" pitchFamily="34" charset="0"/>
                <a:hlinkClick r:id="rId3" tooltip="Kinetic energy">
                  <a:extLst>
                    <a:ext uri="{A12FA001-AC4F-418D-AE19-62706E023703}">
                      <ahyp:hlinkClr xmlns:ahyp="http://schemas.microsoft.com/office/drawing/2018/hyperlinkcolor" val="tx"/>
                    </a:ext>
                  </a:extLst>
                </a:hlinkClick>
              </a:rPr>
              <a:t>kinetic</a:t>
            </a:r>
            <a:r>
              <a:rPr lang="en-US" sz="1200" b="0" i="0" dirty="0">
                <a:solidFill>
                  <a:schemeClr val="tx1"/>
                </a:solidFill>
                <a:effectLst/>
                <a:latin typeface="Arial" panose="020B0604020202020204" pitchFamily="34" charset="0"/>
              </a:rPr>
              <a:t> and </a:t>
            </a:r>
            <a:r>
              <a:rPr lang="en-US" sz="1200" b="0" i="0" strike="noStrike" dirty="0">
                <a:solidFill>
                  <a:schemeClr val="tx1"/>
                </a:solidFill>
                <a:effectLst/>
                <a:latin typeface="Arial" panose="020B0604020202020204" pitchFamily="34" charset="0"/>
                <a:hlinkClick r:id="rId4" tooltip="Potential energy">
                  <a:extLst>
                    <a:ext uri="{A12FA001-AC4F-418D-AE19-62706E023703}">
                      <ahyp:hlinkClr xmlns:ahyp="http://schemas.microsoft.com/office/drawing/2018/hyperlinkcolor" val="tx"/>
                    </a:ext>
                  </a:extLst>
                </a:hlinkClick>
              </a:rPr>
              <a:t>potential</a:t>
            </a:r>
            <a:r>
              <a:rPr lang="en-US" sz="1200" b="0" i="0" dirty="0">
                <a:solidFill>
                  <a:schemeClr val="tx1"/>
                </a:solidFill>
                <a:effectLst/>
                <a:latin typeface="Arial" panose="020B0604020202020204" pitchFamily="34" charset="0"/>
              </a:rPr>
              <a:t> energies of the particles constituting the system.</a:t>
            </a:r>
          </a:p>
          <a:p>
            <a:pPr marL="0" lvl="0" indent="0"/>
            <a:endParaRPr lang="en-US" sz="1200" b="0" i="0" dirty="0">
              <a:solidFill>
                <a:schemeClr val="tx1"/>
              </a:solidFill>
              <a:effectLst/>
              <a:latin typeface="Arial" panose="020B0604020202020204" pitchFamily="34" charset="0"/>
            </a:endParaRPr>
          </a:p>
          <a:p>
            <a:pPr marL="0" lvl="0" indent="0"/>
            <a:r>
              <a:rPr lang="en-US" sz="1200" dirty="0">
                <a:solidFill>
                  <a:schemeClr val="tx1"/>
                </a:solidFill>
              </a:rPr>
              <a:t>Therefore, the wave function is an eigenfunction of the Hamiltonian operator with corresponding eigenvalue, E.</a:t>
            </a:r>
            <a:endParaRPr sz="1200" dirty="0">
              <a:solidFill>
                <a:schemeClr val="tx1"/>
              </a:solidFill>
            </a:endParaRPr>
          </a:p>
        </p:txBody>
      </p:sp>
      <p:sp>
        <p:nvSpPr>
          <p:cNvPr id="3" name="AutoShape 3" descr="E">
            <a:extLst>
              <a:ext uri="{FF2B5EF4-FFF2-40B4-BE49-F238E27FC236}">
                <a16:creationId xmlns:a16="http://schemas.microsoft.com/office/drawing/2014/main" id="{132EF54B-BF79-4E6D-A067-DF6007FBD185}"/>
              </a:ext>
            </a:extLst>
          </p:cNvPr>
          <p:cNvSpPr>
            <a:spLocks noChangeAspect="1" noChangeArrowheads="1"/>
          </p:cNvSpPr>
          <p:nvPr/>
        </p:nvSpPr>
        <p:spPr bwMode="auto">
          <a:xfrm>
            <a:off x="6235700"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Ab</a:t>
            </a:r>
            <a:r>
              <a:rPr lang="en-US" dirty="0"/>
              <a:t> Initio method</a:t>
            </a:r>
          </a:p>
        </p:txBody>
      </p:sp>
      <p:sp>
        <p:nvSpPr>
          <p:cNvPr id="3" name="Text Placeholder 2"/>
          <p:cNvSpPr>
            <a:spLocks noGrp="1"/>
          </p:cNvSpPr>
          <p:nvPr>
            <p:ph type="body" idx="1"/>
          </p:nvPr>
        </p:nvSpPr>
        <p:spPr>
          <a:xfrm>
            <a:off x="844424" y="1538075"/>
            <a:ext cx="7811895" cy="3387899"/>
          </a:xfrm>
        </p:spPr>
        <p:txBody>
          <a:bodyPr/>
          <a:lstStyle/>
          <a:p>
            <a:pPr marL="76200" indent="0">
              <a:buNone/>
            </a:pPr>
            <a:r>
              <a:rPr lang="en-US" sz="1600" dirty="0"/>
              <a:t>• </a:t>
            </a:r>
            <a:r>
              <a:rPr lang="en-US" sz="1600" dirty="0" err="1"/>
              <a:t>Ab</a:t>
            </a:r>
            <a:r>
              <a:rPr lang="en-US" sz="1600" dirty="0"/>
              <a:t> initio translated from Latin means from “first principles”. </a:t>
            </a:r>
          </a:p>
          <a:p>
            <a:pPr marL="76200" indent="0">
              <a:buNone/>
            </a:pPr>
            <a:endParaRPr lang="en-US" sz="1600" dirty="0"/>
          </a:p>
          <a:p>
            <a:pPr marL="76200" indent="0">
              <a:buNone/>
            </a:pPr>
            <a:r>
              <a:rPr lang="en-US" sz="1600" dirty="0"/>
              <a:t>• This refers to the fact that no experimental data is used and computations are based on quantum mechanics.</a:t>
            </a:r>
          </a:p>
          <a:p>
            <a:pPr marL="76200" indent="0">
              <a:buNone/>
            </a:pPr>
            <a:endParaRPr lang="en-US" sz="1600" dirty="0"/>
          </a:p>
          <a:p>
            <a:pPr marL="76200" indent="0">
              <a:buNone/>
            </a:pPr>
            <a:r>
              <a:rPr lang="en-US" sz="1600" dirty="0"/>
              <a:t> • It derived directly from theoretical principle</a:t>
            </a:r>
          </a:p>
          <a:p>
            <a:pPr marL="76200" indent="0">
              <a:buNone/>
            </a:pPr>
            <a:endParaRPr lang="en-US" sz="1600" dirty="0"/>
          </a:p>
          <a:p>
            <a:pPr marL="76200" indent="0" algn="just">
              <a:buNone/>
            </a:pPr>
            <a:r>
              <a:rPr lang="en-US" sz="1200" b="0" i="0" dirty="0">
                <a:solidFill>
                  <a:srgbClr val="202124"/>
                </a:solidFill>
                <a:effectLst/>
                <a:latin typeface="arial" panose="020B0604020202020204" pitchFamily="34" charset="0"/>
              </a:rPr>
              <a:t>Ab initio methods, as the name implies, require no empirical information about the molecular system being considered but rather apply various </a:t>
            </a:r>
            <a:r>
              <a:rPr lang="en-US" sz="1200" i="0" dirty="0">
                <a:solidFill>
                  <a:srgbClr val="202124"/>
                </a:solidFill>
                <a:effectLst/>
                <a:latin typeface="arial" panose="020B0604020202020204" pitchFamily="34" charset="0"/>
              </a:rPr>
              <a:t>approximations</a:t>
            </a:r>
            <a:r>
              <a:rPr lang="en-US" sz="1200" b="0" i="0" dirty="0">
                <a:solidFill>
                  <a:srgbClr val="202124"/>
                </a:solidFill>
                <a:effectLst/>
                <a:latin typeface="arial" panose="020B0604020202020204" pitchFamily="34" charset="0"/>
              </a:rPr>
              <a:t> to solve Schrödinger's equation through the use of wave functions to describe atomic orbitals for the calculation of molecular properties.</a:t>
            </a:r>
          </a:p>
          <a:p>
            <a:pPr marL="76200" indent="0" algn="just">
              <a:buNone/>
            </a:pPr>
            <a:endParaRPr lang="en-US" sz="1200" dirty="0">
              <a:solidFill>
                <a:srgbClr val="202124"/>
              </a:solidFill>
              <a:latin typeface="arial" panose="020B0604020202020204" pitchFamily="34" charset="0"/>
            </a:endParaRPr>
          </a:p>
          <a:p>
            <a:pPr marL="76200" indent="0" algn="just">
              <a:buNone/>
            </a:pPr>
            <a:r>
              <a:rPr lang="en-US" sz="1200" b="0" i="1" dirty="0">
                <a:solidFill>
                  <a:srgbClr val="202122"/>
                </a:solidFill>
                <a:effectLst/>
                <a:latin typeface="Arial" panose="020B0604020202020204" pitchFamily="34" charset="0"/>
              </a:rPr>
              <a:t>Ab initio</a:t>
            </a:r>
            <a:r>
              <a:rPr lang="en-US" sz="1200" b="0" i="0" dirty="0">
                <a:solidFill>
                  <a:srgbClr val="202122"/>
                </a:solidFill>
                <a:effectLst/>
                <a:latin typeface="Arial" panose="020B0604020202020204" pitchFamily="34" charset="0"/>
              </a:rPr>
              <a:t> quantum chemistry methods attempt to solve the electronic </a:t>
            </a:r>
            <a:r>
              <a:rPr lang="en-US" sz="1200" b="0" i="0" strike="noStrike" dirty="0">
                <a:solidFill>
                  <a:schemeClr val="tx1"/>
                </a:solidFill>
                <a:effectLst/>
                <a:latin typeface="Arial" panose="020B0604020202020204" pitchFamily="34" charset="0"/>
                <a:hlinkClick r:id="rId2" tooltip="Schrödinger equation">
                  <a:extLst>
                    <a:ext uri="{A12FA001-AC4F-418D-AE19-62706E023703}">
                      <ahyp:hlinkClr xmlns:ahyp="http://schemas.microsoft.com/office/drawing/2018/hyperlinkcolor" val="tx"/>
                    </a:ext>
                  </a:extLst>
                </a:hlinkClick>
              </a:rPr>
              <a:t>Schrödinger equation</a:t>
            </a:r>
            <a:r>
              <a:rPr lang="en-US" sz="1200" b="0" i="0" dirty="0">
                <a:solidFill>
                  <a:schemeClr val="tx1"/>
                </a:solidFill>
                <a:effectLst/>
                <a:latin typeface="Arial" panose="020B0604020202020204" pitchFamily="34" charset="0"/>
              </a:rPr>
              <a:t> given </a:t>
            </a:r>
            <a:r>
              <a:rPr lang="en-US" sz="1200" b="0" i="0" dirty="0">
                <a:solidFill>
                  <a:srgbClr val="202122"/>
                </a:solidFill>
                <a:effectLst/>
                <a:latin typeface="Arial" panose="020B0604020202020204" pitchFamily="34" charset="0"/>
              </a:rPr>
              <a:t>the positions of the nuclei and the number of electrons in order to </a:t>
            </a:r>
            <a:r>
              <a:rPr lang="en-US" sz="1200" b="1" i="0" dirty="0">
                <a:solidFill>
                  <a:srgbClr val="202122"/>
                </a:solidFill>
                <a:effectLst/>
                <a:latin typeface="Arial" panose="020B0604020202020204" pitchFamily="34" charset="0"/>
              </a:rPr>
              <a:t>find/yield useful information such as electron densities, energies and other properties of the system</a:t>
            </a:r>
            <a:r>
              <a:rPr lang="en-US" sz="1200" b="0" i="0" dirty="0">
                <a:solidFill>
                  <a:srgbClr val="202122"/>
                </a:solidFill>
                <a:effectLst/>
                <a:latin typeface="Arial" panose="020B0604020202020204" pitchFamily="34" charset="0"/>
              </a:rPr>
              <a:t>. The ability to run these calculations has enabled theoretical chemists to solve a range of problems</a:t>
            </a:r>
            <a:endParaRPr lang="en-US" sz="1600" dirty="0"/>
          </a:p>
        </p:txBody>
      </p:sp>
    </p:spTree>
    <p:extLst>
      <p:ext uri="{BB962C8B-B14F-4D97-AF65-F5344CB8AC3E}">
        <p14:creationId xmlns:p14="http://schemas.microsoft.com/office/powerpoint/2010/main" val="10126640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79572" y="118535"/>
            <a:ext cx="7991048" cy="5216813"/>
          </a:xfrm>
          <a:prstGeom prst="rect">
            <a:avLst/>
          </a:prstGeom>
        </p:spPr>
        <p:txBody>
          <a:bodyPr wrap="square">
            <a:spAutoFit/>
          </a:bodyPr>
          <a:lstStyle/>
          <a:p>
            <a:r>
              <a:rPr lang="en-US" dirty="0">
                <a:solidFill>
                  <a:schemeClr val="accent1"/>
                </a:solidFill>
              </a:rPr>
              <a:t>Different Levels of Ab Initio Calculations</a:t>
            </a:r>
            <a:r>
              <a:rPr lang="en-US" dirty="0"/>
              <a:t> </a:t>
            </a:r>
          </a:p>
          <a:p>
            <a:pPr marL="342900" indent="-342900">
              <a:buAutoNum type="arabicPeriod"/>
            </a:pPr>
            <a:r>
              <a:rPr lang="en-US" dirty="0" err="1"/>
              <a:t>Hartree-Fock</a:t>
            </a:r>
            <a:r>
              <a:rPr lang="en-US" dirty="0"/>
              <a:t> (HF) </a:t>
            </a:r>
          </a:p>
          <a:p>
            <a:pPr marL="342900" indent="-342900">
              <a:buAutoNum type="arabicPeriod"/>
            </a:pPr>
            <a:r>
              <a:rPr lang="en-US" dirty="0"/>
              <a:t>Density Functional Theory (DFT)</a:t>
            </a:r>
          </a:p>
          <a:p>
            <a:endParaRPr lang="en-US" dirty="0">
              <a:solidFill>
                <a:schemeClr val="accent1"/>
              </a:solidFill>
            </a:endParaRPr>
          </a:p>
          <a:p>
            <a:r>
              <a:rPr lang="en-US" b="1" dirty="0" err="1">
                <a:solidFill>
                  <a:schemeClr val="accent1"/>
                </a:solidFill>
              </a:rPr>
              <a:t>Hartree-Fock</a:t>
            </a:r>
            <a:r>
              <a:rPr lang="en-US" b="1" dirty="0">
                <a:solidFill>
                  <a:schemeClr val="accent1"/>
                </a:solidFill>
              </a:rPr>
              <a:t> (HF) </a:t>
            </a:r>
          </a:p>
          <a:p>
            <a:r>
              <a:rPr lang="en-US" dirty="0"/>
              <a:t> The simplest </a:t>
            </a:r>
            <a:r>
              <a:rPr lang="en-US" dirty="0" err="1"/>
              <a:t>ab</a:t>
            </a:r>
            <a:r>
              <a:rPr lang="en-US" dirty="0"/>
              <a:t> initio calculation.</a:t>
            </a:r>
          </a:p>
          <a:p>
            <a:r>
              <a:rPr lang="en-US" dirty="0"/>
              <a:t> • It based on Central field approximation </a:t>
            </a:r>
          </a:p>
          <a:p>
            <a:r>
              <a:rPr lang="en-US" dirty="0"/>
              <a:t>(</a:t>
            </a:r>
            <a:r>
              <a:rPr lang="en-US" sz="1200" b="0" i="0" dirty="0">
                <a:solidFill>
                  <a:srgbClr val="202124"/>
                </a:solidFill>
                <a:effectLst/>
                <a:latin typeface="arial" panose="020B0604020202020204" pitchFamily="34" charset="0"/>
              </a:rPr>
              <a:t>The central field approximation is developed as </a:t>
            </a:r>
            <a:r>
              <a:rPr lang="en-US" sz="1200" b="1" i="0" dirty="0">
                <a:solidFill>
                  <a:srgbClr val="202124"/>
                </a:solidFill>
                <a:effectLst/>
                <a:latin typeface="arial" panose="020B0604020202020204" pitchFamily="34" charset="0"/>
              </a:rPr>
              <a:t>a basis for describing the interaction of electrons with the nucleus, and with each other</a:t>
            </a:r>
            <a:r>
              <a:rPr lang="en-US" sz="1200" b="0" i="0" dirty="0">
                <a:solidFill>
                  <a:srgbClr val="202124"/>
                </a:solidFill>
                <a:effectLst/>
                <a:latin typeface="arial" panose="020B0604020202020204" pitchFamily="34" charset="0"/>
              </a:rPr>
              <a:t>, using perturbation theory</a:t>
            </a:r>
            <a:r>
              <a:rPr lang="en-US" sz="1200" dirty="0"/>
              <a:t>).</a:t>
            </a:r>
            <a:endParaRPr lang="en-US" dirty="0"/>
          </a:p>
          <a:p>
            <a:r>
              <a:rPr lang="en-US" dirty="0"/>
              <a:t> • The major disadvantage of HF calculations is that electron correlation is not taken into consideration. </a:t>
            </a:r>
          </a:p>
          <a:p>
            <a:endParaRPr lang="en-US" b="1" dirty="0">
              <a:solidFill>
                <a:schemeClr val="accent1"/>
              </a:solidFill>
            </a:endParaRPr>
          </a:p>
          <a:p>
            <a:r>
              <a:rPr lang="en-US" b="1" dirty="0">
                <a:solidFill>
                  <a:schemeClr val="accent1"/>
                </a:solidFill>
              </a:rPr>
              <a:t>Density Functional Theory </a:t>
            </a:r>
          </a:p>
          <a:p>
            <a:r>
              <a:rPr lang="en-US" dirty="0"/>
              <a:t> Considered an </a:t>
            </a:r>
            <a:r>
              <a:rPr lang="en-US" dirty="0" err="1"/>
              <a:t>ab</a:t>
            </a:r>
            <a:r>
              <a:rPr lang="en-US" dirty="0"/>
              <a:t> initio method, but different from other </a:t>
            </a:r>
            <a:r>
              <a:rPr lang="en-US" dirty="0" err="1"/>
              <a:t>ab</a:t>
            </a:r>
            <a:r>
              <a:rPr lang="en-US" dirty="0"/>
              <a:t> initio methods because the wave function is not used to describe a molecule.</a:t>
            </a:r>
          </a:p>
          <a:p>
            <a:r>
              <a:rPr lang="en-US" dirty="0"/>
              <a:t> • Density functional theory in which total energy is expressed in term of total electron density is used. </a:t>
            </a:r>
          </a:p>
          <a:p>
            <a:r>
              <a:rPr lang="en-US" dirty="0"/>
              <a:t>• DFT methods take less computational time than HF calculations and are considered more accurate. </a:t>
            </a:r>
          </a:p>
          <a:p>
            <a:r>
              <a:rPr lang="en-US" sz="1200" dirty="0"/>
              <a:t>Density-functional theory (DFT) is a successful theory to calculate the electronic structure of atoms, molecules, and solids. Its goal is the quantitative understanding of material properties from the fundamental laws of quantum mechanics.</a:t>
            </a:r>
          </a:p>
          <a:p>
            <a:pPr algn="ctr"/>
            <a:r>
              <a:rPr lang="en-US" sz="1100" b="1" dirty="0"/>
              <a:t>NB</a:t>
            </a:r>
            <a:r>
              <a:rPr lang="en-US" sz="1100" dirty="0"/>
              <a:t>: Electronic correlation is the interaction between electrons in the electronic structure of a quantum system. The correlation energy is a measure of how much the movement of one electron is influenced by the presence of all other electrons.</a:t>
            </a:r>
          </a:p>
        </p:txBody>
      </p:sp>
      <p:pic>
        <p:nvPicPr>
          <p:cNvPr id="5" name="Picture 4">
            <a:extLst>
              <a:ext uri="{FF2B5EF4-FFF2-40B4-BE49-F238E27FC236}">
                <a16:creationId xmlns:a16="http://schemas.microsoft.com/office/drawing/2014/main" id="{637C949C-34DC-4091-B671-9D3BC8DBFCB5}"/>
              </a:ext>
            </a:extLst>
          </p:cNvPr>
          <p:cNvPicPr>
            <a:picLocks noChangeAspect="1"/>
          </p:cNvPicPr>
          <p:nvPr/>
        </p:nvPicPr>
        <p:blipFill>
          <a:blip r:embed="rId2"/>
          <a:stretch>
            <a:fillRect/>
          </a:stretch>
        </p:blipFill>
        <p:spPr>
          <a:xfrm>
            <a:off x="6273165" y="0"/>
            <a:ext cx="2718435" cy="1722120"/>
          </a:xfrm>
          <a:prstGeom prst="rect">
            <a:avLst/>
          </a:prstGeom>
        </p:spPr>
      </p:pic>
    </p:spTree>
    <p:extLst>
      <p:ext uri="{BB962C8B-B14F-4D97-AF65-F5344CB8AC3E}">
        <p14:creationId xmlns:p14="http://schemas.microsoft.com/office/powerpoint/2010/main" val="13144386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24946" y="1150625"/>
            <a:ext cx="6372809" cy="3754874"/>
          </a:xfrm>
          <a:prstGeom prst="rect">
            <a:avLst/>
          </a:prstGeom>
        </p:spPr>
        <p:txBody>
          <a:bodyPr wrap="square">
            <a:spAutoFit/>
          </a:bodyPr>
          <a:lstStyle/>
          <a:p>
            <a:r>
              <a:rPr lang="en-US" b="1" dirty="0">
                <a:solidFill>
                  <a:schemeClr val="accent1"/>
                </a:solidFill>
              </a:rPr>
              <a:t>Semi-empirical quantum methods</a:t>
            </a:r>
            <a:r>
              <a:rPr lang="en-US" dirty="0"/>
              <a:t>, </a:t>
            </a:r>
          </a:p>
          <a:p>
            <a:endParaRPr lang="en-US" dirty="0"/>
          </a:p>
          <a:p>
            <a:r>
              <a:rPr lang="en-US" dirty="0"/>
              <a:t>represents a middle road between the mostly qualitative results available from molecular mechanics and the high computationally demanding quantitative results from ab initio methods. </a:t>
            </a:r>
          </a:p>
          <a:p>
            <a:endParaRPr lang="en-US" dirty="0"/>
          </a:p>
          <a:p>
            <a:r>
              <a:rPr lang="en-US" dirty="0"/>
              <a:t>---Uses electron correlation method</a:t>
            </a:r>
          </a:p>
          <a:p>
            <a:endParaRPr lang="en-US" dirty="0"/>
          </a:p>
          <a:p>
            <a:r>
              <a:rPr lang="en-US" b="0" i="0" dirty="0">
                <a:solidFill>
                  <a:srgbClr val="202124"/>
                </a:solidFill>
                <a:effectLst/>
                <a:latin typeface="arial" panose="020B0604020202020204" pitchFamily="34" charset="0"/>
              </a:rPr>
              <a:t>---Semiempirical Methods are </a:t>
            </a:r>
            <a:r>
              <a:rPr lang="en-US" b="1" i="0" dirty="0">
                <a:solidFill>
                  <a:srgbClr val="202124"/>
                </a:solidFill>
                <a:effectLst/>
                <a:latin typeface="arial" panose="020B0604020202020204" pitchFamily="34" charset="0"/>
              </a:rPr>
              <a:t>simplified versions of Hartree-</a:t>
            </a:r>
            <a:r>
              <a:rPr lang="en-US" b="1" i="0" dirty="0" err="1">
                <a:solidFill>
                  <a:srgbClr val="202124"/>
                </a:solidFill>
                <a:effectLst/>
                <a:latin typeface="arial" panose="020B0604020202020204" pitchFamily="34" charset="0"/>
              </a:rPr>
              <a:t>Fock</a:t>
            </a:r>
            <a:r>
              <a:rPr lang="en-US" b="1" i="0" dirty="0">
                <a:solidFill>
                  <a:srgbClr val="202124"/>
                </a:solidFill>
                <a:effectLst/>
                <a:latin typeface="arial" panose="020B0604020202020204" pitchFamily="34" charset="0"/>
              </a:rPr>
              <a:t> theory using empirical (= derived from experimental data) corrections in order to improve performance</a:t>
            </a:r>
            <a:r>
              <a:rPr lang="en-US" b="0" i="0" dirty="0">
                <a:solidFill>
                  <a:srgbClr val="202124"/>
                </a:solidFill>
                <a:effectLst/>
                <a:latin typeface="arial" panose="020B0604020202020204" pitchFamily="34" charset="0"/>
              </a:rPr>
              <a:t>.</a:t>
            </a:r>
          </a:p>
          <a:p>
            <a:endParaRPr lang="en-US" dirty="0"/>
          </a:p>
          <a:p>
            <a:r>
              <a:rPr lang="en-US" dirty="0"/>
              <a:t>• Semi empirical methods use experimental data to parameterize equations. </a:t>
            </a:r>
          </a:p>
          <a:p>
            <a:endParaRPr lang="en-US" dirty="0"/>
          </a:p>
          <a:p>
            <a:r>
              <a:rPr lang="en-US" dirty="0"/>
              <a:t>• Like the </a:t>
            </a:r>
            <a:r>
              <a:rPr lang="en-US" dirty="0" err="1"/>
              <a:t>ab</a:t>
            </a:r>
            <a:r>
              <a:rPr lang="en-US" dirty="0"/>
              <a:t> initio methods, a Hamiltonian and wave function are used. </a:t>
            </a:r>
          </a:p>
          <a:p>
            <a:endParaRPr lang="en-US" dirty="0"/>
          </a:p>
          <a:p>
            <a:r>
              <a:rPr lang="en-US" dirty="0"/>
              <a:t>• Less accurate than </a:t>
            </a:r>
            <a:r>
              <a:rPr lang="en-US" dirty="0" err="1"/>
              <a:t>ab</a:t>
            </a:r>
            <a:r>
              <a:rPr lang="en-US" dirty="0"/>
              <a:t> initio methods but also much faster.</a:t>
            </a:r>
          </a:p>
        </p:txBody>
      </p:sp>
    </p:spTree>
    <p:extLst>
      <p:ext uri="{BB962C8B-B14F-4D97-AF65-F5344CB8AC3E}">
        <p14:creationId xmlns:p14="http://schemas.microsoft.com/office/powerpoint/2010/main" val="41743559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4872" y="0"/>
            <a:ext cx="6634256" cy="5143500"/>
          </a:xfrm>
          <a:prstGeom prst="rect">
            <a:avLst/>
          </a:prstGeom>
        </p:spPr>
      </p:pic>
    </p:spTree>
    <p:extLst>
      <p:ext uri="{BB962C8B-B14F-4D97-AF65-F5344CB8AC3E}">
        <p14:creationId xmlns:p14="http://schemas.microsoft.com/office/powerpoint/2010/main" val="3540691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07705" y="1011506"/>
            <a:ext cx="7604449" cy="3108543"/>
          </a:xfrm>
          <a:prstGeom prst="rect">
            <a:avLst/>
          </a:prstGeom>
        </p:spPr>
        <p:txBody>
          <a:bodyPr wrap="square">
            <a:spAutoFit/>
          </a:bodyPr>
          <a:lstStyle/>
          <a:p>
            <a:r>
              <a:rPr lang="en-US" b="1" dirty="0">
                <a:solidFill>
                  <a:schemeClr val="accent1"/>
                </a:solidFill>
              </a:rPr>
              <a:t>Choice of Method </a:t>
            </a:r>
          </a:p>
          <a:p>
            <a:endParaRPr lang="en-US" b="1" dirty="0">
              <a:solidFill>
                <a:schemeClr val="accent1"/>
              </a:solidFill>
            </a:endParaRPr>
          </a:p>
          <a:p>
            <a:r>
              <a:rPr lang="en-US" dirty="0"/>
              <a:t>The method of calculation based on what calculation needs to done and size of molecule. Molecular mechanics useful for </a:t>
            </a:r>
          </a:p>
          <a:p>
            <a:endParaRPr lang="en-US" dirty="0"/>
          </a:p>
          <a:p>
            <a:r>
              <a:rPr lang="en-US" dirty="0"/>
              <a:t> Energy minimization </a:t>
            </a:r>
          </a:p>
          <a:p>
            <a:endParaRPr lang="en-US" dirty="0"/>
          </a:p>
          <a:p>
            <a:r>
              <a:rPr lang="en-US" dirty="0"/>
              <a:t> Identifying stable conformation</a:t>
            </a:r>
          </a:p>
          <a:p>
            <a:endParaRPr lang="en-US" dirty="0"/>
          </a:p>
          <a:p>
            <a:r>
              <a:rPr lang="en-US" dirty="0"/>
              <a:t>  Energy calculation for specific conformations</a:t>
            </a:r>
          </a:p>
          <a:p>
            <a:endParaRPr lang="en-US" dirty="0"/>
          </a:p>
          <a:p>
            <a:r>
              <a:rPr lang="en-US" dirty="0"/>
              <a:t>  Studying molecular motion </a:t>
            </a:r>
          </a:p>
          <a:p>
            <a:endParaRPr lang="en-US" dirty="0"/>
          </a:p>
          <a:p>
            <a:r>
              <a:rPr lang="en-US" dirty="0"/>
              <a:t> Studying different conformation. </a:t>
            </a:r>
          </a:p>
        </p:txBody>
      </p:sp>
    </p:spTree>
    <p:extLst>
      <p:ext uri="{BB962C8B-B14F-4D97-AF65-F5344CB8AC3E}">
        <p14:creationId xmlns:p14="http://schemas.microsoft.com/office/powerpoint/2010/main" val="206803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2"/>
          <p:cNvSpPr txBox="1">
            <a:spLocks noGrp="1"/>
          </p:cNvSpPr>
          <p:nvPr>
            <p:ph type="title"/>
          </p:nvPr>
        </p:nvSpPr>
        <p:spPr>
          <a:xfrm>
            <a:off x="844425" y="5597"/>
            <a:ext cx="3552600" cy="1139999"/>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2400"/>
              <a:buNone/>
            </a:pPr>
            <a:r>
              <a:rPr lang="en-US"/>
              <a:t>CONTENTS</a:t>
            </a:r>
            <a:endParaRPr/>
          </a:p>
        </p:txBody>
      </p:sp>
      <p:sp>
        <p:nvSpPr>
          <p:cNvPr id="55" name="Google Shape;55;p2"/>
          <p:cNvSpPr txBox="1"/>
          <p:nvPr/>
        </p:nvSpPr>
        <p:spPr>
          <a:xfrm>
            <a:off x="2865354" y="1145596"/>
            <a:ext cx="4095283" cy="1815841"/>
          </a:xfrm>
          <a:prstGeom prst="rect">
            <a:avLst/>
          </a:prstGeom>
          <a:noFill/>
          <a:ln>
            <a:noFill/>
          </a:ln>
        </p:spPr>
        <p:txBody>
          <a:bodyPr spcFirstLastPara="1" wrap="square" lIns="91425" tIns="45700" rIns="91425" bIns="45700" anchor="t" anchorCtr="0">
            <a:spAutoFit/>
          </a:bodyPr>
          <a:lstStyle/>
          <a:p>
            <a:pPr lvl="0">
              <a:buClr>
                <a:schemeClr val="dk2"/>
              </a:buClr>
              <a:buSzPts val="1400"/>
            </a:pPr>
            <a:r>
              <a:rPr lang="en-US" dirty="0"/>
              <a:t>Computational Chemistry Methods</a:t>
            </a:r>
          </a:p>
          <a:p>
            <a:pPr lvl="0">
              <a:buClr>
                <a:schemeClr val="dk2"/>
              </a:buClr>
              <a:buSzPts val="1400"/>
            </a:pPr>
            <a:r>
              <a:rPr lang="en-US" dirty="0"/>
              <a:t> </a:t>
            </a:r>
          </a:p>
          <a:p>
            <a:pPr marL="342900" lvl="0" indent="-342900">
              <a:buClr>
                <a:schemeClr val="dk2"/>
              </a:buClr>
              <a:buSzPts val="1400"/>
              <a:buFont typeface="Arial"/>
              <a:buAutoNum type="arabicPeriod"/>
            </a:pPr>
            <a:r>
              <a:rPr lang="en-US" dirty="0"/>
              <a:t>○ </a:t>
            </a:r>
            <a:r>
              <a:rPr lang="en-US" dirty="0" err="1"/>
              <a:t>Ab</a:t>
            </a:r>
            <a:r>
              <a:rPr lang="en-US" dirty="0"/>
              <a:t> Initio Methods</a:t>
            </a:r>
          </a:p>
          <a:p>
            <a:pPr marL="342900" lvl="0" indent="-342900">
              <a:buClr>
                <a:schemeClr val="dk2"/>
              </a:buClr>
              <a:buSzPts val="1400"/>
              <a:buFont typeface="Arial"/>
              <a:buAutoNum type="arabicPeriod"/>
            </a:pPr>
            <a:endParaRPr lang="en-US" dirty="0"/>
          </a:p>
          <a:p>
            <a:pPr marL="342900" lvl="0" indent="-342900">
              <a:buClr>
                <a:schemeClr val="dk2"/>
              </a:buClr>
              <a:buSzPts val="1400"/>
              <a:buFont typeface="Arial"/>
              <a:buAutoNum type="arabicPeriod"/>
            </a:pPr>
            <a:r>
              <a:rPr lang="en-US" dirty="0"/>
              <a:t>○ Density Functional Methods</a:t>
            </a:r>
          </a:p>
          <a:p>
            <a:pPr marL="342900" lvl="0" indent="-342900">
              <a:buClr>
                <a:schemeClr val="dk2"/>
              </a:buClr>
              <a:buSzPts val="1400"/>
              <a:buFont typeface="Arial"/>
              <a:buAutoNum type="arabicPeriod"/>
            </a:pPr>
            <a:endParaRPr lang="en-US" dirty="0"/>
          </a:p>
          <a:p>
            <a:pPr marL="342900" lvl="0" indent="-342900">
              <a:buClr>
                <a:schemeClr val="dk2"/>
              </a:buClr>
              <a:buSzPts val="1400"/>
              <a:buFont typeface="Arial"/>
              <a:buAutoNum type="arabicPeriod"/>
            </a:pPr>
            <a:r>
              <a:rPr lang="en-US" dirty="0"/>
              <a:t>○ Semi-empirical Methods</a:t>
            </a:r>
            <a:endParaRPr dirty="0"/>
          </a:p>
          <a:p>
            <a:pPr marL="0" marR="0" lvl="2" indent="0" algn="l" rtl="0">
              <a:lnSpc>
                <a:spcPct val="100000"/>
              </a:lnSpc>
              <a:spcBef>
                <a:spcPts val="0"/>
              </a:spcBef>
              <a:spcAft>
                <a:spcPts val="0"/>
              </a:spcAft>
              <a:buClr>
                <a:schemeClr val="dk2"/>
              </a:buClr>
              <a:buSzPts val="1400"/>
              <a:buFont typeface="Dosis"/>
              <a:buNone/>
            </a:pPr>
            <a:r>
              <a:rPr lang="en-US" sz="1400" b="0" i="0" u="none" strike="noStrike" cap="none" dirty="0">
                <a:solidFill>
                  <a:schemeClr val="dk2"/>
                </a:solidFill>
                <a:latin typeface="Dosis"/>
                <a:ea typeface="Dosis"/>
                <a:cs typeface="Dosis"/>
                <a:sym typeface="Dosis"/>
              </a:rPr>
              <a:t>	</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9250" y="700087"/>
            <a:ext cx="5905500" cy="3743325"/>
          </a:xfrm>
          <a:prstGeom prst="rect">
            <a:avLst/>
          </a:prstGeom>
        </p:spPr>
      </p:pic>
    </p:spTree>
    <p:extLst>
      <p:ext uri="{BB962C8B-B14F-4D97-AF65-F5344CB8AC3E}">
        <p14:creationId xmlns:p14="http://schemas.microsoft.com/office/powerpoint/2010/main" val="37258415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getfullyfunded.com/wp-content/uploads/2017/08/AdobeStock_159229138.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7804" y="578498"/>
            <a:ext cx="5829300" cy="3886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56062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37118" y="569168"/>
            <a:ext cx="7184572" cy="2031325"/>
          </a:xfrm>
          <a:prstGeom prst="rect">
            <a:avLst/>
          </a:prstGeom>
        </p:spPr>
        <p:txBody>
          <a:bodyPr wrap="square">
            <a:spAutoFit/>
          </a:bodyPr>
          <a:lstStyle/>
          <a:p>
            <a:r>
              <a:rPr lang="en-US" b="1" dirty="0">
                <a:solidFill>
                  <a:srgbClr val="FF0000"/>
                </a:solidFill>
              </a:rPr>
              <a:t>Definition</a:t>
            </a:r>
          </a:p>
          <a:p>
            <a:pPr algn="just"/>
            <a:r>
              <a:rPr lang="en-US" dirty="0"/>
              <a:t>The main objective of computational chemistry is to solve chemical problems by simulating chemical systems (molecular, biological, materials) in order to provide reliable, accurate and comprehensive information at an atomic level. </a:t>
            </a:r>
          </a:p>
          <a:p>
            <a:pPr algn="just"/>
            <a:r>
              <a:rPr lang="en-US" dirty="0"/>
              <a:t>To this end, there are two main methodological families: those based on quantum chemical methods and those based on molecular mechanics. </a:t>
            </a:r>
          </a:p>
          <a:p>
            <a:endParaRPr lang="en-US" dirty="0"/>
          </a:p>
          <a:p>
            <a:r>
              <a:rPr lang="en-US" b="1" dirty="0"/>
              <a:t>The former are methods in which the electrons are explicitly accounted for, while in the latter their presence is hidden in the force field</a:t>
            </a:r>
            <a:r>
              <a:rPr lang="en-US" dirty="0"/>
              <a:t>. </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0117" y="2720340"/>
            <a:ext cx="3731883" cy="2239978"/>
          </a:xfrm>
          <a:prstGeom prst="rect">
            <a:avLst/>
          </a:prstGeom>
        </p:spPr>
      </p:pic>
      <p:pic>
        <p:nvPicPr>
          <p:cNvPr id="5" name="Picture 4">
            <a:extLst>
              <a:ext uri="{FF2B5EF4-FFF2-40B4-BE49-F238E27FC236}">
                <a16:creationId xmlns:a16="http://schemas.microsoft.com/office/drawing/2014/main" id="{EEE05575-D4D8-4877-8DB2-51DF68A9A33F}"/>
              </a:ext>
            </a:extLst>
          </p:cNvPr>
          <p:cNvPicPr>
            <a:picLocks noChangeAspect="1"/>
          </p:cNvPicPr>
          <p:nvPr/>
        </p:nvPicPr>
        <p:blipFill>
          <a:blip r:embed="rId3"/>
          <a:stretch>
            <a:fillRect/>
          </a:stretch>
        </p:blipFill>
        <p:spPr>
          <a:xfrm>
            <a:off x="4904110" y="3081691"/>
            <a:ext cx="3374379" cy="1618407"/>
          </a:xfrm>
          <a:prstGeom prst="rect">
            <a:avLst/>
          </a:prstGeom>
        </p:spPr>
      </p:pic>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99612CC1-961C-4571-BCD4-81B1691F9EC0}"/>
                  </a:ext>
                </a:extLst>
              </p14:cNvPr>
              <p14:cNvContentPartPr/>
              <p14:nvPr/>
            </p14:nvContentPartPr>
            <p14:xfrm>
              <a:off x="714240" y="42840"/>
              <a:ext cx="8425440" cy="4586760"/>
            </p14:xfrm>
          </p:contentPart>
        </mc:Choice>
        <mc:Fallback xmlns="">
          <p:pic>
            <p:nvPicPr>
              <p:cNvPr id="4" name="Ink 3">
                <a:extLst>
                  <a:ext uri="{FF2B5EF4-FFF2-40B4-BE49-F238E27FC236}">
                    <a16:creationId xmlns:a16="http://schemas.microsoft.com/office/drawing/2014/main" id="{99612CC1-961C-4571-BCD4-81B1691F9EC0}"/>
                  </a:ext>
                </a:extLst>
              </p:cNvPr>
              <p:cNvPicPr/>
              <p:nvPr/>
            </p:nvPicPr>
            <p:blipFill>
              <a:blip r:embed="rId5"/>
              <a:stretch>
                <a:fillRect/>
              </a:stretch>
            </p:blipFill>
            <p:spPr>
              <a:xfrm>
                <a:off x="704880" y="33480"/>
                <a:ext cx="8444160" cy="4605480"/>
              </a:xfrm>
              <a:prstGeom prst="rect">
                <a:avLst/>
              </a:prstGeom>
            </p:spPr>
          </p:pic>
        </mc:Fallback>
      </mc:AlternateContent>
    </p:spTree>
    <p:extLst>
      <p:ext uri="{BB962C8B-B14F-4D97-AF65-F5344CB8AC3E}">
        <p14:creationId xmlns:p14="http://schemas.microsoft.com/office/powerpoint/2010/main" val="580610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3"/>
          <p:cNvSpPr txBox="1">
            <a:spLocks noGrp="1"/>
          </p:cNvSpPr>
          <p:nvPr>
            <p:ph type="ctrTitle"/>
          </p:nvPr>
        </p:nvSpPr>
        <p:spPr>
          <a:xfrm>
            <a:off x="685800" y="1907658"/>
            <a:ext cx="5008199" cy="1045199"/>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800"/>
              <a:buNone/>
            </a:pPr>
            <a:r>
              <a:rPr lang="en-US" dirty="0"/>
              <a:t>Computational Chemistry Methods</a:t>
            </a:r>
            <a:endParaRPr dirty="0"/>
          </a:p>
        </p:txBody>
      </p:sp>
      <p:sp>
        <p:nvSpPr>
          <p:cNvPr id="61" name="Google Shape;61;p3"/>
          <p:cNvSpPr txBox="1">
            <a:spLocks noGrp="1"/>
          </p:cNvSpPr>
          <p:nvPr>
            <p:ph type="subTitle" idx="1"/>
          </p:nvPr>
        </p:nvSpPr>
        <p:spPr>
          <a:xfrm>
            <a:off x="685800" y="3082250"/>
            <a:ext cx="6377152" cy="687600"/>
          </a:xfrm>
          <a:prstGeom prst="rect">
            <a:avLst/>
          </a:prstGeom>
          <a:noFill/>
          <a:ln>
            <a:noFill/>
          </a:ln>
        </p:spPr>
        <p:txBody>
          <a:bodyPr spcFirstLastPara="1" wrap="square" lIns="91425" tIns="91425" rIns="91425" bIns="91425" anchor="ctr" anchorCtr="0">
            <a:noAutofit/>
          </a:bodyPr>
          <a:lstStyle/>
          <a:p>
            <a:pPr marL="342900" lvl="0" indent="-342900" algn="l" rtl="0">
              <a:lnSpc>
                <a:spcPct val="100000"/>
              </a:lnSpc>
              <a:spcBef>
                <a:spcPts val="0"/>
              </a:spcBef>
              <a:spcAft>
                <a:spcPts val="0"/>
              </a:spcAft>
              <a:buClr>
                <a:srgbClr val="415665"/>
              </a:buClr>
              <a:buSzPts val="1800"/>
              <a:buAutoNum type="arabicPeriod"/>
            </a:pPr>
            <a:r>
              <a:rPr lang="en-US" dirty="0"/>
              <a:t>Classical Methods</a:t>
            </a:r>
          </a:p>
          <a:p>
            <a:pPr marL="342900" lvl="0" indent="-342900">
              <a:buAutoNum type="arabicPeriod"/>
            </a:pPr>
            <a:r>
              <a:rPr lang="en-US" dirty="0"/>
              <a:t>Quantum chemistry method</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9755" y="690465"/>
            <a:ext cx="6671387" cy="3108543"/>
          </a:xfrm>
          <a:prstGeom prst="rect">
            <a:avLst/>
          </a:prstGeom>
        </p:spPr>
        <p:txBody>
          <a:bodyPr wrap="square">
            <a:spAutoFit/>
          </a:bodyPr>
          <a:lstStyle/>
          <a:p>
            <a:r>
              <a:rPr lang="en-US" b="1" dirty="0">
                <a:solidFill>
                  <a:schemeClr val="accent4"/>
                </a:solidFill>
              </a:rPr>
              <a:t>Classical Methods </a:t>
            </a:r>
          </a:p>
          <a:p>
            <a:r>
              <a:rPr lang="en-US" dirty="0"/>
              <a:t>Are those method use Newton mechanics to model molecular system. • Quantum chemistry method:- Which makes use of Quantum mechanics to model the molecular system. This method used different type of approximation to solve Schrödinger’s Equation.</a:t>
            </a:r>
          </a:p>
          <a:p>
            <a:pPr marL="342900" indent="-342900">
              <a:buAutoNum type="arabicPeriod"/>
            </a:pPr>
            <a:r>
              <a:rPr lang="en-US" dirty="0"/>
              <a:t>Molecular Mechanics </a:t>
            </a:r>
          </a:p>
          <a:p>
            <a:pPr marL="342900" indent="-342900">
              <a:buAutoNum type="arabicPeriod"/>
            </a:pPr>
            <a:r>
              <a:rPr lang="en-US" dirty="0"/>
              <a:t>Molecular Dynamics</a:t>
            </a:r>
          </a:p>
          <a:p>
            <a:r>
              <a:rPr lang="en-US" dirty="0"/>
              <a:t> </a:t>
            </a:r>
            <a:r>
              <a:rPr lang="en-US" b="1" dirty="0">
                <a:solidFill>
                  <a:schemeClr val="accent4"/>
                </a:solidFill>
              </a:rPr>
              <a:t>Quantum chemistry method:-</a:t>
            </a:r>
          </a:p>
          <a:p>
            <a:r>
              <a:rPr lang="en-US" dirty="0"/>
              <a:t> Which makes use of Quantum mechanics to model the molecular system. This method used different type of approximation to solve Schrödinger’s Equation.</a:t>
            </a:r>
          </a:p>
          <a:p>
            <a:r>
              <a:rPr lang="en-US" dirty="0"/>
              <a:t>Quantum Mechanics Methods </a:t>
            </a:r>
          </a:p>
          <a:p>
            <a:pPr marL="342900" indent="-342900">
              <a:buAutoNum type="arabicPeriod"/>
            </a:pPr>
            <a:r>
              <a:rPr lang="en-US" dirty="0"/>
              <a:t>Semi empirical Methods. </a:t>
            </a:r>
          </a:p>
          <a:p>
            <a:pPr marL="342900" indent="-342900">
              <a:buAutoNum type="arabicPeriod"/>
            </a:pPr>
            <a:r>
              <a:rPr lang="en-US" dirty="0"/>
              <a:t>Ab initio Methods.</a:t>
            </a:r>
          </a:p>
          <a:p>
            <a:pPr marL="342900" indent="-342900">
              <a:buAutoNum type="arabicPeriod"/>
            </a:pPr>
            <a:r>
              <a:rPr lang="en-US" dirty="0"/>
              <a:t>Density functional Theory. </a:t>
            </a:r>
          </a:p>
        </p:txBody>
      </p:sp>
      <mc:AlternateContent xmlns:mc="http://schemas.openxmlformats.org/markup-compatibility/2006" xmlns:p14="http://schemas.microsoft.com/office/powerpoint/2010/main">
        <mc:Choice Requires="p14">
          <p:contentPart p14:bwMode="auto" r:id="rId2">
            <p14:nvContentPartPr>
              <p14:cNvPr id="3" name="Ink 2">
                <a:extLst>
                  <a:ext uri="{FF2B5EF4-FFF2-40B4-BE49-F238E27FC236}">
                    <a16:creationId xmlns:a16="http://schemas.microsoft.com/office/drawing/2014/main" id="{9299081D-9B76-4722-A24F-BB818B944E84}"/>
                  </a:ext>
                </a:extLst>
              </p14:cNvPr>
              <p14:cNvContentPartPr/>
              <p14:nvPr/>
            </p14:nvContentPartPr>
            <p14:xfrm>
              <a:off x="809640" y="581040"/>
              <a:ext cx="3386520" cy="3224520"/>
            </p14:xfrm>
          </p:contentPart>
        </mc:Choice>
        <mc:Fallback xmlns="">
          <p:pic>
            <p:nvPicPr>
              <p:cNvPr id="3" name="Ink 2">
                <a:extLst>
                  <a:ext uri="{FF2B5EF4-FFF2-40B4-BE49-F238E27FC236}">
                    <a16:creationId xmlns:a16="http://schemas.microsoft.com/office/drawing/2014/main" id="{9299081D-9B76-4722-A24F-BB818B944E84}"/>
                  </a:ext>
                </a:extLst>
              </p:cNvPr>
              <p:cNvPicPr/>
              <p:nvPr/>
            </p:nvPicPr>
            <p:blipFill>
              <a:blip r:embed="rId3"/>
              <a:stretch>
                <a:fillRect/>
              </a:stretch>
            </p:blipFill>
            <p:spPr>
              <a:xfrm>
                <a:off x="800280" y="571680"/>
                <a:ext cx="3405240" cy="3243240"/>
              </a:xfrm>
              <a:prstGeom prst="rect">
                <a:avLst/>
              </a:prstGeom>
            </p:spPr>
          </p:pic>
        </mc:Fallback>
      </mc:AlternateContent>
    </p:spTree>
    <p:extLst>
      <p:ext uri="{BB962C8B-B14F-4D97-AF65-F5344CB8AC3E}">
        <p14:creationId xmlns:p14="http://schemas.microsoft.com/office/powerpoint/2010/main" val="30656433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2867DE9-6F1B-4C61-A554-5174977136C5}"/>
              </a:ext>
            </a:extLst>
          </p:cNvPr>
          <p:cNvPicPr>
            <a:picLocks noChangeAspect="1"/>
          </p:cNvPicPr>
          <p:nvPr/>
        </p:nvPicPr>
        <p:blipFill>
          <a:blip r:embed="rId2"/>
          <a:stretch>
            <a:fillRect/>
          </a:stretch>
        </p:blipFill>
        <p:spPr>
          <a:xfrm>
            <a:off x="1987296" y="590550"/>
            <a:ext cx="5283200" cy="3962400"/>
          </a:xfrm>
          <a:prstGeom prst="rect">
            <a:avLst/>
          </a:prstGeom>
        </p:spPr>
      </p:pic>
    </p:spTree>
    <p:extLst>
      <p:ext uri="{BB962C8B-B14F-4D97-AF65-F5344CB8AC3E}">
        <p14:creationId xmlns:p14="http://schemas.microsoft.com/office/powerpoint/2010/main" val="3603183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C180D13-3325-46B5-B712-4708B4B9DA86}"/>
              </a:ext>
            </a:extLst>
          </p:cNvPr>
          <p:cNvPicPr>
            <a:picLocks noChangeAspect="1"/>
          </p:cNvPicPr>
          <p:nvPr/>
        </p:nvPicPr>
        <p:blipFill>
          <a:blip r:embed="rId2"/>
          <a:stretch>
            <a:fillRect/>
          </a:stretch>
        </p:blipFill>
        <p:spPr>
          <a:xfrm>
            <a:off x="2624790" y="324432"/>
            <a:ext cx="3894420" cy="4494635"/>
          </a:xfrm>
          <a:prstGeom prst="rect">
            <a:avLst/>
          </a:prstGeom>
        </p:spPr>
      </p:pic>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1AEAB609-B361-4431-A3A8-2CF835B3793A}"/>
                  </a:ext>
                </a:extLst>
              </p14:cNvPr>
              <p14:cNvContentPartPr/>
              <p14:nvPr/>
            </p14:nvContentPartPr>
            <p14:xfrm>
              <a:off x="3333600" y="290520"/>
              <a:ext cx="2881800" cy="3729240"/>
            </p14:xfrm>
          </p:contentPart>
        </mc:Choice>
        <mc:Fallback xmlns="">
          <p:pic>
            <p:nvPicPr>
              <p:cNvPr id="2" name="Ink 1">
                <a:extLst>
                  <a:ext uri="{FF2B5EF4-FFF2-40B4-BE49-F238E27FC236}">
                    <a16:creationId xmlns:a16="http://schemas.microsoft.com/office/drawing/2014/main" id="{1AEAB609-B361-4431-A3A8-2CF835B3793A}"/>
                  </a:ext>
                </a:extLst>
              </p:cNvPr>
              <p:cNvPicPr/>
              <p:nvPr/>
            </p:nvPicPr>
            <p:blipFill>
              <a:blip r:embed="rId4"/>
              <a:stretch>
                <a:fillRect/>
              </a:stretch>
            </p:blipFill>
            <p:spPr>
              <a:xfrm>
                <a:off x="3324240" y="281160"/>
                <a:ext cx="2900520" cy="3747960"/>
              </a:xfrm>
              <a:prstGeom prst="rect">
                <a:avLst/>
              </a:prstGeom>
            </p:spPr>
          </p:pic>
        </mc:Fallback>
      </mc:AlternateContent>
    </p:spTree>
    <p:extLst>
      <p:ext uri="{BB962C8B-B14F-4D97-AF65-F5344CB8AC3E}">
        <p14:creationId xmlns:p14="http://schemas.microsoft.com/office/powerpoint/2010/main" val="15122251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8131" y="709352"/>
            <a:ext cx="5402423" cy="4058591"/>
          </a:xfrm>
          <a:prstGeom prst="rect">
            <a:avLst/>
          </a:prstGeom>
        </p:spPr>
      </p:pic>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0CFEF863-A1E6-469B-95EF-554609C6ECB0}"/>
                  </a:ext>
                </a:extLst>
              </p14:cNvPr>
              <p14:cNvContentPartPr/>
              <p14:nvPr/>
            </p14:nvContentPartPr>
            <p14:xfrm>
              <a:off x="2033640" y="2424240"/>
              <a:ext cx="4577040" cy="2200680"/>
            </p14:xfrm>
          </p:contentPart>
        </mc:Choice>
        <mc:Fallback xmlns="">
          <p:pic>
            <p:nvPicPr>
              <p:cNvPr id="3" name="Ink 2">
                <a:extLst>
                  <a:ext uri="{FF2B5EF4-FFF2-40B4-BE49-F238E27FC236}">
                    <a16:creationId xmlns:a16="http://schemas.microsoft.com/office/drawing/2014/main" id="{0CFEF863-A1E6-469B-95EF-554609C6ECB0}"/>
                  </a:ext>
                </a:extLst>
              </p:cNvPr>
              <p:cNvPicPr/>
              <p:nvPr/>
            </p:nvPicPr>
            <p:blipFill>
              <a:blip r:embed="rId4"/>
              <a:stretch>
                <a:fillRect/>
              </a:stretch>
            </p:blipFill>
            <p:spPr>
              <a:xfrm>
                <a:off x="2024280" y="2414880"/>
                <a:ext cx="4595760" cy="2219400"/>
              </a:xfrm>
              <a:prstGeom prst="rect">
                <a:avLst/>
              </a:prstGeom>
            </p:spPr>
          </p:pic>
        </mc:Fallback>
      </mc:AlternateContent>
    </p:spTree>
    <p:extLst>
      <p:ext uri="{BB962C8B-B14F-4D97-AF65-F5344CB8AC3E}">
        <p14:creationId xmlns:p14="http://schemas.microsoft.com/office/powerpoint/2010/main" val="881568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Molecular Mechanics</a:t>
            </a:r>
          </a:p>
        </p:txBody>
      </p:sp>
      <p:sp>
        <p:nvSpPr>
          <p:cNvPr id="3" name="Text Placeholder 2"/>
          <p:cNvSpPr>
            <a:spLocks noGrp="1"/>
          </p:cNvSpPr>
          <p:nvPr>
            <p:ph type="body" idx="1"/>
          </p:nvPr>
        </p:nvSpPr>
        <p:spPr>
          <a:xfrm>
            <a:off x="844424" y="1538075"/>
            <a:ext cx="7543795" cy="3387899"/>
          </a:xfrm>
        </p:spPr>
        <p:txBody>
          <a:bodyPr/>
          <a:lstStyle/>
          <a:p>
            <a:r>
              <a:rPr lang="en-US" sz="1800" b="1" dirty="0">
                <a:latin typeface="+mj-lt"/>
              </a:rPr>
              <a:t>Molecular Mechanics • </a:t>
            </a:r>
            <a:r>
              <a:rPr lang="en-US" sz="1600" dirty="0">
                <a:latin typeface="+mj-lt"/>
              </a:rPr>
              <a:t>Molecular mechanics programs use equations based on classical physics to calculate force fields.</a:t>
            </a:r>
          </a:p>
          <a:p>
            <a:endParaRPr lang="en-US" sz="1600" dirty="0">
              <a:latin typeface="+mj-lt"/>
            </a:endParaRPr>
          </a:p>
          <a:p>
            <a:r>
              <a:rPr lang="en-US" sz="1600" dirty="0">
                <a:latin typeface="+mj-lt"/>
              </a:rPr>
              <a:t> • Atoms treated as spheres, bonds as springs and electron are ignored. </a:t>
            </a:r>
          </a:p>
          <a:p>
            <a:endParaRPr lang="en-US" sz="1600" dirty="0">
              <a:latin typeface="+mj-lt"/>
            </a:endParaRPr>
          </a:p>
          <a:p>
            <a:r>
              <a:rPr lang="en-US" sz="1600" dirty="0">
                <a:latin typeface="+mj-lt"/>
              </a:rPr>
              <a:t>• It assume that the total potential energy (</a:t>
            </a:r>
            <a:r>
              <a:rPr lang="en-US" sz="1600" dirty="0" err="1">
                <a:latin typeface="+mj-lt"/>
              </a:rPr>
              <a:t>Etotal</a:t>
            </a:r>
            <a:r>
              <a:rPr lang="en-US" sz="1600" dirty="0">
                <a:latin typeface="+mj-lt"/>
              </a:rPr>
              <a:t>) of molecule is given by sum of all the energies of attractive and repulsive forces between atom in structure</a:t>
            </a:r>
          </a:p>
          <a:p>
            <a:r>
              <a:rPr lang="en-US" sz="1600" dirty="0"/>
              <a:t>The molecular mechanics equation E = EB+EA+ED+ENB*</a:t>
            </a:r>
          </a:p>
          <a:p>
            <a:endParaRPr lang="en-US" sz="1600" dirty="0">
              <a:latin typeface="+mj-lt"/>
            </a:endParaRPr>
          </a:p>
          <a:p>
            <a:endParaRPr lang="en-US" sz="1600" dirty="0">
              <a:latin typeface="+mj-lt"/>
            </a:endParaRPr>
          </a:p>
          <a:p>
            <a:pPr marL="76200" indent="0">
              <a:buNone/>
            </a:pPr>
            <a:endParaRPr lang="en-US" sz="1000" dirty="0"/>
          </a:p>
          <a:p>
            <a:pPr marL="76200" indent="0">
              <a:buNone/>
            </a:pPr>
            <a:r>
              <a:rPr lang="en-US" sz="1000" dirty="0"/>
              <a:t>*EB = The energy involved in the deformation bond either by stretching or compression. EA = The energy involved in the angle bending . ED = The torsional angle energy. ENB = The energy involved in the interaction between atoms that are not directly bonded. </a:t>
            </a:r>
            <a:endParaRPr lang="en-US" sz="1000" dirty="0">
              <a:latin typeface="+mj-lt"/>
            </a:endParaRP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B817196D-A45D-4CF2-A94F-28C77A2A51D6}"/>
                  </a:ext>
                </a:extLst>
              </p14:cNvPr>
              <p14:cNvContentPartPr/>
              <p14:nvPr/>
            </p14:nvContentPartPr>
            <p14:xfrm>
              <a:off x="190440" y="0"/>
              <a:ext cx="8901360" cy="4943880"/>
            </p14:xfrm>
          </p:contentPart>
        </mc:Choice>
        <mc:Fallback xmlns="">
          <p:pic>
            <p:nvPicPr>
              <p:cNvPr id="4" name="Ink 3">
                <a:extLst>
                  <a:ext uri="{FF2B5EF4-FFF2-40B4-BE49-F238E27FC236}">
                    <a16:creationId xmlns:a16="http://schemas.microsoft.com/office/drawing/2014/main" id="{B817196D-A45D-4CF2-A94F-28C77A2A51D6}"/>
                  </a:ext>
                </a:extLst>
              </p:cNvPr>
              <p:cNvPicPr/>
              <p:nvPr/>
            </p:nvPicPr>
            <p:blipFill>
              <a:blip r:embed="rId3"/>
              <a:stretch>
                <a:fillRect/>
              </a:stretch>
            </p:blipFill>
            <p:spPr>
              <a:xfrm>
                <a:off x="181080" y="-9360"/>
                <a:ext cx="8920080" cy="49626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36A962E6-873D-4487-A686-566BB64D42A0}"/>
                  </a:ext>
                </a:extLst>
              </p14:cNvPr>
              <p14:cNvContentPartPr/>
              <p14:nvPr/>
            </p14:nvContentPartPr>
            <p14:xfrm>
              <a:off x="176040" y="76320"/>
              <a:ext cx="7349040" cy="4591440"/>
            </p14:xfrm>
          </p:contentPart>
        </mc:Choice>
        <mc:Fallback xmlns="">
          <p:pic>
            <p:nvPicPr>
              <p:cNvPr id="5" name="Ink 4">
                <a:extLst>
                  <a:ext uri="{FF2B5EF4-FFF2-40B4-BE49-F238E27FC236}">
                    <a16:creationId xmlns:a16="http://schemas.microsoft.com/office/drawing/2014/main" id="{36A962E6-873D-4487-A686-566BB64D42A0}"/>
                  </a:ext>
                </a:extLst>
              </p:cNvPr>
              <p:cNvPicPr/>
              <p:nvPr/>
            </p:nvPicPr>
            <p:blipFill>
              <a:blip r:embed="rId5"/>
              <a:stretch>
                <a:fillRect/>
              </a:stretch>
            </p:blipFill>
            <p:spPr>
              <a:xfrm>
                <a:off x="166680" y="66960"/>
                <a:ext cx="7367760" cy="4610160"/>
              </a:xfrm>
              <a:prstGeom prst="rect">
                <a:avLst/>
              </a:prstGeom>
            </p:spPr>
          </p:pic>
        </mc:Fallback>
      </mc:AlternateContent>
    </p:spTree>
    <p:extLst>
      <p:ext uri="{BB962C8B-B14F-4D97-AF65-F5344CB8AC3E}">
        <p14:creationId xmlns:p14="http://schemas.microsoft.com/office/powerpoint/2010/main" val="3249302805"/>
      </p:ext>
    </p:extLst>
  </p:cSld>
  <p:clrMapOvr>
    <a:masterClrMapping/>
  </p:clrMapOvr>
</p:sld>
</file>

<file path=ppt/theme/theme1.xml><?xml version="1.0" encoding="utf-8"?>
<a:theme xmlns:a="http://schemas.openxmlformats.org/drawingml/2006/main" name="Cerimon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778</TotalTime>
  <Words>1071</Words>
  <Application>Microsoft Office PowerPoint</Application>
  <PresentationFormat>On-screen Show (16:9)</PresentationFormat>
  <Paragraphs>114</Paragraphs>
  <Slides>21</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Source Sans Pro</vt:lpstr>
      <vt:lpstr>Dosis</vt:lpstr>
      <vt:lpstr>arial</vt:lpstr>
      <vt:lpstr>Cerimon template</vt:lpstr>
      <vt:lpstr>Computational Chemistry Methods</vt:lpstr>
      <vt:lpstr>CONTENTS</vt:lpstr>
      <vt:lpstr>PowerPoint Presentation</vt:lpstr>
      <vt:lpstr>Computational Chemistry Methods</vt:lpstr>
      <vt:lpstr>PowerPoint Presentation</vt:lpstr>
      <vt:lpstr>PowerPoint Presentation</vt:lpstr>
      <vt:lpstr>PowerPoint Presentation</vt:lpstr>
      <vt:lpstr>PowerPoint Presentation</vt:lpstr>
      <vt:lpstr>Molecular Mechanics</vt:lpstr>
      <vt:lpstr>PowerPoint Presentation</vt:lpstr>
      <vt:lpstr>Molecular Dynamics</vt:lpstr>
      <vt:lpstr>PowerPoint Presentation</vt:lpstr>
      <vt:lpstr>Quantum mechanics </vt:lpstr>
      <vt:lpstr> Schrödinger’s Equation </vt:lpstr>
      <vt:lpstr>Ab Initio method</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Computational Chemistry Methods</dc:title>
  <dc:creator>Nafis Neehal</dc:creator>
  <cp:lastModifiedBy>Faisal Imran</cp:lastModifiedBy>
  <cp:revision>27</cp:revision>
  <dcterms:modified xsi:type="dcterms:W3CDTF">2022-02-16T07:21:45Z</dcterms:modified>
</cp:coreProperties>
</file>