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Dosis" pitchFamily="2" charset="0"/>
      <p:regular r:id="rId26"/>
      <p:bold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TZc3shV2wUqmnP2MF6wS03xaO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41EA21-4DE1-4CC6-AA06-913EC1C4A124}">
  <a:tblStyle styleId="{C141EA21-4DE1-4CC6-AA06-913EC1C4A12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1E7F6A-9626-4F5C-B687-87BA93B325D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m Ahmed" userId="1bde5a72d83b7a9c" providerId="LiveId" clId="{A95E4851-ABBC-4A44-B42B-4F48409EA18A}"/>
    <pc:docChg chg="undo custSel addSld modSld">
      <pc:chgData name="Tanim Ahmed" userId="1bde5a72d83b7a9c" providerId="LiveId" clId="{A95E4851-ABBC-4A44-B42B-4F48409EA18A}" dt="2022-05-22T05:22:29.134" v="79" actId="1076"/>
      <pc:docMkLst>
        <pc:docMk/>
      </pc:docMkLst>
      <pc:sldChg chg="addSp delSp modSp new mod">
        <pc:chgData name="Tanim Ahmed" userId="1bde5a72d83b7a9c" providerId="LiveId" clId="{A95E4851-ABBC-4A44-B42B-4F48409EA18A}" dt="2022-05-22T05:17:38.668" v="7" actId="14100"/>
        <pc:sldMkLst>
          <pc:docMk/>
          <pc:sldMk cId="3444860130" sldId="276"/>
        </pc:sldMkLst>
        <pc:spChg chg="del">
          <ac:chgData name="Tanim Ahmed" userId="1bde5a72d83b7a9c" providerId="LiveId" clId="{A95E4851-ABBC-4A44-B42B-4F48409EA18A}" dt="2022-05-22T05:17:16.368" v="1" actId="478"/>
          <ac:spMkLst>
            <pc:docMk/>
            <pc:sldMk cId="3444860130" sldId="276"/>
            <ac:spMk id="2" creationId="{33964FB6-8A82-FC8E-555F-FBD14E261D75}"/>
          </ac:spMkLst>
        </pc:spChg>
        <pc:spChg chg="del">
          <ac:chgData name="Tanim Ahmed" userId="1bde5a72d83b7a9c" providerId="LiveId" clId="{A95E4851-ABBC-4A44-B42B-4F48409EA18A}" dt="2022-05-22T05:17:19.415" v="2" actId="478"/>
          <ac:spMkLst>
            <pc:docMk/>
            <pc:sldMk cId="3444860130" sldId="276"/>
            <ac:spMk id="3" creationId="{E48E5499-EC97-CA31-D748-5448271E4F66}"/>
          </ac:spMkLst>
        </pc:spChg>
        <pc:picChg chg="add mod">
          <ac:chgData name="Tanim Ahmed" userId="1bde5a72d83b7a9c" providerId="LiveId" clId="{A95E4851-ABBC-4A44-B42B-4F48409EA18A}" dt="2022-05-22T05:17:38.668" v="7" actId="14100"/>
          <ac:picMkLst>
            <pc:docMk/>
            <pc:sldMk cId="3444860130" sldId="276"/>
            <ac:picMk id="1026" creationId="{BF86B7A5-4E72-9D3C-433F-36B8D360C71C}"/>
          </ac:picMkLst>
        </pc:picChg>
      </pc:sldChg>
      <pc:sldChg chg="addSp delSp modSp new mod">
        <pc:chgData name="Tanim Ahmed" userId="1bde5a72d83b7a9c" providerId="LiveId" clId="{A95E4851-ABBC-4A44-B42B-4F48409EA18A}" dt="2022-05-22T05:19:08.459" v="17" actId="14100"/>
        <pc:sldMkLst>
          <pc:docMk/>
          <pc:sldMk cId="3820946062" sldId="277"/>
        </pc:sldMkLst>
        <pc:spChg chg="del">
          <ac:chgData name="Tanim Ahmed" userId="1bde5a72d83b7a9c" providerId="LiveId" clId="{A95E4851-ABBC-4A44-B42B-4F48409EA18A}" dt="2022-05-22T05:18:56.473" v="9" actId="478"/>
          <ac:spMkLst>
            <pc:docMk/>
            <pc:sldMk cId="3820946062" sldId="277"/>
            <ac:spMk id="2" creationId="{F150559F-08B5-0012-EC2D-B935949FBC85}"/>
          </ac:spMkLst>
        </pc:spChg>
        <pc:spChg chg="del">
          <ac:chgData name="Tanim Ahmed" userId="1bde5a72d83b7a9c" providerId="LiveId" clId="{A95E4851-ABBC-4A44-B42B-4F48409EA18A}" dt="2022-05-22T05:18:57.707" v="10" actId="478"/>
          <ac:spMkLst>
            <pc:docMk/>
            <pc:sldMk cId="3820946062" sldId="277"/>
            <ac:spMk id="3" creationId="{F2629931-C18D-0449-E91B-22834F539215}"/>
          </ac:spMkLst>
        </pc:spChg>
        <pc:picChg chg="add mod">
          <ac:chgData name="Tanim Ahmed" userId="1bde5a72d83b7a9c" providerId="LiveId" clId="{A95E4851-ABBC-4A44-B42B-4F48409EA18A}" dt="2022-05-22T05:19:08.459" v="17" actId="14100"/>
          <ac:picMkLst>
            <pc:docMk/>
            <pc:sldMk cId="3820946062" sldId="277"/>
            <ac:picMk id="2050" creationId="{24A2C2CD-86EA-3D62-911C-B72EDE4F7773}"/>
          </ac:picMkLst>
        </pc:picChg>
      </pc:sldChg>
      <pc:sldChg chg="addSp delSp modSp new mod">
        <pc:chgData name="Tanim Ahmed" userId="1bde5a72d83b7a9c" providerId="LiveId" clId="{A95E4851-ABBC-4A44-B42B-4F48409EA18A}" dt="2022-05-22T05:22:29.134" v="79" actId="1076"/>
        <pc:sldMkLst>
          <pc:docMk/>
          <pc:sldMk cId="141578378" sldId="278"/>
        </pc:sldMkLst>
        <pc:spChg chg="del">
          <ac:chgData name="Tanim Ahmed" userId="1bde5a72d83b7a9c" providerId="LiveId" clId="{A95E4851-ABBC-4A44-B42B-4F48409EA18A}" dt="2022-05-22T05:19:17.145" v="19" actId="478"/>
          <ac:spMkLst>
            <pc:docMk/>
            <pc:sldMk cId="141578378" sldId="278"/>
            <ac:spMk id="2" creationId="{941FDA87-B238-ED7C-9CAA-F78E77873195}"/>
          </ac:spMkLst>
        </pc:spChg>
        <pc:spChg chg="del">
          <ac:chgData name="Tanim Ahmed" userId="1bde5a72d83b7a9c" providerId="LiveId" clId="{A95E4851-ABBC-4A44-B42B-4F48409EA18A}" dt="2022-05-22T05:19:18.942" v="20" actId="478"/>
          <ac:spMkLst>
            <pc:docMk/>
            <pc:sldMk cId="141578378" sldId="278"/>
            <ac:spMk id="3" creationId="{50927EFB-CDDB-67F1-9B15-736908C0ABAB}"/>
          </ac:spMkLst>
        </pc:spChg>
        <pc:grpChg chg="mod">
          <ac:chgData name="Tanim Ahmed" userId="1bde5a72d83b7a9c" providerId="LiveId" clId="{A95E4851-ABBC-4A44-B42B-4F48409EA18A}" dt="2022-05-22T05:22:21.119" v="63"/>
          <ac:grpSpMkLst>
            <pc:docMk/>
            <pc:sldMk cId="141578378" sldId="278"/>
            <ac:grpSpMk id="15" creationId="{C762A340-6577-EA1D-7E52-695E58CB430C}"/>
          </ac:grpSpMkLst>
        </pc:grpChg>
        <pc:picChg chg="add mod">
          <ac:chgData name="Tanim Ahmed" userId="1bde5a72d83b7a9c" providerId="LiveId" clId="{A95E4851-ABBC-4A44-B42B-4F48409EA18A}" dt="2022-05-22T05:20:42.294" v="32" actId="14100"/>
          <ac:picMkLst>
            <pc:docMk/>
            <pc:sldMk cId="141578378" sldId="278"/>
            <ac:picMk id="3074" creationId="{CECF862A-70EC-E061-DC7E-979F9DA86C38}"/>
          </ac:picMkLst>
        </pc:picChg>
        <pc:picChg chg="add mod">
          <ac:chgData name="Tanim Ahmed" userId="1bde5a72d83b7a9c" providerId="LiveId" clId="{A95E4851-ABBC-4A44-B42B-4F48409EA18A}" dt="2022-05-22T05:20:35.310" v="29" actId="1076"/>
          <ac:picMkLst>
            <pc:docMk/>
            <pc:sldMk cId="141578378" sldId="278"/>
            <ac:picMk id="3076" creationId="{2CFECC24-5A29-823C-FBC1-CDDCE06B664E}"/>
          </ac:picMkLst>
        </pc:picChg>
        <pc:picChg chg="add mod">
          <ac:chgData name="Tanim Ahmed" userId="1bde5a72d83b7a9c" providerId="LiveId" clId="{A95E4851-ABBC-4A44-B42B-4F48409EA18A}" dt="2022-05-22T05:21:06.182" v="39" actId="1076"/>
          <ac:picMkLst>
            <pc:docMk/>
            <pc:sldMk cId="141578378" sldId="278"/>
            <ac:picMk id="3078" creationId="{ABA9B49B-1D25-21D9-BF48-93634688302A}"/>
          </ac:picMkLst>
        </pc:picChg>
        <pc:picChg chg="add mod">
          <ac:chgData name="Tanim Ahmed" userId="1bde5a72d83b7a9c" providerId="LiveId" clId="{A95E4851-ABBC-4A44-B42B-4F48409EA18A}" dt="2022-05-22T05:22:29.134" v="79" actId="1076"/>
          <ac:picMkLst>
            <pc:docMk/>
            <pc:sldMk cId="141578378" sldId="278"/>
            <ac:picMk id="3080" creationId="{EBF7BAD3-D677-77A3-ABB9-197153484919}"/>
          </ac:picMkLst>
        </pc:picChg>
        <pc:inkChg chg="add del">
          <ac:chgData name="Tanim Ahmed" userId="1bde5a72d83b7a9c" providerId="LiveId" clId="{A95E4851-ABBC-4A44-B42B-4F48409EA18A}" dt="2022-05-22T05:22:24.291" v="73" actId="9405"/>
          <ac:inkMkLst>
            <pc:docMk/>
            <pc:sldMk cId="141578378" sldId="278"/>
            <ac:inkMk id="4" creationId="{B6118A7E-7F69-ECCF-D15B-CF853721BFA4}"/>
          </ac:inkMkLst>
        </pc:inkChg>
        <pc:inkChg chg="add del">
          <ac:chgData name="Tanim Ahmed" userId="1bde5a72d83b7a9c" providerId="LiveId" clId="{A95E4851-ABBC-4A44-B42B-4F48409EA18A}" dt="2022-05-22T05:22:23.962" v="72" actId="9405"/>
          <ac:inkMkLst>
            <pc:docMk/>
            <pc:sldMk cId="141578378" sldId="278"/>
            <ac:inkMk id="5" creationId="{7F63791F-A330-D7C0-AD75-EA6FB6C43F0A}"/>
          </ac:inkMkLst>
        </pc:inkChg>
        <pc:inkChg chg="add del">
          <ac:chgData name="Tanim Ahmed" userId="1bde5a72d83b7a9c" providerId="LiveId" clId="{A95E4851-ABBC-4A44-B42B-4F48409EA18A}" dt="2022-05-22T05:22:23.634" v="71" actId="9405"/>
          <ac:inkMkLst>
            <pc:docMk/>
            <pc:sldMk cId="141578378" sldId="278"/>
            <ac:inkMk id="6" creationId="{5BBC9FD3-933B-6208-6AC4-1A6017A05821}"/>
          </ac:inkMkLst>
        </pc:inkChg>
        <pc:inkChg chg="add del">
          <ac:chgData name="Tanim Ahmed" userId="1bde5a72d83b7a9c" providerId="LiveId" clId="{A95E4851-ABBC-4A44-B42B-4F48409EA18A}" dt="2022-05-22T05:22:23.275" v="70" actId="9405"/>
          <ac:inkMkLst>
            <pc:docMk/>
            <pc:sldMk cId="141578378" sldId="278"/>
            <ac:inkMk id="7" creationId="{9E7C1452-DAA2-67BF-3534-370EACBCDFCC}"/>
          </ac:inkMkLst>
        </pc:inkChg>
        <pc:inkChg chg="add del">
          <ac:chgData name="Tanim Ahmed" userId="1bde5a72d83b7a9c" providerId="LiveId" clId="{A95E4851-ABBC-4A44-B42B-4F48409EA18A}" dt="2022-05-22T05:22:22.931" v="69" actId="9405"/>
          <ac:inkMkLst>
            <pc:docMk/>
            <pc:sldMk cId="141578378" sldId="278"/>
            <ac:inkMk id="8" creationId="{9D4AD85B-1DCE-950F-7FD3-D155CDEBE422}"/>
          </ac:inkMkLst>
        </pc:inkChg>
        <pc:inkChg chg="add del mod">
          <ac:chgData name="Tanim Ahmed" userId="1bde5a72d83b7a9c" providerId="LiveId" clId="{A95E4851-ABBC-4A44-B42B-4F48409EA18A}" dt="2022-05-22T05:22:22.588" v="68" actId="9405"/>
          <ac:inkMkLst>
            <pc:docMk/>
            <pc:sldMk cId="141578378" sldId="278"/>
            <ac:inkMk id="9" creationId="{3ADBF41A-7C41-C45F-4EEC-6588AC59C1A0}"/>
          </ac:inkMkLst>
        </pc:inkChg>
        <pc:inkChg chg="add del mod">
          <ac:chgData name="Tanim Ahmed" userId="1bde5a72d83b7a9c" providerId="LiveId" clId="{A95E4851-ABBC-4A44-B42B-4F48409EA18A}" dt="2022-05-22T05:22:22.275" v="67" actId="9405"/>
          <ac:inkMkLst>
            <pc:docMk/>
            <pc:sldMk cId="141578378" sldId="278"/>
            <ac:inkMk id="10" creationId="{E97C5B82-5D32-CDB9-877E-50404A0D824E}"/>
          </ac:inkMkLst>
        </pc:inkChg>
        <pc:inkChg chg="add del mod">
          <ac:chgData name="Tanim Ahmed" userId="1bde5a72d83b7a9c" providerId="LiveId" clId="{A95E4851-ABBC-4A44-B42B-4F48409EA18A}" dt="2022-05-22T05:22:21.978" v="66" actId="9405"/>
          <ac:inkMkLst>
            <pc:docMk/>
            <pc:sldMk cId="141578378" sldId="278"/>
            <ac:inkMk id="11" creationId="{C4678B61-F78F-E84E-4B41-7664DE6732AC}"/>
          </ac:inkMkLst>
        </pc:inkChg>
        <pc:inkChg chg="add del mod">
          <ac:chgData name="Tanim Ahmed" userId="1bde5a72d83b7a9c" providerId="LiveId" clId="{A95E4851-ABBC-4A44-B42B-4F48409EA18A}" dt="2022-05-22T05:22:21.666" v="65" actId="9405"/>
          <ac:inkMkLst>
            <pc:docMk/>
            <pc:sldMk cId="141578378" sldId="278"/>
            <ac:inkMk id="12" creationId="{D66C76DD-3E75-1728-DF14-F16EBCD6976D}"/>
          </ac:inkMkLst>
        </pc:inkChg>
        <pc:inkChg chg="add del mod">
          <ac:chgData name="Tanim Ahmed" userId="1bde5a72d83b7a9c" providerId="LiveId" clId="{A95E4851-ABBC-4A44-B42B-4F48409EA18A}" dt="2022-05-22T05:22:21.385" v="64" actId="9405"/>
          <ac:inkMkLst>
            <pc:docMk/>
            <pc:sldMk cId="141578378" sldId="278"/>
            <ac:inkMk id="13" creationId="{017C31E1-7BBD-75C7-752A-FE5EE5A4B47F}"/>
          </ac:inkMkLst>
        </pc:inkChg>
        <pc:inkChg chg="add del mod">
          <ac:chgData name="Tanim Ahmed" userId="1bde5a72d83b7a9c" providerId="LiveId" clId="{A95E4851-ABBC-4A44-B42B-4F48409EA18A}" dt="2022-05-22T05:22:21.119" v="63"/>
          <ac:inkMkLst>
            <pc:docMk/>
            <pc:sldMk cId="141578378" sldId="278"/>
            <ac:inkMk id="14" creationId="{EB6B4A36-CD69-9074-DA53-509CEBB1A5A6}"/>
          </ac:inkMkLst>
        </pc:inkChg>
        <pc:inkChg chg="add del">
          <ac:chgData name="Tanim Ahmed" userId="1bde5a72d83b7a9c" providerId="LiveId" clId="{A95E4851-ABBC-4A44-B42B-4F48409EA18A}" dt="2022-05-22T05:22:20.807" v="61" actId="9405"/>
          <ac:inkMkLst>
            <pc:docMk/>
            <pc:sldMk cId="141578378" sldId="278"/>
            <ac:inkMk id="16" creationId="{5E31FA18-5543-2D0D-9DF5-0C83FD00340B}"/>
          </ac:inkMkLst>
        </pc:inkChg>
        <pc:inkChg chg="add del">
          <ac:chgData name="Tanim Ahmed" userId="1bde5a72d83b7a9c" providerId="LiveId" clId="{A95E4851-ABBC-4A44-B42B-4F48409EA18A}" dt="2022-05-22T05:22:19.553" v="58" actId="9405"/>
          <ac:inkMkLst>
            <pc:docMk/>
            <pc:sldMk cId="141578378" sldId="278"/>
            <ac:inkMk id="17" creationId="{1A2325E7-8B23-5025-1E3D-5D6F4A3F208A}"/>
          </ac:inkMkLst>
        </pc:inkChg>
        <pc:inkChg chg="add del">
          <ac:chgData name="Tanim Ahmed" userId="1bde5a72d83b7a9c" providerId="LiveId" clId="{A95E4851-ABBC-4A44-B42B-4F48409EA18A}" dt="2022-05-22T05:22:20.479" v="60" actId="9405"/>
          <ac:inkMkLst>
            <pc:docMk/>
            <pc:sldMk cId="141578378" sldId="278"/>
            <ac:inkMk id="18" creationId="{66BA6305-A41A-E874-8312-E6BC43B28E8D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Database Searching (FASTA)</a:t>
            </a:r>
            <a:endParaRPr sz="4800"/>
          </a:p>
        </p:txBody>
      </p:sp>
      <p:sp>
        <p:nvSpPr>
          <p:cNvPr id="41" name="Google Shape;41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 – 8 </a:t>
            </a:r>
            <a:endParaRPr sz="28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sz="16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43" name="Google Shape;43;p1" descr="https://tse3.mm.bing.net/th?id=OIP.IFYHwA6-rp4m1JAkzzxkuAAAAA&amp;pid=Api&amp;P=0&amp;w=173&amp;h=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8183" y="82233"/>
            <a:ext cx="3663901" cy="398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6379545" cy="9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lang="en-US" sz="5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Selectivity &amp; Sensitivity</a:t>
            </a:r>
            <a:endParaRPr sz="54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4294967295"/>
          </p:nvPr>
        </p:nvSpPr>
        <p:spPr>
          <a:xfrm>
            <a:off x="967188" y="2394273"/>
            <a:ext cx="3131848" cy="9983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</a:pPr>
            <a:r>
              <a:rPr lang="en-US" sz="3000" b="0" i="0" u="none" strike="noStrike" cap="none"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94" name="Google Shape;94;p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7"/>
          <p:cNvSpPr txBox="1"/>
          <p:nvPr/>
        </p:nvSpPr>
        <p:spPr>
          <a:xfrm>
            <a:off x="5176581" y="2394273"/>
            <a:ext cx="3131848" cy="9983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Worked Out Example (Sensitivity)</a:t>
            </a:r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5328746" y="222924"/>
            <a:ext cx="3605048" cy="46538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7"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05" name="Google Shape;105;p8"/>
          <p:cNvGraphicFramePr/>
          <p:nvPr/>
        </p:nvGraphicFramePr>
        <p:xfrm>
          <a:off x="935421" y="1137324"/>
          <a:ext cx="3000000" cy="30000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B6ADFF"/>
                    </a:gs>
                    <a:gs pos="35000">
                      <a:srgbClr val="CCC5FF"/>
                    </a:gs>
                    <a:gs pos="100000">
                      <a:srgbClr val="EAE7FF"/>
                    </a:gs>
                  </a:gsLst>
                  <a:lin ang="16200000" scaled="0"/>
                </a:gradFill>
                <a:tableStyleId>{C141EA21-4DE1-4CC6-AA06-913EC1C4A124}</a:tableStyleId>
              </a:tblPr>
              <a:tblGrid>
                <a:gridCol w="164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Dataset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8"/>
          <p:cNvSpPr/>
          <p:nvPr/>
        </p:nvSpPr>
        <p:spPr>
          <a:xfrm>
            <a:off x="1587062" y="3983421"/>
            <a:ext cx="2007476" cy="798786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Character = C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= CCC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Outcome = ACC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Worked Out Example (Selectivity)</a:t>
            </a: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5328746" y="222924"/>
            <a:ext cx="3605048" cy="46538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8" r="-506"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13" name="Google Shape;113;p9"/>
          <p:cNvGraphicFramePr/>
          <p:nvPr/>
        </p:nvGraphicFramePr>
        <p:xfrm>
          <a:off x="935421" y="11373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{C141EA21-4DE1-4CC6-AA06-913EC1C4A124}</a:tableStyleId>
              </a:tblPr>
              <a:tblGrid>
                <a:gridCol w="164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Dataset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Google Shape;114;p9"/>
          <p:cNvSpPr/>
          <p:nvPr/>
        </p:nvSpPr>
        <p:spPr>
          <a:xfrm>
            <a:off x="1587062" y="3983421"/>
            <a:ext cx="2007476" cy="798786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Character = C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= CCC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Outcome = ACC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Hash Table Used in FASTA</a:t>
            </a:r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Hash Table Algorithm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Given Data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1881350" y="1734206"/>
            <a:ext cx="6011919" cy="161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1" i="0" u="sng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Source Sans Pro"/>
              <a:buNone/>
            </a:pPr>
            <a:r>
              <a:rPr lang="en-US" sz="2800" b="0" i="0" u="sng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Query Sequence:</a:t>
            </a:r>
            <a:r>
              <a:rPr lang="en-US" sz="2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JUSTICELEAGUE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Source Sans Pro"/>
              <a:buNone/>
            </a:pPr>
            <a:r>
              <a:rPr lang="en-US" sz="2800" b="0" i="0" u="sng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Target Sequence:</a:t>
            </a:r>
            <a:r>
              <a:rPr lang="en-US" sz="2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LEAGUEOFASSASINS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800"/>
              <a:buFont typeface="Source Sans Pro"/>
              <a:buNone/>
            </a:pPr>
            <a:r>
              <a:rPr lang="en-US" sz="2800" b="0" i="0" u="sng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Value of K</a:t>
            </a:r>
            <a:r>
              <a:rPr lang="en-US" sz="2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: 1</a:t>
            </a: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1 : Build Query Table</a:t>
            </a:r>
            <a:endParaRPr/>
          </a:p>
        </p:txBody>
      </p:sp>
      <p:graphicFrame>
        <p:nvGraphicFramePr>
          <p:cNvPr id="132" name="Google Shape;132;p12"/>
          <p:cNvGraphicFramePr/>
          <p:nvPr/>
        </p:nvGraphicFramePr>
        <p:xfrm>
          <a:off x="1124607" y="2217682"/>
          <a:ext cx="3000000" cy="30000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AC7FF"/>
                    </a:gs>
                    <a:gs pos="35000">
                      <a:srgbClr val="BAD8FE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{BD1E7F6A-9626-4F5C-B687-87BA93B325D7}</a:tableStyleId>
              </a:tblPr>
              <a:tblGrid>
                <a:gridCol w="5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J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2: Hash Table for Query Sequence</a:t>
            </a:r>
            <a:endParaRPr/>
          </a:p>
        </p:txBody>
      </p:sp>
      <p:graphicFrame>
        <p:nvGraphicFramePr>
          <p:cNvPr id="138" name="Google Shape;138;p13"/>
          <p:cNvGraphicFramePr/>
          <p:nvPr/>
        </p:nvGraphicFramePr>
        <p:xfrm>
          <a:off x="1870842" y="23543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5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Google Shape;139;p13"/>
          <p:cNvSpPr/>
          <p:nvPr/>
        </p:nvSpPr>
        <p:spPr>
          <a:xfrm>
            <a:off x="1355676" y="1556014"/>
            <a:ext cx="73597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Write all the distinct characters appeared in the Query Sequence Lexicographically and then, beneath that,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write the number of the position in which that letter appeared. There can be multiple occurrences.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3 : Build Target Table</a:t>
            </a:r>
            <a:endParaRPr/>
          </a:p>
        </p:txBody>
      </p:sp>
      <p:graphicFrame>
        <p:nvGraphicFramePr>
          <p:cNvPr id="145" name="Google Shape;145;p14"/>
          <p:cNvGraphicFramePr/>
          <p:nvPr/>
        </p:nvGraphicFramePr>
        <p:xfrm>
          <a:off x="1124607" y="22176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4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4 : Import the Hash Table for Query Sequence</a:t>
            </a:r>
            <a:endParaRPr/>
          </a:p>
        </p:txBody>
      </p:sp>
      <p:graphicFrame>
        <p:nvGraphicFramePr>
          <p:cNvPr id="151" name="Google Shape;151;p15"/>
          <p:cNvGraphicFramePr/>
          <p:nvPr/>
        </p:nvGraphicFramePr>
        <p:xfrm>
          <a:off x="1008993" y="28693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4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Google Shape;152;p15"/>
          <p:cNvGraphicFramePr/>
          <p:nvPr/>
        </p:nvGraphicFramePr>
        <p:xfrm>
          <a:off x="1867607" y="1378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5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5 : Build the Extended Target Table based on Hash Table</a:t>
            </a:r>
            <a:endParaRPr/>
          </a:p>
        </p:txBody>
      </p:sp>
      <p:graphicFrame>
        <p:nvGraphicFramePr>
          <p:cNvPr id="158" name="Google Shape;158;p16"/>
          <p:cNvGraphicFramePr/>
          <p:nvPr/>
        </p:nvGraphicFramePr>
        <p:xfrm>
          <a:off x="1008993" y="238584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4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5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-3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-7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-8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-2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-10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-9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-13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Google Shape;159;p16"/>
          <p:cNvGraphicFramePr/>
          <p:nvPr/>
        </p:nvGraphicFramePr>
        <p:xfrm>
          <a:off x="1867607" y="112804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5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J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0" name="Google Shape;160;p16"/>
          <p:cNvSpPr/>
          <p:nvPr/>
        </p:nvSpPr>
        <p:spPr>
          <a:xfrm>
            <a:off x="1206227" y="3972856"/>
            <a:ext cx="752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Entry in Extended Row = Position of the Letter in Hash Table – Position of the Letter in Extended Target Table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Example: 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867607" y="444093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For L, in Extended Target Table, Entry is 7 (8-1) .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867607" y="4748711"/>
            <a:ext cx="44069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Similarly For E, the entries are 5 (7-2), 7 (9-2) and 11 (13-2).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168869" y="1570936"/>
            <a:ext cx="252249" cy="273269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1573317" y="2386037"/>
            <a:ext cx="252249" cy="273269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3179380" y="1789888"/>
            <a:ext cx="252249" cy="273269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179379" y="2003510"/>
            <a:ext cx="252249" cy="273269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080102" y="2385843"/>
            <a:ext cx="252249" cy="273269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5468171" y="1570935"/>
            <a:ext cx="252249" cy="273269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2936086" y="1692134"/>
            <a:ext cx="4011251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TP, TN, FP, FN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Selectivity, Sensitivity 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Hash Table used in FASTA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5 : Build Offset Table</a:t>
            </a:r>
            <a:endParaRPr/>
          </a:p>
        </p:txBody>
      </p:sp>
      <p:graphicFrame>
        <p:nvGraphicFramePr>
          <p:cNvPr id="174" name="Google Shape;174;p17"/>
          <p:cNvGraphicFramePr/>
          <p:nvPr/>
        </p:nvGraphicFramePr>
        <p:xfrm>
          <a:off x="273262" y="22492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5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9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66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11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811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2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Google Shape;175;p17"/>
          <p:cNvSpPr/>
          <p:nvPr/>
        </p:nvSpPr>
        <p:spPr>
          <a:xfrm>
            <a:off x="838681" y="1377338"/>
            <a:ext cx="759695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Draw a table from the minimum to the maximum entry of the extended target table. Then beneath each entry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number, write down number of times that entry occurred in extended target table. For example, the entry 7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Occurred 6 times and the entry 1 occurred 2 times.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 6: Build Pre-Final Table</a:t>
            </a:r>
            <a:endParaRPr/>
          </a:p>
        </p:txBody>
      </p:sp>
      <p:graphicFrame>
        <p:nvGraphicFramePr>
          <p:cNvPr id="181" name="Google Shape;181;p18"/>
          <p:cNvGraphicFramePr/>
          <p:nvPr/>
        </p:nvGraphicFramePr>
        <p:xfrm>
          <a:off x="1051034" y="23122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4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7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J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2" name="Google Shape;182;p18"/>
          <p:cNvSpPr/>
          <p:nvPr/>
        </p:nvSpPr>
        <p:spPr>
          <a:xfrm>
            <a:off x="975316" y="1818773"/>
            <a:ext cx="38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Start both Query and Target sequence from 0 position.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805532" y="512298"/>
            <a:ext cx="7192839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Step 7 : Build Final Table</a:t>
            </a:r>
            <a:endParaRPr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472962" y="281677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{BD1E7F6A-9626-4F5C-B687-87BA93B325D7}</a:tableStyleId>
              </a:tblPr>
              <a:tblGrid>
                <a:gridCol w="2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1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2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25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1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228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331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309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J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G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Google Shape;189;p19"/>
          <p:cNvSpPr/>
          <p:nvPr/>
        </p:nvSpPr>
        <p:spPr>
          <a:xfrm>
            <a:off x="2007476" y="2697601"/>
            <a:ext cx="1975945" cy="1429407"/>
          </a:xfrm>
          <a:prstGeom prst="roundRect">
            <a:avLst>
              <a:gd name="adj" fmla="val 16667"/>
            </a:avLst>
          </a:prstGeom>
          <a:solidFill>
            <a:srgbClr val="FFFF00">
              <a:alpha val="24705"/>
            </a:srgb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69983" y="1538781"/>
            <a:ext cx="826380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Find out the entry number from the offset table, that occurred maximum number of times (Here 7, which occurred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6 times).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After that, add that entry number with the previous starting position of target sequence to get the new starting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Position of Target Sequence (Previous starting position = 0, Then new starting position of target seq becomes 0 + 7 = 7).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0" descr="https://tse2.mm.bing.net/th?id=OIP.Rav_o-5gYdLNBNKE4Dd0uQHaEZ&amp;pid=Api&amp;P=0&amp;w=312&amp;h=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009" y="-1"/>
            <a:ext cx="8782942" cy="520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TP, TN, FP, FN</a:t>
            </a: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True Positive, True Negative, False Positive, False Negative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86B7A5-4E72-9D3C-433F-36B8D360C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9" y="83150"/>
            <a:ext cx="7063507" cy="466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86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4A2C2CD-86EA-3D62-911C-B72EDE4F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08" y="577971"/>
            <a:ext cx="5676181" cy="40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4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CF862A-70EC-E061-DC7E-979F9DA86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89" y="845141"/>
            <a:ext cx="2368761" cy="219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CFECC24-5A29-823C-FBC1-CDDCE06B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52" y="845141"/>
            <a:ext cx="2689635" cy="219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BA9B49B-1D25-21D9-BF48-93634688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89" y="3243531"/>
            <a:ext cx="2810413" cy="16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BF7BAD3-D677-77A3-ABB9-19715348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904" y="3243531"/>
            <a:ext cx="3105150" cy="17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4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61" name="Google Shape;61;p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66" name="Google Shape;66;p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"/>
          <p:cNvSpPr/>
          <p:nvPr/>
        </p:nvSpPr>
        <p:spPr>
          <a:xfrm>
            <a:off x="840827" y="1145921"/>
            <a:ext cx="5276139" cy="276392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si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 patient fears that he has Cancer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si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&amp;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sis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Goes to the doctor for Diagnosis</a:t>
            </a:r>
            <a:endParaRPr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8992" y="1332307"/>
            <a:ext cx="1915618" cy="216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Possible Scenarios</a:t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406504" y="1240221"/>
            <a:ext cx="2417379" cy="17447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True Positive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Patient really had cancer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&amp;</a:t>
            </a: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Diagnosis came Positive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5142931" y="1240221"/>
            <a:ext cx="2417379" cy="17447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True Negative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Patient didn’t have cancer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&amp;</a:t>
            </a: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Diagnosis came Negative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406503" y="3179431"/>
            <a:ext cx="2417379" cy="17447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False Positive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Patient didn’t have cancer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&amp;</a:t>
            </a: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Diagnosis came Positive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5142931" y="3179431"/>
            <a:ext cx="2417379" cy="17447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osi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False Negative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Patient really had cancer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&amp;</a:t>
            </a: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Diagnosis came negative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Selectivity and Sensitivity</a:t>
            </a: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 will learn about calculating selectivity and sensitivity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On-screen Show (16:9)</PresentationFormat>
  <Paragraphs>442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Dosis</vt:lpstr>
      <vt:lpstr>Source Sans Pro</vt:lpstr>
      <vt:lpstr>Cerimon template</vt:lpstr>
      <vt:lpstr>Database Searching (FASTA)</vt:lpstr>
      <vt:lpstr>CONTENTS</vt:lpstr>
      <vt:lpstr>1. TP, TN, FP, FN</vt:lpstr>
      <vt:lpstr>PowerPoint Presentation</vt:lpstr>
      <vt:lpstr>PowerPoint Presentation</vt:lpstr>
      <vt:lpstr>PowerPoint Presentation</vt:lpstr>
      <vt:lpstr>PowerPoint Presentation</vt:lpstr>
      <vt:lpstr>Possible Scenarios</vt:lpstr>
      <vt:lpstr>2. Selectivity and Sensitivity</vt:lpstr>
      <vt:lpstr>Selectivity &amp; Sensitivity</vt:lpstr>
      <vt:lpstr>Worked Out Example (Sensitivity)</vt:lpstr>
      <vt:lpstr>Worked Out Example (Selectivity)</vt:lpstr>
      <vt:lpstr>3. Hash Table Used in FASTA</vt:lpstr>
      <vt:lpstr>Given Data</vt:lpstr>
      <vt:lpstr>Step 1 : Build Query Table</vt:lpstr>
      <vt:lpstr>Step 2: Hash Table for Query Sequence</vt:lpstr>
      <vt:lpstr>Step 3 : Build Target Table</vt:lpstr>
      <vt:lpstr>Step 4 : Import the Hash Table for Query Sequence</vt:lpstr>
      <vt:lpstr>Step 5 : Build the Extended Target Table based on Hash Table</vt:lpstr>
      <vt:lpstr>Step 5 : Build Offset Table</vt:lpstr>
      <vt:lpstr>Step  6: Build Pre-Final Table</vt:lpstr>
      <vt:lpstr>Step 7 : Build Final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Searching (FASTA)</dc:title>
  <dc:creator>Nafis Neehal</dc:creator>
  <cp:lastModifiedBy>Tanim Ahmed</cp:lastModifiedBy>
  <cp:revision>1</cp:revision>
  <dcterms:modified xsi:type="dcterms:W3CDTF">2022-05-22T05:22:30Z</dcterms:modified>
</cp:coreProperties>
</file>