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70" r:id="rId9"/>
    <p:sldId id="263" r:id="rId10"/>
    <p:sldId id="269" r:id="rId11"/>
    <p:sldId id="264" r:id="rId12"/>
    <p:sldId id="265" r:id="rId13"/>
    <p:sldId id="271" r:id="rId14"/>
    <p:sldId id="266" r:id="rId15"/>
    <p:sldId id="272" r:id="rId16"/>
    <p:sldId id="267" r:id="rId17"/>
    <p:sldId id="268"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Maven Pro" panose="020B0604020202020204" charset="0"/>
      <p:regular r:id="rId24"/>
      <p:bold r:id="rId25"/>
    </p:embeddedFont>
    <p:embeddedFont>
      <p:font typeface="Nunito"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3jZAVLlnDwHIZl40KYP7D60vH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f5220ef1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11f5220ef1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f5220ef17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f5220ef1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f5220ef17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1f5220ef1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1f5220ef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11f5220ef17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g11f985a5f23_0_135"/>
          <p:cNvGrpSpPr/>
          <p:nvPr/>
        </p:nvGrpSpPr>
        <p:grpSpPr>
          <a:xfrm>
            <a:off x="9790426" y="4546120"/>
            <a:ext cx="2255173" cy="2310006"/>
            <a:chOff x="7343003" y="3409675"/>
            <a:chExt cx="1691422" cy="1732548"/>
          </a:xfrm>
        </p:grpSpPr>
        <p:grpSp>
          <p:nvGrpSpPr>
            <p:cNvPr id="11" name="Google Shape;11;g11f985a5f23_0_135"/>
            <p:cNvGrpSpPr/>
            <p:nvPr/>
          </p:nvGrpSpPr>
          <p:grpSpPr>
            <a:xfrm>
              <a:off x="7343003" y="4453711"/>
              <a:ext cx="316800" cy="688513"/>
              <a:chOff x="7343003" y="4453711"/>
              <a:chExt cx="316800" cy="688513"/>
            </a:xfrm>
          </p:grpSpPr>
          <p:sp>
            <p:nvSpPr>
              <p:cNvPr id="12" name="Google Shape;12;g11f985a5f23_0_135"/>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g11f985a5f23_0_135"/>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 name="Google Shape;14;g11f985a5f23_0_135"/>
            <p:cNvGrpSpPr/>
            <p:nvPr/>
          </p:nvGrpSpPr>
          <p:grpSpPr>
            <a:xfrm>
              <a:off x="7801210" y="4105700"/>
              <a:ext cx="316800" cy="1036523"/>
              <a:chOff x="7801210" y="4105700"/>
              <a:chExt cx="316800" cy="1036523"/>
            </a:xfrm>
          </p:grpSpPr>
          <p:sp>
            <p:nvSpPr>
              <p:cNvPr id="15" name="Google Shape;15;g11f985a5f23_0_13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g11f985a5f23_0_135"/>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11f985a5f23_0_135"/>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g11f985a5f23_0_135"/>
            <p:cNvGrpSpPr/>
            <p:nvPr/>
          </p:nvGrpSpPr>
          <p:grpSpPr>
            <a:xfrm>
              <a:off x="8259418" y="3757688"/>
              <a:ext cx="316800" cy="1384535"/>
              <a:chOff x="8259418" y="3757688"/>
              <a:chExt cx="316800" cy="1384535"/>
            </a:xfrm>
          </p:grpSpPr>
          <p:sp>
            <p:nvSpPr>
              <p:cNvPr id="19" name="Google Shape;19;g11f985a5f23_0_135"/>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11f985a5f23_0_135"/>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11f985a5f23_0_135"/>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g11f985a5f23_0_135"/>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 name="Google Shape;23;g11f985a5f23_0_135"/>
            <p:cNvGrpSpPr/>
            <p:nvPr/>
          </p:nvGrpSpPr>
          <p:grpSpPr>
            <a:xfrm>
              <a:off x="8717625" y="3409675"/>
              <a:ext cx="316800" cy="1732548"/>
              <a:chOff x="8717625" y="3409675"/>
              <a:chExt cx="316800" cy="1732548"/>
            </a:xfrm>
          </p:grpSpPr>
          <p:sp>
            <p:nvSpPr>
              <p:cNvPr id="24" name="Google Shape;24;g11f985a5f23_0_135"/>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g11f985a5f23_0_13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g11f985a5f23_0_135"/>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11f985a5f23_0_135"/>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g11f985a5f23_0_135"/>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9" name="Google Shape;29;g11f985a5f23_0_135"/>
          <p:cNvGrpSpPr/>
          <p:nvPr/>
        </p:nvGrpSpPr>
        <p:grpSpPr>
          <a:xfrm>
            <a:off x="6724502" y="0"/>
            <a:ext cx="5085303" cy="5118675"/>
            <a:chOff x="5043503" y="0"/>
            <a:chExt cx="3814072" cy="3839102"/>
          </a:xfrm>
        </p:grpSpPr>
        <p:sp>
          <p:nvSpPr>
            <p:cNvPr id="30" name="Google Shape;30;g11f985a5f23_0_135"/>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g11f985a5f23_0_135"/>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2" name="Google Shape;32;g11f985a5f23_0_135"/>
            <p:cNvGrpSpPr/>
            <p:nvPr/>
          </p:nvGrpSpPr>
          <p:grpSpPr>
            <a:xfrm>
              <a:off x="7647812" y="2704283"/>
              <a:ext cx="635219" cy="635219"/>
              <a:chOff x="6725724" y="2701260"/>
              <a:chExt cx="1208101" cy="1208100"/>
            </a:xfrm>
          </p:grpSpPr>
          <p:sp>
            <p:nvSpPr>
              <p:cNvPr id="33" name="Google Shape;33;g11f985a5f23_0_135"/>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11f985a5f23_0_135"/>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g11f985a5f23_0_135"/>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g11f985a5f23_0_135"/>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g11f985a5f23_0_135"/>
            <p:cNvGrpSpPr/>
            <p:nvPr/>
          </p:nvGrpSpPr>
          <p:grpSpPr>
            <a:xfrm>
              <a:off x="7952720" y="179238"/>
              <a:ext cx="873165" cy="873003"/>
              <a:chOff x="7754428" y="208725"/>
              <a:chExt cx="541800" cy="541800"/>
            </a:xfrm>
          </p:grpSpPr>
          <p:sp>
            <p:nvSpPr>
              <p:cNvPr id="38" name="Google Shape;38;g11f985a5f23_0_135"/>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g11f985a5f23_0_135"/>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g11f985a5f23_0_135"/>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11f985a5f23_0_135"/>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g11f985a5f23_0_135"/>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g11f985a5f23_0_135"/>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11f985a5f23_0_135"/>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g11f985a5f23_0_13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g11f985a5f23_0_135"/>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g11f985a5f23_0_135"/>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g11f985a5f23_0_13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g11f985a5f23_0_267"/>
          <p:cNvGrpSpPr/>
          <p:nvPr/>
        </p:nvGrpSpPr>
        <p:grpSpPr>
          <a:xfrm>
            <a:off x="69" y="5465463"/>
            <a:ext cx="12191743" cy="1392365"/>
            <a:chOff x="52" y="4099200"/>
            <a:chExt cx="9144036" cy="1044300"/>
          </a:xfrm>
        </p:grpSpPr>
        <p:grpSp>
          <p:nvGrpSpPr>
            <p:cNvPr id="143" name="Google Shape;143;g11f985a5f23_0_267"/>
            <p:cNvGrpSpPr/>
            <p:nvPr/>
          </p:nvGrpSpPr>
          <p:grpSpPr>
            <a:xfrm>
              <a:off x="52" y="4309200"/>
              <a:ext cx="231622" cy="834300"/>
              <a:chOff x="2688737" y="4301380"/>
              <a:chExt cx="231900" cy="834300"/>
            </a:xfrm>
          </p:grpSpPr>
          <p:sp>
            <p:nvSpPr>
              <p:cNvPr id="144" name="Google Shape;144;g11f985a5f23_0_267"/>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g11f985a5f23_0_267"/>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g11f985a5f23_0_26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g11f985a5f23_0_26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8" name="Google Shape;148;g11f985a5f23_0_267"/>
            <p:cNvGrpSpPr/>
            <p:nvPr/>
          </p:nvGrpSpPr>
          <p:grpSpPr>
            <a:xfrm>
              <a:off x="371406" y="4099200"/>
              <a:ext cx="231622" cy="1044300"/>
              <a:chOff x="2688737" y="4091380"/>
              <a:chExt cx="231900" cy="1044300"/>
            </a:xfrm>
          </p:grpSpPr>
          <p:sp>
            <p:nvSpPr>
              <p:cNvPr id="149" name="Google Shape;149;g11f985a5f23_0_267"/>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g11f985a5f23_0_267"/>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g11f985a5f23_0_26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g11f985a5f23_0_267"/>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g11f985a5f23_0_26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4" name="Google Shape;154;g11f985a5f23_0_267"/>
            <p:cNvGrpSpPr/>
            <p:nvPr/>
          </p:nvGrpSpPr>
          <p:grpSpPr>
            <a:xfrm>
              <a:off x="742761" y="4309200"/>
              <a:ext cx="231622" cy="834300"/>
              <a:chOff x="2688737" y="4301380"/>
              <a:chExt cx="231900" cy="834300"/>
            </a:xfrm>
          </p:grpSpPr>
          <p:sp>
            <p:nvSpPr>
              <p:cNvPr id="155" name="Google Shape;155;g11f985a5f23_0_267"/>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g11f985a5f23_0_267"/>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g11f985a5f23_0_26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g11f985a5f23_0_26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9" name="Google Shape;159;g11f985a5f23_0_267"/>
            <p:cNvGrpSpPr/>
            <p:nvPr/>
          </p:nvGrpSpPr>
          <p:grpSpPr>
            <a:xfrm>
              <a:off x="1114115" y="4518900"/>
              <a:ext cx="231622" cy="624600"/>
              <a:chOff x="2688737" y="4511080"/>
              <a:chExt cx="231900" cy="624600"/>
            </a:xfrm>
          </p:grpSpPr>
          <p:sp>
            <p:nvSpPr>
              <p:cNvPr id="160" name="Google Shape;160;g11f985a5f23_0_267"/>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g11f985a5f23_0_26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g11f985a5f23_0_26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g11f985a5f23_0_267"/>
            <p:cNvGrpSpPr/>
            <p:nvPr/>
          </p:nvGrpSpPr>
          <p:grpSpPr>
            <a:xfrm>
              <a:off x="1856753" y="4099200"/>
              <a:ext cx="231600" cy="1044300"/>
              <a:chOff x="1856753" y="4099200"/>
              <a:chExt cx="231600" cy="1044300"/>
            </a:xfrm>
          </p:grpSpPr>
          <p:sp>
            <p:nvSpPr>
              <p:cNvPr id="164" name="Google Shape;164;g11f985a5f23_0_267"/>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g11f985a5f23_0_267"/>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g11f985a5f23_0_267"/>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g11f985a5f23_0_2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g11f985a5f23_0_267"/>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 name="Google Shape;169;g11f985a5f23_0_267"/>
            <p:cNvGrpSpPr/>
            <p:nvPr/>
          </p:nvGrpSpPr>
          <p:grpSpPr>
            <a:xfrm>
              <a:off x="2228107" y="4309200"/>
              <a:ext cx="231600" cy="834300"/>
              <a:chOff x="2228107" y="4309200"/>
              <a:chExt cx="231600" cy="834300"/>
            </a:xfrm>
          </p:grpSpPr>
          <p:sp>
            <p:nvSpPr>
              <p:cNvPr id="170" name="Google Shape;170;g11f985a5f23_0_267"/>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g11f985a5f23_0_267"/>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g11f985a5f23_0_267"/>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g11f985a5f23_0_267"/>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 name="Google Shape;174;g11f985a5f23_0_267"/>
            <p:cNvGrpSpPr/>
            <p:nvPr/>
          </p:nvGrpSpPr>
          <p:grpSpPr>
            <a:xfrm>
              <a:off x="2599462" y="4518900"/>
              <a:ext cx="231600" cy="624600"/>
              <a:chOff x="2599462" y="4518900"/>
              <a:chExt cx="231600" cy="624600"/>
            </a:xfrm>
          </p:grpSpPr>
          <p:sp>
            <p:nvSpPr>
              <p:cNvPr id="175" name="Google Shape;175;g11f985a5f23_0_267"/>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g11f985a5f23_0_267"/>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g11f985a5f23_0_26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g11f985a5f23_0_267"/>
            <p:cNvGrpSpPr/>
            <p:nvPr/>
          </p:nvGrpSpPr>
          <p:grpSpPr>
            <a:xfrm>
              <a:off x="3342171" y="4099200"/>
              <a:ext cx="231600" cy="1044300"/>
              <a:chOff x="3342171" y="4099200"/>
              <a:chExt cx="231600" cy="1044300"/>
            </a:xfrm>
          </p:grpSpPr>
          <p:sp>
            <p:nvSpPr>
              <p:cNvPr id="179" name="Google Shape;179;g11f985a5f23_0_267"/>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g11f985a5f23_0_267"/>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g11f985a5f23_0_267"/>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g11f985a5f23_0_267"/>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g11f985a5f23_0_267"/>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 name="Google Shape;184;g11f985a5f23_0_267"/>
            <p:cNvGrpSpPr/>
            <p:nvPr/>
          </p:nvGrpSpPr>
          <p:grpSpPr>
            <a:xfrm>
              <a:off x="3713525" y="4309200"/>
              <a:ext cx="231600" cy="834300"/>
              <a:chOff x="3713525" y="4309200"/>
              <a:chExt cx="231600" cy="834300"/>
            </a:xfrm>
          </p:grpSpPr>
          <p:sp>
            <p:nvSpPr>
              <p:cNvPr id="185" name="Google Shape;185;g11f985a5f23_0_267"/>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g11f985a5f23_0_267"/>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g11f985a5f23_0_26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g11f985a5f23_0_267"/>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 name="Google Shape;189;g11f985a5f23_0_267"/>
            <p:cNvGrpSpPr/>
            <p:nvPr/>
          </p:nvGrpSpPr>
          <p:grpSpPr>
            <a:xfrm>
              <a:off x="1485398" y="4309200"/>
              <a:ext cx="231600" cy="834300"/>
              <a:chOff x="1485398" y="4309200"/>
              <a:chExt cx="231600" cy="834300"/>
            </a:xfrm>
          </p:grpSpPr>
          <p:sp>
            <p:nvSpPr>
              <p:cNvPr id="190" name="Google Shape;190;g11f985a5f23_0_267"/>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g11f985a5f23_0_267"/>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g11f985a5f23_0_267"/>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g11f985a5f23_0_267"/>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 name="Google Shape;194;g11f985a5f23_0_267"/>
            <p:cNvGrpSpPr/>
            <p:nvPr/>
          </p:nvGrpSpPr>
          <p:grpSpPr>
            <a:xfrm>
              <a:off x="4084879" y="4518900"/>
              <a:ext cx="231600" cy="624600"/>
              <a:chOff x="4084879" y="4518900"/>
              <a:chExt cx="231600" cy="624600"/>
            </a:xfrm>
          </p:grpSpPr>
          <p:sp>
            <p:nvSpPr>
              <p:cNvPr id="195" name="Google Shape;195;g11f985a5f23_0_267"/>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g11f985a5f23_0_267"/>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g11f985a5f23_0_26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g11f985a5f23_0_267"/>
            <p:cNvGrpSpPr/>
            <p:nvPr/>
          </p:nvGrpSpPr>
          <p:grpSpPr>
            <a:xfrm>
              <a:off x="2970816" y="4309200"/>
              <a:ext cx="231600" cy="834300"/>
              <a:chOff x="2970816" y="4309200"/>
              <a:chExt cx="231600" cy="834300"/>
            </a:xfrm>
          </p:grpSpPr>
          <p:sp>
            <p:nvSpPr>
              <p:cNvPr id="199" name="Google Shape;199;g11f985a5f23_0_267"/>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g11f985a5f23_0_267"/>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g11f985a5f23_0_267"/>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g11f985a5f23_0_267"/>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 name="Google Shape;203;g11f985a5f23_0_267"/>
            <p:cNvGrpSpPr/>
            <p:nvPr/>
          </p:nvGrpSpPr>
          <p:grpSpPr>
            <a:xfrm>
              <a:off x="4456234" y="4309200"/>
              <a:ext cx="231600" cy="834300"/>
              <a:chOff x="4456234" y="4309200"/>
              <a:chExt cx="231600" cy="834300"/>
            </a:xfrm>
          </p:grpSpPr>
          <p:sp>
            <p:nvSpPr>
              <p:cNvPr id="204" name="Google Shape;204;g11f985a5f23_0_267"/>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g11f985a5f23_0_267"/>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g11f985a5f23_0_267"/>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g11f985a5f23_0_26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 name="Google Shape;208;g11f985a5f23_0_267"/>
            <p:cNvGrpSpPr/>
            <p:nvPr/>
          </p:nvGrpSpPr>
          <p:grpSpPr>
            <a:xfrm>
              <a:off x="4827588" y="4099200"/>
              <a:ext cx="231600" cy="1044300"/>
              <a:chOff x="4827588" y="4099200"/>
              <a:chExt cx="231600" cy="1044300"/>
            </a:xfrm>
          </p:grpSpPr>
          <p:sp>
            <p:nvSpPr>
              <p:cNvPr id="209" name="Google Shape;209;g11f985a5f23_0_267"/>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g11f985a5f23_0_267"/>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g11f985a5f23_0_267"/>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g11f985a5f23_0_267"/>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g11f985a5f23_0_267"/>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 name="Google Shape;214;g11f985a5f23_0_267"/>
            <p:cNvGrpSpPr/>
            <p:nvPr/>
          </p:nvGrpSpPr>
          <p:grpSpPr>
            <a:xfrm>
              <a:off x="5198943" y="4309200"/>
              <a:ext cx="231600" cy="834300"/>
              <a:chOff x="5198943" y="4309200"/>
              <a:chExt cx="231600" cy="834300"/>
            </a:xfrm>
          </p:grpSpPr>
          <p:sp>
            <p:nvSpPr>
              <p:cNvPr id="215" name="Google Shape;215;g11f985a5f23_0_267"/>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g11f985a5f23_0_267"/>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g11f985a5f23_0_26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g11f985a5f23_0_267"/>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g11f985a5f23_0_267"/>
            <p:cNvGrpSpPr/>
            <p:nvPr/>
          </p:nvGrpSpPr>
          <p:grpSpPr>
            <a:xfrm>
              <a:off x="5570297" y="4518900"/>
              <a:ext cx="231600" cy="624600"/>
              <a:chOff x="5570297" y="4518900"/>
              <a:chExt cx="231600" cy="624600"/>
            </a:xfrm>
          </p:grpSpPr>
          <p:sp>
            <p:nvSpPr>
              <p:cNvPr id="220" name="Google Shape;220;g11f985a5f23_0_267"/>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g11f985a5f23_0_267"/>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g11f985a5f23_0_267"/>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g11f985a5f23_0_267"/>
            <p:cNvGrpSpPr/>
            <p:nvPr/>
          </p:nvGrpSpPr>
          <p:grpSpPr>
            <a:xfrm>
              <a:off x="5941652" y="4309200"/>
              <a:ext cx="231600" cy="834300"/>
              <a:chOff x="5941652" y="4309200"/>
              <a:chExt cx="231600" cy="834300"/>
            </a:xfrm>
          </p:grpSpPr>
          <p:sp>
            <p:nvSpPr>
              <p:cNvPr id="224" name="Google Shape;224;g11f985a5f23_0_267"/>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g11f985a5f23_0_267"/>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g11f985a5f23_0_267"/>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g11f985a5f23_0_26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 name="Google Shape;228;g11f985a5f23_0_267"/>
            <p:cNvGrpSpPr/>
            <p:nvPr/>
          </p:nvGrpSpPr>
          <p:grpSpPr>
            <a:xfrm>
              <a:off x="6313006" y="4099200"/>
              <a:ext cx="231600" cy="1044300"/>
              <a:chOff x="6313006" y="4099200"/>
              <a:chExt cx="231600" cy="1044300"/>
            </a:xfrm>
          </p:grpSpPr>
          <p:sp>
            <p:nvSpPr>
              <p:cNvPr id="229" name="Google Shape;229;g11f985a5f23_0_267"/>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g11f985a5f23_0_267"/>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g11f985a5f23_0_267"/>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g11f985a5f23_0_267"/>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g11f985a5f23_0_267"/>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g11f985a5f23_0_267"/>
            <p:cNvGrpSpPr/>
            <p:nvPr/>
          </p:nvGrpSpPr>
          <p:grpSpPr>
            <a:xfrm>
              <a:off x="6684361" y="4309200"/>
              <a:ext cx="231600" cy="834300"/>
              <a:chOff x="6684361" y="4309200"/>
              <a:chExt cx="231600" cy="834300"/>
            </a:xfrm>
          </p:grpSpPr>
          <p:sp>
            <p:nvSpPr>
              <p:cNvPr id="235" name="Google Shape;235;g11f985a5f23_0_267"/>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g11f985a5f23_0_267"/>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g11f985a5f23_0_26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8" name="Google Shape;238;g11f985a5f23_0_267"/>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9" name="Google Shape;239;g11f985a5f23_0_267"/>
            <p:cNvGrpSpPr/>
            <p:nvPr/>
          </p:nvGrpSpPr>
          <p:grpSpPr>
            <a:xfrm>
              <a:off x="7055715" y="4518900"/>
              <a:ext cx="231600" cy="624600"/>
              <a:chOff x="7055715" y="4518900"/>
              <a:chExt cx="231600" cy="624600"/>
            </a:xfrm>
          </p:grpSpPr>
          <p:sp>
            <p:nvSpPr>
              <p:cNvPr id="240" name="Google Shape;240;g11f985a5f23_0_267"/>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g11f985a5f23_0_267"/>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g11f985a5f23_0_267"/>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g11f985a5f23_0_267"/>
            <p:cNvGrpSpPr/>
            <p:nvPr/>
          </p:nvGrpSpPr>
          <p:grpSpPr>
            <a:xfrm>
              <a:off x="7798424" y="4099200"/>
              <a:ext cx="231600" cy="1044300"/>
              <a:chOff x="7798424" y="4099200"/>
              <a:chExt cx="231600" cy="1044300"/>
            </a:xfrm>
          </p:grpSpPr>
          <p:sp>
            <p:nvSpPr>
              <p:cNvPr id="244" name="Google Shape;244;g11f985a5f23_0_267"/>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g11f985a5f23_0_267"/>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g11f985a5f23_0_267"/>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g11f985a5f23_0_26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g11f985a5f23_0_267"/>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9" name="Google Shape;249;g11f985a5f23_0_267"/>
            <p:cNvGrpSpPr/>
            <p:nvPr/>
          </p:nvGrpSpPr>
          <p:grpSpPr>
            <a:xfrm>
              <a:off x="8169779" y="4309200"/>
              <a:ext cx="231600" cy="834300"/>
              <a:chOff x="8169779" y="4309200"/>
              <a:chExt cx="231600" cy="834300"/>
            </a:xfrm>
          </p:grpSpPr>
          <p:sp>
            <p:nvSpPr>
              <p:cNvPr id="250" name="Google Shape;250;g11f985a5f23_0_267"/>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g11f985a5f23_0_267"/>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g11f985a5f23_0_267"/>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g11f985a5f23_0_267"/>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4" name="Google Shape;254;g11f985a5f23_0_267"/>
            <p:cNvGrpSpPr/>
            <p:nvPr/>
          </p:nvGrpSpPr>
          <p:grpSpPr>
            <a:xfrm>
              <a:off x="7427070" y="4309200"/>
              <a:ext cx="231600" cy="834300"/>
              <a:chOff x="7427070" y="4309200"/>
              <a:chExt cx="231600" cy="834300"/>
            </a:xfrm>
          </p:grpSpPr>
          <p:sp>
            <p:nvSpPr>
              <p:cNvPr id="255" name="Google Shape;255;g11f985a5f23_0_267"/>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g11f985a5f23_0_267"/>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g11f985a5f23_0_26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8" name="Google Shape;258;g11f985a5f23_0_267"/>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9" name="Google Shape;259;g11f985a5f23_0_267"/>
            <p:cNvGrpSpPr/>
            <p:nvPr/>
          </p:nvGrpSpPr>
          <p:grpSpPr>
            <a:xfrm>
              <a:off x="8541133" y="4518900"/>
              <a:ext cx="231600" cy="624600"/>
              <a:chOff x="8541133" y="4518900"/>
              <a:chExt cx="231600" cy="624600"/>
            </a:xfrm>
          </p:grpSpPr>
          <p:sp>
            <p:nvSpPr>
              <p:cNvPr id="260" name="Google Shape;260;g11f985a5f23_0_267"/>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g11f985a5f23_0_267"/>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g11f985a5f23_0_267"/>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g11f985a5f23_0_267"/>
            <p:cNvGrpSpPr/>
            <p:nvPr/>
          </p:nvGrpSpPr>
          <p:grpSpPr>
            <a:xfrm>
              <a:off x="8912488" y="4309200"/>
              <a:ext cx="231600" cy="834300"/>
              <a:chOff x="8912488" y="4309200"/>
              <a:chExt cx="231600" cy="834300"/>
            </a:xfrm>
          </p:grpSpPr>
          <p:sp>
            <p:nvSpPr>
              <p:cNvPr id="264" name="Google Shape;264;g11f985a5f23_0_267"/>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g11f985a5f23_0_267"/>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g11f985a5f23_0_267"/>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g11f985a5f23_0_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68" name="Google Shape;268;g11f985a5f23_0_267"/>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g11f985a5f23_0_267"/>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0"/>
              </a:spcBef>
              <a:spcAft>
                <a:spcPts val="0"/>
              </a:spcAft>
              <a:buClr>
                <a:schemeClr val="lt1"/>
              </a:buClr>
              <a:buSzPts val="1500"/>
              <a:buChar char="○"/>
              <a:defRPr>
                <a:solidFill>
                  <a:schemeClr val="lt1"/>
                </a:solidFill>
              </a:defRPr>
            </a:lvl2pPr>
            <a:lvl3pPr marL="1371600" lvl="2" indent="-323850" algn="ctr">
              <a:spcBef>
                <a:spcPts val="0"/>
              </a:spcBef>
              <a:spcAft>
                <a:spcPts val="0"/>
              </a:spcAft>
              <a:buClr>
                <a:schemeClr val="lt1"/>
              </a:buClr>
              <a:buSzPts val="1500"/>
              <a:buChar char="■"/>
              <a:defRPr>
                <a:solidFill>
                  <a:schemeClr val="lt1"/>
                </a:solidFill>
              </a:defRPr>
            </a:lvl3pPr>
            <a:lvl4pPr marL="1828800" lvl="3" indent="-323850" algn="ctr">
              <a:spcBef>
                <a:spcPts val="0"/>
              </a:spcBef>
              <a:spcAft>
                <a:spcPts val="0"/>
              </a:spcAft>
              <a:buClr>
                <a:schemeClr val="lt1"/>
              </a:buClr>
              <a:buSzPts val="1500"/>
              <a:buChar char="●"/>
              <a:defRPr>
                <a:solidFill>
                  <a:schemeClr val="lt1"/>
                </a:solidFill>
              </a:defRPr>
            </a:lvl4pPr>
            <a:lvl5pPr marL="2286000" lvl="4" indent="-323850" algn="ctr">
              <a:spcBef>
                <a:spcPts val="0"/>
              </a:spcBef>
              <a:spcAft>
                <a:spcPts val="0"/>
              </a:spcAft>
              <a:buClr>
                <a:schemeClr val="lt1"/>
              </a:buClr>
              <a:buSzPts val="1500"/>
              <a:buChar char="○"/>
              <a:defRPr>
                <a:solidFill>
                  <a:schemeClr val="lt1"/>
                </a:solidFill>
              </a:defRPr>
            </a:lvl5pPr>
            <a:lvl6pPr marL="2743200" lvl="5" indent="-323850" algn="ctr">
              <a:spcBef>
                <a:spcPts val="0"/>
              </a:spcBef>
              <a:spcAft>
                <a:spcPts val="0"/>
              </a:spcAft>
              <a:buClr>
                <a:schemeClr val="lt1"/>
              </a:buClr>
              <a:buSzPts val="1500"/>
              <a:buChar char="■"/>
              <a:defRPr>
                <a:solidFill>
                  <a:schemeClr val="lt1"/>
                </a:solidFill>
              </a:defRPr>
            </a:lvl6pPr>
            <a:lvl7pPr marL="3200400" lvl="6" indent="-323850" algn="ctr">
              <a:spcBef>
                <a:spcPts val="0"/>
              </a:spcBef>
              <a:spcAft>
                <a:spcPts val="0"/>
              </a:spcAft>
              <a:buClr>
                <a:schemeClr val="lt1"/>
              </a:buClr>
              <a:buSzPts val="1500"/>
              <a:buChar char="●"/>
              <a:defRPr>
                <a:solidFill>
                  <a:schemeClr val="lt1"/>
                </a:solidFill>
              </a:defRPr>
            </a:lvl7pPr>
            <a:lvl8pPr marL="3657600" lvl="7" indent="-323850" algn="ctr">
              <a:spcBef>
                <a:spcPts val="0"/>
              </a:spcBef>
              <a:spcAft>
                <a:spcPts val="0"/>
              </a:spcAft>
              <a:buClr>
                <a:schemeClr val="lt1"/>
              </a:buClr>
              <a:buSzPts val="1500"/>
              <a:buChar char="○"/>
              <a:defRPr>
                <a:solidFill>
                  <a:schemeClr val="lt1"/>
                </a:solidFill>
              </a:defRPr>
            </a:lvl8pPr>
            <a:lvl9pPr marL="4114800" lvl="8" indent="-323850" algn="ctr">
              <a:spcBef>
                <a:spcPts val="0"/>
              </a:spcBef>
              <a:spcAft>
                <a:spcPts val="0"/>
              </a:spcAft>
              <a:buClr>
                <a:schemeClr val="lt1"/>
              </a:buClr>
              <a:buSzPts val="1500"/>
              <a:buChar char="■"/>
              <a:defRPr>
                <a:solidFill>
                  <a:schemeClr val="lt1"/>
                </a:solidFill>
              </a:defRPr>
            </a:lvl9pPr>
          </a:lstStyle>
          <a:p>
            <a:endParaRPr/>
          </a:p>
        </p:txBody>
      </p:sp>
      <p:sp>
        <p:nvSpPr>
          <p:cNvPr id="270" name="Google Shape;270;g11f985a5f23_0_26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g11f985a5f23_0_39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3"/>
        <p:cNvGrpSpPr/>
        <p:nvPr/>
      </p:nvGrpSpPr>
      <p:grpSpPr>
        <a:xfrm>
          <a:off x="0" y="0"/>
          <a:ext cx="0" cy="0"/>
          <a:chOff x="0" y="0"/>
          <a:chExt cx="0" cy="0"/>
        </a:xfrm>
      </p:grpSpPr>
      <p:sp>
        <p:nvSpPr>
          <p:cNvPr id="274" name="Google Shape;274;g11f985a5f23_0_39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75" name="Google Shape;275;g11f985a5f23_0_39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276" name="Google Shape;276;g11f985a5f23_0_39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7" name="Google Shape;277;g11f985a5f23_0_39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g11f985a5f23_0_39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g11f985a5f23_0_175"/>
          <p:cNvGrpSpPr/>
          <p:nvPr/>
        </p:nvGrpSpPr>
        <p:grpSpPr>
          <a:xfrm>
            <a:off x="195687" y="4541"/>
            <a:ext cx="1644245" cy="1846001"/>
            <a:chOff x="146769" y="3406"/>
            <a:chExt cx="1233215" cy="1384535"/>
          </a:xfrm>
        </p:grpSpPr>
        <p:grpSp>
          <p:nvGrpSpPr>
            <p:cNvPr id="51" name="Google Shape;51;g11f985a5f23_0_175"/>
            <p:cNvGrpSpPr/>
            <p:nvPr/>
          </p:nvGrpSpPr>
          <p:grpSpPr>
            <a:xfrm>
              <a:off x="1063183" y="3406"/>
              <a:ext cx="316800" cy="688513"/>
              <a:chOff x="1063183" y="3406"/>
              <a:chExt cx="316800" cy="688513"/>
            </a:xfrm>
          </p:grpSpPr>
          <p:sp>
            <p:nvSpPr>
              <p:cNvPr id="52" name="Google Shape;52;g11f985a5f23_0_175"/>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g11f985a5f23_0_175"/>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4" name="Google Shape;54;g11f985a5f23_0_175"/>
            <p:cNvGrpSpPr/>
            <p:nvPr/>
          </p:nvGrpSpPr>
          <p:grpSpPr>
            <a:xfrm>
              <a:off x="604976" y="3406"/>
              <a:ext cx="316800" cy="1036524"/>
              <a:chOff x="604976" y="3406"/>
              <a:chExt cx="316800" cy="1036524"/>
            </a:xfrm>
          </p:grpSpPr>
          <p:sp>
            <p:nvSpPr>
              <p:cNvPr id="55" name="Google Shape;55;g11f985a5f23_0_17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g11f985a5f23_0_175"/>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g11f985a5f23_0_175"/>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g11f985a5f23_0_175"/>
            <p:cNvGrpSpPr/>
            <p:nvPr/>
          </p:nvGrpSpPr>
          <p:grpSpPr>
            <a:xfrm>
              <a:off x="146769" y="3406"/>
              <a:ext cx="316800" cy="1384535"/>
              <a:chOff x="146769" y="3406"/>
              <a:chExt cx="316800" cy="1384535"/>
            </a:xfrm>
          </p:grpSpPr>
          <p:sp>
            <p:nvSpPr>
              <p:cNvPr id="59" name="Google Shape;59;g11f985a5f23_0_175"/>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g11f985a5f23_0_175"/>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g11f985a5f23_0_175"/>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g11f985a5f23_0_175"/>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3" name="Google Shape;63;g11f985a5f23_0_175"/>
          <p:cNvGrpSpPr/>
          <p:nvPr/>
        </p:nvGrpSpPr>
        <p:grpSpPr>
          <a:xfrm>
            <a:off x="9033219" y="3871914"/>
            <a:ext cx="2914791" cy="2985925"/>
            <a:chOff x="6775084" y="2904008"/>
            <a:chExt cx="2186148" cy="2239500"/>
          </a:xfrm>
        </p:grpSpPr>
        <p:grpSp>
          <p:nvGrpSpPr>
            <p:cNvPr id="64" name="Google Shape;64;g11f985a5f23_0_175"/>
            <p:cNvGrpSpPr/>
            <p:nvPr/>
          </p:nvGrpSpPr>
          <p:grpSpPr>
            <a:xfrm>
              <a:off x="6775084" y="4253708"/>
              <a:ext cx="409500" cy="889800"/>
              <a:chOff x="6775084" y="4253708"/>
              <a:chExt cx="409500" cy="889800"/>
            </a:xfrm>
          </p:grpSpPr>
          <p:sp>
            <p:nvSpPr>
              <p:cNvPr id="65" name="Google Shape;65;g11f985a5f23_0_17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g11f985a5f23_0_175"/>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7" name="Google Shape;67;g11f985a5f23_0_175"/>
            <p:cNvGrpSpPr/>
            <p:nvPr/>
          </p:nvGrpSpPr>
          <p:grpSpPr>
            <a:xfrm>
              <a:off x="7367299" y="3804008"/>
              <a:ext cx="409500" cy="1339500"/>
              <a:chOff x="7367299" y="3804008"/>
              <a:chExt cx="409500" cy="1339500"/>
            </a:xfrm>
          </p:grpSpPr>
          <p:sp>
            <p:nvSpPr>
              <p:cNvPr id="68" name="Google Shape;68;g11f985a5f23_0_175"/>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g11f985a5f23_0_175"/>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g11f985a5f23_0_175"/>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g11f985a5f23_0_175"/>
            <p:cNvGrpSpPr/>
            <p:nvPr/>
          </p:nvGrpSpPr>
          <p:grpSpPr>
            <a:xfrm>
              <a:off x="7959516" y="3354008"/>
              <a:ext cx="409500" cy="1789500"/>
              <a:chOff x="7959516" y="3354008"/>
              <a:chExt cx="409500" cy="1789500"/>
            </a:xfrm>
          </p:grpSpPr>
          <p:sp>
            <p:nvSpPr>
              <p:cNvPr id="72" name="Google Shape;72;g11f985a5f23_0_175"/>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g11f985a5f23_0_175"/>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g11f985a5f23_0_175"/>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g11f985a5f23_0_1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 name="Google Shape;76;g11f985a5f23_0_175"/>
            <p:cNvGrpSpPr/>
            <p:nvPr/>
          </p:nvGrpSpPr>
          <p:grpSpPr>
            <a:xfrm>
              <a:off x="8551731" y="2904008"/>
              <a:ext cx="409500" cy="2239500"/>
              <a:chOff x="8551731" y="2904008"/>
              <a:chExt cx="409500" cy="2239500"/>
            </a:xfrm>
          </p:grpSpPr>
          <p:sp>
            <p:nvSpPr>
              <p:cNvPr id="77" name="Google Shape;77;g11f985a5f23_0_175"/>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g11f985a5f23_0_175"/>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g11f985a5f23_0_175"/>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g11f985a5f23_0_175"/>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g11f985a5f23_0_175"/>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2" name="Google Shape;82;g11f985a5f23_0_175"/>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g11f985a5f23_0_17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g11f985a5f23_0_210"/>
          <p:cNvGrpSpPr/>
          <p:nvPr/>
        </p:nvGrpSpPr>
        <p:grpSpPr>
          <a:xfrm>
            <a:off x="834621" y="399168"/>
            <a:ext cx="1332416" cy="1332416"/>
            <a:chOff x="348199" y="179450"/>
            <a:chExt cx="1116300" cy="1116300"/>
          </a:xfrm>
        </p:grpSpPr>
        <p:sp>
          <p:nvSpPr>
            <p:cNvPr id="86" name="Google Shape;86;g11f985a5f23_0_2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g11f985a5f23_0_2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g11f985a5f23_0_210"/>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89" name="Google Shape;89;g11f985a5f23_0_210"/>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0" name="Google Shape;90;g11f985a5f23_0_21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g11f985a5f23_0_217"/>
          <p:cNvGrpSpPr/>
          <p:nvPr/>
        </p:nvGrpSpPr>
        <p:grpSpPr>
          <a:xfrm>
            <a:off x="834621" y="399168"/>
            <a:ext cx="1332416" cy="1332416"/>
            <a:chOff x="348199" y="179450"/>
            <a:chExt cx="1116300" cy="1116300"/>
          </a:xfrm>
        </p:grpSpPr>
        <p:sp>
          <p:nvSpPr>
            <p:cNvPr id="93" name="Google Shape;93;g11f985a5f23_0_21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g11f985a5f23_0_21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g11f985a5f23_0_217"/>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6" name="Google Shape;96;g11f985a5f23_0_217"/>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7" name="Google Shape;97;g11f985a5f23_0_217"/>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g11f985a5f23_0_21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g11f985a5f23_0_225"/>
          <p:cNvGrpSpPr/>
          <p:nvPr/>
        </p:nvGrpSpPr>
        <p:grpSpPr>
          <a:xfrm>
            <a:off x="834621" y="399168"/>
            <a:ext cx="1332416" cy="1332416"/>
            <a:chOff x="348199" y="179450"/>
            <a:chExt cx="1116300" cy="1116300"/>
          </a:xfrm>
        </p:grpSpPr>
        <p:sp>
          <p:nvSpPr>
            <p:cNvPr id="101" name="Google Shape;101;g11f985a5f23_0_22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g11f985a5f23_0_22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g11f985a5f23_0_225"/>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4" name="Google Shape;104;g11f985a5f23_0_22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g11f985a5f23_0_231"/>
          <p:cNvGrpSpPr/>
          <p:nvPr/>
        </p:nvGrpSpPr>
        <p:grpSpPr>
          <a:xfrm>
            <a:off x="834621" y="399168"/>
            <a:ext cx="1332416" cy="1332416"/>
            <a:chOff x="348199" y="179450"/>
            <a:chExt cx="1116300" cy="1116300"/>
          </a:xfrm>
        </p:grpSpPr>
        <p:sp>
          <p:nvSpPr>
            <p:cNvPr id="107" name="Google Shape;107;g11f985a5f23_0_23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g11f985a5f23_0_23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 name="Google Shape;109;g11f985a5f23_0_231"/>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0" name="Google Shape;110;g11f985a5f23_0_231"/>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11" name="Google Shape;111;g11f985a5f23_0_23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g11f985a5f23_0_238"/>
          <p:cNvGrpSpPr/>
          <p:nvPr/>
        </p:nvGrpSpPr>
        <p:grpSpPr>
          <a:xfrm>
            <a:off x="9155392" y="1742"/>
            <a:ext cx="3023192" cy="3468833"/>
            <a:chOff x="6790514" y="1306"/>
            <a:chExt cx="2267451" cy="2601690"/>
          </a:xfrm>
        </p:grpSpPr>
        <p:grpSp>
          <p:nvGrpSpPr>
            <p:cNvPr id="114" name="Google Shape;114;g11f985a5f23_0_238"/>
            <p:cNvGrpSpPr/>
            <p:nvPr/>
          </p:nvGrpSpPr>
          <p:grpSpPr>
            <a:xfrm>
              <a:off x="7067465" y="1306"/>
              <a:ext cx="1990500" cy="1990200"/>
              <a:chOff x="7067465" y="1306"/>
              <a:chExt cx="1990500" cy="1990200"/>
            </a:xfrm>
          </p:grpSpPr>
          <p:sp>
            <p:nvSpPr>
              <p:cNvPr id="115" name="Google Shape;115;g11f985a5f23_0_238"/>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g11f985a5f23_0_23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g11f985a5f23_0_238"/>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8" name="Google Shape;118;g11f985a5f23_0_238"/>
            <p:cNvGrpSpPr/>
            <p:nvPr/>
          </p:nvGrpSpPr>
          <p:grpSpPr>
            <a:xfrm>
              <a:off x="8207126" y="1807996"/>
              <a:ext cx="795000" cy="795000"/>
              <a:chOff x="8207126" y="1807996"/>
              <a:chExt cx="795000" cy="795000"/>
            </a:xfrm>
          </p:grpSpPr>
          <p:sp>
            <p:nvSpPr>
              <p:cNvPr id="119" name="Google Shape;119;g11f985a5f23_0_238"/>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g11f985a5f23_0_238"/>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g11f985a5f23_0_23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g11f985a5f23_0_238"/>
            <p:cNvGrpSpPr/>
            <p:nvPr/>
          </p:nvGrpSpPr>
          <p:grpSpPr>
            <a:xfrm>
              <a:off x="6790514" y="118857"/>
              <a:ext cx="548700" cy="548700"/>
              <a:chOff x="6790514" y="118857"/>
              <a:chExt cx="548700" cy="548700"/>
            </a:xfrm>
          </p:grpSpPr>
          <p:sp>
            <p:nvSpPr>
              <p:cNvPr id="123" name="Google Shape;123;g11f985a5f23_0_238"/>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g11f985a5f23_0_23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5" name="Google Shape;125;g11f985a5f23_0_238"/>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6" name="Google Shape;126;g11f985a5f23_0_23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g11f985a5f23_0_253"/>
          <p:cNvGrpSpPr/>
          <p:nvPr/>
        </p:nvGrpSpPr>
        <p:grpSpPr>
          <a:xfrm>
            <a:off x="834621" y="399168"/>
            <a:ext cx="1332416" cy="1332416"/>
            <a:chOff x="348199" y="179450"/>
            <a:chExt cx="1116300" cy="1116300"/>
          </a:xfrm>
        </p:grpSpPr>
        <p:sp>
          <p:nvSpPr>
            <p:cNvPr id="129" name="Google Shape;129;g11f985a5f23_0_25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g11f985a5f23_0_253"/>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 name="Google Shape;131;g11f985a5f23_0_253"/>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2" name="Google Shape;132;g11f985a5f23_0_253"/>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3" name="Google Shape;133;g11f985a5f23_0_253"/>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34" name="Google Shape;134;g11f985a5f23_0_25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g11f985a5f23_0_261"/>
          <p:cNvGrpSpPr/>
          <p:nvPr/>
        </p:nvGrpSpPr>
        <p:grpSpPr>
          <a:xfrm>
            <a:off x="951176" y="5129497"/>
            <a:ext cx="1100560" cy="1100560"/>
            <a:chOff x="348199" y="179450"/>
            <a:chExt cx="1116300" cy="1116300"/>
          </a:xfrm>
        </p:grpSpPr>
        <p:sp>
          <p:nvSpPr>
            <p:cNvPr id="137" name="Google Shape;137;g11f985a5f23_0_26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g11f985a5f23_0_26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g11f985a5f23_0_261"/>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rmAutofit/>
          </a:bodyPr>
          <a:lstStyle>
            <a:lvl1pPr marL="457200" lvl="0" indent="-228600">
              <a:lnSpc>
                <a:spcPct val="100000"/>
              </a:lnSpc>
              <a:spcBef>
                <a:spcPts val="0"/>
              </a:spcBef>
              <a:spcAft>
                <a:spcPts val="0"/>
              </a:spcAft>
              <a:buSzPts val="1700"/>
              <a:buNone/>
              <a:defRPr/>
            </a:lvl1pPr>
          </a:lstStyle>
          <a:p>
            <a:endParaRPr/>
          </a:p>
        </p:txBody>
      </p:sp>
      <p:sp>
        <p:nvSpPr>
          <p:cNvPr id="140" name="Google Shape;140;g11f985a5f23_0_26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g11f985a5f23_0_13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7" name="Google Shape;7;g11f985a5f23_0_13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8" name="Google Shape;8;g11f985a5f23_0_131"/>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hyperlink" Target="https://www.bing.com/videos/search?q=how+chromatography+separates+mixtures&amp;ru=%2fvideos%2fsearch%3fq%3dhow%2520chromatography%2520separates%2520mixtures%26qs%3dUT%26form%3dQBVR%26%3d%2525eManage%2520Your%2520Search%2520History%2525E%26sp%3d2%26pq%3dhow%2520chromat%26sc%3d8-11%26sk%3dMT1%26cvid%3d6B5DDE8F65F644C3A3FEE09FD039A43D&amp;view=detail&amp;mid=ECD720111D56F7F5D4C7ECD720111D56F7F5D4C7&amp;rvsmid=4A11608C76FD5B5F79964A11608C76FD5B5F7996&amp;FORM=VDRVRV"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hyperlink" Target="https://microbenotes.com/types-of-chromatography/?msclkid=548765b7b30011ec9b8e2f07e528b23c"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electricaltechnology.org/2016/08/distributed-control-system-dcs.html"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
          <p:cNvSpPr txBox="1">
            <a:spLocks noGrp="1"/>
          </p:cNvSpPr>
          <p:nvPr>
            <p:ph type="ctrTitle"/>
          </p:nvPr>
        </p:nvSpPr>
        <p:spPr>
          <a:xfrm>
            <a:off x="1098667" y="2151750"/>
            <a:ext cx="5673900" cy="2497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25000"/>
              <a:buFont typeface="Calibri"/>
              <a:buNone/>
            </a:pPr>
            <a:r>
              <a:rPr lang="en-US"/>
              <a:t>Importance of Computer in Chemical Industries</a:t>
            </a:r>
            <a:endParaRPr/>
          </a:p>
        </p:txBody>
      </p:sp>
      <p:sp>
        <p:nvSpPr>
          <p:cNvPr id="284" name="Google Shape;284;p1"/>
          <p:cNvSpPr txBox="1">
            <a:spLocks noGrp="1"/>
          </p:cNvSpPr>
          <p:nvPr>
            <p:ph type="subTitle" idx="1"/>
          </p:nvPr>
        </p:nvSpPr>
        <p:spPr>
          <a:xfrm>
            <a:off x="1098667" y="4795067"/>
            <a:ext cx="5673900" cy="927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Taslima Ferdaus Shuva</a:t>
            </a:r>
            <a:endParaRPr/>
          </a:p>
          <a:p>
            <a:pPr marL="0" lvl="0" indent="0" algn="ctr" rtl="0">
              <a:lnSpc>
                <a:spcPct val="90000"/>
              </a:lnSpc>
              <a:spcBef>
                <a:spcPts val="1000"/>
              </a:spcBef>
              <a:spcAft>
                <a:spcPts val="0"/>
              </a:spcAft>
              <a:buClr>
                <a:schemeClr val="dk1"/>
              </a:buClr>
              <a:buSzPts val="2400"/>
              <a:buNone/>
            </a:pPr>
            <a:r>
              <a:rPr lang="en-US"/>
              <a:t>Sr. Lecturer, Dept of CSE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5701E3-9285-40F8-BBBF-D1871862BFA7}"/>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202122"/>
                </a:solidFill>
                <a:effectLst/>
                <a:latin typeface="Arial" panose="020B0604020202020204" pitchFamily="34" charset="0"/>
              </a:rPr>
              <a:t>Level 0 contains the field devices such as flow and temperature sensors, and final control elements, such as </a:t>
            </a:r>
            <a:r>
              <a:rPr lang="en-US" b="0" i="0" u="none" strike="noStrike" dirty="0">
                <a:solidFill>
                  <a:srgbClr val="0645AD"/>
                </a:solidFill>
                <a:effectLst/>
                <a:latin typeface="Arial" panose="020B0604020202020204" pitchFamily="34" charset="0"/>
              </a:rPr>
              <a:t>control valves</a:t>
            </a:r>
            <a:endParaRPr lang="en-US" b="0" i="0" dirty="0">
              <a:solidFill>
                <a:srgbClr val="202122"/>
              </a:solidFill>
              <a:effectLst/>
              <a:latin typeface="Arial" panose="020B0604020202020204" pitchFamily="34" charset="0"/>
            </a:endParaRPr>
          </a:p>
          <a:p>
            <a:pPr algn="l">
              <a:buFont typeface="Arial" panose="020B0604020202020204" pitchFamily="34" charset="0"/>
              <a:buChar char="•"/>
            </a:pPr>
            <a:r>
              <a:rPr lang="en-US" b="0" i="0" dirty="0">
                <a:solidFill>
                  <a:srgbClr val="202122"/>
                </a:solidFill>
                <a:effectLst/>
                <a:latin typeface="Arial" panose="020B0604020202020204" pitchFamily="34" charset="0"/>
              </a:rPr>
              <a:t>Level 1 contains the industrialised Input/Output (I/O) modules, and their associated distributed electronic processors.</a:t>
            </a:r>
          </a:p>
          <a:p>
            <a:pPr algn="l">
              <a:buFont typeface="Arial" panose="020B0604020202020204" pitchFamily="34" charset="0"/>
              <a:buChar char="•"/>
            </a:pPr>
            <a:r>
              <a:rPr lang="en-US" b="0" i="0" dirty="0">
                <a:solidFill>
                  <a:srgbClr val="202122"/>
                </a:solidFill>
                <a:effectLst/>
                <a:latin typeface="Arial" panose="020B0604020202020204" pitchFamily="34" charset="0"/>
              </a:rPr>
              <a:t>Level 2 contains the supervisory computers, which collect information from processor nodes on the system, and provide the operator control screens.</a:t>
            </a:r>
          </a:p>
          <a:p>
            <a:pPr algn="l">
              <a:buFont typeface="Arial" panose="020B0604020202020204" pitchFamily="34" charset="0"/>
              <a:buChar char="•"/>
            </a:pPr>
            <a:r>
              <a:rPr lang="en-US" b="0" i="0" dirty="0">
                <a:solidFill>
                  <a:srgbClr val="202122"/>
                </a:solidFill>
                <a:effectLst/>
                <a:latin typeface="Arial" panose="020B0604020202020204" pitchFamily="34" charset="0"/>
              </a:rPr>
              <a:t>Level 3 is the production control level, which does not directly control the process, but is concerned with monitoring production and monitoring targets</a:t>
            </a:r>
          </a:p>
          <a:p>
            <a:pPr algn="l">
              <a:buFont typeface="Arial" panose="020B0604020202020204" pitchFamily="34" charset="0"/>
              <a:buChar char="•"/>
            </a:pPr>
            <a:r>
              <a:rPr lang="en-US" b="0" i="0" dirty="0">
                <a:solidFill>
                  <a:srgbClr val="202122"/>
                </a:solidFill>
                <a:effectLst/>
                <a:latin typeface="Arial" panose="020B0604020202020204" pitchFamily="34" charset="0"/>
              </a:rPr>
              <a:t>Level 4 is the production scheduling level.</a:t>
            </a:r>
          </a:p>
          <a:p>
            <a:endParaRPr lang="en-US" dirty="0"/>
          </a:p>
        </p:txBody>
      </p:sp>
    </p:spTree>
    <p:extLst>
      <p:ext uri="{BB962C8B-B14F-4D97-AF65-F5344CB8AC3E}">
        <p14:creationId xmlns:p14="http://schemas.microsoft.com/office/powerpoint/2010/main" val="257532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7"/>
          <p:cNvSpPr txBox="1">
            <a:spLocks noGrp="1"/>
          </p:cNvSpPr>
          <p:nvPr>
            <p:ph type="title" idx="4294967295"/>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Chromatography</a:t>
            </a:r>
            <a:endParaRPr/>
          </a:p>
        </p:txBody>
      </p:sp>
      <p:sp>
        <p:nvSpPr>
          <p:cNvPr id="333" name="Google Shape;333;p7"/>
          <p:cNvSpPr txBox="1">
            <a:spLocks noGrp="1"/>
          </p:cNvSpPr>
          <p:nvPr>
            <p:ph type="body" idx="4294967295"/>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02124"/>
              </a:buClr>
              <a:buSzPts val="2800"/>
              <a:buChar char="●"/>
            </a:pPr>
            <a:r>
              <a:rPr lang="en-US" b="0" i="0">
                <a:solidFill>
                  <a:srgbClr val="202124"/>
                </a:solidFill>
                <a:latin typeface="arial"/>
                <a:ea typeface="arial"/>
                <a:cs typeface="arial"/>
                <a:sym typeface="arial"/>
              </a:rPr>
              <a:t>Chromatography is </a:t>
            </a:r>
            <a:r>
              <a:rPr lang="en-US" b="1" i="0">
                <a:solidFill>
                  <a:srgbClr val="202124"/>
                </a:solidFill>
                <a:latin typeface="arial"/>
                <a:ea typeface="arial"/>
                <a:cs typeface="arial"/>
                <a:sym typeface="arial"/>
              </a:rPr>
              <a:t>a process for separating components of a mixture</a:t>
            </a:r>
            <a:endParaRPr/>
          </a:p>
          <a:p>
            <a:pPr marL="228600" lvl="0" indent="-228600" algn="l" rtl="0">
              <a:lnSpc>
                <a:spcPct val="90000"/>
              </a:lnSpc>
              <a:spcBef>
                <a:spcPts val="1000"/>
              </a:spcBef>
              <a:spcAft>
                <a:spcPts val="1600"/>
              </a:spcAft>
              <a:buClr>
                <a:srgbClr val="202124"/>
              </a:buClr>
              <a:buSzPts val="2800"/>
              <a:buChar char="●"/>
            </a:pPr>
            <a:r>
              <a:rPr lang="en-US" b="1">
                <a:solidFill>
                  <a:srgbClr val="202124"/>
                </a:solidFill>
                <a:latin typeface="arial"/>
                <a:ea typeface="arial"/>
                <a:cs typeface="arial"/>
                <a:sym typeface="arial"/>
              </a:rPr>
              <a:t>Now a days computer aided systems are being used for chromatography. </a:t>
            </a:r>
            <a:r>
              <a:rPr lang="en-US" b="0" i="0">
                <a:solidFill>
                  <a:srgbClr val="282829"/>
                </a:solidFill>
                <a:latin typeface="Arial"/>
                <a:ea typeface="Arial"/>
                <a:cs typeface="Arial"/>
                <a:sym typeface="Arial"/>
              </a:rPr>
              <a:t>Chromatography is used to separate a mixture of sample causing them to separate. Using a computer to analyze the time taken for a compound to be detected, one can know what is the compound. This can be used for detecting unknown mixture found in crime scene, mapping DNA (you can google “DNA chromatography), and so 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g11f5220ef17_0_20"/>
          <p:cNvPicPr preferRelativeResize="0"/>
          <p:nvPr/>
        </p:nvPicPr>
        <p:blipFill>
          <a:blip r:embed="rId3">
            <a:alphaModFix/>
          </a:blip>
          <a:stretch>
            <a:fillRect/>
          </a:stretch>
        </p:blipFill>
        <p:spPr>
          <a:xfrm>
            <a:off x="922425" y="292200"/>
            <a:ext cx="10690902" cy="560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9DB5-D518-413F-979D-F007F30EFA87}"/>
              </a:ext>
            </a:extLst>
          </p:cNvPr>
          <p:cNvSpPr>
            <a:spLocks noGrp="1"/>
          </p:cNvSpPr>
          <p:nvPr>
            <p:ph type="title"/>
          </p:nvPr>
        </p:nvSpPr>
        <p:spPr/>
        <p:txBody>
          <a:bodyPr/>
          <a:lstStyle/>
          <a:p>
            <a:r>
              <a:rPr lang="en-US" dirty="0"/>
              <a:t>Reference link</a:t>
            </a:r>
          </a:p>
        </p:txBody>
      </p:sp>
      <p:sp>
        <p:nvSpPr>
          <p:cNvPr id="3" name="Text Placeholder 2">
            <a:extLst>
              <a:ext uri="{FF2B5EF4-FFF2-40B4-BE49-F238E27FC236}">
                <a16:creationId xmlns:a16="http://schemas.microsoft.com/office/drawing/2014/main" id="{C29CAF91-0097-4B45-84FD-36629F32C4C3}"/>
              </a:ext>
            </a:extLst>
          </p:cNvPr>
          <p:cNvSpPr>
            <a:spLocks noGrp="1"/>
          </p:cNvSpPr>
          <p:nvPr>
            <p:ph type="body" idx="1"/>
          </p:nvPr>
        </p:nvSpPr>
        <p:spPr/>
        <p:txBody>
          <a:bodyPr/>
          <a:lstStyle/>
          <a:p>
            <a:r>
              <a:rPr lang="en-US" dirty="0">
                <a:hlinkClick r:id="rId2"/>
              </a:rPr>
              <a:t>Separating a Mixture Using Chromatography - Bing video</a:t>
            </a:r>
            <a:endParaRPr lang="en-US" dirty="0"/>
          </a:p>
        </p:txBody>
      </p:sp>
    </p:spTree>
    <p:extLst>
      <p:ext uri="{BB962C8B-B14F-4D97-AF65-F5344CB8AC3E}">
        <p14:creationId xmlns:p14="http://schemas.microsoft.com/office/powerpoint/2010/main" val="222749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g11f5220ef17_0_28"/>
          <p:cNvPicPr preferRelativeResize="0"/>
          <p:nvPr/>
        </p:nvPicPr>
        <p:blipFill>
          <a:blip r:embed="rId3">
            <a:alphaModFix/>
          </a:blip>
          <a:stretch>
            <a:fillRect/>
          </a:stretch>
        </p:blipFill>
        <p:spPr>
          <a:xfrm>
            <a:off x="85950" y="390828"/>
            <a:ext cx="11217150" cy="58827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9057-567F-4767-BE20-3EBB2BF02829}"/>
              </a:ext>
            </a:extLst>
          </p:cNvPr>
          <p:cNvSpPr>
            <a:spLocks noGrp="1"/>
          </p:cNvSpPr>
          <p:nvPr>
            <p:ph type="title"/>
          </p:nvPr>
        </p:nvSpPr>
        <p:spPr/>
        <p:txBody>
          <a:bodyPr/>
          <a:lstStyle/>
          <a:p>
            <a:r>
              <a:rPr lang="en-US" dirty="0"/>
              <a:t>Reference link</a:t>
            </a:r>
          </a:p>
        </p:txBody>
      </p:sp>
      <p:sp>
        <p:nvSpPr>
          <p:cNvPr id="3" name="Text Placeholder 2">
            <a:extLst>
              <a:ext uri="{FF2B5EF4-FFF2-40B4-BE49-F238E27FC236}">
                <a16:creationId xmlns:a16="http://schemas.microsoft.com/office/drawing/2014/main" id="{9561318E-5313-4B5B-872D-77B976BA288F}"/>
              </a:ext>
            </a:extLst>
          </p:cNvPr>
          <p:cNvSpPr>
            <a:spLocks noGrp="1"/>
          </p:cNvSpPr>
          <p:nvPr>
            <p:ph type="body" idx="1"/>
          </p:nvPr>
        </p:nvSpPr>
        <p:spPr/>
        <p:txBody>
          <a:bodyPr/>
          <a:lstStyle/>
          <a:p>
            <a:r>
              <a:rPr lang="en-US" dirty="0">
                <a:hlinkClick r:id="rId2"/>
              </a:rPr>
              <a:t>14 Types of Chromatography (Definition, Principle, Steps, Uses) (microbenotes.com)</a:t>
            </a:r>
            <a:endParaRPr lang="en-US" dirty="0"/>
          </a:p>
        </p:txBody>
      </p:sp>
    </p:spTree>
    <p:extLst>
      <p:ext uri="{BB962C8B-B14F-4D97-AF65-F5344CB8AC3E}">
        <p14:creationId xmlns:p14="http://schemas.microsoft.com/office/powerpoint/2010/main" val="1424793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Uses of Chromatography</a:t>
            </a:r>
            <a:endParaRPr/>
          </a:p>
        </p:txBody>
      </p:sp>
      <p:sp>
        <p:nvSpPr>
          <p:cNvPr id="349" name="Google Shape;34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55270" algn="l" rtl="0">
              <a:lnSpc>
                <a:spcPct val="90000"/>
              </a:lnSpc>
              <a:spcBef>
                <a:spcPts val="0"/>
              </a:spcBef>
              <a:spcAft>
                <a:spcPts val="0"/>
              </a:spcAft>
              <a:buClr>
                <a:srgbClr val="282829"/>
              </a:buClr>
              <a:buSzPts val="2800"/>
              <a:buChar char="●"/>
            </a:pPr>
            <a:r>
              <a:rPr lang="en-US" b="0" i="0" dirty="0">
                <a:solidFill>
                  <a:srgbClr val="282829"/>
                </a:solidFill>
                <a:latin typeface="Arial"/>
                <a:ea typeface="Arial"/>
                <a:cs typeface="Arial"/>
                <a:sym typeface="Arial"/>
              </a:rPr>
              <a:t>Let's start with some areas where it is used more often. (Not limited to)</a:t>
            </a:r>
            <a:endParaRPr dirty="0"/>
          </a:p>
          <a:p>
            <a:pPr marL="228600" lvl="0" indent="-255270" algn="l" rtl="0">
              <a:lnSpc>
                <a:spcPct val="90000"/>
              </a:lnSpc>
              <a:spcBef>
                <a:spcPts val="1000"/>
              </a:spcBef>
              <a:spcAft>
                <a:spcPts val="0"/>
              </a:spcAft>
              <a:buClr>
                <a:srgbClr val="282829"/>
              </a:buClr>
              <a:buSzPts val="2800"/>
              <a:buChar char="●"/>
            </a:pPr>
            <a:r>
              <a:rPr lang="en-US" b="1" i="0" dirty="0">
                <a:solidFill>
                  <a:srgbClr val="282829"/>
                </a:solidFill>
                <a:latin typeface="Arial"/>
                <a:ea typeface="Arial"/>
                <a:cs typeface="Arial"/>
                <a:sym typeface="Arial"/>
              </a:rPr>
              <a:t>Pharmaceutical industry</a:t>
            </a:r>
            <a:r>
              <a:rPr lang="en-US" b="0" i="0" dirty="0">
                <a:solidFill>
                  <a:srgbClr val="282829"/>
                </a:solidFill>
                <a:latin typeface="Arial"/>
                <a:ea typeface="Arial"/>
                <a:cs typeface="Arial"/>
                <a:sym typeface="Arial"/>
              </a:rPr>
              <a:t>: In this field,(Includes Cosmetics and Herbal products too) it is mainly used to assertion purity of drugs. Identify impurities and develop chromatographic methods to quantify impurities.</a:t>
            </a:r>
            <a:endParaRPr dirty="0"/>
          </a:p>
          <a:p>
            <a:pPr marL="228600" lvl="0" indent="-255270" algn="l" rtl="0">
              <a:lnSpc>
                <a:spcPct val="90000"/>
              </a:lnSpc>
              <a:spcBef>
                <a:spcPts val="1000"/>
              </a:spcBef>
              <a:spcAft>
                <a:spcPts val="0"/>
              </a:spcAft>
              <a:buClr>
                <a:srgbClr val="282829"/>
              </a:buClr>
              <a:buSzPts val="2800"/>
              <a:buChar char="●"/>
            </a:pPr>
            <a:r>
              <a:rPr lang="en-US" b="1" i="0" dirty="0">
                <a:solidFill>
                  <a:srgbClr val="282829"/>
                </a:solidFill>
                <a:latin typeface="Arial"/>
                <a:ea typeface="Arial"/>
                <a:cs typeface="Arial"/>
                <a:sym typeface="Arial"/>
              </a:rPr>
              <a:t>Food and beverage industry: </a:t>
            </a:r>
            <a:r>
              <a:rPr lang="en-US" b="0" i="0" dirty="0">
                <a:solidFill>
                  <a:srgbClr val="282829"/>
                </a:solidFill>
                <a:latin typeface="Arial"/>
                <a:ea typeface="Arial"/>
                <a:cs typeface="Arial"/>
                <a:sym typeface="Arial"/>
              </a:rPr>
              <a:t>In this industry, it is used to majorly identify contaminants like pesticides content in beverages or heavy metal contents in water of food stuffs. </a:t>
            </a:r>
            <a:endParaRPr dirty="0"/>
          </a:p>
          <a:p>
            <a:pPr marL="228600" lvl="0" indent="-255270" algn="l" rtl="0">
              <a:lnSpc>
                <a:spcPct val="90000"/>
              </a:lnSpc>
              <a:spcBef>
                <a:spcPts val="1000"/>
              </a:spcBef>
              <a:spcAft>
                <a:spcPts val="0"/>
              </a:spcAft>
              <a:buClr>
                <a:srgbClr val="282829"/>
              </a:buClr>
              <a:buSzPts val="2800"/>
              <a:buChar char="●"/>
            </a:pPr>
            <a:r>
              <a:rPr lang="en-US" b="1" i="0" dirty="0">
                <a:solidFill>
                  <a:srgbClr val="282829"/>
                </a:solidFill>
                <a:latin typeface="Arial"/>
                <a:ea typeface="Arial"/>
                <a:cs typeface="Arial"/>
                <a:sym typeface="Arial"/>
              </a:rPr>
              <a:t>Forensic Labs: </a:t>
            </a:r>
            <a:r>
              <a:rPr lang="en-US" b="0" i="0" dirty="0">
                <a:solidFill>
                  <a:srgbClr val="282829"/>
                </a:solidFill>
                <a:latin typeface="Arial"/>
                <a:ea typeface="Arial"/>
                <a:cs typeface="Arial"/>
                <a:sym typeface="Arial"/>
              </a:rPr>
              <a:t>Here, chromatography is used to determine which fluids and compounds are present in human body after death or analyze blood samples to know whether he was poisoned to death etc. </a:t>
            </a:r>
            <a:endParaRPr dirty="0"/>
          </a:p>
          <a:p>
            <a:pPr marL="228600" lvl="0" indent="-255270" algn="l" rtl="0">
              <a:lnSpc>
                <a:spcPct val="90000"/>
              </a:lnSpc>
              <a:spcBef>
                <a:spcPts val="1000"/>
              </a:spcBef>
              <a:spcAft>
                <a:spcPts val="0"/>
              </a:spcAft>
              <a:buClr>
                <a:srgbClr val="282829"/>
              </a:buClr>
              <a:buSzPts val="2800"/>
              <a:buChar char="●"/>
            </a:pPr>
            <a:r>
              <a:rPr lang="en-US" b="1" i="0" dirty="0">
                <a:solidFill>
                  <a:srgbClr val="282829"/>
                </a:solidFill>
                <a:latin typeface="Arial"/>
                <a:ea typeface="Arial"/>
                <a:cs typeface="Arial"/>
                <a:sym typeface="Arial"/>
              </a:rPr>
              <a:t>Diagnostic Labs: </a:t>
            </a:r>
            <a:r>
              <a:rPr lang="en-US" b="0" i="0" dirty="0">
                <a:solidFill>
                  <a:srgbClr val="282829"/>
                </a:solidFill>
                <a:latin typeface="Arial"/>
                <a:ea typeface="Arial"/>
                <a:cs typeface="Arial"/>
                <a:sym typeface="Arial"/>
              </a:rPr>
              <a:t>In this Labs, we determine amount of drug present in blood, urine samples etc. You would be aware of dope tests where players are tested for banned steroids. </a:t>
            </a:r>
            <a:endParaRPr dirty="0"/>
          </a:p>
          <a:p>
            <a:pPr marL="228600" lvl="0" indent="-77470" algn="l" rtl="0">
              <a:lnSpc>
                <a:spcPct val="90000"/>
              </a:lnSpc>
              <a:spcBef>
                <a:spcPts val="1000"/>
              </a:spcBef>
              <a:spcAft>
                <a:spcPts val="1600"/>
              </a:spcAft>
              <a:buClr>
                <a:schemeClr val="dk1"/>
              </a:buClr>
              <a:buSzPts val="28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9"/>
          <p:cNvSpPr txBox="1">
            <a:spLocks noGrp="1"/>
          </p:cNvSpPr>
          <p:nvPr>
            <p:ph type="title"/>
          </p:nvPr>
        </p:nvSpPr>
        <p:spPr>
          <a:xfrm>
            <a:off x="923277" y="2308194"/>
            <a:ext cx="10510421" cy="19392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B333E"/>
              </a:buClr>
              <a:buSzPts val="4400"/>
              <a:buFont typeface="Arial"/>
              <a:buNone/>
            </a:pPr>
            <a:r>
              <a:rPr lang="en-US" b="0" i="0">
                <a:solidFill>
                  <a:srgbClr val="2B333E"/>
                </a:solidFill>
                <a:latin typeface="Arial"/>
                <a:ea typeface="Arial"/>
                <a:cs typeface="Arial"/>
                <a:sym typeface="Arial"/>
              </a:rPr>
              <a:t>“Tell me and I forget, teach me and I may remember, involve me and I learn.”</a:t>
            </a:r>
            <a:br>
              <a:rPr lang="en-US"/>
            </a:br>
            <a:r>
              <a:rPr lang="en-US" b="0" i="0">
                <a:solidFill>
                  <a:srgbClr val="2B333E"/>
                </a:solidFill>
                <a:latin typeface="Arial"/>
                <a:ea typeface="Arial"/>
                <a:cs typeface="Arial"/>
                <a:sym typeface="Arial"/>
              </a:rPr>
              <a:t>― Benjamin Franklin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Area Covered</a:t>
            </a:r>
            <a:endParaRPr/>
          </a:p>
        </p:txBody>
      </p:sp>
      <p:sp>
        <p:nvSpPr>
          <p:cNvPr id="290" name="Google Shape;290;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Uses of Computer in chemical industries</a:t>
            </a:r>
            <a:endParaRPr/>
          </a:p>
          <a:p>
            <a:pPr marL="228600" lvl="0" indent="-228600" algn="l" rtl="0">
              <a:lnSpc>
                <a:spcPct val="90000"/>
              </a:lnSpc>
              <a:spcBef>
                <a:spcPts val="1000"/>
              </a:spcBef>
              <a:spcAft>
                <a:spcPts val="0"/>
              </a:spcAft>
              <a:buClr>
                <a:schemeClr val="dk1"/>
              </a:buClr>
              <a:buSzPts val="2800"/>
              <a:buChar char="●"/>
            </a:pPr>
            <a:r>
              <a:rPr lang="en-US"/>
              <a:t>● DCS (distributed control system)</a:t>
            </a:r>
            <a:endParaRPr/>
          </a:p>
          <a:p>
            <a:pPr marL="685800" lvl="1" indent="-228600" algn="l" rtl="0">
              <a:lnSpc>
                <a:spcPct val="90000"/>
              </a:lnSpc>
              <a:spcBef>
                <a:spcPts val="500"/>
              </a:spcBef>
              <a:spcAft>
                <a:spcPts val="0"/>
              </a:spcAft>
              <a:buClr>
                <a:schemeClr val="dk1"/>
              </a:buClr>
              <a:buSzPts val="2400"/>
              <a:buChar char="○"/>
            </a:pPr>
            <a:r>
              <a:rPr lang="en-US"/>
              <a:t>Fertilizer</a:t>
            </a:r>
            <a:endParaRPr/>
          </a:p>
          <a:p>
            <a:pPr marL="685800" lvl="1" indent="-228600" algn="l" rtl="0">
              <a:lnSpc>
                <a:spcPct val="90000"/>
              </a:lnSpc>
              <a:spcBef>
                <a:spcPts val="500"/>
              </a:spcBef>
              <a:spcAft>
                <a:spcPts val="0"/>
              </a:spcAft>
              <a:buClr>
                <a:schemeClr val="dk1"/>
              </a:buClr>
              <a:buSzPts val="2400"/>
              <a:buChar char="○"/>
            </a:pPr>
            <a:r>
              <a:rPr lang="en-US"/>
              <a:t>Water Treatment</a:t>
            </a:r>
            <a:endParaRPr/>
          </a:p>
          <a:p>
            <a:pPr marL="685800" lvl="1" indent="-228600" algn="l" rtl="0">
              <a:lnSpc>
                <a:spcPct val="90000"/>
              </a:lnSpc>
              <a:spcBef>
                <a:spcPts val="500"/>
              </a:spcBef>
              <a:spcAft>
                <a:spcPts val="0"/>
              </a:spcAft>
              <a:buClr>
                <a:schemeClr val="dk1"/>
              </a:buClr>
              <a:buSzPts val="2400"/>
              <a:buChar char="○"/>
            </a:pPr>
            <a:r>
              <a:rPr lang="en-US"/>
              <a:t>Chemical Plant</a:t>
            </a:r>
            <a:endParaRPr/>
          </a:p>
          <a:p>
            <a:pPr marL="228600" lvl="0" indent="-228600" algn="l" rtl="0">
              <a:lnSpc>
                <a:spcPct val="90000"/>
              </a:lnSpc>
              <a:spcBef>
                <a:spcPts val="1000"/>
              </a:spcBef>
              <a:spcAft>
                <a:spcPts val="1600"/>
              </a:spcAft>
              <a:buClr>
                <a:schemeClr val="dk1"/>
              </a:buClr>
              <a:buSzPts val="2800"/>
              <a:buChar char="●"/>
            </a:pPr>
            <a:r>
              <a:rPr lang="en-US"/>
              <a:t>● Chromatography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8918"/>
              <a:buFont typeface="Calibri"/>
              <a:buNone/>
            </a:pPr>
            <a:r>
              <a:rPr lang="en-US"/>
              <a:t>Importance of Computer in chemical industries</a:t>
            </a:r>
            <a:br>
              <a:rPr lang="en-US"/>
            </a:br>
            <a:endParaRPr/>
          </a:p>
        </p:txBody>
      </p:sp>
      <p:sp>
        <p:nvSpPr>
          <p:cNvPr id="296" name="Google Shape;29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1600"/>
              </a:spcAft>
              <a:buClr>
                <a:srgbClr val="1C1D1E"/>
              </a:buClr>
              <a:buSzPts val="2800"/>
              <a:buChar char="●"/>
            </a:pPr>
            <a:r>
              <a:rPr lang="en-US" b="0" i="0">
                <a:solidFill>
                  <a:srgbClr val="1C1D1E"/>
                </a:solidFill>
                <a:latin typeface="Open Sans"/>
                <a:ea typeface="Open Sans"/>
                <a:cs typeface="Open Sans"/>
                <a:sym typeface="Open Sans"/>
              </a:rPr>
              <a:t>Computer-Aided Chemical Engineering is being done since 1950s to the present state in which virtually all chemical engineering is computer-aided. Computer-aids are used at every stage from deciding what chemical species to make, through the conceptual design of the processes, the detailed design, the on-line control, optimization and up to the decommissioning. Computer-aids are important for assessing and minimizing environmental impacts and hazards.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02" name="Google Shape;302;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several areas where Computerized systems are being used in Chemical Industries. Some of them are: </a:t>
            </a:r>
            <a:endParaRPr/>
          </a:p>
          <a:p>
            <a:pPr marL="228600" lvl="0" indent="-228600" algn="l" rtl="0">
              <a:lnSpc>
                <a:spcPct val="90000"/>
              </a:lnSpc>
              <a:spcBef>
                <a:spcPts val="1000"/>
              </a:spcBef>
              <a:spcAft>
                <a:spcPts val="0"/>
              </a:spcAft>
              <a:buClr>
                <a:schemeClr val="dk1"/>
              </a:buClr>
              <a:buSzPts val="2800"/>
              <a:buChar char="●"/>
            </a:pPr>
            <a:r>
              <a:rPr lang="en-US"/>
              <a:t>DCS (distributed control system)</a:t>
            </a:r>
            <a:endParaRPr/>
          </a:p>
          <a:p>
            <a:pPr marL="685800" lvl="1" indent="-228600" algn="l" rtl="0">
              <a:lnSpc>
                <a:spcPct val="90000"/>
              </a:lnSpc>
              <a:spcBef>
                <a:spcPts val="500"/>
              </a:spcBef>
              <a:spcAft>
                <a:spcPts val="0"/>
              </a:spcAft>
              <a:buClr>
                <a:schemeClr val="dk1"/>
              </a:buClr>
              <a:buSzPts val="2400"/>
              <a:buChar char="○"/>
            </a:pPr>
            <a:r>
              <a:rPr lang="en-US"/>
              <a:t>○ Fertilizer</a:t>
            </a:r>
            <a:endParaRPr/>
          </a:p>
          <a:p>
            <a:pPr marL="685800" lvl="1" indent="-228600" algn="l" rtl="0">
              <a:lnSpc>
                <a:spcPct val="90000"/>
              </a:lnSpc>
              <a:spcBef>
                <a:spcPts val="500"/>
              </a:spcBef>
              <a:spcAft>
                <a:spcPts val="0"/>
              </a:spcAft>
              <a:buClr>
                <a:schemeClr val="dk1"/>
              </a:buClr>
              <a:buSzPts val="2400"/>
              <a:buChar char="○"/>
            </a:pPr>
            <a:r>
              <a:rPr lang="en-US"/>
              <a:t>○ Water Treatment</a:t>
            </a:r>
            <a:endParaRPr/>
          </a:p>
          <a:p>
            <a:pPr marL="685800" lvl="1" indent="-228600" algn="l" rtl="0">
              <a:lnSpc>
                <a:spcPct val="90000"/>
              </a:lnSpc>
              <a:spcBef>
                <a:spcPts val="500"/>
              </a:spcBef>
              <a:spcAft>
                <a:spcPts val="0"/>
              </a:spcAft>
              <a:buClr>
                <a:schemeClr val="dk1"/>
              </a:buClr>
              <a:buSzPts val="2400"/>
              <a:buChar char="○"/>
            </a:pPr>
            <a:r>
              <a:rPr lang="en-US"/>
              <a:t>○ Chemical Plant</a:t>
            </a:r>
            <a:endParaRPr/>
          </a:p>
          <a:p>
            <a:pPr marL="685800" lvl="0" indent="0" algn="l" rtl="0">
              <a:lnSpc>
                <a:spcPct val="90000"/>
              </a:lnSpc>
              <a:spcBef>
                <a:spcPts val="500"/>
              </a:spcBef>
              <a:spcAft>
                <a:spcPts val="0"/>
              </a:spcAft>
              <a:buNone/>
            </a:pPr>
            <a:endParaRPr/>
          </a:p>
          <a:p>
            <a:pPr marL="228600" lvl="0" indent="0" algn="l" rtl="0">
              <a:lnSpc>
                <a:spcPct val="90000"/>
              </a:lnSpc>
              <a:spcBef>
                <a:spcPts val="1000"/>
              </a:spcBef>
              <a:spcAft>
                <a:spcPts val="1600"/>
              </a:spcAft>
              <a:buNone/>
            </a:pPr>
            <a:r>
              <a:rPr lang="en-US"/>
              <a:t>Some others areas are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1f5220ef17_0_14"/>
          <p:cNvSpPr txBox="1">
            <a:spLocks noGrp="1"/>
          </p:cNvSpPr>
          <p:nvPr>
            <p:ph type="body" idx="1"/>
          </p:nvPr>
        </p:nvSpPr>
        <p:spPr>
          <a:xfrm>
            <a:off x="838200" y="567200"/>
            <a:ext cx="10515600" cy="6153000"/>
          </a:xfrm>
          <a:prstGeom prst="rect">
            <a:avLst/>
          </a:prstGeom>
        </p:spPr>
        <p:txBody>
          <a:bodyPr spcFirstLastPara="1" wrap="square" lIns="91425" tIns="45700" rIns="91425" bIns="45700" anchor="t" anchorCtr="0">
            <a:noAutofit/>
          </a:bodyPr>
          <a:lstStyle/>
          <a:p>
            <a:pPr marL="457200" lvl="0" indent="-357235" algn="l" rtl="0">
              <a:lnSpc>
                <a:spcPct val="115000"/>
              </a:lnSpc>
              <a:spcBef>
                <a:spcPts val="1200"/>
              </a:spcBef>
              <a:spcAft>
                <a:spcPts val="0"/>
              </a:spcAft>
              <a:buSzPts val="2026"/>
              <a:buChar char="●"/>
            </a:pPr>
            <a:r>
              <a:rPr lang="en-US" sz="2025">
                <a:latin typeface="Arial"/>
                <a:ea typeface="Arial"/>
                <a:cs typeface="Arial"/>
                <a:sym typeface="Arial"/>
              </a:rPr>
              <a:t>Chemical plants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Petrochemical (oil) and refineries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Pulp and paper mills (see also: quality control system QCS)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Boiler controls and power plant systems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Nuclear power plants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Environmental control systems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Water management systems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Water treatment plants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Sewage treatment plants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Food and food processing</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Agrochemical and fertilizer</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Metal and mines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Automobile manufacturing</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Metallurgical process plants</a:t>
            </a:r>
            <a:endParaRPr sz="23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Pharmaceutical manufacturing</a:t>
            </a:r>
            <a:endParaRPr sz="22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Sugar refining plants</a:t>
            </a:r>
            <a:endParaRPr sz="2025">
              <a:latin typeface="Arial"/>
              <a:ea typeface="Arial"/>
              <a:cs typeface="Arial"/>
              <a:sym typeface="Arial"/>
            </a:endParaRPr>
          </a:p>
          <a:p>
            <a:pPr marL="457200" lvl="0" indent="-357235" algn="l" rtl="0">
              <a:lnSpc>
                <a:spcPct val="115000"/>
              </a:lnSpc>
              <a:spcBef>
                <a:spcPts val="0"/>
              </a:spcBef>
              <a:spcAft>
                <a:spcPts val="0"/>
              </a:spcAft>
              <a:buSzPts val="2026"/>
              <a:buChar char="●"/>
            </a:pPr>
            <a:r>
              <a:rPr lang="en-US" sz="2025">
                <a:latin typeface="Arial"/>
                <a:ea typeface="Arial"/>
                <a:cs typeface="Arial"/>
                <a:sym typeface="Arial"/>
              </a:rPr>
              <a:t>Agriculture applications</a:t>
            </a:r>
            <a:endParaRPr sz="2025">
              <a:latin typeface="Arial"/>
              <a:ea typeface="Arial"/>
              <a:cs typeface="Arial"/>
              <a:sym typeface="Arial"/>
            </a:endParaRPr>
          </a:p>
          <a:p>
            <a:pPr marL="0" lvl="0" indent="0" algn="l" rtl="0">
              <a:spcBef>
                <a:spcPts val="1200"/>
              </a:spcBef>
              <a:spcAft>
                <a:spcPts val="1600"/>
              </a:spcAft>
              <a:buNone/>
            </a:pP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DCS (distributed control system)</a:t>
            </a:r>
            <a:br>
              <a:rPr lang="en-US"/>
            </a:br>
            <a:endParaRPr/>
          </a:p>
        </p:txBody>
      </p:sp>
      <p:sp>
        <p:nvSpPr>
          <p:cNvPr id="313" name="Google Shape;31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E2E2E"/>
              </a:buClr>
              <a:buSzPts val="2800"/>
              <a:buChar char="●"/>
            </a:pPr>
            <a:r>
              <a:rPr lang="en-US" b="0" i="0">
                <a:solidFill>
                  <a:srgbClr val="2E2E2E"/>
                </a:solidFill>
                <a:latin typeface="Arial"/>
                <a:ea typeface="Arial"/>
                <a:cs typeface="Arial"/>
                <a:sym typeface="Arial"/>
              </a:rPr>
              <a:t>Distributed control systems (DCSs) are computer-software packages communicating with control hardware and providing a centralized human–machine interface (HMI) for controlled equipment.</a:t>
            </a:r>
            <a:endParaRPr b="0" i="0">
              <a:solidFill>
                <a:srgbClr val="202124"/>
              </a:solidFill>
              <a:latin typeface="arial"/>
              <a:ea typeface="arial"/>
              <a:cs typeface="arial"/>
              <a:sym typeface="arial"/>
            </a:endParaRPr>
          </a:p>
          <a:p>
            <a:pPr marL="228600" lvl="0" indent="-228600" algn="l" rtl="0">
              <a:lnSpc>
                <a:spcPct val="90000"/>
              </a:lnSpc>
              <a:spcBef>
                <a:spcPts val="1000"/>
              </a:spcBef>
              <a:spcAft>
                <a:spcPts val="0"/>
              </a:spcAft>
              <a:buClr>
                <a:srgbClr val="202124"/>
              </a:buClr>
              <a:buSzPts val="2800"/>
              <a:buChar char="●"/>
            </a:pPr>
            <a:r>
              <a:rPr lang="en-US" b="0" i="0">
                <a:solidFill>
                  <a:srgbClr val="202124"/>
                </a:solidFill>
                <a:latin typeface="arial"/>
                <a:ea typeface="arial"/>
                <a:cs typeface="arial"/>
                <a:sym typeface="arial"/>
              </a:rPr>
              <a:t>It is a central computer that autonomously coordinates the many subsystems (such as sensors and controllers) located around a plant in real-time. </a:t>
            </a:r>
            <a:endParaRPr/>
          </a:p>
          <a:p>
            <a:pPr marL="228600" lvl="0" indent="-228600" algn="l" rtl="0">
              <a:lnSpc>
                <a:spcPct val="90000"/>
              </a:lnSpc>
              <a:spcBef>
                <a:spcPts val="1000"/>
              </a:spcBef>
              <a:spcAft>
                <a:spcPts val="1600"/>
              </a:spcAft>
              <a:buClr>
                <a:srgbClr val="202124"/>
              </a:buClr>
              <a:buSzPts val="2800"/>
              <a:buChar char="●"/>
            </a:pPr>
            <a:r>
              <a:rPr lang="en-US" b="0" i="0">
                <a:solidFill>
                  <a:srgbClr val="202124"/>
                </a:solidFill>
                <a:latin typeface="arial"/>
                <a:ea typeface="arial"/>
                <a:cs typeface="arial"/>
                <a:sym typeface="arial"/>
              </a:rPr>
              <a:t>DCS are particularly important </a:t>
            </a:r>
            <a:r>
              <a:rPr lang="en-US" b="1" i="0">
                <a:solidFill>
                  <a:srgbClr val="202124"/>
                </a:solidFill>
                <a:latin typeface="arial"/>
                <a:ea typeface="arial"/>
                <a:cs typeface="arial"/>
                <a:sym typeface="arial"/>
              </a:rPr>
              <a:t>for controlling complex processes or for large continuous manufacturing plants where top-down control and coordination is vital for efficiency</a:t>
            </a:r>
            <a:r>
              <a:rPr lang="en-US" b="0" i="0">
                <a:solidFill>
                  <a:srgbClr val="202124"/>
                </a:solidFill>
                <a:latin typeface="arial"/>
                <a:ea typeface="arial"/>
                <a:cs typeface="arial"/>
                <a:sym typeface="aria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DCS (distributed control system)</a:t>
            </a:r>
            <a:br>
              <a:rPr lang="en-US" dirty="0"/>
            </a:br>
            <a:endParaRPr dirty="0"/>
          </a:p>
        </p:txBody>
      </p:sp>
      <p:sp>
        <p:nvSpPr>
          <p:cNvPr id="319" name="Google Shape;3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Clr>
                <a:schemeClr val="dk1"/>
              </a:buClr>
              <a:buSzPts val="2800"/>
              <a:buNone/>
            </a:pPr>
            <a:r>
              <a:rPr lang="en-US"/>
              <a:t>  </a:t>
            </a:r>
            <a:endParaRPr/>
          </a:p>
        </p:txBody>
      </p:sp>
      <p:pic>
        <p:nvPicPr>
          <p:cNvPr id="320" name="Google Shape;320;p6" descr="What is Distributed Control System (DCS)? - ELECTRICAL TECHNOLOGY"/>
          <p:cNvPicPr preferRelativeResize="0"/>
          <p:nvPr/>
        </p:nvPicPr>
        <p:blipFill rotWithShape="1">
          <a:blip r:embed="rId3">
            <a:alphaModFix/>
          </a:blip>
          <a:srcRect/>
          <a:stretch/>
        </p:blipFill>
        <p:spPr>
          <a:xfrm>
            <a:off x="2121031" y="1744892"/>
            <a:ext cx="6860897" cy="49204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7F88-4F36-44CC-BFFE-BF2907F0F42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972A331-B8E2-4DD8-A011-ED46A4A775BF}"/>
              </a:ext>
            </a:extLst>
          </p:cNvPr>
          <p:cNvSpPr>
            <a:spLocks noGrp="1"/>
          </p:cNvSpPr>
          <p:nvPr>
            <p:ph type="body" idx="1"/>
          </p:nvPr>
        </p:nvSpPr>
        <p:spPr/>
        <p:txBody>
          <a:bodyPr/>
          <a:lstStyle/>
          <a:p>
            <a:r>
              <a:rPr lang="en-US" dirty="0"/>
              <a:t>Reference link:</a:t>
            </a:r>
          </a:p>
          <a:p>
            <a:r>
              <a:rPr lang="en-US" dirty="0">
                <a:hlinkClick r:id="rId2"/>
              </a:rPr>
              <a:t>What is Distributed Control System (DCS)? (electricaltechnology.org)</a:t>
            </a:r>
            <a:endParaRPr lang="en-US" dirty="0"/>
          </a:p>
        </p:txBody>
      </p:sp>
    </p:spTree>
    <p:extLst>
      <p:ext uri="{BB962C8B-B14F-4D97-AF65-F5344CB8AC3E}">
        <p14:creationId xmlns:p14="http://schemas.microsoft.com/office/powerpoint/2010/main" val="268593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g11f5220ef17_0_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DCS (distributed control system)</a:t>
            </a:r>
            <a:br>
              <a:rPr lang="en-US"/>
            </a:br>
            <a:endParaRPr/>
          </a:p>
        </p:txBody>
      </p:sp>
      <p:sp>
        <p:nvSpPr>
          <p:cNvPr id="326" name="Google Shape;326;g11f5220ef17_0_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1600"/>
              </a:spcAft>
              <a:buClr>
                <a:schemeClr val="dk1"/>
              </a:buClr>
              <a:buSzPts val="2800"/>
              <a:buNone/>
            </a:pPr>
            <a:r>
              <a:rPr lang="en-US"/>
              <a:t>  </a:t>
            </a:r>
            <a:endParaRPr/>
          </a:p>
        </p:txBody>
      </p:sp>
      <p:pic>
        <p:nvPicPr>
          <p:cNvPr id="327" name="Google Shape;327;g11f5220ef17_0_6"/>
          <p:cNvPicPr preferRelativeResize="0"/>
          <p:nvPr/>
        </p:nvPicPr>
        <p:blipFill>
          <a:blip r:embed="rId3">
            <a:alphaModFix/>
          </a:blip>
          <a:stretch>
            <a:fillRect/>
          </a:stretch>
        </p:blipFill>
        <p:spPr>
          <a:xfrm>
            <a:off x="429700" y="1271900"/>
            <a:ext cx="11584701" cy="5586099"/>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730</Words>
  <Application>Microsoft Office PowerPoint</Application>
  <PresentationFormat>Widescreen</PresentationFormat>
  <Paragraphs>65</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Open Sans</vt:lpstr>
      <vt:lpstr>Calibri</vt:lpstr>
      <vt:lpstr>arial</vt:lpstr>
      <vt:lpstr>Maven Pro</vt:lpstr>
      <vt:lpstr>arial</vt:lpstr>
      <vt:lpstr>Nunito</vt:lpstr>
      <vt:lpstr>Momentum</vt:lpstr>
      <vt:lpstr>Importance of Computer in Chemical Industries</vt:lpstr>
      <vt:lpstr>Area Covered</vt:lpstr>
      <vt:lpstr>Importance of Computer in chemical industries </vt:lpstr>
      <vt:lpstr>PowerPoint Presentation</vt:lpstr>
      <vt:lpstr>PowerPoint Presentation</vt:lpstr>
      <vt:lpstr>DCS (distributed control system) </vt:lpstr>
      <vt:lpstr>DCS (distributed control system) </vt:lpstr>
      <vt:lpstr>PowerPoint Presentation</vt:lpstr>
      <vt:lpstr>DCS (distributed control system) </vt:lpstr>
      <vt:lpstr>PowerPoint Presentation</vt:lpstr>
      <vt:lpstr>Chromatography</vt:lpstr>
      <vt:lpstr>PowerPoint Presentation</vt:lpstr>
      <vt:lpstr>Reference link</vt:lpstr>
      <vt:lpstr>PowerPoint Presentation</vt:lpstr>
      <vt:lpstr>Reference link</vt:lpstr>
      <vt:lpstr>Uses of Chromatography</vt:lpstr>
      <vt:lpstr>“Tell me and I forget, teach me and I may remember, involve me and I learn.” ― Benjamin Franklin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Computer in Chemical Industries</dc:title>
  <dc:creator>ferdaustaslima@outlook.com</dc:creator>
  <cp:lastModifiedBy>Tanim Ahmed</cp:lastModifiedBy>
  <cp:revision>5</cp:revision>
  <dcterms:created xsi:type="dcterms:W3CDTF">2022-03-24T04:04:52Z</dcterms:created>
  <dcterms:modified xsi:type="dcterms:W3CDTF">2022-04-03T03:54:31Z</dcterms:modified>
</cp:coreProperties>
</file>