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+ZEKQ4NDSfQdhp5w8owZvCi+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98848f2b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598848f2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897010"/>
            <a:ext cx="89916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CSE235</a:t>
            </a:r>
            <a:br>
              <a:rPr lang="en-US" sz="4000"/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Tanim Ahmed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Lecturer, Daffodil International University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Dept. Of CSE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Introduction 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  Numerical Methods / Numerical Analysis (Theory Course)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Credit:  3.0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Batch:   61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None/>
            </a:pPr>
            <a:r>
              <a:rPr b="1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98848f2b4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Course Contents</a:t>
            </a:r>
            <a:endParaRPr/>
          </a:p>
        </p:txBody>
      </p:sp>
      <p:sp>
        <p:nvSpPr>
          <p:cNvPr id="97" name="Google Shape;97;g2598848f2b4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Numbers and Errors:</a:t>
            </a:r>
            <a:endParaRPr b="1" u="sng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Introduction, Accuracy and errors, Significant digits, Absolute and relative error, Rounding error in functional evaluation, Propagation of error in the arithmetic process, and Truncation errors.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 of Non-linear</a:t>
            </a:r>
            <a:r>
              <a:rPr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u="sng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Equation:</a:t>
            </a:r>
            <a:endParaRPr b="1" u="sng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 of iteration, Bisection method, Newton–Raphson method, False position method, Secant method, Fixed point method.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Contents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38200" y="1826325"/>
            <a:ext cx="108465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Interpolation: </a:t>
            </a:r>
            <a:r>
              <a:rPr b="0" i="0" lang="en-US" sz="20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Difference tables, Newton’s forward and backward interpolation formula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Spline interpolation. </a:t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Solution of Linear Equations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20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Gaussian elimination, Gaussian elimination by pivoting, LU decomposition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Cholesky method, Triangular systems and back substitution, </a:t>
            </a:r>
            <a:r>
              <a:rPr b="0" i="0" lang="en-US" sz="20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Gauss-Jordan method, Iteration method of Jacob and Gauss-Seidel. </a:t>
            </a:r>
            <a:endParaRPr b="0" i="0" sz="2000" u="none" cap="none" strike="noStrike">
              <a:solidFill>
                <a:srgbClr val="99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Curve fitting:</a:t>
            </a:r>
            <a:r>
              <a:rPr b="0" i="0" lang="en-US" sz="20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Linear and polynomial regression, Fitting exponential and Trigonometric functions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Chebyshev polynomial. </a:t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Numerical Integration &amp; Differentiation: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0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Trapezoidal rule, Simpson’s 1/3 rule, Simpson’s 3/8 rule, Boole’s rule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Weddle method and Rhomberg rule with error, Min-Max values of tabulated functions. </a:t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Solution of Ordinary Differential Equations: </a:t>
            </a:r>
            <a:r>
              <a:rPr b="0" i="0" lang="en-US" sz="20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Runge-kutta method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n-US" sz="20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Euler and modified Euler’s method</a:t>
            </a:r>
            <a:r>
              <a:rPr b="0" i="0" lang="en-US" sz="2000" u="none" cap="none" strike="noStrike">
                <a:solidFill>
                  <a:srgbClr val="50005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Picard's method, Milne's method, Taylor's series methods.</a:t>
            </a:r>
            <a:endParaRPr b="0" i="0" sz="2000" u="none" cap="none" strike="noStrike">
              <a:solidFill>
                <a:srgbClr val="500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Numerical Analysis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 </a:t>
            </a:r>
            <a:r>
              <a:rPr b="1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way to solve problems quickly and easily compared to analytic solutions</a:t>
            </a:r>
            <a:r>
              <a:rPr b="0" i="0"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analytical solution?? What is difference between analytical solution vs numerical solution ??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Numerical Analysis ??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integrals and derivatives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differential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models based on data, be it through interpolation, Least Square, or other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finding and numerical optimization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Estimating the solution to a set of linear and nonlinear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geometry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Why Numerical Analysis for CSE engineers??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2050473"/>
            <a:ext cx="10515600" cy="412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2800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and computation of optimal control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algorithms, like estimating optimal weights of parametric models using only subsets of the full dataset (like stochastic gradient descent)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829"/>
              </a:buClr>
              <a:buSzPts val="2800"/>
              <a:buChar char="•"/>
            </a:pPr>
            <a:r>
              <a:rPr b="0" i="0" lang="en-US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of noisy data based on an approximately expected machine learning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Numerical analysis is typically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course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I will try to make it easy if you all are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cooperative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with me.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4447309" y="931493"/>
            <a:ext cx="4267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Careful!!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2022-10-04T18:04:13Z</dcterms:created>
  <dc:creator>hp</dc:creator>
</cp:coreProperties>
</file>