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1" r:id="rId25"/>
    <p:sldId id="281" r:id="rId26"/>
    <p:sldId id="282" r:id="rId27"/>
    <p:sldId id="280" r:id="rId28"/>
  </p:sldIdLst>
  <p:sldSz cx="9144000" cy="5143500" type="screen16x9"/>
  <p:notesSz cx="6858000" cy="9144000"/>
  <p:embeddedFontLst>
    <p:embeddedFont>
      <p:font typeface="Dosis" pitchFamily="2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neN97J9sRicxAW8FesGTv+WUU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B96815-655C-4DA6-9625-81959EAF6890}">
  <a:tblStyle styleId="{3BB96815-655C-4DA6-9625-81959EAF689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E52B85-9FEB-4A80-9EB2-2F93A609D03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m Ahmed" userId="1bde5a72d83b7a9c" providerId="LiveId" clId="{A94568A4-A795-4958-9456-42A84E0313EA}"/>
    <pc:docChg chg="custSel addSld modSld">
      <pc:chgData name="Tanim Ahmed" userId="1bde5a72d83b7a9c" providerId="LiveId" clId="{A94568A4-A795-4958-9456-42A84E0313EA}" dt="2022-05-19T03:53:18.408" v="106" actId="478"/>
      <pc:docMkLst>
        <pc:docMk/>
      </pc:docMkLst>
      <pc:sldChg chg="addSp delSp modSp new mod">
        <pc:chgData name="Tanim Ahmed" userId="1bde5a72d83b7a9c" providerId="LiveId" clId="{A94568A4-A795-4958-9456-42A84E0313EA}" dt="2022-05-19T03:47:15.637" v="69" actId="1076"/>
        <pc:sldMkLst>
          <pc:docMk/>
          <pc:sldMk cId="2680942916" sldId="270"/>
        </pc:sldMkLst>
        <pc:spChg chg="mod">
          <ac:chgData name="Tanim Ahmed" userId="1bde5a72d83b7a9c" providerId="LiveId" clId="{A94568A4-A795-4958-9456-42A84E0313EA}" dt="2022-05-19T03:45:14.821" v="33" actId="14100"/>
          <ac:spMkLst>
            <pc:docMk/>
            <pc:sldMk cId="2680942916" sldId="270"/>
            <ac:spMk id="2" creationId="{615A64F4-B237-289F-0D90-D6B7C3DA7411}"/>
          </ac:spMkLst>
        </pc:spChg>
        <pc:spChg chg="mod">
          <ac:chgData name="Tanim Ahmed" userId="1bde5a72d83b7a9c" providerId="LiveId" clId="{A94568A4-A795-4958-9456-42A84E0313EA}" dt="2022-05-19T03:45:16.790" v="34" actId="5793"/>
          <ac:spMkLst>
            <pc:docMk/>
            <pc:sldMk cId="2680942916" sldId="270"/>
            <ac:spMk id="3" creationId="{398EF7F4-055B-1783-7CAF-86ACD9FF9E5B}"/>
          </ac:spMkLst>
        </pc:spChg>
        <pc:picChg chg="add del">
          <ac:chgData name="Tanim Ahmed" userId="1bde5a72d83b7a9c" providerId="LiveId" clId="{A94568A4-A795-4958-9456-42A84E0313EA}" dt="2022-05-19T03:46:39.147" v="65" actId="478"/>
          <ac:picMkLst>
            <pc:docMk/>
            <pc:sldMk cId="2680942916" sldId="270"/>
            <ac:picMk id="5" creationId="{45E84471-033C-3315-DD18-DD413F76583B}"/>
          </ac:picMkLst>
        </pc:picChg>
        <pc:picChg chg="add mod">
          <ac:chgData name="Tanim Ahmed" userId="1bde5a72d83b7a9c" providerId="LiveId" clId="{A94568A4-A795-4958-9456-42A84E0313EA}" dt="2022-05-19T03:47:15.637" v="69" actId="1076"/>
          <ac:picMkLst>
            <pc:docMk/>
            <pc:sldMk cId="2680942916" sldId="270"/>
            <ac:picMk id="7" creationId="{E474359F-F6F6-EF8B-E643-94515D27FCB6}"/>
          </ac:picMkLst>
        </pc:picChg>
      </pc:sldChg>
      <pc:sldChg chg="addSp modSp new mod">
        <pc:chgData name="Tanim Ahmed" userId="1bde5a72d83b7a9c" providerId="LiveId" clId="{A94568A4-A795-4958-9456-42A84E0313EA}" dt="2022-05-19T03:52:14.664" v="97" actId="1076"/>
        <pc:sldMkLst>
          <pc:docMk/>
          <pc:sldMk cId="2176469320" sldId="271"/>
        </pc:sldMkLst>
        <pc:spChg chg="mod">
          <ac:chgData name="Tanim Ahmed" userId="1bde5a72d83b7a9c" providerId="LiveId" clId="{A94568A4-A795-4958-9456-42A84E0313EA}" dt="2022-05-19T03:45:29.304" v="59" actId="20577"/>
          <ac:spMkLst>
            <pc:docMk/>
            <pc:sldMk cId="2176469320" sldId="271"/>
            <ac:spMk id="2" creationId="{1DC27546-6E50-3640-269D-680244532E73}"/>
          </ac:spMkLst>
        </pc:spChg>
        <pc:picChg chg="add mod">
          <ac:chgData name="Tanim Ahmed" userId="1bde5a72d83b7a9c" providerId="LiveId" clId="{A94568A4-A795-4958-9456-42A84E0313EA}" dt="2022-05-19T03:52:14.664" v="97" actId="1076"/>
          <ac:picMkLst>
            <pc:docMk/>
            <pc:sldMk cId="2176469320" sldId="271"/>
            <ac:picMk id="5" creationId="{2C2872A1-BC72-5E9F-0CEC-53A4FCA0FFB9}"/>
          </ac:picMkLst>
        </pc:picChg>
      </pc:sldChg>
      <pc:sldChg chg="addSp modSp new mod">
        <pc:chgData name="Tanim Ahmed" userId="1bde5a72d83b7a9c" providerId="LiveId" clId="{A94568A4-A795-4958-9456-42A84E0313EA}" dt="2022-05-19T03:46:33.850" v="64" actId="14100"/>
        <pc:sldMkLst>
          <pc:docMk/>
          <pc:sldMk cId="510807130" sldId="272"/>
        </pc:sldMkLst>
        <pc:picChg chg="add mod">
          <ac:chgData name="Tanim Ahmed" userId="1bde5a72d83b7a9c" providerId="LiveId" clId="{A94568A4-A795-4958-9456-42A84E0313EA}" dt="2022-05-19T03:46:33.850" v="64" actId="14100"/>
          <ac:picMkLst>
            <pc:docMk/>
            <pc:sldMk cId="510807130" sldId="272"/>
            <ac:picMk id="5" creationId="{6C0787EB-E41A-B570-2BF8-31FB4E75AB7E}"/>
          </ac:picMkLst>
        </pc:picChg>
      </pc:sldChg>
      <pc:sldChg chg="addSp modSp new mod">
        <pc:chgData name="Tanim Ahmed" userId="1bde5a72d83b7a9c" providerId="LiveId" clId="{A94568A4-A795-4958-9456-42A84E0313EA}" dt="2022-05-19T03:47:42.151" v="72" actId="1076"/>
        <pc:sldMkLst>
          <pc:docMk/>
          <pc:sldMk cId="3426676438" sldId="273"/>
        </pc:sldMkLst>
        <pc:picChg chg="add mod">
          <ac:chgData name="Tanim Ahmed" userId="1bde5a72d83b7a9c" providerId="LiveId" clId="{A94568A4-A795-4958-9456-42A84E0313EA}" dt="2022-05-19T03:47:42.151" v="72" actId="1076"/>
          <ac:picMkLst>
            <pc:docMk/>
            <pc:sldMk cId="3426676438" sldId="273"/>
            <ac:picMk id="5" creationId="{1FA732A4-47F8-7732-14A6-30E7D908900D}"/>
          </ac:picMkLst>
        </pc:picChg>
      </pc:sldChg>
      <pc:sldChg chg="addSp modSp new mod">
        <pc:chgData name="Tanim Ahmed" userId="1bde5a72d83b7a9c" providerId="LiveId" clId="{A94568A4-A795-4958-9456-42A84E0313EA}" dt="2022-05-19T03:48:47.296" v="77" actId="1076"/>
        <pc:sldMkLst>
          <pc:docMk/>
          <pc:sldMk cId="4204545952" sldId="274"/>
        </pc:sldMkLst>
        <pc:picChg chg="add mod">
          <ac:chgData name="Tanim Ahmed" userId="1bde5a72d83b7a9c" providerId="LiveId" clId="{A94568A4-A795-4958-9456-42A84E0313EA}" dt="2022-05-19T03:48:47.296" v="77" actId="1076"/>
          <ac:picMkLst>
            <pc:docMk/>
            <pc:sldMk cId="4204545952" sldId="274"/>
            <ac:picMk id="5" creationId="{FAE140E2-F882-B8F4-DB02-29DE5CBDC1A2}"/>
          </ac:picMkLst>
        </pc:picChg>
      </pc:sldChg>
      <pc:sldChg chg="addSp modSp new mod">
        <pc:chgData name="Tanim Ahmed" userId="1bde5a72d83b7a9c" providerId="LiveId" clId="{A94568A4-A795-4958-9456-42A84E0313EA}" dt="2022-05-19T03:49:10.359" v="80" actId="1076"/>
        <pc:sldMkLst>
          <pc:docMk/>
          <pc:sldMk cId="2778907669" sldId="275"/>
        </pc:sldMkLst>
        <pc:picChg chg="add mod">
          <ac:chgData name="Tanim Ahmed" userId="1bde5a72d83b7a9c" providerId="LiveId" clId="{A94568A4-A795-4958-9456-42A84E0313EA}" dt="2022-05-19T03:49:10.359" v="80" actId="1076"/>
          <ac:picMkLst>
            <pc:docMk/>
            <pc:sldMk cId="2778907669" sldId="275"/>
            <ac:picMk id="5" creationId="{139F1168-2F7F-FB36-A555-12465B5DB3E3}"/>
          </ac:picMkLst>
        </pc:picChg>
      </pc:sldChg>
      <pc:sldChg chg="addSp new mod">
        <pc:chgData name="Tanim Ahmed" userId="1bde5a72d83b7a9c" providerId="LiveId" clId="{A94568A4-A795-4958-9456-42A84E0313EA}" dt="2022-05-19T03:50:18.901" v="82" actId="22"/>
        <pc:sldMkLst>
          <pc:docMk/>
          <pc:sldMk cId="1212535299" sldId="276"/>
        </pc:sldMkLst>
        <pc:picChg chg="add">
          <ac:chgData name="Tanim Ahmed" userId="1bde5a72d83b7a9c" providerId="LiveId" clId="{A94568A4-A795-4958-9456-42A84E0313EA}" dt="2022-05-19T03:50:18.901" v="82" actId="22"/>
          <ac:picMkLst>
            <pc:docMk/>
            <pc:sldMk cId="1212535299" sldId="276"/>
            <ac:picMk id="5" creationId="{BD1D5B1F-5297-CFBE-5C9B-344962FB7CAE}"/>
          </ac:picMkLst>
        </pc:picChg>
      </pc:sldChg>
      <pc:sldChg chg="addSp modSp new mod">
        <pc:chgData name="Tanim Ahmed" userId="1bde5a72d83b7a9c" providerId="LiveId" clId="{A94568A4-A795-4958-9456-42A84E0313EA}" dt="2022-05-19T03:50:39.815" v="85" actId="1076"/>
        <pc:sldMkLst>
          <pc:docMk/>
          <pc:sldMk cId="2623667605" sldId="277"/>
        </pc:sldMkLst>
        <pc:picChg chg="add mod">
          <ac:chgData name="Tanim Ahmed" userId="1bde5a72d83b7a9c" providerId="LiveId" clId="{A94568A4-A795-4958-9456-42A84E0313EA}" dt="2022-05-19T03:50:39.815" v="85" actId="1076"/>
          <ac:picMkLst>
            <pc:docMk/>
            <pc:sldMk cId="2623667605" sldId="277"/>
            <ac:picMk id="5" creationId="{3F93823F-69F1-D282-CB5E-F00499D751A7}"/>
          </ac:picMkLst>
        </pc:picChg>
      </pc:sldChg>
      <pc:sldChg chg="addSp modSp new mod">
        <pc:chgData name="Tanim Ahmed" userId="1bde5a72d83b7a9c" providerId="LiveId" clId="{A94568A4-A795-4958-9456-42A84E0313EA}" dt="2022-05-19T03:51:06.189" v="89" actId="1076"/>
        <pc:sldMkLst>
          <pc:docMk/>
          <pc:sldMk cId="2001731431" sldId="278"/>
        </pc:sldMkLst>
        <pc:picChg chg="add mod">
          <ac:chgData name="Tanim Ahmed" userId="1bde5a72d83b7a9c" providerId="LiveId" clId="{A94568A4-A795-4958-9456-42A84E0313EA}" dt="2022-05-19T03:51:06.189" v="89" actId="1076"/>
          <ac:picMkLst>
            <pc:docMk/>
            <pc:sldMk cId="2001731431" sldId="278"/>
            <ac:picMk id="5" creationId="{FDA4122A-B6F2-84F0-F1C6-DEDD9E77E356}"/>
          </ac:picMkLst>
        </pc:picChg>
      </pc:sldChg>
      <pc:sldChg chg="addSp modSp new mod">
        <pc:chgData name="Tanim Ahmed" userId="1bde5a72d83b7a9c" providerId="LiveId" clId="{A94568A4-A795-4958-9456-42A84E0313EA}" dt="2022-05-19T03:51:46.462" v="92" actId="1076"/>
        <pc:sldMkLst>
          <pc:docMk/>
          <pc:sldMk cId="2499825960" sldId="279"/>
        </pc:sldMkLst>
        <pc:picChg chg="add mod">
          <ac:chgData name="Tanim Ahmed" userId="1bde5a72d83b7a9c" providerId="LiveId" clId="{A94568A4-A795-4958-9456-42A84E0313EA}" dt="2022-05-19T03:51:46.462" v="92" actId="1076"/>
          <ac:picMkLst>
            <pc:docMk/>
            <pc:sldMk cId="2499825960" sldId="279"/>
            <ac:picMk id="5" creationId="{692E26F4-D666-459E-3442-40387E5BEC0A}"/>
          </ac:picMkLst>
        </pc:picChg>
      </pc:sldChg>
      <pc:sldChg chg="addSp new mod">
        <pc:chgData name="Tanim Ahmed" userId="1bde5a72d83b7a9c" providerId="LiveId" clId="{A94568A4-A795-4958-9456-42A84E0313EA}" dt="2022-05-19T03:52:44.247" v="99" actId="22"/>
        <pc:sldMkLst>
          <pc:docMk/>
          <pc:sldMk cId="1397339450" sldId="280"/>
        </pc:sldMkLst>
        <pc:picChg chg="add">
          <ac:chgData name="Tanim Ahmed" userId="1bde5a72d83b7a9c" providerId="LiveId" clId="{A94568A4-A795-4958-9456-42A84E0313EA}" dt="2022-05-19T03:52:44.247" v="99" actId="22"/>
          <ac:picMkLst>
            <pc:docMk/>
            <pc:sldMk cId="1397339450" sldId="280"/>
            <ac:picMk id="5" creationId="{EA9B3861-FB92-6648-6649-BC5535B5CD3A}"/>
          </ac:picMkLst>
        </pc:picChg>
      </pc:sldChg>
      <pc:sldChg chg="addSp new mod">
        <pc:chgData name="Tanim Ahmed" userId="1bde5a72d83b7a9c" providerId="LiveId" clId="{A94568A4-A795-4958-9456-42A84E0313EA}" dt="2022-05-19T03:52:59.832" v="101" actId="22"/>
        <pc:sldMkLst>
          <pc:docMk/>
          <pc:sldMk cId="4037130994" sldId="281"/>
        </pc:sldMkLst>
        <pc:picChg chg="add">
          <ac:chgData name="Tanim Ahmed" userId="1bde5a72d83b7a9c" providerId="LiveId" clId="{A94568A4-A795-4958-9456-42A84E0313EA}" dt="2022-05-19T03:52:59.832" v="101" actId="22"/>
          <ac:picMkLst>
            <pc:docMk/>
            <pc:sldMk cId="4037130994" sldId="281"/>
            <ac:picMk id="5" creationId="{90055A1E-29E0-E6E2-D849-86E98080BE39}"/>
          </ac:picMkLst>
        </pc:picChg>
      </pc:sldChg>
      <pc:sldChg chg="addSp delSp modSp new mod">
        <pc:chgData name="Tanim Ahmed" userId="1bde5a72d83b7a9c" providerId="LiveId" clId="{A94568A4-A795-4958-9456-42A84E0313EA}" dt="2022-05-19T03:53:18.408" v="106" actId="478"/>
        <pc:sldMkLst>
          <pc:docMk/>
          <pc:sldMk cId="3188587028" sldId="282"/>
        </pc:sldMkLst>
        <pc:spChg chg="del">
          <ac:chgData name="Tanim Ahmed" userId="1bde5a72d83b7a9c" providerId="LiveId" clId="{A94568A4-A795-4958-9456-42A84E0313EA}" dt="2022-05-19T03:53:15.263" v="104" actId="478"/>
          <ac:spMkLst>
            <pc:docMk/>
            <pc:sldMk cId="3188587028" sldId="282"/>
            <ac:spMk id="2" creationId="{4712C58C-D147-CD87-B07F-BA6C6ED2785A}"/>
          </ac:spMkLst>
        </pc:spChg>
        <pc:spChg chg="del mod">
          <ac:chgData name="Tanim Ahmed" userId="1bde5a72d83b7a9c" providerId="LiveId" clId="{A94568A4-A795-4958-9456-42A84E0313EA}" dt="2022-05-19T03:53:18.408" v="106" actId="478"/>
          <ac:spMkLst>
            <pc:docMk/>
            <pc:sldMk cId="3188587028" sldId="282"/>
            <ac:spMk id="3" creationId="{83DAE843-A7DC-ECEE-C9AC-49DA29081A62}"/>
          </ac:spMkLst>
        </pc:spChg>
        <pc:picChg chg="add">
          <ac:chgData name="Tanim Ahmed" userId="1bde5a72d83b7a9c" providerId="LiveId" clId="{A94568A4-A795-4958-9456-42A84E0313EA}" dt="2022-05-19T03:53:13.022" v="103" actId="22"/>
          <ac:picMkLst>
            <pc:docMk/>
            <pc:sldMk cId="3188587028" sldId="282"/>
            <ac:picMk id="5" creationId="{66DDC739-1326-2CBD-8918-24B77DFAF0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4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560978" y="609600"/>
            <a:ext cx="5610902" cy="181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/>
              <a:t>Sequence </a:t>
            </a:r>
            <a:br>
              <a:rPr lang="en-US" sz="5400"/>
            </a:br>
            <a:r>
              <a:rPr lang="en-US" sz="5400"/>
              <a:t>Alignment</a:t>
            </a:r>
            <a:endParaRPr sz="5400"/>
          </a:p>
        </p:txBody>
      </p:sp>
      <p:sp>
        <p:nvSpPr>
          <p:cNvPr id="41" name="Google Shape;41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Lecture – 5</a:t>
            </a:r>
            <a:endParaRPr/>
          </a:p>
        </p:txBody>
      </p:sp>
      <p:sp>
        <p:nvSpPr>
          <p:cNvPr id="42" name="Google Shape;42;p1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CSE, DIU</a:t>
            </a:r>
            <a:endParaRPr sz="16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3" name="Google Shape;43;p1" descr="https://cdn-images-1.medium.com/max/2400/1*MvF9NUzn54va1_TO8RMLo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7888" y="0"/>
            <a:ext cx="4726111" cy="415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Pairwise Sequence Alignment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Global and Local methods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4817501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Global Alignment (Needleman-Wunsch)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805532" y="1075623"/>
            <a:ext cx="2905318" cy="117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3 Major Steps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-Create 2D Matrix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-Trace back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-Final Alignment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805533" y="2237952"/>
            <a:ext cx="3630531" cy="256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Create 2D Matrix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Row x Col 2D matrix draw (Row , Col 	   size of seq1 and seq2 respectively)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Place 2 seqs as Row and Column 	   Header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Cell (0,0)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Cell (0,1) to Cell (0,Column) and Cell 	   (1,0) to Cell (Row,0) value = delete 	   gap value from previous cell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For other cell values, follow 	   equation in (1)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4738283" y="1039639"/>
            <a:ext cx="2905318" cy="90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Trace back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Start from Cell (Row, Col)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Go back up to Cell (0,0)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 </a:t>
            </a: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20" name="Google Shape;120;p15"/>
          <p:cNvGrpSpPr/>
          <p:nvPr/>
        </p:nvGrpSpPr>
        <p:grpSpPr>
          <a:xfrm>
            <a:off x="4738283" y="2563185"/>
            <a:ext cx="2905318" cy="1714526"/>
            <a:chOff x="4738283" y="2416040"/>
            <a:chExt cx="2905318" cy="1714526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4738283" y="2416040"/>
              <a:ext cx="2905318" cy="1714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Final Alignment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Start from Cell (Row, Col)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If           then, place 	   character in both seq</a:t>
              </a:r>
              <a:endParaRPr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If              or        then 	   character in start seq &amp; 	   gap in end seq</a:t>
              </a:r>
              <a:endParaRPr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 </a:t>
              </a:r>
              <a:endParaRPr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22" name="Google Shape;122;p15"/>
            <p:cNvCxnSpPr/>
            <p:nvPr/>
          </p:nvCxnSpPr>
          <p:spPr>
            <a:xfrm rot="10800000">
              <a:off x="6035518" y="2963920"/>
              <a:ext cx="155424" cy="1471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3" name="Google Shape;123;p15"/>
            <p:cNvCxnSpPr/>
            <p:nvPr/>
          </p:nvCxnSpPr>
          <p:spPr>
            <a:xfrm rot="10800000">
              <a:off x="6025008" y="3474326"/>
              <a:ext cx="252247" cy="459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4" name="Google Shape;124;p15"/>
            <p:cNvCxnSpPr/>
            <p:nvPr/>
          </p:nvCxnSpPr>
          <p:spPr>
            <a:xfrm rot="10800000">
              <a:off x="6679720" y="3355755"/>
              <a:ext cx="0" cy="2371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6068234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Global Alignment (Needleman-Wunsch) - Example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805532" y="1076836"/>
            <a:ext cx="1686119" cy="97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Input</a:t>
            </a:r>
            <a:endParaRPr sz="1400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    - seq1 =  TTGT</a:t>
            </a:r>
            <a:endParaRPr sz="1400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    - seq2 = ATTTGCT</a:t>
            </a:r>
            <a:endParaRPr dirty="0"/>
          </a:p>
        </p:txBody>
      </p:sp>
      <p:sp>
        <p:nvSpPr>
          <p:cNvPr id="131" name="Google Shape;131;p16"/>
          <p:cNvSpPr txBox="1"/>
          <p:nvPr/>
        </p:nvSpPr>
        <p:spPr>
          <a:xfrm>
            <a:off x="805532" y="2132289"/>
            <a:ext cx="2652370" cy="135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Scoring Scheme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 x) = 1 (Match)</a:t>
            </a: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δ(x,-) = -2 (Gap)</a:t>
            </a: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 y) = -1 (Mis match)</a:t>
            </a: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447" y="3592896"/>
            <a:ext cx="3070207" cy="77763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912640" y="4448791"/>
            <a:ext cx="1271995" cy="33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Eq. 1: Cell Value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105DC-77B7-4E68-9349-E04B86239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073" y="1103142"/>
            <a:ext cx="4182889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443913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Local Alignment (Smith-Waterman)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805533" y="1044092"/>
            <a:ext cx="2905318" cy="117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3 Major Steps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-Create 2D Matrix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-Trace back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-Final Alignment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805533" y="2237952"/>
            <a:ext cx="3630531" cy="256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Create 2D Matrix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Row x Col 2D matrix draw (Row , Col 	   size of seq1 and seq2 respectively)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Place 2 seqs as Row and Column 	   Header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First Row, First Column all value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For other cell values, follow 	   equation in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738283" y="1039639"/>
            <a:ext cx="4258572" cy="127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Trace back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Start from each Cell which has the maximum 	   value in the entire matrix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Go back up to the Cell where first time 0 	   occurs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 </a:t>
            </a: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82" name="Google Shape;182;p17"/>
          <p:cNvGrpSpPr/>
          <p:nvPr/>
        </p:nvGrpSpPr>
        <p:grpSpPr>
          <a:xfrm>
            <a:off x="4738282" y="2563185"/>
            <a:ext cx="3974793" cy="1746056"/>
            <a:chOff x="4738282" y="2416040"/>
            <a:chExt cx="3974793" cy="1714526"/>
          </a:xfrm>
        </p:grpSpPr>
        <p:sp>
          <p:nvSpPr>
            <p:cNvPr id="183" name="Google Shape;183;p17"/>
            <p:cNvSpPr txBox="1"/>
            <p:nvPr/>
          </p:nvSpPr>
          <p:spPr>
            <a:xfrm>
              <a:off x="4738282" y="2416040"/>
              <a:ext cx="3974793" cy="1714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Final Alignment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Start from each Cell with max value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If           then, place character in both seq</a:t>
              </a:r>
              <a:endParaRPr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- If              or        then  character in start 	  	   seq &amp; gap in end seq</a:t>
              </a:r>
              <a:endParaRPr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400"/>
                <a:buFont typeface="Source Sans Pro"/>
                <a:buNone/>
              </a:pPr>
              <a:r>
                <a:rPr lang="en-US" sz="14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	 </a:t>
              </a:r>
              <a:endParaRPr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84" name="Google Shape;184;p17"/>
            <p:cNvCxnSpPr/>
            <p:nvPr/>
          </p:nvCxnSpPr>
          <p:spPr>
            <a:xfrm rot="10800000">
              <a:off x="6035518" y="2963920"/>
              <a:ext cx="155424" cy="1471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5" name="Google Shape;185;p17"/>
            <p:cNvCxnSpPr/>
            <p:nvPr/>
          </p:nvCxnSpPr>
          <p:spPr>
            <a:xfrm rot="10800000">
              <a:off x="6035518" y="3264107"/>
              <a:ext cx="252247" cy="459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6" name="Google Shape;186;p17"/>
            <p:cNvCxnSpPr/>
            <p:nvPr/>
          </p:nvCxnSpPr>
          <p:spPr>
            <a:xfrm rot="10800000">
              <a:off x="6725678" y="3154732"/>
              <a:ext cx="0" cy="23714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6068234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Local Alignment (Smith-Waterman) - Example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1"/>
          </p:nvPr>
        </p:nvSpPr>
        <p:spPr>
          <a:xfrm>
            <a:off x="805532" y="1055487"/>
            <a:ext cx="1809894" cy="117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Input</a:t>
            </a:r>
            <a:endParaRPr sz="1400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    - seq1 =  TCGT</a:t>
            </a:r>
            <a:endParaRPr sz="1400" dirty="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    - seq2 = GATTCGT</a:t>
            </a:r>
            <a:endParaRPr sz="14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805532" y="2132289"/>
            <a:ext cx="2652370" cy="135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Scoring Scheme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 x) = 2 (Match)</a:t>
            </a:r>
            <a:endParaRPr sz="1400" b="0" i="0" u="none" strike="noStrike" cap="none" dirty="0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δ(x,-) = -3 (Gap)</a:t>
            </a:r>
            <a:endParaRPr sz="1400" b="0" i="0" u="none" strike="noStrike" cap="none" dirty="0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δ(x, y) = -2 (Mis match)</a:t>
            </a:r>
            <a:endParaRPr sz="1400" b="0" i="0" u="none" strike="noStrike" cap="none" dirty="0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endParaRPr sz="1400" b="0" i="0" u="none" strike="noStrike" cap="none" dirty="0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912640" y="4448791"/>
            <a:ext cx="1271995" cy="33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Eq. 2: Cell Value</a:t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r="14243"/>
          <a:stretch/>
        </p:blipFill>
        <p:spPr>
          <a:xfrm>
            <a:off x="803041" y="3154119"/>
            <a:ext cx="3454948" cy="124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9E2CDD-A916-4744-BF6D-DFC495046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10" y="988700"/>
            <a:ext cx="4319634" cy="415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57D0-193F-3E87-0B6B-259B7A08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21FFD-3290-0042-0C67-43319BA24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787EB-E41A-B570-2BF8-31FB4E75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994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64F4-B237-289F-0D90-D6B7C3DA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5597"/>
            <a:ext cx="5634013" cy="1139999"/>
          </a:xfrm>
        </p:spPr>
        <p:txBody>
          <a:bodyPr/>
          <a:lstStyle/>
          <a:p>
            <a:r>
              <a:rPr lang="en-US" dirty="0"/>
              <a:t>Global Sequence Alignment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F7F4-055B-1783-7CAF-86ACD9FF9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4359F-F6F6-EF8B-E643-94515D27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31" y="1145596"/>
            <a:ext cx="7401464" cy="383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3731-25ED-853B-2EF9-534ACA0A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C1644-D21E-4FC3-AEEC-120BD91C5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32A4-47F8-7732-14A6-30E7D908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37"/>
            <a:ext cx="8896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7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C859-0ACB-7038-1A6A-42D3BDB9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E4301-DE7B-2E2D-ED41-730515454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140E2-F882-B8F4-DB02-29DE5CBD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6" y="119062"/>
            <a:ext cx="8414708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4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EB29-3B72-8F43-B777-D8DAFDCC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3E48A-AE57-96B6-25E7-B48DCB49F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F1168-2F7F-FB36-A555-12465B5D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7" y="276225"/>
            <a:ext cx="86391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0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2792011" y="1597659"/>
            <a:ext cx="4011251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Sequence Alignment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Why align sequences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2.        Sequence Alignment Methods 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Pairwise Alignment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Multiple Sequence Alignment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3.        Pairwise Sequence Alignment Methods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-Global Alignment (Needleman-Wunsch)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Local Alignment (Smith-Waterman)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6577-BF61-F6E6-A571-5C0B213C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94D3-2EE9-CEB5-F686-6619439A2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D5B1F-5297-CFBE-5C9B-344962FB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347662"/>
            <a:ext cx="84296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3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D5C6-D419-2C34-0EC6-2C55F2BB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C871-1868-C647-843B-0FC5DC21B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3823F-69F1-D282-CB5E-F00499D7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4" y="714375"/>
            <a:ext cx="8820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6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3251-45CC-09AF-4214-96A5A240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633A-94F0-08A9-5024-4E1829D3F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4122A-B6F2-84F0-F1C6-DEDD9E77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2" y="360854"/>
            <a:ext cx="8299575" cy="4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BA44-CFAC-D26F-43B9-79824BE1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D849B-29F2-81C4-5E91-A43B4F80D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E26F4-D666-459E-3442-40387E5B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526"/>
            <a:ext cx="90011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25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7546-6E50-3640-269D-68024453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Sequence Alignment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DFC0-1B9D-897A-4974-51EF61E97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872A1-BC72-5E9F-0CEC-53A4FCA0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5" y="1145596"/>
            <a:ext cx="6915689" cy="380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205C-219C-EC11-53A1-51A41EFB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76D8E-F9F3-1984-F9FA-98B367F1D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55A1E-29E0-E6E2-D849-86E98080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485775"/>
            <a:ext cx="7058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30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DC739-1326-2CBD-8918-24B77DFA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00037"/>
            <a:ext cx="6448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87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B875-9E42-F80B-857E-06AB3CFD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4595-2848-ED5C-D150-21907A2BD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B3861-FB92-6648-6649-BC5535B5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839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Sequence Alignment</a:t>
            </a: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Why and how align sequences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ctrTitle" idx="4294967295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lang="en-US" sz="5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Sequence Alignment</a:t>
            </a:r>
            <a:endParaRPr sz="54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4294967295"/>
          </p:nvPr>
        </p:nvSpPr>
        <p:spPr>
          <a:xfrm>
            <a:off x="844426" y="2555377"/>
            <a:ext cx="4515851" cy="236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lang="en-US"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 way of arranging the sequences of DNA, RNA, or protein to identify regions of similarity that may be a consequence of functional, structural, or evolutionary relationships between the sequences</a:t>
            </a:r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63" name="Google Shape;63;p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4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68" name="Google Shape;68;p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 txBox="1"/>
          <p:nvPr/>
        </p:nvSpPr>
        <p:spPr>
          <a:xfrm>
            <a:off x="5360277" y="2962238"/>
            <a:ext cx="3505010" cy="1079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3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A"/>
              </a:buClr>
              <a:buSzPts val="2800"/>
              <a:buFont typeface="Courier New"/>
              <a:buNone/>
            </a:pP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i="0" u="none" strike="noStrike" cap="non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en-US" sz="2800" b="1" i="0" u="none" strike="noStrike" cap="non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CACG</a:t>
            </a:r>
            <a:endParaRPr sz="2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93700" marR="0" lvl="0" indent="0" algn="l" rtl="0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Clr>
                <a:srgbClr val="33339A"/>
              </a:buClr>
              <a:buSzPts val="2800"/>
              <a:buFont typeface="Courier New"/>
              <a:buNone/>
            </a:pP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800" b="1" i="0" u="none" strike="noStrike" cap="non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G-</a:t>
            </a:r>
            <a:r>
              <a:rPr lang="en-US" sz="2800" b="1" i="0" u="none" strike="noStrike" cap="non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----</a:t>
            </a:r>
            <a:endParaRPr sz="2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Why align sequences?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4915" lvl="0" indent="-2265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0"/>
              <a:buFont typeface="Arial"/>
              <a:buChar char="•"/>
            </a:pPr>
            <a:r>
              <a:rPr lang="en-US" sz="1720"/>
              <a:t>Useful for discovering</a:t>
            </a:r>
            <a:endParaRPr sz="1720"/>
          </a:p>
          <a:p>
            <a:pPr marL="764422" lvl="1" indent="-150867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Functional</a:t>
            </a:r>
            <a:endParaRPr sz="1324"/>
          </a:p>
          <a:p>
            <a:pPr marL="764422" lvl="1" indent="-150867" algn="l" rtl="0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Structural and</a:t>
            </a:r>
            <a:endParaRPr sz="1324"/>
          </a:p>
          <a:p>
            <a:pPr marL="764422" lvl="1" indent="-150867" algn="l" rtl="0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Evolutionary relationship</a:t>
            </a:r>
            <a:endParaRPr sz="1324"/>
          </a:p>
          <a:p>
            <a:pPr marL="499669" lvl="0" indent="-188689" algn="l" rtl="0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For example</a:t>
            </a:r>
            <a:endParaRPr/>
          </a:p>
          <a:p>
            <a:pPr marL="764842" marR="75223" lvl="1" indent="-151286" algn="l" rtl="0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To find whether two (or more) genes or proteins are evolutionarily related to each other</a:t>
            </a:r>
            <a:endParaRPr sz="1324"/>
          </a:p>
          <a:p>
            <a:pPr marL="764842" marR="3362" lvl="1" indent="-151286" algn="l" rtl="0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SzPts val="1324"/>
              <a:buFont typeface="Arial"/>
              <a:buChar char="•"/>
            </a:pPr>
            <a:r>
              <a:rPr lang="en-US" sz="1324"/>
              <a:t>Two proteins with similar sequences will probably be structurally or functionally similar</a:t>
            </a:r>
            <a:endParaRPr sz="1324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2. Sequence Alignment Methods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Pairwise and Multiple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Pairwise Sequence Alignment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935162" y="1618561"/>
            <a:ext cx="3994189" cy="217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 pair of sequences as input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Align them in such a way that, for that particular alignment the assumed region of similarity produces higher score than all the other alignments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Methods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Global Alignment (Needleman-Wunsch)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r>
              <a:rPr lang="en-US" sz="1400">
                <a:latin typeface="Dosis"/>
                <a:ea typeface="Dosis"/>
                <a:cs typeface="Dosis"/>
                <a:sym typeface="Dosis"/>
              </a:rPr>
              <a:t>	- Local Alignment (Smith-Waterman)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5290006" y="2264473"/>
            <a:ext cx="3217545" cy="80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CC00"/>
              </a:buClr>
              <a:buSzPts val="2800"/>
              <a:buFont typeface="Courier New"/>
              <a:buNone/>
            </a:pPr>
            <a:r>
              <a:rPr lang="en-US" sz="2800" b="1" i="0" u="none" strike="noStrike" cap="none">
                <a:solidFill>
                  <a:srgbClr val="9ACC00"/>
                </a:solidFill>
                <a:latin typeface="Courier New"/>
                <a:ea typeface="Courier New"/>
                <a:cs typeface="Courier New"/>
                <a:sym typeface="Courier New"/>
              </a:rPr>
              <a:t>CTGTCGC</a:t>
            </a:r>
            <a:r>
              <a:rPr lang="en-US" sz="2800" b="1" i="0" u="none" strike="noStrike" cap="non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TGC</a:t>
            </a: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800" b="1" i="0" u="none" strike="noStrike" cap="non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CG</a:t>
            </a:r>
            <a:r>
              <a:rPr lang="en-US" sz="2800" b="1" i="0" u="none" strike="noStrike" cap="none">
                <a:solidFill>
                  <a:srgbClr val="9ACC0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endParaRPr sz="2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CC00"/>
              </a:buClr>
              <a:buSzPts val="2800"/>
              <a:buFont typeface="Courier New"/>
              <a:buNone/>
            </a:pPr>
            <a:r>
              <a:rPr lang="en-US" sz="2800" b="1" i="0" u="none" strike="noStrike" cap="none">
                <a:solidFill>
                  <a:srgbClr val="9ACC00"/>
                </a:solidFill>
                <a:latin typeface="Courier New"/>
                <a:ea typeface="Courier New"/>
                <a:cs typeface="Courier New"/>
                <a:sym typeface="Courier New"/>
              </a:rPr>
              <a:t>-------</a:t>
            </a:r>
            <a:r>
              <a:rPr lang="en-US" sz="2800" b="1" i="0" u="none" strike="noStrike" cap="non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TGC</a:t>
            </a:r>
            <a:r>
              <a:rPr lang="en-US" sz="2800" b="1" i="0" u="none" strike="noStrike" cap="none">
                <a:solidFill>
                  <a:srgbClr val="33339A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2800" b="1" i="0" u="none" strike="noStrike" cap="none">
                <a:solidFill>
                  <a:srgbClr val="9A33FF"/>
                </a:solidFill>
                <a:latin typeface="Courier New"/>
                <a:ea typeface="Courier New"/>
                <a:cs typeface="Courier New"/>
                <a:sym typeface="Courier New"/>
              </a:rPr>
              <a:t>CG</a:t>
            </a:r>
            <a:r>
              <a:rPr lang="en-US" sz="2800" b="1" i="0" u="none" strike="noStrike" cap="none">
                <a:solidFill>
                  <a:srgbClr val="9ACC00"/>
                </a:solidFill>
                <a:latin typeface="Courier New"/>
                <a:ea typeface="Courier New"/>
                <a:cs typeface="Courier New"/>
                <a:sym typeface="Courier New"/>
              </a:rPr>
              <a:t>TG</a:t>
            </a:r>
            <a:endParaRPr sz="2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Pairwise Sequence Alignment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1778292" y="1992336"/>
            <a:ext cx="4974992" cy="71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5336" marR="0" lvl="0" indent="-2269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Idea:</a:t>
            </a:r>
            <a:endParaRPr/>
          </a:p>
          <a:p>
            <a:pPr marL="499669" marR="3362" lvl="0" indent="34458" algn="just" rtl="0">
              <a:lnSpc>
                <a:spcPct val="100000"/>
              </a:lnSpc>
              <a:spcBef>
                <a:spcPts val="506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Display one sequence above another with spaces inserted in both to reveal similarity</a:t>
            </a:r>
            <a:endParaRPr/>
          </a:p>
        </p:txBody>
      </p:sp>
      <p:graphicFrame>
        <p:nvGraphicFramePr>
          <p:cNvPr id="98" name="Google Shape;98;p8"/>
          <p:cNvGraphicFramePr/>
          <p:nvPr/>
        </p:nvGraphicFramePr>
        <p:xfrm>
          <a:off x="2693697" y="3000985"/>
          <a:ext cx="3071450" cy="1063325"/>
        </p:xfrm>
        <a:graphic>
          <a:graphicData uri="http://schemas.openxmlformats.org/drawingml/2006/table">
            <a:tbl>
              <a:tblPr firstRow="1" bandRow="1">
                <a:noFill/>
                <a:tableStyleId>{3BB96815-655C-4DA6-9625-81959EAF6890}</a:tableStyleId>
              </a:tblPr>
              <a:tblGrid>
                <a:gridCol w="40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0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9875">
                <a:tc>
                  <a:txBody>
                    <a:bodyPr/>
                    <a:lstStyle/>
                    <a:p>
                      <a:pPr marL="349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A9A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9A9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A: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75">
                <a:tc>
                  <a:txBody>
                    <a:bodyPr/>
                    <a:lstStyle/>
                    <a:p>
                      <a:pPr marL="349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A9A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9A9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B: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3682384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Multiple Sequence Alignment</a:t>
            </a: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5349765" y="2272408"/>
            <a:ext cx="3436741" cy="186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Three or more than three sequences as input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Align all the sequences altogether in such a manner that the alignment produces highest score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6715" y="1198179"/>
            <a:ext cx="3611800" cy="293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777</Words>
  <Application>Microsoft Office PowerPoint</Application>
  <PresentationFormat>On-screen Show (16:9)</PresentationFormat>
  <Paragraphs>125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Courier New</vt:lpstr>
      <vt:lpstr>Dosis</vt:lpstr>
      <vt:lpstr>Arial</vt:lpstr>
      <vt:lpstr>Source Sans Pro</vt:lpstr>
      <vt:lpstr>Cerimon template</vt:lpstr>
      <vt:lpstr>Sequence  Alignment</vt:lpstr>
      <vt:lpstr>CONTENTS</vt:lpstr>
      <vt:lpstr>1. Sequence Alignment</vt:lpstr>
      <vt:lpstr>Sequence Alignment</vt:lpstr>
      <vt:lpstr>Why align sequences?</vt:lpstr>
      <vt:lpstr>2. Sequence Alignment Methods</vt:lpstr>
      <vt:lpstr>Pairwise Sequence Alignment</vt:lpstr>
      <vt:lpstr>Pairwise Sequence Alignment</vt:lpstr>
      <vt:lpstr>Multiple Sequence Alignment</vt:lpstr>
      <vt:lpstr>3. Pairwise Sequence Alignment</vt:lpstr>
      <vt:lpstr>Global Alignment (Needleman-Wunsch)</vt:lpstr>
      <vt:lpstr>Global Alignment (Needleman-Wunsch) - Example</vt:lpstr>
      <vt:lpstr>Local Alignment (Smith-Waterman)</vt:lpstr>
      <vt:lpstr>Local Alignment (Smith-Waterman) - Example</vt:lpstr>
      <vt:lpstr>PowerPoint Presentation</vt:lpstr>
      <vt:lpstr>Global Sequence Alignment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 Sequence Alignment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 Alignment</dc:title>
  <dc:creator>Nafis Neehal</dc:creator>
  <cp:lastModifiedBy>Tanim Ahmed</cp:lastModifiedBy>
  <cp:revision>3</cp:revision>
  <dcterms:modified xsi:type="dcterms:W3CDTF">2022-05-19T03:53:20Z</dcterms:modified>
</cp:coreProperties>
</file>