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4"/>
  </p:notesMasterIdLst>
  <p:sldIdLst>
    <p:sldId id="350"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275" r:id="rId92"/>
    <p:sldId id="276"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89" d="100"/>
          <a:sy n="89" d="100"/>
        </p:scale>
        <p:origin x="6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Ahmed" userId="1bde5a72d83b7a9c" providerId="LiveId" clId="{4CC8A962-4AD0-4579-AC82-604749E44D1F}"/>
    <pc:docChg chg="undo custSel addSld delSld modSld sldOrd modMainMaster">
      <pc:chgData name="Tanim Ahmed" userId="1bde5a72d83b7a9c" providerId="LiveId" clId="{4CC8A962-4AD0-4579-AC82-604749E44D1F}" dt="2022-09-18T05:50:56.532" v="105" actId="207"/>
      <pc:docMkLst>
        <pc:docMk/>
      </pc:docMkLst>
      <pc:sldChg chg="delSp modSp del mod">
        <pc:chgData name="Tanim Ahmed" userId="1bde5a72d83b7a9c" providerId="LiveId" clId="{4CC8A962-4AD0-4579-AC82-604749E44D1F}" dt="2022-09-18T05:22:28.807" v="29" actId="2696"/>
        <pc:sldMkLst>
          <pc:docMk/>
          <pc:sldMk cId="0" sldId="257"/>
        </pc:sldMkLst>
        <pc:spChg chg="del mod">
          <ac:chgData name="Tanim Ahmed" userId="1bde5a72d83b7a9c" providerId="LiveId" clId="{4CC8A962-4AD0-4579-AC82-604749E44D1F}" dt="2022-09-18T05:21:30.852" v="5"/>
          <ac:spMkLst>
            <pc:docMk/>
            <pc:sldMk cId="0" sldId="257"/>
            <ac:spMk id="3" creationId="{AFFF401A-3FE6-251F-14C3-68D67418FDED}"/>
          </ac:spMkLst>
        </pc:spChg>
        <pc:spChg chg="del mod">
          <ac:chgData name="Tanim Ahmed" userId="1bde5a72d83b7a9c" providerId="LiveId" clId="{4CC8A962-4AD0-4579-AC82-604749E44D1F}" dt="2022-09-18T05:21:47.469" v="15"/>
          <ac:spMkLst>
            <pc:docMk/>
            <pc:sldMk cId="0" sldId="257"/>
            <ac:spMk id="5" creationId="{D8DD95D8-5ECF-2030-7148-B9C6C21FD689}"/>
          </ac:spMkLst>
        </pc:spChg>
      </pc:sldChg>
      <pc:sldChg chg="modSp mod">
        <pc:chgData name="Tanim Ahmed" userId="1bde5a72d83b7a9c" providerId="LiveId" clId="{4CC8A962-4AD0-4579-AC82-604749E44D1F}" dt="2022-09-18T05:50:18.865" v="98" actId="12"/>
        <pc:sldMkLst>
          <pc:docMk/>
          <pc:sldMk cId="0" sldId="258"/>
        </pc:sldMkLst>
        <pc:spChg chg="mod">
          <ac:chgData name="Tanim Ahmed" userId="1bde5a72d83b7a9c" providerId="LiveId" clId="{4CC8A962-4AD0-4579-AC82-604749E44D1F}" dt="2022-09-18T05:50:18.865" v="98" actId="12"/>
          <ac:spMkLst>
            <pc:docMk/>
            <pc:sldMk cId="0" sldId="258"/>
            <ac:spMk id="80" creationId="{00000000-0000-0000-0000-000000000000}"/>
          </ac:spMkLst>
        </pc:spChg>
      </pc:sldChg>
      <pc:sldChg chg="modSp mod">
        <pc:chgData name="Tanim Ahmed" userId="1bde5a72d83b7a9c" providerId="LiveId" clId="{4CC8A962-4AD0-4579-AC82-604749E44D1F}" dt="2022-09-18T05:50:14.356" v="97" actId="12"/>
        <pc:sldMkLst>
          <pc:docMk/>
          <pc:sldMk cId="0" sldId="259"/>
        </pc:sldMkLst>
        <pc:spChg chg="mod">
          <ac:chgData name="Tanim Ahmed" userId="1bde5a72d83b7a9c" providerId="LiveId" clId="{4CC8A962-4AD0-4579-AC82-604749E44D1F}" dt="2022-09-18T05:50:14.356" v="97" actId="12"/>
          <ac:spMkLst>
            <pc:docMk/>
            <pc:sldMk cId="0" sldId="259"/>
            <ac:spMk id="86" creationId="{00000000-0000-0000-0000-000000000000}"/>
          </ac:spMkLst>
        </pc:spChg>
      </pc:sldChg>
      <pc:sldChg chg="modSp mod">
        <pc:chgData name="Tanim Ahmed" userId="1bde5a72d83b7a9c" providerId="LiveId" clId="{4CC8A962-4AD0-4579-AC82-604749E44D1F}" dt="2022-09-18T05:48:20.584" v="94" actId="5793"/>
        <pc:sldMkLst>
          <pc:docMk/>
          <pc:sldMk cId="0" sldId="260"/>
        </pc:sldMkLst>
        <pc:spChg chg="mod">
          <ac:chgData name="Tanim Ahmed" userId="1bde5a72d83b7a9c" providerId="LiveId" clId="{4CC8A962-4AD0-4579-AC82-604749E44D1F}" dt="2022-09-18T05:48:20.584" v="94" actId="5793"/>
          <ac:spMkLst>
            <pc:docMk/>
            <pc:sldMk cId="0" sldId="260"/>
            <ac:spMk id="92" creationId="{00000000-0000-0000-0000-000000000000}"/>
          </ac:spMkLst>
        </pc:spChg>
      </pc:sldChg>
      <pc:sldChg chg="modSp mod">
        <pc:chgData name="Tanim Ahmed" userId="1bde5a72d83b7a9c" providerId="LiveId" clId="{4CC8A962-4AD0-4579-AC82-604749E44D1F}" dt="2022-09-18T05:39:32.890" v="92" actId="5793"/>
        <pc:sldMkLst>
          <pc:docMk/>
          <pc:sldMk cId="0" sldId="261"/>
        </pc:sldMkLst>
        <pc:spChg chg="mod">
          <ac:chgData name="Tanim Ahmed" userId="1bde5a72d83b7a9c" providerId="LiveId" clId="{4CC8A962-4AD0-4579-AC82-604749E44D1F}" dt="2022-09-18T05:39:32.890" v="92" actId="5793"/>
          <ac:spMkLst>
            <pc:docMk/>
            <pc:sldMk cId="0" sldId="261"/>
            <ac:spMk id="98" creationId="{00000000-0000-0000-0000-000000000000}"/>
          </ac:spMkLst>
        </pc:spChg>
      </pc:sldChg>
      <pc:sldChg chg="modSp mod">
        <pc:chgData name="Tanim Ahmed" userId="1bde5a72d83b7a9c" providerId="LiveId" clId="{4CC8A962-4AD0-4579-AC82-604749E44D1F}" dt="2022-09-18T05:49:54.216" v="96" actId="207"/>
        <pc:sldMkLst>
          <pc:docMk/>
          <pc:sldMk cId="0" sldId="262"/>
        </pc:sldMkLst>
        <pc:spChg chg="mod">
          <ac:chgData name="Tanim Ahmed" userId="1bde5a72d83b7a9c" providerId="LiveId" clId="{4CC8A962-4AD0-4579-AC82-604749E44D1F}" dt="2022-09-18T05:49:54.216" v="96" actId="207"/>
          <ac:spMkLst>
            <pc:docMk/>
            <pc:sldMk cId="0" sldId="262"/>
            <ac:spMk id="104" creationId="{00000000-0000-0000-0000-000000000000}"/>
          </ac:spMkLst>
        </pc:spChg>
      </pc:sldChg>
      <pc:sldChg chg="modSp mod">
        <pc:chgData name="Tanim Ahmed" userId="1bde5a72d83b7a9c" providerId="LiveId" clId="{4CC8A962-4AD0-4579-AC82-604749E44D1F}" dt="2022-09-18T05:50:44.984" v="103" actId="12"/>
        <pc:sldMkLst>
          <pc:docMk/>
          <pc:sldMk cId="0" sldId="263"/>
        </pc:sldMkLst>
        <pc:spChg chg="mod">
          <ac:chgData name="Tanim Ahmed" userId="1bde5a72d83b7a9c" providerId="LiveId" clId="{4CC8A962-4AD0-4579-AC82-604749E44D1F}" dt="2022-09-18T05:50:44.984" v="103" actId="12"/>
          <ac:spMkLst>
            <pc:docMk/>
            <pc:sldMk cId="0" sldId="263"/>
            <ac:spMk id="110" creationId="{00000000-0000-0000-0000-000000000000}"/>
          </ac:spMkLst>
        </pc:spChg>
      </pc:sldChg>
      <pc:sldChg chg="modSp mod">
        <pc:chgData name="Tanim Ahmed" userId="1bde5a72d83b7a9c" providerId="LiveId" clId="{4CC8A962-4AD0-4579-AC82-604749E44D1F}" dt="2022-09-18T05:50:56.532" v="105" actId="207"/>
        <pc:sldMkLst>
          <pc:docMk/>
          <pc:sldMk cId="0" sldId="268"/>
        </pc:sldMkLst>
        <pc:spChg chg="mod">
          <ac:chgData name="Tanim Ahmed" userId="1bde5a72d83b7a9c" providerId="LiveId" clId="{4CC8A962-4AD0-4579-AC82-604749E44D1F}" dt="2022-09-18T05:50:56.532" v="105" actId="207"/>
          <ac:spMkLst>
            <pc:docMk/>
            <pc:sldMk cId="0" sldId="268"/>
            <ac:spMk id="84" creationId="{00000000-0000-0000-0000-000000000000}"/>
          </ac:spMkLst>
        </pc:spChg>
      </pc:sldChg>
      <pc:sldChg chg="modSp">
        <pc:chgData name="Tanim Ahmed" userId="1bde5a72d83b7a9c" providerId="LiveId" clId="{4CC8A962-4AD0-4579-AC82-604749E44D1F}" dt="2022-09-18T05:23:00.816" v="30"/>
        <pc:sldMkLst>
          <pc:docMk/>
          <pc:sldMk cId="0" sldId="269"/>
        </pc:sldMkLst>
        <pc:spChg chg="mod">
          <ac:chgData name="Tanim Ahmed" userId="1bde5a72d83b7a9c" providerId="LiveId" clId="{4CC8A962-4AD0-4579-AC82-604749E44D1F}" dt="2022-09-18T05:23:00.816" v="30"/>
          <ac:spMkLst>
            <pc:docMk/>
            <pc:sldMk cId="0" sldId="269"/>
            <ac:spMk id="90" creationId="{00000000-0000-0000-0000-000000000000}"/>
          </ac:spMkLst>
        </pc:spChg>
      </pc:sldChg>
      <pc:sldChg chg="modSp mod">
        <pc:chgData name="Tanim Ahmed" userId="1bde5a72d83b7a9c" providerId="LiveId" clId="{4CC8A962-4AD0-4579-AC82-604749E44D1F}" dt="2022-09-18T05:37:35.683" v="86" actId="20577"/>
        <pc:sldMkLst>
          <pc:docMk/>
          <pc:sldMk cId="0" sldId="272"/>
        </pc:sldMkLst>
        <pc:spChg chg="mod">
          <ac:chgData name="Tanim Ahmed" userId="1bde5a72d83b7a9c" providerId="LiveId" clId="{4CC8A962-4AD0-4579-AC82-604749E44D1F}" dt="2022-09-18T05:37:35.683" v="86" actId="20577"/>
          <ac:spMkLst>
            <pc:docMk/>
            <pc:sldMk cId="0" sldId="272"/>
            <ac:spMk id="112" creationId="{00000000-0000-0000-0000-000000000000}"/>
          </ac:spMkLst>
        </pc:spChg>
      </pc:sldChg>
      <pc:sldChg chg="modSp mod">
        <pc:chgData name="Tanim Ahmed" userId="1bde5a72d83b7a9c" providerId="LiveId" clId="{4CC8A962-4AD0-4579-AC82-604749E44D1F}" dt="2022-09-18T05:39:16.049" v="87" actId="14100"/>
        <pc:sldMkLst>
          <pc:docMk/>
          <pc:sldMk cId="0" sldId="273"/>
        </pc:sldMkLst>
        <pc:spChg chg="mod">
          <ac:chgData name="Tanim Ahmed" userId="1bde5a72d83b7a9c" providerId="LiveId" clId="{4CC8A962-4AD0-4579-AC82-604749E44D1F}" dt="2022-09-18T05:39:16.049" v="87" actId="14100"/>
          <ac:spMkLst>
            <pc:docMk/>
            <pc:sldMk cId="0" sldId="273"/>
            <ac:spMk id="117" creationId="{00000000-0000-0000-0000-000000000000}"/>
          </ac:spMkLst>
        </pc:spChg>
      </pc:sldChg>
      <pc:sldChg chg="modSp mod">
        <pc:chgData name="Tanim Ahmed" userId="1bde5a72d83b7a9c" providerId="LiveId" clId="{4CC8A962-4AD0-4579-AC82-604749E44D1F}" dt="2022-09-18T05:37:20.344" v="70" actId="12"/>
        <pc:sldMkLst>
          <pc:docMk/>
          <pc:sldMk cId="0" sldId="278"/>
        </pc:sldMkLst>
        <pc:spChg chg="mod">
          <ac:chgData name="Tanim Ahmed" userId="1bde5a72d83b7a9c" providerId="LiveId" clId="{4CC8A962-4AD0-4579-AC82-604749E44D1F}" dt="2022-09-18T05:23:00.816" v="30"/>
          <ac:spMkLst>
            <pc:docMk/>
            <pc:sldMk cId="0" sldId="278"/>
            <ac:spMk id="289" creationId="{00000000-0000-0000-0000-000000000000}"/>
          </ac:spMkLst>
        </pc:spChg>
        <pc:spChg chg="mod">
          <ac:chgData name="Tanim Ahmed" userId="1bde5a72d83b7a9c" providerId="LiveId" clId="{4CC8A962-4AD0-4579-AC82-604749E44D1F}" dt="2022-09-18T05:37:20.344" v="70" actId="12"/>
          <ac:spMkLst>
            <pc:docMk/>
            <pc:sldMk cId="0" sldId="278"/>
            <ac:spMk id="290" creationId="{00000000-0000-0000-0000-000000000000}"/>
          </ac:spMkLst>
        </pc:spChg>
      </pc:sldChg>
      <pc:sldChg chg="modSp mod">
        <pc:chgData name="Tanim Ahmed" userId="1bde5a72d83b7a9c" providerId="LiveId" clId="{4CC8A962-4AD0-4579-AC82-604749E44D1F}" dt="2022-09-18T05:37:16.467" v="69" actId="5793"/>
        <pc:sldMkLst>
          <pc:docMk/>
          <pc:sldMk cId="0" sldId="279"/>
        </pc:sldMkLst>
        <pc:spChg chg="mod">
          <ac:chgData name="Tanim Ahmed" userId="1bde5a72d83b7a9c" providerId="LiveId" clId="{4CC8A962-4AD0-4579-AC82-604749E44D1F}" dt="2022-09-18T05:23:00.816" v="30"/>
          <ac:spMkLst>
            <pc:docMk/>
            <pc:sldMk cId="0" sldId="279"/>
            <ac:spMk id="295" creationId="{00000000-0000-0000-0000-000000000000}"/>
          </ac:spMkLst>
        </pc:spChg>
        <pc:spChg chg="mod">
          <ac:chgData name="Tanim Ahmed" userId="1bde5a72d83b7a9c" providerId="LiveId" clId="{4CC8A962-4AD0-4579-AC82-604749E44D1F}" dt="2022-09-18T05:37:16.467" v="69" actId="5793"/>
          <ac:spMkLst>
            <pc:docMk/>
            <pc:sldMk cId="0" sldId="279"/>
            <ac:spMk id="296" creationId="{00000000-0000-0000-0000-000000000000}"/>
          </ac:spMkLst>
        </pc:spChg>
      </pc:sldChg>
      <pc:sldChg chg="modSp mod">
        <pc:chgData name="Tanim Ahmed" userId="1bde5a72d83b7a9c" providerId="LiveId" clId="{4CC8A962-4AD0-4579-AC82-604749E44D1F}" dt="2022-09-18T05:37:11.095" v="68" actId="12"/>
        <pc:sldMkLst>
          <pc:docMk/>
          <pc:sldMk cId="0" sldId="280"/>
        </pc:sldMkLst>
        <pc:spChg chg="mod">
          <ac:chgData name="Tanim Ahmed" userId="1bde5a72d83b7a9c" providerId="LiveId" clId="{4CC8A962-4AD0-4579-AC82-604749E44D1F}" dt="2022-09-18T05:37:11.095" v="68" actId="12"/>
          <ac:spMkLst>
            <pc:docMk/>
            <pc:sldMk cId="0" sldId="280"/>
            <ac:spMk id="302" creationId="{00000000-0000-0000-0000-000000000000}"/>
          </ac:spMkLst>
        </pc:spChg>
      </pc:sldChg>
      <pc:sldChg chg="modSp mod">
        <pc:chgData name="Tanim Ahmed" userId="1bde5a72d83b7a9c" providerId="LiveId" clId="{4CC8A962-4AD0-4579-AC82-604749E44D1F}" dt="2022-09-18T05:36:59.571" v="66" actId="12"/>
        <pc:sldMkLst>
          <pc:docMk/>
          <pc:sldMk cId="0" sldId="281"/>
        </pc:sldMkLst>
        <pc:spChg chg="mod">
          <ac:chgData name="Tanim Ahmed" userId="1bde5a72d83b7a9c" providerId="LiveId" clId="{4CC8A962-4AD0-4579-AC82-604749E44D1F}" dt="2022-09-18T05:36:59.571" v="66" actId="12"/>
          <ac:spMkLst>
            <pc:docMk/>
            <pc:sldMk cId="0" sldId="281"/>
            <ac:spMk id="307" creationId="{00000000-0000-0000-0000-000000000000}"/>
          </ac:spMkLst>
        </pc:spChg>
      </pc:sldChg>
      <pc:sldChg chg="modSp mod">
        <pc:chgData name="Tanim Ahmed" userId="1bde5a72d83b7a9c" providerId="LiveId" clId="{4CC8A962-4AD0-4579-AC82-604749E44D1F}" dt="2022-09-18T05:36:54.305" v="63" actId="12"/>
        <pc:sldMkLst>
          <pc:docMk/>
          <pc:sldMk cId="0" sldId="282"/>
        </pc:sldMkLst>
        <pc:spChg chg="mod">
          <ac:chgData name="Tanim Ahmed" userId="1bde5a72d83b7a9c" providerId="LiveId" clId="{4CC8A962-4AD0-4579-AC82-604749E44D1F}" dt="2022-09-18T05:23:00.816" v="30"/>
          <ac:spMkLst>
            <pc:docMk/>
            <pc:sldMk cId="0" sldId="282"/>
            <ac:spMk id="312" creationId="{00000000-0000-0000-0000-000000000000}"/>
          </ac:spMkLst>
        </pc:spChg>
        <pc:spChg chg="mod">
          <ac:chgData name="Tanim Ahmed" userId="1bde5a72d83b7a9c" providerId="LiveId" clId="{4CC8A962-4AD0-4579-AC82-604749E44D1F}" dt="2022-09-18T05:36:54.305" v="63" actId="12"/>
          <ac:spMkLst>
            <pc:docMk/>
            <pc:sldMk cId="0" sldId="282"/>
            <ac:spMk id="313" creationId="{00000000-0000-0000-0000-000000000000}"/>
          </ac:spMkLst>
        </pc:spChg>
      </pc:sldChg>
      <pc:sldChg chg="modSp">
        <pc:chgData name="Tanim Ahmed" userId="1bde5a72d83b7a9c" providerId="LiveId" clId="{4CC8A962-4AD0-4579-AC82-604749E44D1F}" dt="2022-09-18T05:23:00.816" v="30"/>
        <pc:sldMkLst>
          <pc:docMk/>
          <pc:sldMk cId="0" sldId="283"/>
        </pc:sldMkLst>
        <pc:spChg chg="mod">
          <ac:chgData name="Tanim Ahmed" userId="1bde5a72d83b7a9c" providerId="LiveId" clId="{4CC8A962-4AD0-4579-AC82-604749E44D1F}" dt="2022-09-18T05:23:00.816" v="30"/>
          <ac:spMkLst>
            <pc:docMk/>
            <pc:sldMk cId="0" sldId="283"/>
            <ac:spMk id="318" creationId="{00000000-0000-0000-0000-000000000000}"/>
          </ac:spMkLst>
        </pc:spChg>
        <pc:spChg chg="mod">
          <ac:chgData name="Tanim Ahmed" userId="1bde5a72d83b7a9c" providerId="LiveId" clId="{4CC8A962-4AD0-4579-AC82-604749E44D1F}" dt="2022-09-18T05:23:00.816" v="30"/>
          <ac:spMkLst>
            <pc:docMk/>
            <pc:sldMk cId="0" sldId="283"/>
            <ac:spMk id="319" creationId="{00000000-0000-0000-0000-000000000000}"/>
          </ac:spMkLst>
        </pc:spChg>
      </pc:sldChg>
      <pc:sldChg chg="modSp">
        <pc:chgData name="Tanim Ahmed" userId="1bde5a72d83b7a9c" providerId="LiveId" clId="{4CC8A962-4AD0-4579-AC82-604749E44D1F}" dt="2022-09-18T05:23:00.816" v="30"/>
        <pc:sldMkLst>
          <pc:docMk/>
          <pc:sldMk cId="0" sldId="284"/>
        </pc:sldMkLst>
        <pc:spChg chg="mod">
          <ac:chgData name="Tanim Ahmed" userId="1bde5a72d83b7a9c" providerId="LiveId" clId="{4CC8A962-4AD0-4579-AC82-604749E44D1F}" dt="2022-09-18T05:23:00.816" v="30"/>
          <ac:spMkLst>
            <pc:docMk/>
            <pc:sldMk cId="0" sldId="284"/>
            <ac:spMk id="325" creationId="{00000000-0000-0000-0000-000000000000}"/>
          </ac:spMkLst>
        </pc:spChg>
        <pc:spChg chg="mod">
          <ac:chgData name="Tanim Ahmed" userId="1bde5a72d83b7a9c" providerId="LiveId" clId="{4CC8A962-4AD0-4579-AC82-604749E44D1F}" dt="2022-09-18T05:23:00.816" v="30"/>
          <ac:spMkLst>
            <pc:docMk/>
            <pc:sldMk cId="0" sldId="284"/>
            <ac:spMk id="326" creationId="{00000000-0000-0000-0000-000000000000}"/>
          </ac:spMkLst>
        </pc:spChg>
      </pc:sldChg>
      <pc:sldChg chg="modSp mod">
        <pc:chgData name="Tanim Ahmed" userId="1bde5a72d83b7a9c" providerId="LiveId" clId="{4CC8A962-4AD0-4579-AC82-604749E44D1F}" dt="2022-09-18T05:36:46.570" v="62" actId="12"/>
        <pc:sldMkLst>
          <pc:docMk/>
          <pc:sldMk cId="0" sldId="285"/>
        </pc:sldMkLst>
        <pc:spChg chg="mod">
          <ac:chgData name="Tanim Ahmed" userId="1bde5a72d83b7a9c" providerId="LiveId" clId="{4CC8A962-4AD0-4579-AC82-604749E44D1F}" dt="2022-09-18T05:36:46.570" v="62" actId="12"/>
          <ac:spMkLst>
            <pc:docMk/>
            <pc:sldMk cId="0" sldId="285"/>
            <ac:spMk id="333" creationId="{00000000-0000-0000-0000-000000000000}"/>
          </ac:spMkLst>
        </pc:spChg>
      </pc:sldChg>
      <pc:sldChg chg="modSp mod">
        <pc:chgData name="Tanim Ahmed" userId="1bde5a72d83b7a9c" providerId="LiveId" clId="{4CC8A962-4AD0-4579-AC82-604749E44D1F}" dt="2022-09-18T05:36:37.858" v="60" actId="5793"/>
        <pc:sldMkLst>
          <pc:docMk/>
          <pc:sldMk cId="0" sldId="288"/>
        </pc:sldMkLst>
        <pc:spChg chg="mod">
          <ac:chgData name="Tanim Ahmed" userId="1bde5a72d83b7a9c" providerId="LiveId" clId="{4CC8A962-4AD0-4579-AC82-604749E44D1F}" dt="2022-09-18T05:23:00.816" v="30"/>
          <ac:spMkLst>
            <pc:docMk/>
            <pc:sldMk cId="0" sldId="288"/>
            <ac:spMk id="348" creationId="{00000000-0000-0000-0000-000000000000}"/>
          </ac:spMkLst>
        </pc:spChg>
        <pc:spChg chg="mod">
          <ac:chgData name="Tanim Ahmed" userId="1bde5a72d83b7a9c" providerId="LiveId" clId="{4CC8A962-4AD0-4579-AC82-604749E44D1F}" dt="2022-09-18T05:36:37.858" v="60" actId="5793"/>
          <ac:spMkLst>
            <pc:docMk/>
            <pc:sldMk cId="0" sldId="288"/>
            <ac:spMk id="349" creationId="{00000000-0000-0000-0000-000000000000}"/>
          </ac:spMkLst>
        </pc:spChg>
      </pc:sldChg>
      <pc:sldChg chg="modSp mod">
        <pc:chgData name="Tanim Ahmed" userId="1bde5a72d83b7a9c" providerId="LiveId" clId="{4CC8A962-4AD0-4579-AC82-604749E44D1F}" dt="2022-09-18T05:36:28.340" v="58" actId="207"/>
        <pc:sldMkLst>
          <pc:docMk/>
          <pc:sldMk cId="0" sldId="290"/>
        </pc:sldMkLst>
        <pc:spChg chg="mod">
          <ac:chgData name="Tanim Ahmed" userId="1bde5a72d83b7a9c" providerId="LiveId" clId="{4CC8A962-4AD0-4579-AC82-604749E44D1F}" dt="2022-09-18T05:36:28.340" v="58" actId="207"/>
          <ac:spMkLst>
            <pc:docMk/>
            <pc:sldMk cId="0" sldId="290"/>
            <ac:spMk id="81" creationId="{00000000-0000-0000-0000-000000000000}"/>
          </ac:spMkLst>
        </pc:spChg>
        <pc:spChg chg="mod">
          <ac:chgData name="Tanim Ahmed" userId="1bde5a72d83b7a9c" providerId="LiveId" clId="{4CC8A962-4AD0-4579-AC82-604749E44D1F}" dt="2022-09-18T05:36:28.340" v="58" actId="207"/>
          <ac:spMkLst>
            <pc:docMk/>
            <pc:sldMk cId="0" sldId="290"/>
            <ac:spMk id="82" creationId="{00000000-0000-0000-0000-000000000000}"/>
          </ac:spMkLst>
        </pc:spChg>
        <pc:spChg chg="mod">
          <ac:chgData name="Tanim Ahmed" userId="1bde5a72d83b7a9c" providerId="LiveId" clId="{4CC8A962-4AD0-4579-AC82-604749E44D1F}" dt="2022-09-18T05:36:28.340" v="58" actId="207"/>
          <ac:spMkLst>
            <pc:docMk/>
            <pc:sldMk cId="0" sldId="290"/>
            <ac:spMk id="83" creationId="{00000000-0000-0000-0000-000000000000}"/>
          </ac:spMkLst>
        </pc:spChg>
      </pc:sldChg>
      <pc:sldChg chg="modSp mod">
        <pc:chgData name="Tanim Ahmed" userId="1bde5a72d83b7a9c" providerId="LiveId" clId="{4CC8A962-4AD0-4579-AC82-604749E44D1F}" dt="2022-09-18T05:36:24.275" v="57" actId="207"/>
        <pc:sldMkLst>
          <pc:docMk/>
          <pc:sldMk cId="0" sldId="293"/>
        </pc:sldMkLst>
        <pc:spChg chg="mod">
          <ac:chgData name="Tanim Ahmed" userId="1bde5a72d83b7a9c" providerId="LiveId" clId="{4CC8A962-4AD0-4579-AC82-604749E44D1F}" dt="2022-09-18T05:36:24.275" v="57" actId="207"/>
          <ac:spMkLst>
            <pc:docMk/>
            <pc:sldMk cId="0" sldId="293"/>
            <ac:spMk id="107" creationId="{00000000-0000-0000-0000-000000000000}"/>
          </ac:spMkLst>
        </pc:spChg>
        <pc:spChg chg="mod">
          <ac:chgData name="Tanim Ahmed" userId="1bde5a72d83b7a9c" providerId="LiveId" clId="{4CC8A962-4AD0-4579-AC82-604749E44D1F}" dt="2022-09-18T05:36:24.275" v="57" actId="207"/>
          <ac:spMkLst>
            <pc:docMk/>
            <pc:sldMk cId="0" sldId="293"/>
            <ac:spMk id="108" creationId="{00000000-0000-0000-0000-000000000000}"/>
          </ac:spMkLst>
        </pc:spChg>
      </pc:sldChg>
      <pc:sldChg chg="modSp mod">
        <pc:chgData name="Tanim Ahmed" userId="1bde5a72d83b7a9c" providerId="LiveId" clId="{4CC8A962-4AD0-4579-AC82-604749E44D1F}" dt="2022-09-18T05:36:19.269" v="56" actId="12"/>
        <pc:sldMkLst>
          <pc:docMk/>
          <pc:sldMk cId="0" sldId="297"/>
        </pc:sldMkLst>
        <pc:spChg chg="mod">
          <ac:chgData name="Tanim Ahmed" userId="1bde5a72d83b7a9c" providerId="LiveId" clId="{4CC8A962-4AD0-4579-AC82-604749E44D1F}" dt="2022-09-18T05:36:19.269" v="56" actId="12"/>
          <ac:spMkLst>
            <pc:docMk/>
            <pc:sldMk cId="0" sldId="297"/>
            <ac:spMk id="143" creationId="{00000000-0000-0000-0000-000000000000}"/>
          </ac:spMkLst>
        </pc:spChg>
      </pc:sldChg>
      <pc:sldChg chg="delSp modSp mod">
        <pc:chgData name="Tanim Ahmed" userId="1bde5a72d83b7a9c" providerId="LiveId" clId="{4CC8A962-4AD0-4579-AC82-604749E44D1F}" dt="2022-09-18T05:36:12.685" v="55" actId="478"/>
        <pc:sldMkLst>
          <pc:docMk/>
          <pc:sldMk cId="0" sldId="298"/>
        </pc:sldMkLst>
        <pc:spChg chg="mod">
          <ac:chgData name="Tanim Ahmed" userId="1bde5a72d83b7a9c" providerId="LiveId" clId="{4CC8A962-4AD0-4579-AC82-604749E44D1F}" dt="2022-09-18T05:36:10.507" v="54" actId="207"/>
          <ac:spMkLst>
            <pc:docMk/>
            <pc:sldMk cId="0" sldId="298"/>
            <ac:spMk id="149" creationId="{00000000-0000-0000-0000-000000000000}"/>
          </ac:spMkLst>
        </pc:spChg>
        <pc:spChg chg="del mod">
          <ac:chgData name="Tanim Ahmed" userId="1bde5a72d83b7a9c" providerId="LiveId" clId="{4CC8A962-4AD0-4579-AC82-604749E44D1F}" dt="2022-09-18T05:36:12.685" v="55" actId="478"/>
          <ac:spMkLst>
            <pc:docMk/>
            <pc:sldMk cId="0" sldId="298"/>
            <ac:spMk id="150" creationId="{00000000-0000-0000-0000-000000000000}"/>
          </ac:spMkLst>
        </pc:spChg>
      </pc:sldChg>
      <pc:sldChg chg="modSp mod">
        <pc:chgData name="Tanim Ahmed" userId="1bde5a72d83b7a9c" providerId="LiveId" clId="{4CC8A962-4AD0-4579-AC82-604749E44D1F}" dt="2022-09-18T05:36:04.291" v="53" actId="207"/>
        <pc:sldMkLst>
          <pc:docMk/>
          <pc:sldMk cId="0" sldId="302"/>
        </pc:sldMkLst>
        <pc:spChg chg="mod">
          <ac:chgData name="Tanim Ahmed" userId="1bde5a72d83b7a9c" providerId="LiveId" clId="{4CC8A962-4AD0-4579-AC82-604749E44D1F}" dt="2022-09-18T05:36:04.291" v="53" actId="207"/>
          <ac:spMkLst>
            <pc:docMk/>
            <pc:sldMk cId="0" sldId="302"/>
            <ac:spMk id="176" creationId="{00000000-0000-0000-0000-000000000000}"/>
          </ac:spMkLst>
        </pc:spChg>
        <pc:spChg chg="mod">
          <ac:chgData name="Tanim Ahmed" userId="1bde5a72d83b7a9c" providerId="LiveId" clId="{4CC8A962-4AD0-4579-AC82-604749E44D1F}" dt="2022-09-18T05:36:04.291" v="53" actId="207"/>
          <ac:spMkLst>
            <pc:docMk/>
            <pc:sldMk cId="0" sldId="302"/>
            <ac:spMk id="177" creationId="{00000000-0000-0000-0000-000000000000}"/>
          </ac:spMkLst>
        </pc:spChg>
      </pc:sldChg>
      <pc:sldChg chg="modSp mod">
        <pc:chgData name="Tanim Ahmed" userId="1bde5a72d83b7a9c" providerId="LiveId" clId="{4CC8A962-4AD0-4579-AC82-604749E44D1F}" dt="2022-09-18T05:36:01.094" v="52" actId="12"/>
        <pc:sldMkLst>
          <pc:docMk/>
          <pc:sldMk cId="0" sldId="303"/>
        </pc:sldMkLst>
        <pc:spChg chg="mod">
          <ac:chgData name="Tanim Ahmed" userId="1bde5a72d83b7a9c" providerId="LiveId" clId="{4CC8A962-4AD0-4579-AC82-604749E44D1F}" dt="2022-09-18T05:36:01.094" v="52" actId="12"/>
          <ac:spMkLst>
            <pc:docMk/>
            <pc:sldMk cId="0" sldId="303"/>
            <ac:spMk id="184" creationId="{00000000-0000-0000-0000-000000000000}"/>
          </ac:spMkLst>
        </pc:spChg>
      </pc:sldChg>
      <pc:sldChg chg="modSp mod">
        <pc:chgData name="Tanim Ahmed" userId="1bde5a72d83b7a9c" providerId="LiveId" clId="{4CC8A962-4AD0-4579-AC82-604749E44D1F}" dt="2022-09-18T05:35:55.720" v="51" actId="207"/>
        <pc:sldMkLst>
          <pc:docMk/>
          <pc:sldMk cId="0" sldId="305"/>
        </pc:sldMkLst>
        <pc:spChg chg="mod">
          <ac:chgData name="Tanim Ahmed" userId="1bde5a72d83b7a9c" providerId="LiveId" clId="{4CC8A962-4AD0-4579-AC82-604749E44D1F}" dt="2022-09-18T05:35:55.720" v="51" actId="207"/>
          <ac:spMkLst>
            <pc:docMk/>
            <pc:sldMk cId="0" sldId="305"/>
            <ac:spMk id="197" creationId="{00000000-0000-0000-0000-000000000000}"/>
          </ac:spMkLst>
        </pc:spChg>
        <pc:spChg chg="mod">
          <ac:chgData name="Tanim Ahmed" userId="1bde5a72d83b7a9c" providerId="LiveId" clId="{4CC8A962-4AD0-4579-AC82-604749E44D1F}" dt="2022-09-18T05:35:55.720" v="51" actId="207"/>
          <ac:spMkLst>
            <pc:docMk/>
            <pc:sldMk cId="0" sldId="305"/>
            <ac:spMk id="198" creationId="{00000000-0000-0000-0000-000000000000}"/>
          </ac:spMkLst>
        </pc:spChg>
      </pc:sldChg>
      <pc:sldChg chg="modSp mod">
        <pc:chgData name="Tanim Ahmed" userId="1bde5a72d83b7a9c" providerId="LiveId" clId="{4CC8A962-4AD0-4579-AC82-604749E44D1F}" dt="2022-09-18T05:35:52.492" v="50" actId="12"/>
        <pc:sldMkLst>
          <pc:docMk/>
          <pc:sldMk cId="0" sldId="306"/>
        </pc:sldMkLst>
        <pc:spChg chg="mod">
          <ac:chgData name="Tanim Ahmed" userId="1bde5a72d83b7a9c" providerId="LiveId" clId="{4CC8A962-4AD0-4579-AC82-604749E44D1F}" dt="2022-09-18T05:35:52.492" v="50" actId="12"/>
          <ac:spMkLst>
            <pc:docMk/>
            <pc:sldMk cId="0" sldId="306"/>
            <ac:spMk id="204" creationId="{00000000-0000-0000-0000-000000000000}"/>
          </ac:spMkLst>
        </pc:spChg>
      </pc:sldChg>
      <pc:sldChg chg="modSp mod">
        <pc:chgData name="Tanim Ahmed" userId="1bde5a72d83b7a9c" providerId="LiveId" clId="{4CC8A962-4AD0-4579-AC82-604749E44D1F}" dt="2022-09-18T05:35:45.208" v="49" actId="207"/>
        <pc:sldMkLst>
          <pc:docMk/>
          <pc:sldMk cId="0" sldId="308"/>
        </pc:sldMkLst>
        <pc:spChg chg="mod">
          <ac:chgData name="Tanim Ahmed" userId="1bde5a72d83b7a9c" providerId="LiveId" clId="{4CC8A962-4AD0-4579-AC82-604749E44D1F}" dt="2022-09-18T05:35:45.208" v="49" actId="207"/>
          <ac:spMkLst>
            <pc:docMk/>
            <pc:sldMk cId="0" sldId="308"/>
            <ac:spMk id="221" creationId="{00000000-0000-0000-0000-000000000000}"/>
          </ac:spMkLst>
        </pc:spChg>
        <pc:spChg chg="mod">
          <ac:chgData name="Tanim Ahmed" userId="1bde5a72d83b7a9c" providerId="LiveId" clId="{4CC8A962-4AD0-4579-AC82-604749E44D1F}" dt="2022-09-18T05:35:45.208" v="49" actId="207"/>
          <ac:spMkLst>
            <pc:docMk/>
            <pc:sldMk cId="0" sldId="308"/>
            <ac:spMk id="222" creationId="{00000000-0000-0000-0000-000000000000}"/>
          </ac:spMkLst>
        </pc:spChg>
      </pc:sldChg>
      <pc:sldChg chg="modSp mod">
        <pc:chgData name="Tanim Ahmed" userId="1bde5a72d83b7a9c" providerId="LiveId" clId="{4CC8A962-4AD0-4579-AC82-604749E44D1F}" dt="2022-09-18T05:35:41.445" v="48" actId="207"/>
        <pc:sldMkLst>
          <pc:docMk/>
          <pc:sldMk cId="0" sldId="310"/>
        </pc:sldMkLst>
        <pc:spChg chg="mod">
          <ac:chgData name="Tanim Ahmed" userId="1bde5a72d83b7a9c" providerId="LiveId" clId="{4CC8A962-4AD0-4579-AC82-604749E44D1F}" dt="2022-09-18T05:35:41.445" v="48" actId="207"/>
          <ac:spMkLst>
            <pc:docMk/>
            <pc:sldMk cId="0" sldId="310"/>
            <ac:spMk id="74" creationId="{00000000-0000-0000-0000-000000000000}"/>
          </ac:spMkLst>
        </pc:spChg>
        <pc:spChg chg="mod">
          <ac:chgData name="Tanim Ahmed" userId="1bde5a72d83b7a9c" providerId="LiveId" clId="{4CC8A962-4AD0-4579-AC82-604749E44D1F}" dt="2022-09-18T05:35:41.445" v="48" actId="207"/>
          <ac:spMkLst>
            <pc:docMk/>
            <pc:sldMk cId="0" sldId="310"/>
            <ac:spMk id="75" creationId="{00000000-0000-0000-0000-000000000000}"/>
          </ac:spMkLst>
        </pc:spChg>
        <pc:spChg chg="mod">
          <ac:chgData name="Tanim Ahmed" userId="1bde5a72d83b7a9c" providerId="LiveId" clId="{4CC8A962-4AD0-4579-AC82-604749E44D1F}" dt="2022-09-18T05:35:41.445" v="48" actId="207"/>
          <ac:spMkLst>
            <pc:docMk/>
            <pc:sldMk cId="0" sldId="310"/>
            <ac:spMk id="76" creationId="{00000000-0000-0000-0000-000000000000}"/>
          </ac:spMkLst>
        </pc:spChg>
        <pc:spChg chg="mod">
          <ac:chgData name="Tanim Ahmed" userId="1bde5a72d83b7a9c" providerId="LiveId" clId="{4CC8A962-4AD0-4579-AC82-604749E44D1F}" dt="2022-09-18T05:35:41.445" v="48" actId="207"/>
          <ac:spMkLst>
            <pc:docMk/>
            <pc:sldMk cId="0" sldId="310"/>
            <ac:spMk id="78" creationId="{00000000-0000-0000-0000-000000000000}"/>
          </ac:spMkLst>
        </pc:spChg>
        <pc:spChg chg="mod">
          <ac:chgData name="Tanim Ahmed" userId="1bde5a72d83b7a9c" providerId="LiveId" clId="{4CC8A962-4AD0-4579-AC82-604749E44D1F}" dt="2022-09-18T05:35:41.445" v="48" actId="207"/>
          <ac:spMkLst>
            <pc:docMk/>
            <pc:sldMk cId="0" sldId="310"/>
            <ac:spMk id="79" creationId="{00000000-0000-0000-0000-000000000000}"/>
          </ac:spMkLst>
        </pc:spChg>
        <pc:spChg chg="mod">
          <ac:chgData name="Tanim Ahmed" userId="1bde5a72d83b7a9c" providerId="LiveId" clId="{4CC8A962-4AD0-4579-AC82-604749E44D1F}" dt="2022-09-18T05:35:41.445" v="48" actId="207"/>
          <ac:spMkLst>
            <pc:docMk/>
            <pc:sldMk cId="0" sldId="310"/>
            <ac:spMk id="80" creationId="{00000000-0000-0000-0000-000000000000}"/>
          </ac:spMkLst>
        </pc:spChg>
        <pc:spChg chg="mod">
          <ac:chgData name="Tanim Ahmed" userId="1bde5a72d83b7a9c" providerId="LiveId" clId="{4CC8A962-4AD0-4579-AC82-604749E44D1F}" dt="2022-09-18T05:35:41.445" v="48" actId="207"/>
          <ac:spMkLst>
            <pc:docMk/>
            <pc:sldMk cId="0" sldId="310"/>
            <ac:spMk id="81" creationId="{00000000-0000-0000-0000-000000000000}"/>
          </ac:spMkLst>
        </pc:spChg>
      </pc:sldChg>
      <pc:sldChg chg="modSp mod">
        <pc:chgData name="Tanim Ahmed" userId="1bde5a72d83b7a9c" providerId="LiveId" clId="{4CC8A962-4AD0-4579-AC82-604749E44D1F}" dt="2022-09-18T05:35:39.077" v="47" actId="207"/>
        <pc:sldMkLst>
          <pc:docMk/>
          <pc:sldMk cId="0" sldId="312"/>
        </pc:sldMkLst>
        <pc:spChg chg="mod">
          <ac:chgData name="Tanim Ahmed" userId="1bde5a72d83b7a9c" providerId="LiveId" clId="{4CC8A962-4AD0-4579-AC82-604749E44D1F}" dt="2022-09-18T05:35:39.077" v="47" actId="207"/>
          <ac:spMkLst>
            <pc:docMk/>
            <pc:sldMk cId="0" sldId="312"/>
            <ac:spMk id="93" creationId="{00000000-0000-0000-0000-000000000000}"/>
          </ac:spMkLst>
        </pc:spChg>
        <pc:spChg chg="mod">
          <ac:chgData name="Tanim Ahmed" userId="1bde5a72d83b7a9c" providerId="LiveId" clId="{4CC8A962-4AD0-4579-AC82-604749E44D1F}" dt="2022-09-18T05:35:39.077" v="47" actId="207"/>
          <ac:spMkLst>
            <pc:docMk/>
            <pc:sldMk cId="0" sldId="312"/>
            <ac:spMk id="94" creationId="{00000000-0000-0000-0000-000000000000}"/>
          </ac:spMkLst>
        </pc:spChg>
      </pc:sldChg>
      <pc:sldChg chg="modSp mod">
        <pc:chgData name="Tanim Ahmed" userId="1bde5a72d83b7a9c" providerId="LiveId" clId="{4CC8A962-4AD0-4579-AC82-604749E44D1F}" dt="2022-09-18T05:35:36.116" v="46" actId="207"/>
        <pc:sldMkLst>
          <pc:docMk/>
          <pc:sldMk cId="0" sldId="313"/>
        </pc:sldMkLst>
        <pc:spChg chg="mod">
          <ac:chgData name="Tanim Ahmed" userId="1bde5a72d83b7a9c" providerId="LiveId" clId="{4CC8A962-4AD0-4579-AC82-604749E44D1F}" dt="2022-09-18T05:35:36.116" v="46" actId="207"/>
          <ac:spMkLst>
            <pc:docMk/>
            <pc:sldMk cId="0" sldId="313"/>
            <ac:spMk id="99" creationId="{00000000-0000-0000-0000-000000000000}"/>
          </ac:spMkLst>
        </pc:spChg>
        <pc:spChg chg="mod">
          <ac:chgData name="Tanim Ahmed" userId="1bde5a72d83b7a9c" providerId="LiveId" clId="{4CC8A962-4AD0-4579-AC82-604749E44D1F}" dt="2022-09-18T05:35:36.116" v="46" actId="207"/>
          <ac:spMkLst>
            <pc:docMk/>
            <pc:sldMk cId="0" sldId="313"/>
            <ac:spMk id="100" creationId="{00000000-0000-0000-0000-000000000000}"/>
          </ac:spMkLst>
        </pc:spChg>
      </pc:sldChg>
      <pc:sldChg chg="modSp mod">
        <pc:chgData name="Tanim Ahmed" userId="1bde5a72d83b7a9c" providerId="LiveId" clId="{4CC8A962-4AD0-4579-AC82-604749E44D1F}" dt="2022-09-18T05:35:31.731" v="45" actId="207"/>
        <pc:sldMkLst>
          <pc:docMk/>
          <pc:sldMk cId="0" sldId="315"/>
        </pc:sldMkLst>
        <pc:spChg chg="mod">
          <ac:chgData name="Tanim Ahmed" userId="1bde5a72d83b7a9c" providerId="LiveId" clId="{4CC8A962-4AD0-4579-AC82-604749E44D1F}" dt="2022-09-18T05:35:31.731" v="45" actId="207"/>
          <ac:spMkLst>
            <pc:docMk/>
            <pc:sldMk cId="0" sldId="315"/>
            <ac:spMk id="123" creationId="{00000000-0000-0000-0000-000000000000}"/>
          </ac:spMkLst>
        </pc:spChg>
      </pc:sldChg>
      <pc:sldChg chg="modSp mod">
        <pc:chgData name="Tanim Ahmed" userId="1bde5a72d83b7a9c" providerId="LiveId" clId="{4CC8A962-4AD0-4579-AC82-604749E44D1F}" dt="2022-09-18T05:35:26.107" v="43" actId="12"/>
        <pc:sldMkLst>
          <pc:docMk/>
          <pc:sldMk cId="0" sldId="316"/>
        </pc:sldMkLst>
        <pc:spChg chg="mod">
          <ac:chgData name="Tanim Ahmed" userId="1bde5a72d83b7a9c" providerId="LiveId" clId="{4CC8A962-4AD0-4579-AC82-604749E44D1F}" dt="2022-09-18T05:35:26.107" v="43" actId="12"/>
          <ac:spMkLst>
            <pc:docMk/>
            <pc:sldMk cId="0" sldId="316"/>
            <ac:spMk id="340" creationId="{00000000-0000-0000-0000-000000000000}"/>
          </ac:spMkLst>
        </pc:spChg>
      </pc:sldChg>
      <pc:sldChg chg="modSp mod">
        <pc:chgData name="Tanim Ahmed" userId="1bde5a72d83b7a9c" providerId="LiveId" clId="{4CC8A962-4AD0-4579-AC82-604749E44D1F}" dt="2022-09-18T05:35:18.181" v="42" actId="12"/>
        <pc:sldMkLst>
          <pc:docMk/>
          <pc:sldMk cId="0" sldId="318"/>
        </pc:sldMkLst>
        <pc:spChg chg="mod">
          <ac:chgData name="Tanim Ahmed" userId="1bde5a72d83b7a9c" providerId="LiveId" clId="{4CC8A962-4AD0-4579-AC82-604749E44D1F}" dt="2022-09-18T05:35:18.181" v="42" actId="12"/>
          <ac:spMkLst>
            <pc:docMk/>
            <pc:sldMk cId="0" sldId="318"/>
            <ac:spMk id="345" creationId="{00000000-0000-0000-0000-000000000000}"/>
          </ac:spMkLst>
        </pc:spChg>
      </pc:sldChg>
      <pc:sldChg chg="modSp mod">
        <pc:chgData name="Tanim Ahmed" userId="1bde5a72d83b7a9c" providerId="LiveId" clId="{4CC8A962-4AD0-4579-AC82-604749E44D1F}" dt="2022-09-18T05:35:07.956" v="40" actId="207"/>
        <pc:sldMkLst>
          <pc:docMk/>
          <pc:sldMk cId="0" sldId="320"/>
        </pc:sldMkLst>
        <pc:spChg chg="mod">
          <ac:chgData name="Tanim Ahmed" userId="1bde5a72d83b7a9c" providerId="LiveId" clId="{4CC8A962-4AD0-4579-AC82-604749E44D1F}" dt="2022-09-18T05:35:07.956" v="40" actId="207"/>
          <ac:spMkLst>
            <pc:docMk/>
            <pc:sldMk cId="0" sldId="320"/>
            <ac:spMk id="183" creationId="{00000000-0000-0000-0000-000000000000}"/>
          </ac:spMkLst>
        </pc:spChg>
        <pc:spChg chg="mod">
          <ac:chgData name="Tanim Ahmed" userId="1bde5a72d83b7a9c" providerId="LiveId" clId="{4CC8A962-4AD0-4579-AC82-604749E44D1F}" dt="2022-09-18T05:35:07.956" v="40" actId="207"/>
          <ac:spMkLst>
            <pc:docMk/>
            <pc:sldMk cId="0" sldId="320"/>
            <ac:spMk id="184" creationId="{00000000-0000-0000-0000-000000000000}"/>
          </ac:spMkLst>
        </pc:spChg>
      </pc:sldChg>
      <pc:sldChg chg="modSp mod">
        <pc:chgData name="Tanim Ahmed" userId="1bde5a72d83b7a9c" providerId="LiveId" clId="{4CC8A962-4AD0-4579-AC82-604749E44D1F}" dt="2022-09-18T05:35:03.027" v="39" actId="207"/>
        <pc:sldMkLst>
          <pc:docMk/>
          <pc:sldMk cId="0" sldId="324"/>
        </pc:sldMkLst>
        <pc:spChg chg="mod">
          <ac:chgData name="Tanim Ahmed" userId="1bde5a72d83b7a9c" providerId="LiveId" clId="{4CC8A962-4AD0-4579-AC82-604749E44D1F}" dt="2022-09-18T05:35:03.027" v="39" actId="207"/>
          <ac:spMkLst>
            <pc:docMk/>
            <pc:sldMk cId="0" sldId="324"/>
            <ac:spMk id="210" creationId="{00000000-0000-0000-0000-000000000000}"/>
          </ac:spMkLst>
        </pc:spChg>
        <pc:spChg chg="mod">
          <ac:chgData name="Tanim Ahmed" userId="1bde5a72d83b7a9c" providerId="LiveId" clId="{4CC8A962-4AD0-4579-AC82-604749E44D1F}" dt="2022-09-18T05:35:03.027" v="39" actId="207"/>
          <ac:spMkLst>
            <pc:docMk/>
            <pc:sldMk cId="0" sldId="324"/>
            <ac:spMk id="211" creationId="{00000000-0000-0000-0000-000000000000}"/>
          </ac:spMkLst>
        </pc:spChg>
      </pc:sldChg>
      <pc:sldChg chg="modSp mod">
        <pc:chgData name="Tanim Ahmed" userId="1bde5a72d83b7a9c" providerId="LiveId" clId="{4CC8A962-4AD0-4579-AC82-604749E44D1F}" dt="2022-09-18T05:33:47.892" v="33" actId="207"/>
        <pc:sldMkLst>
          <pc:docMk/>
          <pc:sldMk cId="0" sldId="333"/>
        </pc:sldMkLst>
        <pc:spChg chg="mod">
          <ac:chgData name="Tanim Ahmed" userId="1bde5a72d83b7a9c" providerId="LiveId" clId="{4CC8A962-4AD0-4579-AC82-604749E44D1F}" dt="2022-09-18T05:33:47.892" v="33" actId="207"/>
          <ac:spMkLst>
            <pc:docMk/>
            <pc:sldMk cId="0" sldId="333"/>
            <ac:spMk id="311" creationId="{00000000-0000-0000-0000-000000000000}"/>
          </ac:spMkLst>
        </pc:spChg>
        <pc:spChg chg="mod">
          <ac:chgData name="Tanim Ahmed" userId="1bde5a72d83b7a9c" providerId="LiveId" clId="{4CC8A962-4AD0-4579-AC82-604749E44D1F}" dt="2022-09-18T05:33:47.892" v="33" actId="207"/>
          <ac:spMkLst>
            <pc:docMk/>
            <pc:sldMk cId="0" sldId="333"/>
            <ac:spMk id="312" creationId="{00000000-0000-0000-0000-000000000000}"/>
          </ac:spMkLst>
        </pc:spChg>
        <pc:spChg chg="mod">
          <ac:chgData name="Tanim Ahmed" userId="1bde5a72d83b7a9c" providerId="LiveId" clId="{4CC8A962-4AD0-4579-AC82-604749E44D1F}" dt="2022-09-18T05:33:47.892" v="33" actId="207"/>
          <ac:spMkLst>
            <pc:docMk/>
            <pc:sldMk cId="0" sldId="333"/>
            <ac:spMk id="313" creationId="{00000000-0000-0000-0000-000000000000}"/>
          </ac:spMkLst>
        </pc:spChg>
        <pc:spChg chg="mod">
          <ac:chgData name="Tanim Ahmed" userId="1bde5a72d83b7a9c" providerId="LiveId" clId="{4CC8A962-4AD0-4579-AC82-604749E44D1F}" dt="2022-09-18T05:33:47.892" v="33" actId="207"/>
          <ac:spMkLst>
            <pc:docMk/>
            <pc:sldMk cId="0" sldId="333"/>
            <ac:spMk id="314" creationId="{00000000-0000-0000-0000-000000000000}"/>
          </ac:spMkLst>
        </pc:spChg>
        <pc:spChg chg="mod">
          <ac:chgData name="Tanim Ahmed" userId="1bde5a72d83b7a9c" providerId="LiveId" clId="{4CC8A962-4AD0-4579-AC82-604749E44D1F}" dt="2022-09-18T05:33:47.892" v="33" actId="207"/>
          <ac:spMkLst>
            <pc:docMk/>
            <pc:sldMk cId="0" sldId="333"/>
            <ac:spMk id="315" creationId="{00000000-0000-0000-0000-000000000000}"/>
          </ac:spMkLst>
        </pc:spChg>
        <pc:spChg chg="mod">
          <ac:chgData name="Tanim Ahmed" userId="1bde5a72d83b7a9c" providerId="LiveId" clId="{4CC8A962-4AD0-4579-AC82-604749E44D1F}" dt="2022-09-18T05:33:47.892" v="33" actId="207"/>
          <ac:spMkLst>
            <pc:docMk/>
            <pc:sldMk cId="0" sldId="333"/>
            <ac:spMk id="316" creationId="{00000000-0000-0000-0000-000000000000}"/>
          </ac:spMkLst>
        </pc:spChg>
        <pc:spChg chg="mod">
          <ac:chgData name="Tanim Ahmed" userId="1bde5a72d83b7a9c" providerId="LiveId" clId="{4CC8A962-4AD0-4579-AC82-604749E44D1F}" dt="2022-09-18T05:33:47.892" v="33" actId="207"/>
          <ac:spMkLst>
            <pc:docMk/>
            <pc:sldMk cId="0" sldId="333"/>
            <ac:spMk id="317" creationId="{00000000-0000-0000-0000-000000000000}"/>
          </ac:spMkLst>
        </pc:spChg>
        <pc:spChg chg="mod">
          <ac:chgData name="Tanim Ahmed" userId="1bde5a72d83b7a9c" providerId="LiveId" clId="{4CC8A962-4AD0-4579-AC82-604749E44D1F}" dt="2022-09-18T05:33:47.892" v="33" actId="207"/>
          <ac:spMkLst>
            <pc:docMk/>
            <pc:sldMk cId="0" sldId="333"/>
            <ac:spMk id="318" creationId="{00000000-0000-0000-0000-000000000000}"/>
          </ac:spMkLst>
        </pc:spChg>
        <pc:spChg chg="mod">
          <ac:chgData name="Tanim Ahmed" userId="1bde5a72d83b7a9c" providerId="LiveId" clId="{4CC8A962-4AD0-4579-AC82-604749E44D1F}" dt="2022-09-18T05:33:47.892" v="33" actId="207"/>
          <ac:spMkLst>
            <pc:docMk/>
            <pc:sldMk cId="0" sldId="333"/>
            <ac:spMk id="319" creationId="{00000000-0000-0000-0000-000000000000}"/>
          </ac:spMkLst>
        </pc:spChg>
      </pc:sldChg>
      <pc:sldChg chg="modSp mod">
        <pc:chgData name="Tanim Ahmed" userId="1bde5a72d83b7a9c" providerId="LiveId" clId="{4CC8A962-4AD0-4579-AC82-604749E44D1F}" dt="2022-09-18T05:34:06.428" v="34" actId="207"/>
        <pc:sldMkLst>
          <pc:docMk/>
          <pc:sldMk cId="0" sldId="336"/>
        </pc:sldMkLst>
        <pc:spChg chg="mod">
          <ac:chgData name="Tanim Ahmed" userId="1bde5a72d83b7a9c" providerId="LiveId" clId="{4CC8A962-4AD0-4579-AC82-604749E44D1F}" dt="2022-09-18T05:34:06.428" v="34" actId="207"/>
          <ac:spMkLst>
            <pc:docMk/>
            <pc:sldMk cId="0" sldId="336"/>
            <ac:spMk id="40" creationId="{00000000-0000-0000-0000-000000000000}"/>
          </ac:spMkLst>
        </pc:spChg>
        <pc:spChg chg="mod">
          <ac:chgData name="Tanim Ahmed" userId="1bde5a72d83b7a9c" providerId="LiveId" clId="{4CC8A962-4AD0-4579-AC82-604749E44D1F}" dt="2022-09-18T05:34:06.428" v="34" actId="207"/>
          <ac:spMkLst>
            <pc:docMk/>
            <pc:sldMk cId="0" sldId="336"/>
            <ac:spMk id="41" creationId="{00000000-0000-0000-0000-000000000000}"/>
          </ac:spMkLst>
        </pc:spChg>
        <pc:spChg chg="mod">
          <ac:chgData name="Tanim Ahmed" userId="1bde5a72d83b7a9c" providerId="LiveId" clId="{4CC8A962-4AD0-4579-AC82-604749E44D1F}" dt="2022-09-18T05:34:06.428" v="34" actId="207"/>
          <ac:spMkLst>
            <pc:docMk/>
            <pc:sldMk cId="0" sldId="336"/>
            <ac:spMk id="42" creationId="{00000000-0000-0000-0000-000000000000}"/>
          </ac:spMkLst>
        </pc:spChg>
      </pc:sldChg>
      <pc:sldChg chg="modSp mod">
        <pc:chgData name="Tanim Ahmed" userId="1bde5a72d83b7a9c" providerId="LiveId" clId="{4CC8A962-4AD0-4579-AC82-604749E44D1F}" dt="2022-09-18T05:34:49.059" v="38" actId="207"/>
        <pc:sldMkLst>
          <pc:docMk/>
          <pc:sldMk cId="0" sldId="338"/>
        </pc:sldMkLst>
        <pc:spChg chg="mod">
          <ac:chgData name="Tanim Ahmed" userId="1bde5a72d83b7a9c" providerId="LiveId" clId="{4CC8A962-4AD0-4579-AC82-604749E44D1F}" dt="2022-09-18T05:34:49.059" v="38" actId="207"/>
          <ac:spMkLst>
            <pc:docMk/>
            <pc:sldMk cId="0" sldId="338"/>
            <ac:spMk id="54" creationId="{00000000-0000-0000-0000-000000000000}"/>
          </ac:spMkLst>
        </pc:spChg>
        <pc:spChg chg="mod">
          <ac:chgData name="Tanim Ahmed" userId="1bde5a72d83b7a9c" providerId="LiveId" clId="{4CC8A962-4AD0-4579-AC82-604749E44D1F}" dt="2022-09-18T05:34:49.059" v="38" actId="207"/>
          <ac:spMkLst>
            <pc:docMk/>
            <pc:sldMk cId="0" sldId="338"/>
            <ac:spMk id="55" creationId="{00000000-0000-0000-0000-000000000000}"/>
          </ac:spMkLst>
        </pc:spChg>
      </pc:sldChg>
      <pc:sldChg chg="modSp mod">
        <pc:chgData name="Tanim Ahmed" userId="1bde5a72d83b7a9c" providerId="LiveId" clId="{4CC8A962-4AD0-4579-AC82-604749E44D1F}" dt="2022-09-18T05:34:43.960" v="37" actId="207"/>
        <pc:sldMkLst>
          <pc:docMk/>
          <pc:sldMk cId="0" sldId="341"/>
        </pc:sldMkLst>
        <pc:spChg chg="mod">
          <ac:chgData name="Tanim Ahmed" userId="1bde5a72d83b7a9c" providerId="LiveId" clId="{4CC8A962-4AD0-4579-AC82-604749E44D1F}" dt="2022-09-18T05:34:43.960" v="37" actId="207"/>
          <ac:spMkLst>
            <pc:docMk/>
            <pc:sldMk cId="0" sldId="341"/>
            <ac:spMk id="83" creationId="{00000000-0000-0000-0000-000000000000}"/>
          </ac:spMkLst>
        </pc:spChg>
      </pc:sldChg>
      <pc:sldChg chg="modSp mod">
        <pc:chgData name="Tanim Ahmed" userId="1bde5a72d83b7a9c" providerId="LiveId" clId="{4CC8A962-4AD0-4579-AC82-604749E44D1F}" dt="2022-09-18T05:34:39.544" v="36" actId="12"/>
        <pc:sldMkLst>
          <pc:docMk/>
          <pc:sldMk cId="0" sldId="342"/>
        </pc:sldMkLst>
        <pc:spChg chg="mod">
          <ac:chgData name="Tanim Ahmed" userId="1bde5a72d83b7a9c" providerId="LiveId" clId="{4CC8A962-4AD0-4579-AC82-604749E44D1F}" dt="2022-09-18T05:34:39.544" v="36" actId="12"/>
          <ac:spMkLst>
            <pc:docMk/>
            <pc:sldMk cId="0" sldId="342"/>
            <ac:spMk id="90" creationId="{00000000-0000-0000-0000-000000000000}"/>
          </ac:spMkLst>
        </pc:spChg>
      </pc:sldChg>
      <pc:sldChg chg="modSp mod">
        <pc:chgData name="Tanim Ahmed" userId="1bde5a72d83b7a9c" providerId="LiveId" clId="{4CC8A962-4AD0-4579-AC82-604749E44D1F}" dt="2022-09-18T05:34:25.339" v="35" actId="207"/>
        <pc:sldMkLst>
          <pc:docMk/>
          <pc:sldMk cId="0" sldId="345"/>
        </pc:sldMkLst>
        <pc:spChg chg="mod">
          <ac:chgData name="Tanim Ahmed" userId="1bde5a72d83b7a9c" providerId="LiveId" clId="{4CC8A962-4AD0-4579-AC82-604749E44D1F}" dt="2022-09-18T05:34:25.339" v="35" actId="207"/>
          <ac:spMkLst>
            <pc:docMk/>
            <pc:sldMk cId="0" sldId="345"/>
            <ac:spMk id="110" creationId="{00000000-0000-0000-0000-000000000000}"/>
          </ac:spMkLst>
        </pc:spChg>
        <pc:spChg chg="mod">
          <ac:chgData name="Tanim Ahmed" userId="1bde5a72d83b7a9c" providerId="LiveId" clId="{4CC8A962-4AD0-4579-AC82-604749E44D1F}" dt="2022-09-18T05:34:25.339" v="35" actId="207"/>
          <ac:spMkLst>
            <pc:docMk/>
            <pc:sldMk cId="0" sldId="345"/>
            <ac:spMk id="111" creationId="{00000000-0000-0000-0000-000000000000}"/>
          </ac:spMkLst>
        </pc:spChg>
      </pc:sldChg>
      <pc:sldChg chg="addSp delSp modSp new mod ord">
        <pc:chgData name="Tanim Ahmed" userId="1bde5a72d83b7a9c" providerId="LiveId" clId="{4CC8A962-4AD0-4579-AC82-604749E44D1F}" dt="2022-09-18T05:50:33.463" v="102" actId="113"/>
        <pc:sldMkLst>
          <pc:docMk/>
          <pc:sldMk cId="3240438928" sldId="350"/>
        </pc:sldMkLst>
        <pc:spChg chg="del mod">
          <ac:chgData name="Tanim Ahmed" userId="1bde5a72d83b7a9c" providerId="LiveId" clId="{4CC8A962-4AD0-4579-AC82-604749E44D1F}" dt="2022-09-18T05:21:36.757" v="9" actId="478"/>
          <ac:spMkLst>
            <pc:docMk/>
            <pc:sldMk cId="3240438928" sldId="350"/>
            <ac:spMk id="2" creationId="{B1AFEE67-7AF6-A1B6-850E-DFD92554E8EF}"/>
          </ac:spMkLst>
        </pc:spChg>
        <pc:spChg chg="mod">
          <ac:chgData name="Tanim Ahmed" userId="1bde5a72d83b7a9c" providerId="LiveId" clId="{4CC8A962-4AD0-4579-AC82-604749E44D1F}" dt="2022-09-18T05:50:33.463" v="102" actId="113"/>
          <ac:spMkLst>
            <pc:docMk/>
            <pc:sldMk cId="3240438928" sldId="350"/>
            <ac:spMk id="3" creationId="{5137A0EE-5924-B6C4-42C7-B8819B5F5B24}"/>
          </ac:spMkLst>
        </pc:spChg>
        <pc:spChg chg="add mod">
          <ac:chgData name="Tanim Ahmed" userId="1bde5a72d83b7a9c" providerId="LiveId" clId="{4CC8A962-4AD0-4579-AC82-604749E44D1F}" dt="2022-09-18T05:22:25.066" v="28" actId="1076"/>
          <ac:spMkLst>
            <pc:docMk/>
            <pc:sldMk cId="3240438928" sldId="350"/>
            <ac:spMk id="5" creationId="{63194428-EAAA-E656-1E12-91BB9C767A2F}"/>
          </ac:spMkLst>
        </pc:spChg>
      </pc:sldChg>
      <pc:sldMasterChg chg="modSldLayout">
        <pc:chgData name="Tanim Ahmed" userId="1bde5a72d83b7a9c" providerId="LiveId" clId="{4CC8A962-4AD0-4579-AC82-604749E44D1F}" dt="2022-09-18T05:23:00.816" v="30"/>
        <pc:sldMasterMkLst>
          <pc:docMk/>
          <pc:sldMasterMk cId="486710019" sldId="2147483665"/>
        </pc:sldMasterMkLst>
        <pc:sldLayoutChg chg="delSp">
          <pc:chgData name="Tanim Ahmed" userId="1bde5a72d83b7a9c" providerId="LiveId" clId="{4CC8A962-4AD0-4579-AC82-604749E44D1F}" dt="2022-09-18T05:23:00.816" v="30"/>
          <pc:sldLayoutMkLst>
            <pc:docMk/>
            <pc:sldMasterMk cId="486710019" sldId="2147483665"/>
            <pc:sldLayoutMk cId="1427071428" sldId="2147483682"/>
          </pc:sldLayoutMkLst>
          <pc:spChg chg="del">
            <ac:chgData name="Tanim Ahmed" userId="1bde5a72d83b7a9c" providerId="LiveId" clId="{4CC8A962-4AD0-4579-AC82-604749E44D1F}" dt="2022-09-18T05:23:00.816" v="30"/>
            <ac:spMkLst>
              <pc:docMk/>
              <pc:sldMasterMk cId="486710019" sldId="2147483665"/>
              <pc:sldLayoutMk cId="1427071428" sldId="2147483682"/>
              <ac:spMk id="69" creationId="{00000000-0000-0000-0000-000000000000}"/>
            </ac:spMkLst>
          </pc:spChg>
          <pc:spChg chg="del">
            <ac:chgData name="Tanim Ahmed" userId="1bde5a72d83b7a9c" providerId="LiveId" clId="{4CC8A962-4AD0-4579-AC82-604749E44D1F}" dt="2022-09-18T05:23:00.816" v="30"/>
            <ac:spMkLst>
              <pc:docMk/>
              <pc:sldMasterMk cId="486710019" sldId="2147483665"/>
              <pc:sldLayoutMk cId="1427071428" sldId="2147483682"/>
              <ac:spMk id="70" creationId="{00000000-0000-0000-0000-000000000000}"/>
            </ac:spMkLst>
          </pc:spChg>
        </pc:sldLayoutChg>
        <pc:sldLayoutChg chg="delSp">
          <pc:chgData name="Tanim Ahmed" userId="1bde5a72d83b7a9c" providerId="LiveId" clId="{4CC8A962-4AD0-4579-AC82-604749E44D1F}" dt="2022-09-18T05:23:00.816" v="30"/>
          <pc:sldLayoutMkLst>
            <pc:docMk/>
            <pc:sldMasterMk cId="486710019" sldId="2147483665"/>
            <pc:sldLayoutMk cId="137351556" sldId="2147483683"/>
          </pc:sldLayoutMkLst>
          <pc:cxnChg chg="del">
            <ac:chgData name="Tanim Ahmed" userId="1bde5a72d83b7a9c" providerId="LiveId" clId="{4CC8A962-4AD0-4579-AC82-604749E44D1F}" dt="2022-09-18T05:23:00.816" v="30"/>
            <ac:cxnSpMkLst>
              <pc:docMk/>
              <pc:sldMasterMk cId="486710019" sldId="2147483665"/>
              <pc:sldLayoutMk cId="137351556" sldId="2147483683"/>
              <ac:cxnSpMk id="29" creationId="{00000000-0000-0000-0000-000000000000}"/>
            </ac:cxnSpMkLst>
          </pc:cxnChg>
          <pc:cxnChg chg="del">
            <ac:chgData name="Tanim Ahmed" userId="1bde5a72d83b7a9c" providerId="LiveId" clId="{4CC8A962-4AD0-4579-AC82-604749E44D1F}" dt="2022-09-18T05:23:00.816" v="30"/>
            <ac:cxnSpMkLst>
              <pc:docMk/>
              <pc:sldMasterMk cId="486710019" sldId="2147483665"/>
              <pc:sldLayoutMk cId="137351556" sldId="2147483683"/>
              <ac:cxnSpMk id="30" creationId="{00000000-0000-0000-0000-000000000000}"/>
            </ac:cxnSpMkLst>
          </pc:cxnChg>
          <pc:cxnChg chg="del">
            <ac:chgData name="Tanim Ahmed" userId="1bde5a72d83b7a9c" providerId="LiveId" clId="{4CC8A962-4AD0-4579-AC82-604749E44D1F}" dt="2022-09-18T05:23:00.816" v="30"/>
            <ac:cxnSpMkLst>
              <pc:docMk/>
              <pc:sldMasterMk cId="486710019" sldId="2147483665"/>
              <pc:sldLayoutMk cId="137351556" sldId="2147483683"/>
              <ac:cxnSpMk id="31" creationId="{00000000-0000-0000-0000-000000000000}"/>
            </ac:cxnSpMkLst>
          </pc:cxnChg>
        </pc:sldLayoutChg>
        <pc:sldLayoutChg chg="delSp">
          <pc:chgData name="Tanim Ahmed" userId="1bde5a72d83b7a9c" providerId="LiveId" clId="{4CC8A962-4AD0-4579-AC82-604749E44D1F}" dt="2022-09-18T05:23:00.816" v="30"/>
          <pc:sldLayoutMkLst>
            <pc:docMk/>
            <pc:sldMasterMk cId="486710019" sldId="2147483665"/>
            <pc:sldLayoutMk cId="404533393" sldId="2147483684"/>
          </pc:sldLayoutMkLst>
          <pc:cxnChg chg="del">
            <ac:chgData name="Tanim Ahmed" userId="1bde5a72d83b7a9c" providerId="LiveId" clId="{4CC8A962-4AD0-4579-AC82-604749E44D1F}" dt="2022-09-18T05:23:00.816" v="30"/>
            <ac:cxnSpMkLst>
              <pc:docMk/>
              <pc:sldMasterMk cId="486710019" sldId="2147483665"/>
              <pc:sldLayoutMk cId="404533393" sldId="2147483684"/>
              <ac:cxnSpMk id="22" creationId="{00000000-0000-0000-0000-000000000000}"/>
            </ac:cxnSpMkLst>
          </pc:cxnChg>
          <pc:cxnChg chg="del">
            <ac:chgData name="Tanim Ahmed" userId="1bde5a72d83b7a9c" providerId="LiveId" clId="{4CC8A962-4AD0-4579-AC82-604749E44D1F}" dt="2022-09-18T05:23:00.816" v="30"/>
            <ac:cxnSpMkLst>
              <pc:docMk/>
              <pc:sldMasterMk cId="486710019" sldId="2147483665"/>
              <pc:sldLayoutMk cId="404533393" sldId="2147483684"/>
              <ac:cxnSpMk id="23" creationId="{00000000-0000-0000-0000-000000000000}"/>
            </ac:cxnSpMkLst>
          </pc:cxnChg>
          <pc:cxnChg chg="del">
            <ac:chgData name="Tanim Ahmed" userId="1bde5a72d83b7a9c" providerId="LiveId" clId="{4CC8A962-4AD0-4579-AC82-604749E44D1F}" dt="2022-09-18T05:23:00.816" v="30"/>
            <ac:cxnSpMkLst>
              <pc:docMk/>
              <pc:sldMasterMk cId="486710019" sldId="2147483665"/>
              <pc:sldLayoutMk cId="404533393" sldId="2147483684"/>
              <ac:cxnSpMk id="24" creationId="{00000000-0000-0000-0000-000000000000}"/>
            </ac:cxnSpMkLst>
          </pc:cxnChg>
        </pc:sldLayoutChg>
        <pc:sldLayoutChg chg="delSp">
          <pc:chgData name="Tanim Ahmed" userId="1bde5a72d83b7a9c" providerId="LiveId" clId="{4CC8A962-4AD0-4579-AC82-604749E44D1F}" dt="2022-09-18T05:23:00.816" v="30"/>
          <pc:sldLayoutMkLst>
            <pc:docMk/>
            <pc:sldMasterMk cId="486710019" sldId="2147483665"/>
            <pc:sldLayoutMk cId="3814221991" sldId="2147483685"/>
          </pc:sldLayoutMkLst>
          <pc:spChg chg="del">
            <ac:chgData name="Tanim Ahmed" userId="1bde5a72d83b7a9c" providerId="LiveId" clId="{4CC8A962-4AD0-4579-AC82-604749E44D1F}" dt="2022-09-18T05:23:00.816" v="30"/>
            <ac:spMkLst>
              <pc:docMk/>
              <pc:sldMasterMk cId="486710019" sldId="2147483665"/>
              <pc:sldLayoutMk cId="3814221991" sldId="2147483685"/>
              <ac:spMk id="25" creationId="{00000000-0000-0000-0000-000000000000}"/>
            </ac:spMkLst>
          </pc:spChg>
          <pc:spChg chg="del">
            <ac:chgData name="Tanim Ahmed" userId="1bde5a72d83b7a9c" providerId="LiveId" clId="{4CC8A962-4AD0-4579-AC82-604749E44D1F}" dt="2022-09-18T05:23:00.816" v="30"/>
            <ac:spMkLst>
              <pc:docMk/>
              <pc:sldMasterMk cId="486710019" sldId="2147483665"/>
              <pc:sldLayoutMk cId="3814221991" sldId="2147483685"/>
              <ac:spMk id="26" creationId="{00000000-0000-0000-0000-000000000000}"/>
            </ac:spMkLst>
          </pc:spChg>
        </pc:sldLayoutChg>
        <pc:sldLayoutChg chg="delSp">
          <pc:chgData name="Tanim Ahmed" userId="1bde5a72d83b7a9c" providerId="LiveId" clId="{4CC8A962-4AD0-4579-AC82-604749E44D1F}" dt="2022-09-18T05:23:00.816" v="30"/>
          <pc:sldLayoutMkLst>
            <pc:docMk/>
            <pc:sldMasterMk cId="486710019" sldId="2147483665"/>
            <pc:sldLayoutMk cId="1803127053" sldId="2147483686"/>
          </pc:sldLayoutMkLst>
          <pc:spChg chg="del">
            <ac:chgData name="Tanim Ahmed" userId="1bde5a72d83b7a9c" providerId="LiveId" clId="{4CC8A962-4AD0-4579-AC82-604749E44D1F}" dt="2022-09-18T05:23:00.816" v="30"/>
            <ac:spMkLst>
              <pc:docMk/>
              <pc:sldMasterMk cId="486710019" sldId="2147483665"/>
              <pc:sldLayoutMk cId="1803127053" sldId="2147483686"/>
              <ac:spMk id="73" creationId="{00000000-0000-0000-0000-000000000000}"/>
            </ac:spMkLst>
          </pc:spChg>
          <pc:spChg chg="del">
            <ac:chgData name="Tanim Ahmed" userId="1bde5a72d83b7a9c" providerId="LiveId" clId="{4CC8A962-4AD0-4579-AC82-604749E44D1F}" dt="2022-09-18T05:23:00.816" v="30"/>
            <ac:spMkLst>
              <pc:docMk/>
              <pc:sldMasterMk cId="486710019" sldId="2147483665"/>
              <pc:sldLayoutMk cId="1803127053" sldId="2147483686"/>
              <ac:spMk id="7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A3BC-BD1B-4A9F-AB20-761352D3CA9C}" type="datetimeFigureOut">
              <a:rPr lang="en-US" smtClean="0"/>
              <a:t>9/18/2022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EF84F-7314-40D5-8F83-4C346CBE75D2}" type="slidenum">
              <a:rPr lang="en-US" smtClean="0"/>
              <a:t>‹#›</a:t>
            </a:fld>
            <a:endParaRPr lang="en-US"/>
          </a:p>
        </p:txBody>
      </p:sp>
    </p:spTree>
    <p:extLst>
      <p:ext uri="{BB962C8B-B14F-4D97-AF65-F5344CB8AC3E}">
        <p14:creationId xmlns:p14="http://schemas.microsoft.com/office/powerpoint/2010/main" val="92771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f5220ef1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f5220ef17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f5220ef1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g11f5220ef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f5220ef1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g11f5220ef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f5220ef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1f5220ef1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2" name="Google Shape;3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Computational chemistry.</a:t>
            </a:r>
            <a:endParaRPr/>
          </a:p>
        </p:txBody>
      </p:sp>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chemeClr val="dk1"/>
              </a:solidFill>
              <a:latin typeface="Arial"/>
              <a:ea typeface="Arial"/>
              <a:cs typeface="Arial"/>
              <a:sym typeface="Arial"/>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chemeClr val="dk1"/>
              </a:solidFill>
              <a:latin typeface="Arial"/>
              <a:ea typeface="Arial"/>
              <a:cs typeface="Arial"/>
              <a:sym typeface="Arial"/>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chemeClr val="dk1"/>
              </a:solidFill>
              <a:latin typeface="Arial"/>
              <a:ea typeface="Arial"/>
              <a:cs typeface="Arial"/>
              <a:sym typeface="Arial"/>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chemeClr val="dk1"/>
              </a:solidFill>
              <a:latin typeface="Arial"/>
              <a:ea typeface="Arial"/>
              <a:cs typeface="Arial"/>
              <a:sym typeface="Arial"/>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0: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1: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2: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4: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5: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7: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8: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0: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1: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2: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3: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5: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26:notes"/>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135776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48737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471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3155563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8393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318512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3687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97387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68"/>
        <p:cNvGrpSpPr/>
        <p:nvPr/>
      </p:nvGrpSpPr>
      <p:grpSpPr>
        <a:xfrm>
          <a:off x="0" y="0"/>
          <a:ext cx="0" cy="0"/>
          <a:chOff x="0" y="0"/>
          <a:chExt cx="0" cy="0"/>
        </a:xfrm>
      </p:grpSpPr>
      <p:sp>
        <p:nvSpPr>
          <p:cNvPr id="71" name="Google Shape;71;g12d15da3dd1_1_200"/>
          <p:cNvSpPr txBox="1">
            <a:spLocks noGrp="1"/>
          </p:cNvSpPr>
          <p:nvPr>
            <p:ph type="ctrTitle"/>
          </p:nvPr>
        </p:nvSpPr>
        <p:spPr>
          <a:xfrm>
            <a:off x="914400" y="3366967"/>
            <a:ext cx="7079600" cy="1546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6000"/>
              <a:buNone/>
              <a:defRPr sz="8000">
                <a:solidFill>
                  <a:srgbClr val="FFFFFF"/>
                </a:solidFill>
              </a:defRPr>
            </a:lvl1pPr>
            <a:lvl2pPr lvl="1" algn="l" rtl="0">
              <a:lnSpc>
                <a:spcPct val="100000"/>
              </a:lnSpc>
              <a:spcBef>
                <a:spcPts val="0"/>
              </a:spcBef>
              <a:spcAft>
                <a:spcPts val="0"/>
              </a:spcAft>
              <a:buClr>
                <a:srgbClr val="FFFFFF"/>
              </a:buClr>
              <a:buSzPts val="6000"/>
              <a:buNone/>
              <a:defRPr sz="8000">
                <a:solidFill>
                  <a:srgbClr val="FFFFFF"/>
                </a:solidFill>
              </a:defRPr>
            </a:lvl2pPr>
            <a:lvl3pPr lvl="2" algn="l" rtl="0">
              <a:lnSpc>
                <a:spcPct val="100000"/>
              </a:lnSpc>
              <a:spcBef>
                <a:spcPts val="0"/>
              </a:spcBef>
              <a:spcAft>
                <a:spcPts val="0"/>
              </a:spcAft>
              <a:buClr>
                <a:srgbClr val="FFFFFF"/>
              </a:buClr>
              <a:buSzPts val="6000"/>
              <a:buNone/>
              <a:defRPr sz="8000">
                <a:solidFill>
                  <a:srgbClr val="FFFFFF"/>
                </a:solidFill>
              </a:defRPr>
            </a:lvl3pPr>
            <a:lvl4pPr lvl="3" algn="l" rtl="0">
              <a:lnSpc>
                <a:spcPct val="100000"/>
              </a:lnSpc>
              <a:spcBef>
                <a:spcPts val="0"/>
              </a:spcBef>
              <a:spcAft>
                <a:spcPts val="0"/>
              </a:spcAft>
              <a:buClr>
                <a:srgbClr val="FFFFFF"/>
              </a:buClr>
              <a:buSzPts val="6000"/>
              <a:buNone/>
              <a:defRPr sz="8000">
                <a:solidFill>
                  <a:srgbClr val="FFFFFF"/>
                </a:solidFill>
              </a:defRPr>
            </a:lvl4pPr>
            <a:lvl5pPr lvl="4" algn="l" rtl="0">
              <a:lnSpc>
                <a:spcPct val="100000"/>
              </a:lnSpc>
              <a:spcBef>
                <a:spcPts val="0"/>
              </a:spcBef>
              <a:spcAft>
                <a:spcPts val="0"/>
              </a:spcAft>
              <a:buClr>
                <a:srgbClr val="FFFFFF"/>
              </a:buClr>
              <a:buSzPts val="6000"/>
              <a:buNone/>
              <a:defRPr sz="8000">
                <a:solidFill>
                  <a:srgbClr val="FFFFFF"/>
                </a:solidFill>
              </a:defRPr>
            </a:lvl5pPr>
            <a:lvl6pPr lvl="5" algn="l" rtl="0">
              <a:lnSpc>
                <a:spcPct val="100000"/>
              </a:lnSpc>
              <a:spcBef>
                <a:spcPts val="0"/>
              </a:spcBef>
              <a:spcAft>
                <a:spcPts val="0"/>
              </a:spcAft>
              <a:buClr>
                <a:srgbClr val="FFFFFF"/>
              </a:buClr>
              <a:buSzPts val="6000"/>
              <a:buNone/>
              <a:defRPr sz="8000">
                <a:solidFill>
                  <a:srgbClr val="FFFFFF"/>
                </a:solidFill>
              </a:defRPr>
            </a:lvl6pPr>
            <a:lvl7pPr lvl="6" algn="l" rtl="0">
              <a:lnSpc>
                <a:spcPct val="100000"/>
              </a:lnSpc>
              <a:spcBef>
                <a:spcPts val="0"/>
              </a:spcBef>
              <a:spcAft>
                <a:spcPts val="0"/>
              </a:spcAft>
              <a:buClr>
                <a:srgbClr val="FFFFFF"/>
              </a:buClr>
              <a:buSzPts val="6000"/>
              <a:buNone/>
              <a:defRPr sz="8000">
                <a:solidFill>
                  <a:srgbClr val="FFFFFF"/>
                </a:solidFill>
              </a:defRPr>
            </a:lvl7pPr>
            <a:lvl8pPr lvl="7" algn="l" rtl="0">
              <a:lnSpc>
                <a:spcPct val="100000"/>
              </a:lnSpc>
              <a:spcBef>
                <a:spcPts val="0"/>
              </a:spcBef>
              <a:spcAft>
                <a:spcPts val="0"/>
              </a:spcAft>
              <a:buClr>
                <a:srgbClr val="FFFFFF"/>
              </a:buClr>
              <a:buSzPts val="6000"/>
              <a:buNone/>
              <a:defRPr sz="8000">
                <a:solidFill>
                  <a:srgbClr val="FFFFFF"/>
                </a:solidFill>
              </a:defRPr>
            </a:lvl8pPr>
            <a:lvl9pPr lvl="8" algn="l" rtl="0">
              <a:lnSpc>
                <a:spcPct val="100000"/>
              </a:lnSpc>
              <a:spcBef>
                <a:spcPts val="0"/>
              </a:spcBef>
              <a:spcAft>
                <a:spcPts val="0"/>
              </a:spcAft>
              <a:buClr>
                <a:srgbClr val="FFFFFF"/>
              </a:buClr>
              <a:buSzPts val="6000"/>
              <a:buNone/>
              <a:defRPr sz="8000">
                <a:solidFill>
                  <a:srgbClr val="FFFFFF"/>
                </a:solidFill>
              </a:defRPr>
            </a:lvl9pPr>
          </a:lstStyle>
          <a:p>
            <a:endParaRPr/>
          </a:p>
        </p:txBody>
      </p:sp>
    </p:spTree>
    <p:extLst>
      <p:ext uri="{BB962C8B-B14F-4D97-AF65-F5344CB8AC3E}">
        <p14:creationId xmlns:p14="http://schemas.microsoft.com/office/powerpoint/2010/main" val="1427071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32" name="Google Shape;32;g12d15da3dd1_1_160"/>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g12d15da3dd1_1_160"/>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4" name="Google Shape;34;g12d15da3dd1_1_160"/>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5" name="Google Shape;35;g12d15da3dd1_1_16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7351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g12d15da3dd1_1_153"/>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g12d15da3dd1_1_153"/>
          <p:cNvSpPr txBox="1">
            <a:spLocks noGrp="1"/>
          </p:cNvSpPr>
          <p:nvPr>
            <p:ph type="body" idx="1"/>
          </p:nvPr>
        </p:nvSpPr>
        <p:spPr>
          <a:xfrm>
            <a:off x="3213483" y="2127701"/>
            <a:ext cx="8428800" cy="4003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7" name="Google Shape;27;g12d15da3dd1_1_15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453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441579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4"/>
        <p:cNvGrpSpPr/>
        <p:nvPr/>
      </p:nvGrpSpPr>
      <p:grpSpPr>
        <a:xfrm>
          <a:off x="0" y="0"/>
          <a:ext cx="0" cy="0"/>
          <a:chOff x="0" y="0"/>
          <a:chExt cx="0" cy="0"/>
        </a:xfrm>
      </p:grpSpPr>
      <p:sp>
        <p:nvSpPr>
          <p:cNvPr id="27" name="Google Shape;27;p25"/>
          <p:cNvSpPr txBox="1">
            <a:spLocks noGrp="1"/>
          </p:cNvSpPr>
          <p:nvPr>
            <p:ph type="ctrTitle"/>
          </p:nvPr>
        </p:nvSpPr>
        <p:spPr>
          <a:xfrm>
            <a:off x="914400" y="2543544"/>
            <a:ext cx="6677600" cy="139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6400">
                <a:solidFill>
                  <a:srgbClr val="FFFFFF"/>
                </a:solidFill>
              </a:defRPr>
            </a:lvl1pPr>
            <a:lvl2pPr lvl="1" algn="l">
              <a:lnSpc>
                <a:spcPct val="100000"/>
              </a:lnSpc>
              <a:spcBef>
                <a:spcPts val="0"/>
              </a:spcBef>
              <a:spcAft>
                <a:spcPts val="0"/>
              </a:spcAft>
              <a:buClr>
                <a:srgbClr val="FFFFFF"/>
              </a:buClr>
              <a:buSzPts val="4800"/>
              <a:buNone/>
              <a:defRPr sz="6400">
                <a:solidFill>
                  <a:srgbClr val="FFFFFF"/>
                </a:solidFill>
              </a:defRPr>
            </a:lvl2pPr>
            <a:lvl3pPr lvl="2" algn="l">
              <a:lnSpc>
                <a:spcPct val="100000"/>
              </a:lnSpc>
              <a:spcBef>
                <a:spcPts val="0"/>
              </a:spcBef>
              <a:spcAft>
                <a:spcPts val="0"/>
              </a:spcAft>
              <a:buClr>
                <a:srgbClr val="FFFFFF"/>
              </a:buClr>
              <a:buSzPts val="4800"/>
              <a:buNone/>
              <a:defRPr sz="6400">
                <a:solidFill>
                  <a:srgbClr val="FFFFFF"/>
                </a:solidFill>
              </a:defRPr>
            </a:lvl3pPr>
            <a:lvl4pPr lvl="3" algn="l">
              <a:lnSpc>
                <a:spcPct val="100000"/>
              </a:lnSpc>
              <a:spcBef>
                <a:spcPts val="0"/>
              </a:spcBef>
              <a:spcAft>
                <a:spcPts val="0"/>
              </a:spcAft>
              <a:buClr>
                <a:srgbClr val="FFFFFF"/>
              </a:buClr>
              <a:buSzPts val="4800"/>
              <a:buNone/>
              <a:defRPr sz="6400">
                <a:solidFill>
                  <a:srgbClr val="FFFFFF"/>
                </a:solidFill>
              </a:defRPr>
            </a:lvl4pPr>
            <a:lvl5pPr lvl="4" algn="l">
              <a:lnSpc>
                <a:spcPct val="100000"/>
              </a:lnSpc>
              <a:spcBef>
                <a:spcPts val="0"/>
              </a:spcBef>
              <a:spcAft>
                <a:spcPts val="0"/>
              </a:spcAft>
              <a:buClr>
                <a:srgbClr val="FFFFFF"/>
              </a:buClr>
              <a:buSzPts val="4800"/>
              <a:buNone/>
              <a:defRPr sz="6400">
                <a:solidFill>
                  <a:srgbClr val="FFFFFF"/>
                </a:solidFill>
              </a:defRPr>
            </a:lvl5pPr>
            <a:lvl6pPr lvl="5" algn="l">
              <a:lnSpc>
                <a:spcPct val="100000"/>
              </a:lnSpc>
              <a:spcBef>
                <a:spcPts val="0"/>
              </a:spcBef>
              <a:spcAft>
                <a:spcPts val="0"/>
              </a:spcAft>
              <a:buClr>
                <a:srgbClr val="FFFFFF"/>
              </a:buClr>
              <a:buSzPts val="4800"/>
              <a:buNone/>
              <a:defRPr sz="6400">
                <a:solidFill>
                  <a:srgbClr val="FFFFFF"/>
                </a:solidFill>
              </a:defRPr>
            </a:lvl6pPr>
            <a:lvl7pPr lvl="6" algn="l">
              <a:lnSpc>
                <a:spcPct val="100000"/>
              </a:lnSpc>
              <a:spcBef>
                <a:spcPts val="0"/>
              </a:spcBef>
              <a:spcAft>
                <a:spcPts val="0"/>
              </a:spcAft>
              <a:buClr>
                <a:srgbClr val="FFFFFF"/>
              </a:buClr>
              <a:buSzPts val="4800"/>
              <a:buNone/>
              <a:defRPr sz="6400">
                <a:solidFill>
                  <a:srgbClr val="FFFFFF"/>
                </a:solidFill>
              </a:defRPr>
            </a:lvl7pPr>
            <a:lvl8pPr lvl="7" algn="l">
              <a:lnSpc>
                <a:spcPct val="100000"/>
              </a:lnSpc>
              <a:spcBef>
                <a:spcPts val="0"/>
              </a:spcBef>
              <a:spcAft>
                <a:spcPts val="0"/>
              </a:spcAft>
              <a:buClr>
                <a:srgbClr val="FFFFFF"/>
              </a:buClr>
              <a:buSzPts val="4800"/>
              <a:buNone/>
              <a:defRPr sz="6400">
                <a:solidFill>
                  <a:srgbClr val="FFFFFF"/>
                </a:solidFill>
              </a:defRPr>
            </a:lvl8pPr>
            <a:lvl9pPr lvl="8" algn="l">
              <a:lnSpc>
                <a:spcPct val="100000"/>
              </a:lnSpc>
              <a:spcBef>
                <a:spcPts val="0"/>
              </a:spcBef>
              <a:spcAft>
                <a:spcPts val="0"/>
              </a:spcAft>
              <a:buClr>
                <a:srgbClr val="FFFFFF"/>
              </a:buClr>
              <a:buSzPts val="4800"/>
              <a:buNone/>
              <a:defRPr sz="6400">
                <a:solidFill>
                  <a:srgbClr val="FFFFFF"/>
                </a:solidFill>
              </a:defRPr>
            </a:lvl9pPr>
          </a:lstStyle>
          <a:p>
            <a:endParaRPr/>
          </a:p>
        </p:txBody>
      </p:sp>
      <p:sp>
        <p:nvSpPr>
          <p:cNvPr id="28" name="Google Shape;28;p25"/>
          <p:cNvSpPr txBox="1">
            <a:spLocks noGrp="1"/>
          </p:cNvSpPr>
          <p:nvPr>
            <p:ph type="subTitle" idx="1"/>
          </p:nvPr>
        </p:nvSpPr>
        <p:spPr>
          <a:xfrm>
            <a:off x="914400" y="4109667"/>
            <a:ext cx="6677600" cy="91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15665"/>
              </a:buClr>
              <a:buSzPts val="1800"/>
              <a:buNone/>
              <a:defRPr sz="2400"/>
            </a:lvl1pPr>
            <a:lvl2pPr lvl="1" algn="l">
              <a:lnSpc>
                <a:spcPct val="100000"/>
              </a:lnSpc>
              <a:spcBef>
                <a:spcPts val="0"/>
              </a:spcBef>
              <a:spcAft>
                <a:spcPts val="0"/>
              </a:spcAft>
              <a:buClr>
                <a:srgbClr val="415665"/>
              </a:buClr>
              <a:buSzPts val="1800"/>
              <a:buNone/>
              <a:defRPr sz="2400"/>
            </a:lvl2pPr>
            <a:lvl3pPr lvl="2" algn="l">
              <a:lnSpc>
                <a:spcPct val="100000"/>
              </a:lnSpc>
              <a:spcBef>
                <a:spcPts val="0"/>
              </a:spcBef>
              <a:spcAft>
                <a:spcPts val="0"/>
              </a:spcAft>
              <a:buClr>
                <a:srgbClr val="415665"/>
              </a:buClr>
              <a:buSzPts val="1800"/>
              <a:buNone/>
              <a:defRPr sz="2400"/>
            </a:lvl3pPr>
            <a:lvl4pPr lvl="3" algn="l">
              <a:lnSpc>
                <a:spcPct val="100000"/>
              </a:lnSpc>
              <a:spcBef>
                <a:spcPts val="0"/>
              </a:spcBef>
              <a:spcAft>
                <a:spcPts val="0"/>
              </a:spcAft>
              <a:buClr>
                <a:srgbClr val="415665"/>
              </a:buClr>
              <a:buSzPts val="1800"/>
              <a:buNone/>
              <a:defRPr/>
            </a:lvl4pPr>
            <a:lvl5pPr lvl="4" algn="l">
              <a:lnSpc>
                <a:spcPct val="100000"/>
              </a:lnSpc>
              <a:spcBef>
                <a:spcPts val="0"/>
              </a:spcBef>
              <a:spcAft>
                <a:spcPts val="0"/>
              </a:spcAft>
              <a:buClr>
                <a:srgbClr val="415665"/>
              </a:buClr>
              <a:buSzPts val="1800"/>
              <a:buNone/>
              <a:defRPr/>
            </a:lvl5pPr>
            <a:lvl6pPr lvl="5" algn="l">
              <a:lnSpc>
                <a:spcPct val="100000"/>
              </a:lnSpc>
              <a:spcBef>
                <a:spcPts val="0"/>
              </a:spcBef>
              <a:spcAft>
                <a:spcPts val="0"/>
              </a:spcAft>
              <a:buClr>
                <a:srgbClr val="415665"/>
              </a:buClr>
              <a:buSzPts val="1800"/>
              <a:buNone/>
              <a:defRPr/>
            </a:lvl6pPr>
            <a:lvl7pPr lvl="6" algn="l">
              <a:lnSpc>
                <a:spcPct val="100000"/>
              </a:lnSpc>
              <a:spcBef>
                <a:spcPts val="0"/>
              </a:spcBef>
              <a:spcAft>
                <a:spcPts val="0"/>
              </a:spcAft>
              <a:buClr>
                <a:srgbClr val="415665"/>
              </a:buClr>
              <a:buSzPts val="1800"/>
              <a:buNone/>
              <a:defRPr/>
            </a:lvl7pPr>
            <a:lvl8pPr lvl="7" algn="l">
              <a:lnSpc>
                <a:spcPct val="100000"/>
              </a:lnSpc>
              <a:spcBef>
                <a:spcPts val="0"/>
              </a:spcBef>
              <a:spcAft>
                <a:spcPts val="0"/>
              </a:spcAft>
              <a:buClr>
                <a:srgbClr val="415665"/>
              </a:buClr>
              <a:buSzPts val="1800"/>
              <a:buNone/>
              <a:defRPr/>
            </a:lvl8pPr>
            <a:lvl9pPr lvl="8" algn="l">
              <a:lnSpc>
                <a:spcPct val="100000"/>
              </a:lnSpc>
              <a:spcBef>
                <a:spcPts val="0"/>
              </a:spcBef>
              <a:spcAft>
                <a:spcPts val="0"/>
              </a:spcAft>
              <a:buClr>
                <a:srgbClr val="415665"/>
              </a:buClr>
              <a:buSzPts val="1800"/>
              <a:buNone/>
              <a:defRPr/>
            </a:lvl9pPr>
          </a:lstStyle>
          <a:p>
            <a:endParaRPr/>
          </a:p>
        </p:txBody>
      </p:sp>
      <p:sp>
        <p:nvSpPr>
          <p:cNvPr id="29" name="Google Shape;29;p25"/>
          <p:cNvSpPr txBox="1">
            <a:spLocks noGrp="1"/>
          </p:cNvSpPr>
          <p:nvPr>
            <p:ph type="sldNum" idx="12"/>
          </p:nvPr>
        </p:nvSpPr>
        <p:spPr>
          <a:xfrm>
            <a:off x="-100" y="4560000"/>
            <a:ext cx="892800" cy="2298000"/>
          </a:xfrm>
          <a:prstGeom prst="rect">
            <a:avLst/>
          </a:prstGeom>
          <a:noFill/>
          <a:ln>
            <a:noFill/>
          </a:ln>
        </p:spPr>
        <p:txBody>
          <a:bodyPr spcFirstLastPara="1" wrap="square" lIns="91425" tIns="91425" rIns="91425" bIns="91425" anchor="b" anchorCtr="0">
            <a:noAutofit/>
          </a:bodyPr>
          <a:lstStyle>
            <a:lvl1pPr marL="0" marR="0" lvl="0"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1pPr>
            <a:lvl2pPr marL="0" marR="0" lvl="1"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2pPr>
            <a:lvl3pPr marL="0" marR="0" lvl="2"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3pPr>
            <a:lvl4pPr marL="0" marR="0" lvl="3"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4pPr>
            <a:lvl5pPr marL="0" marR="0" lvl="4"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5pPr>
            <a:lvl6pPr marL="0" marR="0" lvl="5"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6pPr>
            <a:lvl7pPr marL="0" marR="0" lvl="6"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7pPr>
            <a:lvl8pPr marL="0" marR="0" lvl="7"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8pPr>
            <a:lvl9pPr marL="0" marR="0" lvl="8" indent="0" algn="l">
              <a:lnSpc>
                <a:spcPct val="100000"/>
              </a:lnSpc>
              <a:spcBef>
                <a:spcPts val="0"/>
              </a:spcBef>
              <a:spcAft>
                <a:spcPts val="0"/>
              </a:spcAft>
              <a:buClr>
                <a:srgbClr val="0DB7C4"/>
              </a:buClr>
              <a:buSzPts val="1400"/>
              <a:buFont typeface="Arial"/>
              <a:buNone/>
              <a:defRPr sz="3200" b="0" i="0" u="none" strike="noStrike" cap="none">
                <a:solidFill>
                  <a:srgbClr val="0DB7C4"/>
                </a:solidFill>
                <a:latin typeface="Dosis"/>
                <a:ea typeface="Dosis"/>
                <a:cs typeface="Dosis"/>
                <a:sym typeface="Dosis"/>
              </a:defRPr>
            </a:lvl9pPr>
          </a:lstStyle>
          <a:p>
            <a:fld id="{00000000-1234-1234-1234-123412341234}" type="slidenum">
              <a:rPr lang="en-US" smtClean="0"/>
              <a:pPr/>
              <a:t>‹#›</a:t>
            </a:fld>
            <a:endParaRPr lang="en-US" sz="1333">
              <a:solidFill>
                <a:schemeClr val="dk1"/>
              </a:solidFill>
              <a:latin typeface="Roboto"/>
              <a:ea typeface="Roboto"/>
              <a:cs typeface="Roboto"/>
              <a:sym typeface="Roboto"/>
            </a:endParaRPr>
          </a:p>
        </p:txBody>
      </p:sp>
    </p:spTree>
    <p:extLst>
      <p:ext uri="{BB962C8B-B14F-4D97-AF65-F5344CB8AC3E}">
        <p14:creationId xmlns:p14="http://schemas.microsoft.com/office/powerpoint/2010/main" val="3814221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72"/>
        <p:cNvGrpSpPr/>
        <p:nvPr/>
      </p:nvGrpSpPr>
      <p:grpSpPr>
        <a:xfrm>
          <a:off x="0" y="0"/>
          <a:ext cx="0" cy="0"/>
          <a:chOff x="0" y="0"/>
          <a:chExt cx="0" cy="0"/>
        </a:xfrm>
      </p:grpSpPr>
      <p:sp>
        <p:nvSpPr>
          <p:cNvPr id="75" name="Google Shape;75;g12d15da3dd1_1_204"/>
          <p:cNvSpPr txBox="1">
            <a:spLocks noGrp="1"/>
          </p:cNvSpPr>
          <p:nvPr>
            <p:ph type="title"/>
          </p:nvPr>
        </p:nvSpPr>
        <p:spPr>
          <a:xfrm>
            <a:off x="1125900" y="7463"/>
            <a:ext cx="4736800" cy="15200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76" name="Google Shape;76;g12d15da3dd1_1_204"/>
          <p:cNvSpPr txBox="1">
            <a:spLocks noGrp="1"/>
          </p:cNvSpPr>
          <p:nvPr>
            <p:ph type="body" idx="1"/>
          </p:nvPr>
        </p:nvSpPr>
        <p:spPr>
          <a:xfrm>
            <a:off x="1125900" y="2064700"/>
            <a:ext cx="2558400" cy="4300000"/>
          </a:xfrm>
          <a:prstGeom prst="rect">
            <a:avLst/>
          </a:prstGeom>
          <a:noFill/>
          <a:ln>
            <a:noFill/>
          </a:ln>
        </p:spPr>
        <p:txBody>
          <a:bodyPr spcFirstLastPara="1" wrap="square" lIns="91425" tIns="91425" rIns="91425" bIns="91425" anchor="t" anchorCtr="0">
            <a:noAutofit/>
          </a:bodyPr>
          <a:lstStyle>
            <a:lvl1pPr marL="609585" lvl="0" indent="-457189" algn="l" rtl="0">
              <a:lnSpc>
                <a:spcPct val="100000"/>
              </a:lnSpc>
              <a:spcBef>
                <a:spcPts val="0"/>
              </a:spcBef>
              <a:spcAft>
                <a:spcPts val="0"/>
              </a:spcAft>
              <a:buSzPts val="1800"/>
              <a:buChar char="▹"/>
              <a:defRPr sz="2400"/>
            </a:lvl1pPr>
            <a:lvl2pPr marL="1219170" lvl="1" indent="-457189" algn="l" rtl="0">
              <a:lnSpc>
                <a:spcPct val="100000"/>
              </a:lnSpc>
              <a:spcBef>
                <a:spcPts val="0"/>
              </a:spcBef>
              <a:spcAft>
                <a:spcPts val="0"/>
              </a:spcAft>
              <a:buSzPts val="1800"/>
              <a:buChar char="▸"/>
              <a:defRPr sz="2400"/>
            </a:lvl2pPr>
            <a:lvl3pPr marL="1828754" lvl="2" indent="-457189" algn="l" rtl="0">
              <a:lnSpc>
                <a:spcPct val="100000"/>
              </a:lnSpc>
              <a:spcBef>
                <a:spcPts val="0"/>
              </a:spcBef>
              <a:spcAft>
                <a:spcPts val="0"/>
              </a:spcAft>
              <a:buSzPts val="1800"/>
              <a:buChar char="⬩"/>
              <a:defRPr sz="2400"/>
            </a:lvl3pPr>
            <a:lvl4pPr marL="2438339" lvl="3" indent="-457189" algn="l" rtl="0">
              <a:lnSpc>
                <a:spcPct val="100000"/>
              </a:lnSpc>
              <a:spcBef>
                <a:spcPts val="0"/>
              </a:spcBef>
              <a:spcAft>
                <a:spcPts val="0"/>
              </a:spcAft>
              <a:buSzPts val="1800"/>
              <a:buChar char="⬞"/>
              <a:defRPr/>
            </a:lvl4pPr>
            <a:lvl5pPr marL="3047924" lvl="4" indent="-457189" algn="l" rtl="0">
              <a:lnSpc>
                <a:spcPct val="100000"/>
              </a:lnSpc>
              <a:spcBef>
                <a:spcPts val="0"/>
              </a:spcBef>
              <a:spcAft>
                <a:spcPts val="0"/>
              </a:spcAft>
              <a:buSzPts val="1800"/>
              <a:buChar char="○"/>
              <a:defRPr/>
            </a:lvl5pPr>
            <a:lvl6pPr marL="3657509" lvl="5" indent="-457189" algn="l" rtl="0">
              <a:lnSpc>
                <a:spcPct val="100000"/>
              </a:lnSpc>
              <a:spcBef>
                <a:spcPts val="0"/>
              </a:spcBef>
              <a:spcAft>
                <a:spcPts val="0"/>
              </a:spcAft>
              <a:buSzPts val="1800"/>
              <a:buChar char="■"/>
              <a:defRPr/>
            </a:lvl6pPr>
            <a:lvl7pPr marL="4267093" lvl="6" indent="-457189" algn="l" rtl="0">
              <a:lnSpc>
                <a:spcPct val="100000"/>
              </a:lnSpc>
              <a:spcBef>
                <a:spcPts val="0"/>
              </a:spcBef>
              <a:spcAft>
                <a:spcPts val="0"/>
              </a:spcAft>
              <a:buSzPts val="1800"/>
              <a:buChar char="●"/>
              <a:defRPr/>
            </a:lvl7pPr>
            <a:lvl8pPr marL="4876678" lvl="7" indent="-457189" algn="l" rtl="0">
              <a:lnSpc>
                <a:spcPct val="100000"/>
              </a:lnSpc>
              <a:spcBef>
                <a:spcPts val="0"/>
              </a:spcBef>
              <a:spcAft>
                <a:spcPts val="0"/>
              </a:spcAft>
              <a:buSzPts val="1800"/>
              <a:buChar char="○"/>
              <a:defRPr/>
            </a:lvl8pPr>
            <a:lvl9pPr marL="5486263" lvl="8" indent="-457189" algn="l" rtl="0">
              <a:lnSpc>
                <a:spcPct val="100000"/>
              </a:lnSpc>
              <a:spcBef>
                <a:spcPts val="0"/>
              </a:spcBef>
              <a:spcAft>
                <a:spcPts val="0"/>
              </a:spcAft>
              <a:buSzPts val="1800"/>
              <a:buChar char="■"/>
              <a:defRPr/>
            </a:lvl9pPr>
          </a:lstStyle>
          <a:p>
            <a:endParaRPr/>
          </a:p>
        </p:txBody>
      </p:sp>
      <p:sp>
        <p:nvSpPr>
          <p:cNvPr id="77" name="Google Shape;77;g12d15da3dd1_1_204"/>
          <p:cNvSpPr txBox="1">
            <a:spLocks noGrp="1"/>
          </p:cNvSpPr>
          <p:nvPr>
            <p:ph type="body" idx="2"/>
          </p:nvPr>
        </p:nvSpPr>
        <p:spPr>
          <a:xfrm>
            <a:off x="3815484" y="2064700"/>
            <a:ext cx="2558400" cy="4300000"/>
          </a:xfrm>
          <a:prstGeom prst="rect">
            <a:avLst/>
          </a:prstGeom>
          <a:noFill/>
          <a:ln>
            <a:noFill/>
          </a:ln>
        </p:spPr>
        <p:txBody>
          <a:bodyPr spcFirstLastPara="1" wrap="square" lIns="91425" tIns="91425" rIns="91425" bIns="91425" anchor="t" anchorCtr="0">
            <a:noAutofit/>
          </a:bodyPr>
          <a:lstStyle>
            <a:lvl1pPr marL="609585" lvl="0" indent="-457189" algn="l" rtl="0">
              <a:lnSpc>
                <a:spcPct val="100000"/>
              </a:lnSpc>
              <a:spcBef>
                <a:spcPts val="0"/>
              </a:spcBef>
              <a:spcAft>
                <a:spcPts val="0"/>
              </a:spcAft>
              <a:buSzPts val="1800"/>
              <a:buChar char="▹"/>
              <a:defRPr sz="2400"/>
            </a:lvl1pPr>
            <a:lvl2pPr marL="1219170" lvl="1" indent="-457189" algn="l" rtl="0">
              <a:lnSpc>
                <a:spcPct val="100000"/>
              </a:lnSpc>
              <a:spcBef>
                <a:spcPts val="0"/>
              </a:spcBef>
              <a:spcAft>
                <a:spcPts val="0"/>
              </a:spcAft>
              <a:buSzPts val="1800"/>
              <a:buChar char="▸"/>
              <a:defRPr sz="2400"/>
            </a:lvl2pPr>
            <a:lvl3pPr marL="1828754" lvl="2" indent="-457189" algn="l" rtl="0">
              <a:lnSpc>
                <a:spcPct val="100000"/>
              </a:lnSpc>
              <a:spcBef>
                <a:spcPts val="0"/>
              </a:spcBef>
              <a:spcAft>
                <a:spcPts val="0"/>
              </a:spcAft>
              <a:buSzPts val="1800"/>
              <a:buChar char="⬩"/>
              <a:defRPr sz="2400"/>
            </a:lvl3pPr>
            <a:lvl4pPr marL="2438339" lvl="3" indent="-457189" algn="l" rtl="0">
              <a:lnSpc>
                <a:spcPct val="100000"/>
              </a:lnSpc>
              <a:spcBef>
                <a:spcPts val="0"/>
              </a:spcBef>
              <a:spcAft>
                <a:spcPts val="0"/>
              </a:spcAft>
              <a:buSzPts val="1800"/>
              <a:buChar char="⬞"/>
              <a:defRPr/>
            </a:lvl4pPr>
            <a:lvl5pPr marL="3047924" lvl="4" indent="-457189" algn="l" rtl="0">
              <a:lnSpc>
                <a:spcPct val="100000"/>
              </a:lnSpc>
              <a:spcBef>
                <a:spcPts val="0"/>
              </a:spcBef>
              <a:spcAft>
                <a:spcPts val="0"/>
              </a:spcAft>
              <a:buSzPts val="1800"/>
              <a:buChar char="○"/>
              <a:defRPr/>
            </a:lvl5pPr>
            <a:lvl6pPr marL="3657509" lvl="5" indent="-457189" algn="l" rtl="0">
              <a:lnSpc>
                <a:spcPct val="100000"/>
              </a:lnSpc>
              <a:spcBef>
                <a:spcPts val="0"/>
              </a:spcBef>
              <a:spcAft>
                <a:spcPts val="0"/>
              </a:spcAft>
              <a:buSzPts val="1800"/>
              <a:buChar char="■"/>
              <a:defRPr/>
            </a:lvl6pPr>
            <a:lvl7pPr marL="4267093" lvl="6" indent="-457189" algn="l" rtl="0">
              <a:lnSpc>
                <a:spcPct val="100000"/>
              </a:lnSpc>
              <a:spcBef>
                <a:spcPts val="0"/>
              </a:spcBef>
              <a:spcAft>
                <a:spcPts val="0"/>
              </a:spcAft>
              <a:buSzPts val="1800"/>
              <a:buChar char="●"/>
              <a:defRPr/>
            </a:lvl7pPr>
            <a:lvl8pPr marL="4876678" lvl="7" indent="-457189" algn="l" rtl="0">
              <a:lnSpc>
                <a:spcPct val="100000"/>
              </a:lnSpc>
              <a:spcBef>
                <a:spcPts val="0"/>
              </a:spcBef>
              <a:spcAft>
                <a:spcPts val="0"/>
              </a:spcAft>
              <a:buSzPts val="1800"/>
              <a:buChar char="○"/>
              <a:defRPr/>
            </a:lvl8pPr>
            <a:lvl9pPr marL="5486263" lvl="8" indent="-457189" algn="l" rtl="0">
              <a:lnSpc>
                <a:spcPct val="100000"/>
              </a:lnSpc>
              <a:spcBef>
                <a:spcPts val="0"/>
              </a:spcBef>
              <a:spcAft>
                <a:spcPts val="0"/>
              </a:spcAft>
              <a:buSzPts val="1800"/>
              <a:buChar char="■"/>
              <a:defRPr/>
            </a:lvl9pPr>
          </a:lstStyle>
          <a:p>
            <a:endParaRPr/>
          </a:p>
        </p:txBody>
      </p:sp>
      <p:sp>
        <p:nvSpPr>
          <p:cNvPr id="78" name="Google Shape;78;g12d15da3dd1_1_204"/>
          <p:cNvSpPr txBox="1">
            <a:spLocks noGrp="1"/>
          </p:cNvSpPr>
          <p:nvPr>
            <p:ph type="body" idx="3"/>
          </p:nvPr>
        </p:nvSpPr>
        <p:spPr>
          <a:xfrm>
            <a:off x="6505068" y="2064700"/>
            <a:ext cx="2558400" cy="4300000"/>
          </a:xfrm>
          <a:prstGeom prst="rect">
            <a:avLst/>
          </a:prstGeom>
          <a:noFill/>
          <a:ln>
            <a:noFill/>
          </a:ln>
        </p:spPr>
        <p:txBody>
          <a:bodyPr spcFirstLastPara="1" wrap="square" lIns="91425" tIns="91425" rIns="91425" bIns="91425" anchor="t" anchorCtr="0">
            <a:noAutofit/>
          </a:bodyPr>
          <a:lstStyle>
            <a:lvl1pPr marL="609585" lvl="0" indent="-457189" algn="l" rtl="0">
              <a:lnSpc>
                <a:spcPct val="100000"/>
              </a:lnSpc>
              <a:spcBef>
                <a:spcPts val="0"/>
              </a:spcBef>
              <a:spcAft>
                <a:spcPts val="0"/>
              </a:spcAft>
              <a:buSzPts val="1800"/>
              <a:buChar char="▹"/>
              <a:defRPr sz="2400"/>
            </a:lvl1pPr>
            <a:lvl2pPr marL="1219170" lvl="1" indent="-457189" algn="l" rtl="0">
              <a:lnSpc>
                <a:spcPct val="100000"/>
              </a:lnSpc>
              <a:spcBef>
                <a:spcPts val="0"/>
              </a:spcBef>
              <a:spcAft>
                <a:spcPts val="0"/>
              </a:spcAft>
              <a:buSzPts val="1800"/>
              <a:buChar char="▸"/>
              <a:defRPr sz="2400"/>
            </a:lvl2pPr>
            <a:lvl3pPr marL="1828754" lvl="2" indent="-457189" algn="l" rtl="0">
              <a:lnSpc>
                <a:spcPct val="100000"/>
              </a:lnSpc>
              <a:spcBef>
                <a:spcPts val="0"/>
              </a:spcBef>
              <a:spcAft>
                <a:spcPts val="0"/>
              </a:spcAft>
              <a:buSzPts val="1800"/>
              <a:buChar char="⬩"/>
              <a:defRPr sz="2400"/>
            </a:lvl3pPr>
            <a:lvl4pPr marL="2438339" lvl="3" indent="-457189" algn="l" rtl="0">
              <a:lnSpc>
                <a:spcPct val="100000"/>
              </a:lnSpc>
              <a:spcBef>
                <a:spcPts val="0"/>
              </a:spcBef>
              <a:spcAft>
                <a:spcPts val="0"/>
              </a:spcAft>
              <a:buSzPts val="1800"/>
              <a:buChar char="⬞"/>
              <a:defRPr/>
            </a:lvl4pPr>
            <a:lvl5pPr marL="3047924" lvl="4" indent="-457189" algn="l" rtl="0">
              <a:lnSpc>
                <a:spcPct val="100000"/>
              </a:lnSpc>
              <a:spcBef>
                <a:spcPts val="0"/>
              </a:spcBef>
              <a:spcAft>
                <a:spcPts val="0"/>
              </a:spcAft>
              <a:buSzPts val="1800"/>
              <a:buChar char="○"/>
              <a:defRPr/>
            </a:lvl5pPr>
            <a:lvl6pPr marL="3657509" lvl="5" indent="-457189" algn="l" rtl="0">
              <a:lnSpc>
                <a:spcPct val="100000"/>
              </a:lnSpc>
              <a:spcBef>
                <a:spcPts val="0"/>
              </a:spcBef>
              <a:spcAft>
                <a:spcPts val="0"/>
              </a:spcAft>
              <a:buSzPts val="1800"/>
              <a:buChar char="■"/>
              <a:defRPr/>
            </a:lvl6pPr>
            <a:lvl7pPr marL="4267093" lvl="6" indent="-457189" algn="l" rtl="0">
              <a:lnSpc>
                <a:spcPct val="100000"/>
              </a:lnSpc>
              <a:spcBef>
                <a:spcPts val="0"/>
              </a:spcBef>
              <a:spcAft>
                <a:spcPts val="0"/>
              </a:spcAft>
              <a:buSzPts val="1800"/>
              <a:buChar char="●"/>
              <a:defRPr/>
            </a:lvl7pPr>
            <a:lvl8pPr marL="4876678" lvl="7" indent="-457189" algn="l" rtl="0">
              <a:lnSpc>
                <a:spcPct val="100000"/>
              </a:lnSpc>
              <a:spcBef>
                <a:spcPts val="0"/>
              </a:spcBef>
              <a:spcAft>
                <a:spcPts val="0"/>
              </a:spcAft>
              <a:buSzPts val="1800"/>
              <a:buChar char="○"/>
              <a:defRPr/>
            </a:lvl8pPr>
            <a:lvl9pPr marL="5486263" lvl="8" indent="-457189" algn="l" rtl="0">
              <a:lnSpc>
                <a:spcPct val="100000"/>
              </a:lnSpc>
              <a:spcBef>
                <a:spcPts val="0"/>
              </a:spcBef>
              <a:spcAft>
                <a:spcPts val="0"/>
              </a:spcAft>
              <a:buSzPts val="1800"/>
              <a:buChar char="■"/>
              <a:defRPr/>
            </a:lvl9pPr>
          </a:lstStyle>
          <a:p>
            <a:endParaRPr/>
          </a:p>
        </p:txBody>
      </p:sp>
      <p:sp>
        <p:nvSpPr>
          <p:cNvPr id="79" name="Google Shape;79;g12d15da3dd1_1_204"/>
          <p:cNvSpPr txBox="1">
            <a:spLocks noGrp="1"/>
          </p:cNvSpPr>
          <p:nvPr>
            <p:ph type="sldNum" idx="12"/>
          </p:nvPr>
        </p:nvSpPr>
        <p:spPr>
          <a:xfrm>
            <a:off x="-100" y="0"/>
            <a:ext cx="892800" cy="15200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1pPr>
            <a:lvl2pPr marL="0" marR="0" lvl="1"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2pPr>
            <a:lvl3pPr marL="0" marR="0" lvl="2"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3pPr>
            <a:lvl4pPr marL="0" marR="0" lvl="3"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4pPr>
            <a:lvl5pPr marL="0" marR="0" lvl="4"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5pPr>
            <a:lvl6pPr marL="0" marR="0" lvl="5"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6pPr>
            <a:lvl7pPr marL="0" marR="0" lvl="6"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7pPr>
            <a:lvl8pPr marL="0" marR="0" lvl="7"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8pPr>
            <a:lvl9pPr marL="0" marR="0" lvl="8" indent="0" algn="l" rtl="0">
              <a:lnSpc>
                <a:spcPct val="100000"/>
              </a:lnSpc>
              <a:spcBef>
                <a:spcPts val="0"/>
              </a:spcBef>
              <a:spcAft>
                <a:spcPts val="0"/>
              </a:spcAft>
              <a:buClr>
                <a:srgbClr val="000000"/>
              </a:buClr>
              <a:buSzPts val="1400"/>
              <a:buFont typeface="Arial"/>
              <a:buNone/>
              <a:defRPr sz="3200" b="0" i="0" u="none" strike="noStrike" cap="none">
                <a:solidFill>
                  <a:srgbClr val="FFFFFF"/>
                </a:solidFill>
                <a:latin typeface="Dosis"/>
                <a:ea typeface="Dosis"/>
                <a:cs typeface="Dosis"/>
                <a:sym typeface="Dosis"/>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31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19AA9-BE10-4AA6-A183-0811CD8587E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248987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419AA9-BE10-4AA6-A183-0811CD8587E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19374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419AA9-BE10-4AA6-A183-0811CD8587EB}"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27169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19AA9-BE10-4AA6-A183-0811CD8587EB}"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411792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19AA9-BE10-4AA6-A183-0811CD8587EB}"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235586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19AA9-BE10-4AA6-A183-0811CD8587E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404711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19AA9-BE10-4AA6-A183-0811CD8587E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075AD-BAFA-40AC-9CDF-1F9296A2F194}" type="slidenum">
              <a:rPr lang="en-US" smtClean="0"/>
              <a:t>‹#›</a:t>
            </a:fld>
            <a:endParaRPr lang="en-US"/>
          </a:p>
        </p:txBody>
      </p:sp>
    </p:spTree>
    <p:extLst>
      <p:ext uri="{BB962C8B-B14F-4D97-AF65-F5344CB8AC3E}">
        <p14:creationId xmlns:p14="http://schemas.microsoft.com/office/powerpoint/2010/main" val="23420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419AA9-BE10-4AA6-A183-0811CD8587EB}" type="datetimeFigureOut">
              <a:rPr lang="en-US" smtClean="0"/>
              <a:t>9/18/2022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075AD-BAFA-40AC-9CDF-1F9296A2F194}" type="slidenum">
              <a:rPr lang="en-US" smtClean="0"/>
              <a:t>‹#›</a:t>
            </a:fld>
            <a:endParaRPr lang="en-US"/>
          </a:p>
        </p:txBody>
      </p:sp>
    </p:spTree>
    <p:extLst>
      <p:ext uri="{BB962C8B-B14F-4D97-AF65-F5344CB8AC3E}">
        <p14:creationId xmlns:p14="http://schemas.microsoft.com/office/powerpoint/2010/main" val="4867100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Computational_chemistry"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youtu.be/C1CRrtkWwu0" TargetMode="External"/><Relationship Id="rId2" Type="http://schemas.openxmlformats.org/officeDocument/2006/relationships/notesSlide" Target="../notesSlides/notesSlide49.xml"/><Relationship Id="rId1" Type="http://schemas.openxmlformats.org/officeDocument/2006/relationships/slideLayout" Target="../slideLayouts/slideLayout20.xml"/><Relationship Id="rId4" Type="http://schemas.openxmlformats.org/officeDocument/2006/relationships/hyperlink" Target="https://youtu.be/TNKWgcFPHqw"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notesSlide" Target="../notesSlides/notesSlide57.xml"/><Relationship Id="rId1" Type="http://schemas.openxmlformats.org/officeDocument/2006/relationships/slideLayout" Target="../slideLayouts/slideLayout19.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1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1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jp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61.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6.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ONGdehkB8jU" TargetMode="External"/><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7.xml"/><Relationship Id="rId1" Type="http://schemas.openxmlformats.org/officeDocument/2006/relationships/slideLayout" Target="../slideLayouts/slideLayout19.xml"/><Relationship Id="rId4" Type="http://schemas.openxmlformats.org/officeDocument/2006/relationships/image" Target="../media/image6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9.xml"/><Relationship Id="rId1" Type="http://schemas.openxmlformats.org/officeDocument/2006/relationships/slideLayout" Target="../slideLayouts/slideLayout19.xml"/><Relationship Id="rId4" Type="http://schemas.openxmlformats.org/officeDocument/2006/relationships/image" Target="../media/image6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194428-EAAA-E656-1E12-91BB9C767A2F}"/>
              </a:ext>
            </a:extLst>
          </p:cNvPr>
          <p:cNvSpPr>
            <a:spLocks noGrp="1"/>
          </p:cNvSpPr>
          <p:nvPr>
            <p:ph type="title"/>
          </p:nvPr>
        </p:nvSpPr>
        <p:spPr>
          <a:xfrm>
            <a:off x="1246990" y="1042857"/>
            <a:ext cx="11049000" cy="1325563"/>
          </a:xfrm>
        </p:spPr>
        <p:txBody>
          <a:bodyPr>
            <a:normAutofit fontScale="90000"/>
          </a:bodyPr>
          <a:lstStyle/>
          <a:p>
            <a:r>
              <a:rPr lang="en-US" sz="4400" b="1" dirty="0">
                <a:latin typeface="Times New Roman" panose="02020603050405020304" pitchFamily="18" charset="0"/>
                <a:cs typeface="Times New Roman" panose="02020603050405020304" pitchFamily="18" charset="0"/>
              </a:rPr>
              <a:t>Introduction to Biology and Chemistry for Computation</a:t>
            </a:r>
            <a:br>
              <a:rPr lang="en-US" sz="4400" b="1" dirty="0"/>
            </a:br>
            <a:endParaRPr lang="en-US" dirty="0"/>
          </a:p>
        </p:txBody>
      </p:sp>
      <p:sp>
        <p:nvSpPr>
          <p:cNvPr id="3" name="Content Placeholder 2">
            <a:extLst>
              <a:ext uri="{FF2B5EF4-FFF2-40B4-BE49-F238E27FC236}">
                <a16:creationId xmlns:a16="http://schemas.microsoft.com/office/drawing/2014/main" id="{5137A0EE-5924-B6C4-42C7-B8819B5F5B24}"/>
              </a:ext>
            </a:extLst>
          </p:cNvPr>
          <p:cNvSpPr>
            <a:spLocks noGrp="1"/>
          </p:cNvSpPr>
          <p:nvPr>
            <p:ph idx="1"/>
          </p:nvPr>
        </p:nvSpPr>
        <p:spPr>
          <a:xfrm>
            <a:off x="5359998" y="4324574"/>
            <a:ext cx="6832002" cy="2852850"/>
          </a:xfrm>
        </p:spPr>
        <p:txBody>
          <a:bodyPr/>
          <a:lstStyle/>
          <a:p>
            <a:pPr marL="0" indent="0">
              <a:spcBef>
                <a:spcPts val="0"/>
              </a:spcBef>
              <a:buSzPct val="56666"/>
              <a:buNone/>
            </a:pPr>
            <a:r>
              <a:rPr lang="en-US" sz="2400" b="1" dirty="0">
                <a:latin typeface="Times New Roman" panose="02020603050405020304" pitchFamily="18" charset="0"/>
                <a:cs typeface="Times New Roman" panose="02020603050405020304" pitchFamily="18" charset="0"/>
              </a:rPr>
              <a:t>Presented by:</a:t>
            </a:r>
          </a:p>
          <a:p>
            <a:pPr marL="0" indent="0">
              <a:spcBef>
                <a:spcPts val="0"/>
              </a:spcBef>
              <a:buSzPct val="56666"/>
              <a:buNone/>
            </a:pPr>
            <a:r>
              <a:rPr lang="en-US" sz="2000" b="1" dirty="0">
                <a:latin typeface="Times New Roman" panose="02020603050405020304" pitchFamily="18" charset="0"/>
                <a:cs typeface="Times New Roman" panose="02020603050405020304" pitchFamily="18" charset="0"/>
              </a:rPr>
              <a:t>Tanim Ahmed</a:t>
            </a:r>
          </a:p>
          <a:p>
            <a:pPr marL="0" indent="0">
              <a:spcBef>
                <a:spcPts val="0"/>
              </a:spcBef>
              <a:buSzPct val="56666"/>
              <a:buNone/>
            </a:pPr>
            <a:r>
              <a:rPr lang="en-US" sz="2000" b="1" dirty="0">
                <a:latin typeface="Times New Roman" panose="02020603050405020304" pitchFamily="18" charset="0"/>
                <a:cs typeface="Times New Roman" panose="02020603050405020304" pitchFamily="18" charset="0"/>
              </a:rPr>
              <a:t>B.Sc. in CSE,KUET</a:t>
            </a:r>
          </a:p>
          <a:p>
            <a:pPr marL="0" indent="0">
              <a:spcBef>
                <a:spcPts val="0"/>
              </a:spcBef>
              <a:buSzPct val="56666"/>
              <a:buNone/>
            </a:pPr>
            <a:r>
              <a:rPr lang="en-US" sz="2000" b="1" dirty="0">
                <a:latin typeface="Times New Roman" panose="02020603050405020304" pitchFamily="18" charset="0"/>
                <a:cs typeface="Times New Roman" panose="02020603050405020304" pitchFamily="18" charset="0"/>
              </a:rPr>
              <a:t>Lecturer(CSE),DIU</a:t>
            </a:r>
          </a:p>
          <a:p>
            <a:pPr marL="0" indent="0">
              <a:spcBef>
                <a:spcPts val="0"/>
              </a:spcBef>
              <a:buSzPct val="56666"/>
              <a:buNone/>
            </a:pPr>
            <a:r>
              <a:rPr lang="en-US" sz="2000" b="1" dirty="0">
                <a:latin typeface="Times New Roman" panose="02020603050405020304" pitchFamily="18" charset="0"/>
                <a:cs typeface="Times New Roman" panose="02020603050405020304" pitchFamily="18" charset="0"/>
              </a:rPr>
              <a:t>tanimahmed.cse@diu.edu.bd</a:t>
            </a:r>
          </a:p>
          <a:p>
            <a:endParaRPr lang="en-US" dirty="0"/>
          </a:p>
        </p:txBody>
      </p:sp>
    </p:spTree>
    <p:extLst>
      <p:ext uri="{BB962C8B-B14F-4D97-AF65-F5344CB8AC3E}">
        <p14:creationId xmlns:p14="http://schemas.microsoft.com/office/powerpoint/2010/main" val="324043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1810452" y="257650"/>
            <a:ext cx="8534400" cy="759000"/>
          </a:xfrm>
          <a:prstGeom prst="rect">
            <a:avLst/>
          </a:prstGeom>
          <a:solidFill>
            <a:schemeClr val="accen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Computers in Biology</a:t>
            </a:r>
            <a:endParaRPr/>
          </a:p>
        </p:txBody>
      </p:sp>
      <p:sp>
        <p:nvSpPr>
          <p:cNvPr id="134" name="Google Shape;134;p10"/>
          <p:cNvSpPr txBox="1">
            <a:spLocks noGrp="1"/>
          </p:cNvSpPr>
          <p:nvPr>
            <p:ph idx="1"/>
          </p:nvPr>
        </p:nvSpPr>
        <p:spPr>
          <a:xfrm>
            <a:off x="1689100" y="1331225"/>
            <a:ext cx="8503800" cy="4749900"/>
          </a:xfrm>
          <a:prstGeom prst="rect">
            <a:avLst/>
          </a:prstGeom>
          <a:solidFill>
            <a:schemeClr val="accen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DNA sequencing</a:t>
            </a:r>
            <a:endParaRPr/>
          </a:p>
          <a:p>
            <a:pPr marL="274320" indent="-274320">
              <a:spcBef>
                <a:spcPts val="540"/>
              </a:spcBef>
              <a:buSzPts val="2295"/>
              <a:buChar char="●"/>
            </a:pPr>
            <a:r>
              <a:rPr lang="en-US"/>
              <a:t>Sequence Alignment</a:t>
            </a:r>
            <a:endParaRPr/>
          </a:p>
          <a:p>
            <a:pPr marL="274320" indent="-274320">
              <a:spcBef>
                <a:spcPts val="540"/>
              </a:spcBef>
              <a:buSzPts val="2295"/>
              <a:buChar char="●"/>
            </a:pPr>
            <a:r>
              <a:rPr lang="en-US"/>
              <a:t>Gene duplication </a:t>
            </a:r>
            <a:endParaRPr/>
          </a:p>
          <a:p>
            <a:pPr marL="274320" indent="-274320">
              <a:spcBef>
                <a:spcPts val="540"/>
              </a:spcBef>
              <a:buSzPts val="2295"/>
              <a:buChar char="●"/>
            </a:pPr>
            <a:r>
              <a:rPr lang="en-US"/>
              <a:t>DNA database searching</a:t>
            </a:r>
            <a:endParaRPr/>
          </a:p>
          <a:p>
            <a:pPr marL="274320" indent="-274320">
              <a:spcBef>
                <a:spcPts val="540"/>
              </a:spcBef>
              <a:buSzPts val="2295"/>
              <a:buChar char="●"/>
            </a:pPr>
            <a:r>
              <a:rPr lang="en-US"/>
              <a:t>Gene Therapy</a:t>
            </a:r>
            <a:endParaRPr/>
          </a:p>
          <a:p>
            <a:pPr marL="274320" indent="-274320">
              <a:spcBef>
                <a:spcPts val="540"/>
              </a:spcBef>
              <a:buSzPts val="2295"/>
              <a:buChar char="●"/>
            </a:pPr>
            <a:r>
              <a:rPr lang="en-US"/>
              <a:t>Drug development</a:t>
            </a:r>
            <a:endParaRPr/>
          </a:p>
          <a:p>
            <a:pPr marL="274320" indent="-128587">
              <a:spcBef>
                <a:spcPts val="540"/>
              </a:spcBef>
              <a:buSzPts val="2295"/>
              <a:buNone/>
            </a:pPr>
            <a:endParaRPr/>
          </a:p>
          <a:p>
            <a:pPr marL="274320" indent="-274320">
              <a:spcBef>
                <a:spcPts val="540"/>
              </a:spcBef>
              <a:buSzPts val="2295"/>
              <a:buNone/>
            </a:pPr>
            <a:endParaRPr/>
          </a:p>
          <a:p>
            <a:pPr marL="274320" indent="-128587">
              <a:spcBef>
                <a:spcPts val="540"/>
              </a:spcBef>
              <a:spcAft>
                <a:spcPts val="1200"/>
              </a:spcAft>
              <a:buSzPts val="2295"/>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1"/>
          <p:cNvPicPr preferRelativeResize="0"/>
          <p:nvPr/>
        </p:nvPicPr>
        <p:blipFill rotWithShape="1">
          <a:blip r:embed="rId3">
            <a:alphaModFix/>
          </a:blip>
          <a:srcRect/>
          <a:stretch/>
        </p:blipFill>
        <p:spPr>
          <a:xfrm>
            <a:off x="1818799" y="1188426"/>
            <a:ext cx="8686802" cy="429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0" y="670561"/>
            <a:ext cx="6212333" cy="4175759"/>
          </a:xfrm>
          <a:prstGeom prst="rect">
            <a:avLst/>
          </a:prstGeom>
          <a:noFill/>
          <a:ln>
            <a:noFill/>
          </a:ln>
        </p:spPr>
        <p:txBody>
          <a:bodyPr spcFirstLastPara="1" vert="horz" wrap="square" lIns="121900" tIns="121900" rIns="121900" bIns="121900" rtlCol="0" anchor="b" anchorCtr="0">
            <a:noAutofit/>
          </a:bodyPr>
          <a:lstStyle/>
          <a:p>
            <a:r>
              <a:rPr lang="en-US" sz="2133" dirty="0">
                <a:solidFill>
                  <a:schemeClr val="tx2"/>
                </a:solidFill>
                <a:latin typeface="Dosis"/>
                <a:ea typeface="Dosis"/>
                <a:cs typeface="Dosis"/>
                <a:sym typeface="Dosis"/>
              </a:rPr>
              <a:t>Lecture 1.2</a:t>
            </a:r>
            <a:br>
              <a:rPr lang="en-US" sz="2133" dirty="0">
                <a:solidFill>
                  <a:schemeClr val="tx2"/>
                </a:solidFill>
                <a:latin typeface="Average Sans"/>
                <a:ea typeface="Average Sans"/>
                <a:cs typeface="Average Sans"/>
                <a:sym typeface="Average Sans"/>
              </a:rPr>
            </a:br>
            <a:r>
              <a:rPr lang="en-US" sz="2133" dirty="0">
                <a:solidFill>
                  <a:schemeClr val="tx2"/>
                </a:solidFill>
                <a:latin typeface="Average Sans"/>
                <a:ea typeface="Average Sans"/>
                <a:cs typeface="Average Sans"/>
                <a:sym typeface="Average Sans"/>
              </a:rPr>
              <a:t>Role of chemistry in computer science &amp; engineering</a:t>
            </a:r>
            <a:br>
              <a:rPr lang="en-US" sz="2133" dirty="0">
                <a:solidFill>
                  <a:schemeClr val="tx2"/>
                </a:solidFill>
                <a:latin typeface="Average Sans"/>
                <a:ea typeface="Average Sans"/>
                <a:cs typeface="Average Sans"/>
                <a:sym typeface="Average Sans"/>
              </a:rPr>
            </a:br>
            <a:br>
              <a:rPr lang="en-US" sz="2133" dirty="0">
                <a:solidFill>
                  <a:schemeClr val="tx2"/>
                </a:solidFill>
                <a:latin typeface="Average Sans"/>
                <a:ea typeface="Average Sans"/>
                <a:cs typeface="Average Sans"/>
                <a:sym typeface="Average Sans"/>
              </a:rPr>
            </a:br>
            <a:endParaRPr sz="2133" dirty="0">
              <a:solidFill>
                <a:schemeClr val="tx2"/>
              </a:solidFill>
            </a:endParaRPr>
          </a:p>
        </p:txBody>
      </p:sp>
      <p:pic>
        <p:nvPicPr>
          <p:cNvPr id="85" name="Google Shape;85;p1"/>
          <p:cNvPicPr preferRelativeResize="0"/>
          <p:nvPr/>
        </p:nvPicPr>
        <p:blipFill rotWithShape="1">
          <a:blip r:embed="rId3">
            <a:alphaModFix/>
          </a:blip>
          <a:srcRect/>
          <a:stretch/>
        </p:blipFill>
        <p:spPr>
          <a:xfrm>
            <a:off x="6212333" y="0"/>
            <a:ext cx="5979667" cy="5496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CONTENTS</a:t>
            </a:r>
            <a:endParaRPr/>
          </a:p>
        </p:txBody>
      </p:sp>
      <p:sp>
        <p:nvSpPr>
          <p:cNvPr id="91" name="Google Shape;91;p2"/>
          <p:cNvSpPr txBox="1"/>
          <p:nvPr/>
        </p:nvSpPr>
        <p:spPr>
          <a:xfrm>
            <a:off x="3900767" y="1527464"/>
            <a:ext cx="5896400" cy="2880734"/>
          </a:xfrm>
          <a:prstGeom prst="rect">
            <a:avLst/>
          </a:prstGeom>
          <a:noFill/>
          <a:ln>
            <a:noFill/>
          </a:ln>
        </p:spPr>
        <p:txBody>
          <a:bodyPr spcFirstLastPara="1" wrap="square" lIns="121900" tIns="60933" rIns="121900" bIns="60933" anchor="t" anchorCtr="0">
            <a:spAutoFit/>
          </a:bodyPr>
          <a:lstStyle/>
          <a:p>
            <a:pPr marL="609585" indent="-507987">
              <a:lnSpc>
                <a:spcPct val="115000"/>
              </a:lnSpc>
              <a:buClr>
                <a:schemeClr val="dk1"/>
              </a:buClr>
              <a:buSzPts val="2400"/>
              <a:buFont typeface="Average Sans"/>
              <a:buChar char="●"/>
            </a:pPr>
            <a:r>
              <a:rPr lang="en-US" sz="3200">
                <a:solidFill>
                  <a:schemeClr val="dk1"/>
                </a:solidFill>
                <a:latin typeface="Average Sans"/>
                <a:ea typeface="Average Sans"/>
                <a:cs typeface="Average Sans"/>
                <a:sym typeface="Average Sans"/>
              </a:rPr>
              <a:t>Uses and effects of chemistry </a:t>
            </a:r>
            <a:endParaRPr sz="3200">
              <a:solidFill>
                <a:schemeClr val="dk1"/>
              </a:solidFill>
              <a:latin typeface="Average Sans"/>
              <a:ea typeface="Average Sans"/>
              <a:cs typeface="Average Sans"/>
              <a:sym typeface="Average Sans"/>
            </a:endParaRPr>
          </a:p>
          <a:p>
            <a:pPr marL="609585" indent="-507987">
              <a:lnSpc>
                <a:spcPct val="115000"/>
              </a:lnSpc>
              <a:buClr>
                <a:schemeClr val="dk1"/>
              </a:buClr>
              <a:buSzPts val="2400"/>
              <a:buFont typeface="Average Sans"/>
              <a:buChar char="●"/>
            </a:pPr>
            <a:r>
              <a:rPr lang="en-US" sz="3200">
                <a:solidFill>
                  <a:schemeClr val="dk1"/>
                </a:solidFill>
                <a:latin typeface="Average Sans"/>
                <a:ea typeface="Average Sans"/>
                <a:cs typeface="Average Sans"/>
                <a:sym typeface="Average Sans"/>
              </a:rPr>
              <a:t>Benefits of Chemistry</a:t>
            </a:r>
            <a:endParaRPr sz="3200">
              <a:solidFill>
                <a:schemeClr val="dk1"/>
              </a:solidFill>
              <a:latin typeface="Average Sans"/>
              <a:ea typeface="Average Sans"/>
              <a:cs typeface="Average Sans"/>
              <a:sym typeface="Average Sans"/>
            </a:endParaRPr>
          </a:p>
          <a:p>
            <a:pPr marL="609585" indent="-507987">
              <a:lnSpc>
                <a:spcPct val="115000"/>
              </a:lnSpc>
              <a:buClr>
                <a:schemeClr val="dk1"/>
              </a:buClr>
              <a:buSzPts val="2400"/>
              <a:buFont typeface="Average Sans"/>
              <a:buChar char="●"/>
            </a:pPr>
            <a:r>
              <a:rPr lang="en-US" sz="3200">
                <a:solidFill>
                  <a:schemeClr val="dk1"/>
                </a:solidFill>
                <a:latin typeface="Average Sans"/>
                <a:ea typeface="Average Sans"/>
                <a:cs typeface="Average Sans"/>
                <a:sym typeface="Average Sans"/>
              </a:rPr>
              <a:t>Applications of Chemistry</a:t>
            </a:r>
            <a:endParaRPr sz="3200" b="1">
              <a:solidFill>
                <a:schemeClr val="dk1"/>
              </a:solidFill>
              <a:latin typeface="Average Sans"/>
              <a:ea typeface="Average Sans"/>
              <a:cs typeface="Average Sans"/>
              <a:sym typeface="Average Sans"/>
            </a:endParaRPr>
          </a:p>
          <a:p>
            <a:pPr marL="0" lvl="2">
              <a:buClr>
                <a:schemeClr val="dk2"/>
              </a:buClr>
              <a:buSzPts val="1400"/>
            </a:pPr>
            <a:endParaRPr sz="3200">
              <a:solidFill>
                <a:schemeClr val="dk2"/>
              </a:solidFill>
              <a:latin typeface="Dosis"/>
              <a:ea typeface="Dosis"/>
              <a:cs typeface="Dosis"/>
              <a:sym typeface="Dosis"/>
            </a:endParaRPr>
          </a:p>
        </p:txBody>
      </p:sp>
      <p:pic>
        <p:nvPicPr>
          <p:cNvPr id="92" name="Google Shape;92;p2"/>
          <p:cNvPicPr preferRelativeResize="0"/>
          <p:nvPr/>
        </p:nvPicPr>
        <p:blipFill rotWithShape="1">
          <a:blip r:embed="rId3">
            <a:alphaModFix/>
          </a:blip>
          <a:srcRect/>
          <a:stretch/>
        </p:blipFill>
        <p:spPr>
          <a:xfrm>
            <a:off x="203200" y="1710134"/>
            <a:ext cx="3327400" cy="28967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1191168" y="477225"/>
            <a:ext cx="7656000" cy="778675"/>
          </a:xfrm>
          <a:prstGeom prst="rect">
            <a:avLst/>
          </a:prstGeom>
          <a:noFill/>
          <a:ln>
            <a:noFill/>
          </a:ln>
        </p:spPr>
        <p:txBody>
          <a:bodyPr spcFirstLastPara="1" vert="horz" wrap="square" lIns="0" tIns="0" rIns="0" bIns="0" rtlCol="0" anchor="b" anchorCtr="0">
            <a:spAutoFit/>
          </a:bodyPr>
          <a:lstStyle/>
          <a:p>
            <a:pPr>
              <a:lnSpc>
                <a:spcPct val="115000"/>
              </a:lnSpc>
              <a:buClr>
                <a:schemeClr val="dk1"/>
              </a:buClr>
              <a:buSzPts val="1100"/>
            </a:pPr>
            <a:r>
              <a:rPr lang="en-US" dirty="0">
                <a:solidFill>
                  <a:srgbClr val="0DB7C4"/>
                </a:solidFill>
                <a:latin typeface="Average Sans"/>
                <a:ea typeface="Average Sans"/>
                <a:cs typeface="Average Sans"/>
                <a:sym typeface="Average Sans"/>
              </a:rPr>
              <a:t>Uses and effects of chemistry</a:t>
            </a:r>
            <a:endParaRPr sz="3088" dirty="0">
              <a:solidFill>
                <a:srgbClr val="0DB7C4"/>
              </a:solidFill>
            </a:endParaRPr>
          </a:p>
        </p:txBody>
      </p:sp>
      <p:sp>
        <p:nvSpPr>
          <p:cNvPr id="98" name="Google Shape;98;p5"/>
          <p:cNvSpPr txBox="1"/>
          <p:nvPr/>
        </p:nvSpPr>
        <p:spPr>
          <a:xfrm>
            <a:off x="2519027" y="1260303"/>
            <a:ext cx="5767200" cy="338619"/>
          </a:xfrm>
          <a:prstGeom prst="rect">
            <a:avLst/>
          </a:prstGeom>
          <a:noFill/>
          <a:ln>
            <a:noFill/>
          </a:ln>
        </p:spPr>
        <p:txBody>
          <a:bodyPr spcFirstLastPara="1" wrap="square" lIns="0" tIns="0" rIns="0" bIns="0" anchor="t" anchorCtr="0">
            <a:spAutoFit/>
          </a:bodyPr>
          <a:lstStyle/>
          <a:p>
            <a:pPr marL="609585">
              <a:spcBef>
                <a:spcPts val="415"/>
              </a:spcBef>
              <a:buClr>
                <a:srgbClr val="000000"/>
              </a:buClr>
              <a:buSzPts val="1400"/>
            </a:pPr>
            <a:endParaRPr sz="1867">
              <a:solidFill>
                <a:srgbClr val="000000"/>
              </a:solidFill>
              <a:latin typeface="Arial"/>
              <a:ea typeface="Arial"/>
              <a:cs typeface="Arial"/>
              <a:sym typeface="Arial"/>
            </a:endParaRPr>
          </a:p>
        </p:txBody>
      </p:sp>
      <p:sp>
        <p:nvSpPr>
          <p:cNvPr id="99" name="Google Shape;99;p5"/>
          <p:cNvSpPr txBox="1"/>
          <p:nvPr/>
        </p:nvSpPr>
        <p:spPr>
          <a:xfrm>
            <a:off x="110791" y="2273164"/>
            <a:ext cx="11970400" cy="3939500"/>
          </a:xfrm>
          <a:prstGeom prst="rect">
            <a:avLst/>
          </a:prstGeom>
          <a:solidFill>
            <a:srgbClr val="000000">
              <a:alpha val="1960"/>
            </a:srgbClr>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spAutoFit/>
          </a:bodyPr>
          <a:lstStyle/>
          <a:p>
            <a:pPr>
              <a:buClr>
                <a:srgbClr val="000000"/>
              </a:buClr>
              <a:buSzPts val="1800"/>
            </a:pPr>
            <a:r>
              <a:rPr lang="en-US" sz="2400" b="1">
                <a:solidFill>
                  <a:srgbClr val="000000"/>
                </a:solidFill>
                <a:latin typeface="Arial"/>
                <a:ea typeface="Arial"/>
                <a:cs typeface="Arial"/>
                <a:sym typeface="Arial"/>
              </a:rPr>
              <a:t>Computational chemistry </a:t>
            </a:r>
            <a:r>
              <a:rPr lang="en-US" sz="2400">
                <a:solidFill>
                  <a:srgbClr val="000000"/>
                </a:solidFill>
                <a:latin typeface="Arial"/>
                <a:ea typeface="Arial"/>
                <a:cs typeface="Arial"/>
                <a:sym typeface="Arial"/>
              </a:rPr>
              <a:t>uses result of theoretical chemistry incorporated into efficient computer programmed to calculate structure and properties </a:t>
            </a:r>
            <a:r>
              <a:rPr lang="en-US" sz="2400"/>
              <a:t>of </a:t>
            </a:r>
            <a:r>
              <a:rPr lang="en-US" sz="2400">
                <a:solidFill>
                  <a:srgbClr val="000000"/>
                </a:solidFill>
                <a:latin typeface="Arial"/>
                <a:ea typeface="Arial"/>
                <a:cs typeface="Arial"/>
                <a:sym typeface="Arial"/>
              </a:rPr>
              <a:t>molecule.</a:t>
            </a:r>
            <a:endParaRPr sz="2400">
              <a:solidFill>
                <a:srgbClr val="000000"/>
              </a:solidFill>
              <a:latin typeface="Arial"/>
              <a:ea typeface="Arial"/>
              <a:cs typeface="Arial"/>
              <a:sym typeface="Arial"/>
            </a:endParaRPr>
          </a:p>
          <a:p>
            <a:pPr>
              <a:buClr>
                <a:srgbClr val="000000"/>
              </a:buClr>
              <a:buSzPts val="1800"/>
            </a:pP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a:buClr>
                <a:srgbClr val="000000"/>
              </a:buClr>
              <a:buSzPts val="1800"/>
            </a:pPr>
            <a:r>
              <a:rPr lang="en-US" sz="2400">
                <a:solidFill>
                  <a:srgbClr val="000000"/>
                </a:solidFill>
                <a:latin typeface="Arial"/>
                <a:ea typeface="Arial"/>
                <a:cs typeface="Arial"/>
                <a:sym typeface="Arial"/>
              </a:rPr>
              <a:t>It calculate the properties of molecule such as structure, relative energy, charge distribution, dipole moment, vibrational frequency, reactivity and other spectroscopic quantity. </a:t>
            </a:r>
            <a:endParaRPr sz="2400">
              <a:solidFill>
                <a:srgbClr val="000000"/>
              </a:solidFill>
              <a:latin typeface="Arial"/>
              <a:ea typeface="Arial"/>
              <a:cs typeface="Arial"/>
              <a:sym typeface="Arial"/>
            </a:endParaRPr>
          </a:p>
          <a:p>
            <a:pPr>
              <a:buClr>
                <a:srgbClr val="000000"/>
              </a:buClr>
              <a:buSzPts val="1800"/>
            </a:pPr>
            <a:endParaRPr sz="2400">
              <a:solidFill>
                <a:srgbClr val="000000"/>
              </a:solidFill>
              <a:latin typeface="Arial"/>
              <a:ea typeface="Arial"/>
              <a:cs typeface="Arial"/>
              <a:sym typeface="Arial"/>
            </a:endParaRPr>
          </a:p>
          <a:p>
            <a:pPr>
              <a:buClr>
                <a:srgbClr val="000000"/>
              </a:buClr>
              <a:buSzPts val="1800"/>
            </a:pPr>
            <a:r>
              <a:rPr lang="en-US" sz="2400">
                <a:solidFill>
                  <a:srgbClr val="000000"/>
                </a:solidFill>
                <a:latin typeface="Arial"/>
                <a:ea typeface="Arial"/>
                <a:cs typeface="Arial"/>
                <a:sym typeface="Arial"/>
              </a:rPr>
              <a:t>Computational chemistry range from highly accurate (Ab initio method to less accurate (</a:t>
            </a:r>
            <a:r>
              <a:rPr lang="en-US" sz="2067">
                <a:solidFill>
                  <a:schemeClr val="dk1"/>
                </a:solidFill>
                <a:highlight>
                  <a:srgbClr val="FFFFFF"/>
                </a:highlight>
              </a:rPr>
              <a:t>Semi </a:t>
            </a:r>
            <a:r>
              <a:rPr lang="en-US" sz="2067">
                <a:solidFill>
                  <a:schemeClr val="dk1"/>
                </a:solidFill>
                <a:highlight>
                  <a:schemeClr val="lt1"/>
                </a:highlight>
              </a:rPr>
              <a:t>empirical</a:t>
            </a:r>
            <a:r>
              <a:rPr lang="en-US" sz="2067">
                <a:solidFill>
                  <a:schemeClr val="dk1"/>
                </a:solidFill>
                <a:highlight>
                  <a:srgbClr val="FFFFFF"/>
                </a:highlight>
              </a:rPr>
              <a:t> method </a:t>
            </a:r>
            <a:r>
              <a:rPr lang="en-US" sz="2400">
                <a:solidFill>
                  <a:srgbClr val="000000"/>
                </a:solidFill>
                <a:latin typeface="Arial"/>
                <a:ea typeface="Arial"/>
                <a:cs typeface="Arial"/>
                <a:sym typeface="Arial"/>
              </a:rPr>
              <a:t>) to very approximate (molecular mechanics).</a:t>
            </a:r>
            <a:endParaRPr sz="2400">
              <a:solidFill>
                <a:srgbClr val="000000"/>
              </a:solidFill>
              <a:latin typeface="Arial"/>
              <a:ea typeface="Arial"/>
              <a:cs typeface="Arial"/>
              <a:sym typeface="Arial"/>
            </a:endParaRPr>
          </a:p>
          <a:p>
            <a:pPr>
              <a:buClr>
                <a:srgbClr val="000000"/>
              </a:buClr>
              <a:buSzPts val="1400"/>
            </a:pPr>
            <a:r>
              <a:rPr lang="en-US" sz="1867">
                <a:solidFill>
                  <a:srgbClr val="000000"/>
                </a:solidFill>
                <a:latin typeface="Arial"/>
                <a:ea typeface="Arial"/>
                <a:cs typeface="Arial"/>
                <a:sym typeface="Arial"/>
              </a:rPr>
              <a:t>(ab initio and semi</a:t>
            </a:r>
            <a:r>
              <a:rPr lang="en-US" sz="2400"/>
              <a:t>-e</a:t>
            </a:r>
            <a:r>
              <a:rPr lang="en-US" sz="1867">
                <a:solidFill>
                  <a:srgbClr val="000000"/>
                </a:solidFill>
                <a:latin typeface="Arial"/>
                <a:ea typeface="Arial"/>
                <a:cs typeface="Arial"/>
                <a:sym typeface="Arial"/>
              </a:rPr>
              <a:t>mpirical will be discussed later)* </a:t>
            </a:r>
            <a:endParaRPr sz="1867">
              <a:solidFill>
                <a:srgbClr val="000000"/>
              </a:solidFill>
              <a:latin typeface="Arial"/>
              <a:ea typeface="Arial"/>
              <a:cs typeface="Arial"/>
              <a:sym typeface="Arial"/>
            </a:endParaRPr>
          </a:p>
        </p:txBody>
      </p:sp>
      <p:pic>
        <p:nvPicPr>
          <p:cNvPr id="100" name="Google Shape;100;p5"/>
          <p:cNvPicPr preferRelativeResize="0"/>
          <p:nvPr/>
        </p:nvPicPr>
        <p:blipFill rotWithShape="1">
          <a:blip r:embed="rId3">
            <a:alphaModFix/>
          </a:blip>
          <a:srcRect/>
          <a:stretch/>
        </p:blipFill>
        <p:spPr>
          <a:xfrm>
            <a:off x="9426634" y="14001"/>
            <a:ext cx="2765367" cy="18189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1169938" y="683064"/>
            <a:ext cx="2709679"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Cont.</a:t>
            </a:r>
            <a:endParaRPr/>
          </a:p>
        </p:txBody>
      </p:sp>
      <p:sp>
        <p:nvSpPr>
          <p:cNvPr id="106" name="Google Shape;106;p7"/>
          <p:cNvSpPr txBox="1"/>
          <p:nvPr/>
        </p:nvSpPr>
        <p:spPr>
          <a:xfrm>
            <a:off x="1076733" y="2634101"/>
            <a:ext cx="11028800" cy="2092840"/>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US" sz="2400">
                <a:solidFill>
                  <a:schemeClr val="dk1"/>
                </a:solidFill>
                <a:latin typeface="Arial"/>
                <a:ea typeface="Arial"/>
                <a:cs typeface="Arial"/>
                <a:sym typeface="Arial"/>
              </a:rPr>
              <a:t>In the past two decades, computational molecular modeling approaches (Leach, 2001) have emerged as important tools that </a:t>
            </a:r>
            <a:r>
              <a:rPr lang="en-US" sz="2400" b="1">
                <a:solidFill>
                  <a:schemeClr val="dk1"/>
                </a:solidFill>
                <a:latin typeface="Arial"/>
                <a:ea typeface="Arial"/>
                <a:cs typeface="Arial"/>
                <a:sym typeface="Arial"/>
              </a:rPr>
              <a:t>can be used to predict atomic structure, vibrational frequencies, binding energies, heats of reaction, electrical properties, and mechanical properties of organic and inorganic materials</a:t>
            </a:r>
            <a:r>
              <a:rPr lang="en-US" sz="2400">
                <a:solidFill>
                  <a:schemeClr val="dk1"/>
                </a:solidFill>
                <a:latin typeface="Arial"/>
                <a:ea typeface="Arial"/>
                <a:cs typeface="Arial"/>
                <a:sym typeface="Arial"/>
              </a:rPr>
              <a:t>.</a:t>
            </a:r>
            <a:endParaRPr sz="240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1467400" y="627393"/>
            <a:ext cx="9257200" cy="711200"/>
          </a:xfrm>
          <a:prstGeom prst="rect">
            <a:avLst/>
          </a:prstGeom>
          <a:noFill/>
          <a:ln>
            <a:noFill/>
          </a:ln>
        </p:spPr>
        <p:txBody>
          <a:bodyPr spcFirstLastPara="1" vert="horz" wrap="square" lIns="121900" tIns="121900" rIns="121900" bIns="121900" rtlCol="0" anchor="b" anchorCtr="0">
            <a:noAutofit/>
          </a:bodyPr>
          <a:lstStyle/>
          <a:p>
            <a:pPr marL="609585">
              <a:lnSpc>
                <a:spcPct val="115000"/>
              </a:lnSpc>
              <a:buSzPts val="2400"/>
            </a:pPr>
            <a:r>
              <a:rPr lang="en-US" dirty="0">
                <a:solidFill>
                  <a:srgbClr val="0DB7C4"/>
                </a:solidFill>
                <a:latin typeface="Average Sans"/>
                <a:ea typeface="Average Sans"/>
                <a:cs typeface="Average Sans"/>
                <a:sym typeface="Average Sans"/>
              </a:rPr>
              <a:t>Benefits of Computational Chemistry</a:t>
            </a:r>
            <a:endParaRPr dirty="0">
              <a:solidFill>
                <a:srgbClr val="0DB7C4"/>
              </a:solidFill>
            </a:endParaRPr>
          </a:p>
        </p:txBody>
      </p:sp>
      <p:sp>
        <p:nvSpPr>
          <p:cNvPr id="112" name="Google Shape;112;p8"/>
          <p:cNvSpPr txBox="1">
            <a:spLocks noGrp="1"/>
          </p:cNvSpPr>
          <p:nvPr>
            <p:ph type="body" idx="1"/>
          </p:nvPr>
        </p:nvSpPr>
        <p:spPr>
          <a:xfrm>
            <a:off x="0" y="982993"/>
            <a:ext cx="11865685" cy="5690000"/>
          </a:xfrm>
          <a:prstGeom prst="rect">
            <a:avLst/>
          </a:prstGeom>
          <a:noFill/>
          <a:ln>
            <a:noFill/>
          </a:ln>
        </p:spPr>
        <p:txBody>
          <a:bodyPr spcFirstLastPara="1" vert="horz" wrap="square" lIns="121900" tIns="121900" rIns="121900" bIns="121900" rtlCol="0" anchor="t" anchorCtr="0">
            <a:noAutofit/>
          </a:bodyPr>
          <a:lstStyle/>
          <a:p>
            <a:pPr indent="0" algn="just">
              <a:lnSpc>
                <a:spcPct val="100000"/>
              </a:lnSpc>
              <a:buSzPts val="2400"/>
              <a:buNone/>
            </a:pPr>
            <a:r>
              <a:rPr lang="en-US" dirty="0">
                <a:solidFill>
                  <a:schemeClr val="dk1"/>
                </a:solidFill>
                <a:latin typeface="Dosis"/>
                <a:ea typeface="Dosis"/>
                <a:cs typeface="Dosis"/>
                <a:sym typeface="Dosis"/>
              </a:rPr>
              <a:t> </a:t>
            </a:r>
            <a:endParaRPr dirty="0">
              <a:solidFill>
                <a:schemeClr val="dk1"/>
              </a:solidFill>
              <a:latin typeface="Dosis"/>
              <a:ea typeface="Dosis"/>
              <a:cs typeface="Dosis"/>
              <a:sym typeface="Dosis"/>
            </a:endParaRPr>
          </a:p>
          <a:p>
            <a:pPr indent="0">
              <a:lnSpc>
                <a:spcPct val="100000"/>
              </a:lnSpc>
              <a:buSzPts val="2400"/>
              <a:buNone/>
            </a:pPr>
            <a:r>
              <a:rPr lang="en-US" dirty="0">
                <a:solidFill>
                  <a:schemeClr val="dk1"/>
                </a:solidFill>
                <a:latin typeface="Dosis"/>
                <a:ea typeface="Dosis"/>
                <a:cs typeface="Dosis"/>
                <a:sym typeface="Dosis"/>
              </a:rPr>
              <a:t> 1) It allows the medicinal chemist to use the computational power of computer for   measurement of Mol. geometry , electron density , electrostatic potential, conformation  analysis , different types of energies </a:t>
            </a:r>
            <a:r>
              <a:rPr lang="en-US" dirty="0" err="1">
                <a:solidFill>
                  <a:schemeClr val="dk1"/>
                </a:solidFill>
                <a:latin typeface="Dosis"/>
                <a:ea typeface="Dosis"/>
                <a:cs typeface="Dosis"/>
                <a:sym typeface="Dosis"/>
              </a:rPr>
              <a:t>etc</a:t>
            </a:r>
            <a:r>
              <a:rPr lang="en-US" dirty="0">
                <a:solidFill>
                  <a:schemeClr val="dk1"/>
                </a:solidFill>
                <a:latin typeface="Dosis"/>
                <a:ea typeface="Dosis"/>
                <a:cs typeface="Dosis"/>
                <a:sym typeface="Dosis"/>
              </a:rPr>
              <a:t> …</a:t>
            </a:r>
            <a:endParaRPr dirty="0">
              <a:solidFill>
                <a:schemeClr val="dk1"/>
              </a:solidFill>
              <a:latin typeface="Dosis"/>
              <a:ea typeface="Dosis"/>
              <a:cs typeface="Dosis"/>
              <a:sym typeface="Dosis"/>
            </a:endParaRPr>
          </a:p>
          <a:p>
            <a:pPr indent="0">
              <a:lnSpc>
                <a:spcPct val="100000"/>
              </a:lnSpc>
              <a:buSzPts val="2400"/>
              <a:buNone/>
            </a:pPr>
            <a:endParaRPr dirty="0">
              <a:solidFill>
                <a:schemeClr val="dk1"/>
              </a:solidFill>
              <a:latin typeface="Dosis"/>
              <a:ea typeface="Dosis"/>
              <a:cs typeface="Dosis"/>
              <a:sym typeface="Dosis"/>
            </a:endParaRPr>
          </a:p>
          <a:p>
            <a:pPr indent="0">
              <a:lnSpc>
                <a:spcPct val="100000"/>
              </a:lnSpc>
              <a:buSzPts val="2400"/>
              <a:buNone/>
            </a:pPr>
            <a:r>
              <a:rPr lang="en-US" dirty="0">
                <a:solidFill>
                  <a:schemeClr val="dk1"/>
                </a:solidFill>
                <a:latin typeface="Dosis"/>
                <a:ea typeface="Dosis"/>
                <a:cs typeface="Dosis"/>
                <a:sym typeface="Dosis"/>
              </a:rPr>
              <a:t>2) Determination of structure of ligand and target through X-ray crystallography and   NMR spectroscopy. </a:t>
            </a:r>
            <a:endParaRPr dirty="0">
              <a:solidFill>
                <a:schemeClr val="dk1"/>
              </a:solidFill>
              <a:latin typeface="Dosis"/>
              <a:ea typeface="Dosis"/>
              <a:cs typeface="Dosis"/>
              <a:sym typeface="Dosis"/>
            </a:endParaRPr>
          </a:p>
          <a:p>
            <a:pPr indent="0">
              <a:lnSpc>
                <a:spcPct val="100000"/>
              </a:lnSpc>
              <a:buSzPts val="2400"/>
              <a:buNone/>
            </a:pPr>
            <a:endParaRPr dirty="0">
              <a:solidFill>
                <a:schemeClr val="dk1"/>
              </a:solidFill>
              <a:latin typeface="Dosis"/>
              <a:ea typeface="Dosis"/>
              <a:cs typeface="Dosis"/>
              <a:sym typeface="Dosis"/>
            </a:endParaRPr>
          </a:p>
          <a:p>
            <a:pPr indent="0">
              <a:lnSpc>
                <a:spcPct val="100000"/>
              </a:lnSpc>
              <a:buSzPts val="2400"/>
              <a:buNone/>
            </a:pPr>
            <a:r>
              <a:rPr lang="en-US" dirty="0">
                <a:solidFill>
                  <a:schemeClr val="dk1"/>
                </a:solidFill>
                <a:latin typeface="Dosis"/>
                <a:ea typeface="Dosis"/>
                <a:cs typeface="Dosis"/>
                <a:sym typeface="Dosis"/>
              </a:rPr>
              <a:t>3) Docking of ligand in receptor active sites and exact measurement of geometric and energetic favorability of such interaction. </a:t>
            </a:r>
            <a:endParaRPr dirty="0">
              <a:solidFill>
                <a:schemeClr val="dk1"/>
              </a:solidFill>
              <a:latin typeface="Dosis"/>
              <a:ea typeface="Dosis"/>
              <a:cs typeface="Dosis"/>
              <a:sym typeface="Dosis"/>
            </a:endParaRPr>
          </a:p>
          <a:p>
            <a:pPr indent="0">
              <a:lnSpc>
                <a:spcPct val="100000"/>
              </a:lnSpc>
              <a:buSzPts val="2400"/>
              <a:buNone/>
            </a:pPr>
            <a:endParaRPr dirty="0">
              <a:solidFill>
                <a:schemeClr val="dk1"/>
              </a:solidFill>
              <a:latin typeface="Dosis"/>
              <a:ea typeface="Dosis"/>
              <a:cs typeface="Dosis"/>
              <a:sym typeface="Dosis"/>
            </a:endParaRPr>
          </a:p>
          <a:p>
            <a:pPr indent="0">
              <a:lnSpc>
                <a:spcPct val="100000"/>
              </a:lnSpc>
              <a:buSzPts val="2400"/>
              <a:buNone/>
            </a:pPr>
            <a:r>
              <a:rPr lang="en-US" dirty="0">
                <a:solidFill>
                  <a:schemeClr val="dk1"/>
                </a:solidFill>
                <a:latin typeface="Dosis"/>
                <a:ea typeface="Dosis"/>
                <a:cs typeface="Dosis"/>
                <a:sym typeface="Dosis"/>
              </a:rPr>
              <a:t>4) Comparison of various ligands through various parameters.</a:t>
            </a:r>
            <a:endParaRPr dirty="0">
              <a:solidFill>
                <a:schemeClr val="dk1"/>
              </a:solidFill>
              <a:latin typeface="Dosis"/>
              <a:ea typeface="Dosis"/>
              <a:cs typeface="Dosis"/>
              <a:sym typeface="Dosis"/>
            </a:endParaRPr>
          </a:p>
          <a:p>
            <a:pPr indent="0" algn="just">
              <a:lnSpc>
                <a:spcPct val="100000"/>
              </a:lnSpc>
              <a:buSzPts val="2400"/>
              <a:buNone/>
            </a:pPr>
            <a:endParaRPr dirty="0">
              <a:solidFill>
                <a:schemeClr val="dk1"/>
              </a:solidFill>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2326433" y="1517533"/>
            <a:ext cx="7764240" cy="2354000"/>
          </a:xfrm>
          <a:prstGeom prst="rect">
            <a:avLst/>
          </a:prstGeom>
          <a:solidFill>
            <a:srgbClr val="999999"/>
          </a:solidFill>
          <a:ln>
            <a:noFill/>
          </a:ln>
        </p:spPr>
        <p:txBody>
          <a:bodyPr spcFirstLastPara="1" vert="horz" wrap="square" lIns="121900" tIns="121900" rIns="121900" bIns="121900" rtlCol="0" anchor="b" anchorCtr="0">
            <a:noAutofit/>
          </a:bodyPr>
          <a:lstStyle/>
          <a:p>
            <a:pPr marL="609585">
              <a:lnSpc>
                <a:spcPct val="115000"/>
              </a:lnSpc>
              <a:buSzPts val="4800"/>
            </a:pPr>
            <a:r>
              <a:rPr lang="en-US" sz="4000" dirty="0">
                <a:solidFill>
                  <a:schemeClr val="lt1"/>
                </a:solidFill>
                <a:latin typeface="Average Sans"/>
                <a:ea typeface="Average Sans"/>
                <a:cs typeface="Average Sans"/>
                <a:sym typeface="Average Sans"/>
              </a:rPr>
              <a:t>Applications of Computational Chemistry</a:t>
            </a:r>
            <a:endParaRPr sz="4000" dirty="0">
              <a:solidFill>
                <a:schemeClr val="lt1"/>
              </a:solidFill>
            </a:endParaRPr>
          </a:p>
        </p:txBody>
      </p:sp>
      <p:sp>
        <p:nvSpPr>
          <p:cNvPr id="118" name="Google Shape;118;p13"/>
          <p:cNvSpPr txBox="1">
            <a:spLocks noGrp="1"/>
          </p:cNvSpPr>
          <p:nvPr>
            <p:ph type="body" idx="1"/>
          </p:nvPr>
        </p:nvSpPr>
        <p:spPr>
          <a:xfrm>
            <a:off x="2326433" y="4838233"/>
            <a:ext cx="6892000" cy="656000"/>
          </a:xfrm>
          <a:prstGeom prst="rect">
            <a:avLst/>
          </a:prstGeom>
          <a:solidFill>
            <a:srgbClr val="999999"/>
          </a:solidFill>
          <a:ln>
            <a:noFill/>
          </a:ln>
        </p:spPr>
        <p:txBody>
          <a:bodyPr spcFirstLastPara="1" vert="horz" wrap="square" lIns="121900" tIns="121900" rIns="121900" bIns="121900" rtlCol="0" anchor="ctr" anchorCtr="0">
            <a:noAutofit/>
          </a:bodyPr>
          <a:lstStyle/>
          <a:p>
            <a:pPr marL="0" indent="0">
              <a:lnSpc>
                <a:spcPct val="100000"/>
              </a:lnSpc>
              <a:buNone/>
            </a:pPr>
            <a:r>
              <a:rPr lang="en-US" sz="1867" u="sng">
                <a:solidFill>
                  <a:schemeClr val="hlink"/>
                </a:solidFill>
                <a:hlinkClick r:id="rId3"/>
              </a:rPr>
              <a:t>ht</a:t>
            </a:r>
            <a:r>
              <a:rPr lang="en-US" sz="1867" u="sng">
                <a:solidFill>
                  <a:schemeClr val="hlink"/>
                </a:solidFill>
                <a:hlinkClick r:id="rId3"/>
              </a:rPr>
              <a:t>tps://en.wikipedia.org/wiki/Computational_chemistry</a:t>
            </a:r>
            <a:endParaRPr sz="1867"/>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body" idx="1"/>
          </p:nvPr>
        </p:nvSpPr>
        <p:spPr>
          <a:xfrm>
            <a:off x="1036289" y="552659"/>
            <a:ext cx="9915200" cy="5052000"/>
          </a:xfrm>
          <a:prstGeom prst="rect">
            <a:avLst/>
          </a:prstGeom>
          <a:noFill/>
          <a:ln>
            <a:noFill/>
          </a:ln>
        </p:spPr>
        <p:txBody>
          <a:bodyPr spcFirstLastPara="1" vert="horz" wrap="square" lIns="121900" tIns="121900" rIns="121900" bIns="121900" rtlCol="0" anchor="t" anchorCtr="0">
            <a:noAutofit/>
          </a:bodyPr>
          <a:lstStyle/>
          <a:p>
            <a:pPr algn="just">
              <a:lnSpc>
                <a:spcPct val="115000"/>
              </a:lnSpc>
              <a:spcBef>
                <a:spcPts val="1600"/>
              </a:spcBef>
              <a:buFont typeface="Arial"/>
              <a:buChar char="●"/>
            </a:pPr>
            <a:r>
              <a:rPr lang="en-US">
                <a:latin typeface="Arial"/>
                <a:ea typeface="Arial"/>
                <a:cs typeface="Arial"/>
                <a:sym typeface="Arial"/>
              </a:rPr>
              <a:t>Computational studies, used to find a starting point for a laboratory synthesis, or to assist in understanding experimental data, such as the position and source of spectroscopic peaks.</a:t>
            </a:r>
            <a:endParaRPr>
              <a:latin typeface="Arial"/>
              <a:ea typeface="Arial"/>
              <a:cs typeface="Arial"/>
              <a:sym typeface="Arial"/>
            </a:endParaRPr>
          </a:p>
          <a:p>
            <a:pPr algn="just">
              <a:lnSpc>
                <a:spcPct val="115000"/>
              </a:lnSpc>
              <a:buFont typeface="Arial"/>
              <a:buChar char="●"/>
            </a:pPr>
            <a:r>
              <a:rPr lang="en-US">
                <a:latin typeface="Arial"/>
                <a:ea typeface="Arial"/>
                <a:cs typeface="Arial"/>
                <a:sym typeface="Arial"/>
              </a:rPr>
              <a:t>Computational studies, used to predict the possibility of so far entirely unknown molecules or to explore reaction mechanisms not readily studied via experiments.</a:t>
            </a:r>
            <a:endParaRPr/>
          </a:p>
          <a:p>
            <a:pPr marL="795847" lvl="1" indent="0" algn="just">
              <a:lnSpc>
                <a:spcPct val="115000"/>
              </a:lnSpc>
              <a:buClr>
                <a:schemeClr val="dk1"/>
              </a:buClr>
              <a:buSzPts val="1400"/>
              <a:buNone/>
            </a:pPr>
            <a:r>
              <a:rPr lang="en-US" sz="1867">
                <a:latin typeface="Arial"/>
                <a:ea typeface="Arial"/>
                <a:cs typeface="Arial"/>
                <a:sym typeface="Arial"/>
              </a:rPr>
              <a:t>Thus, computational chemistry can assist the experimental chemist or it can challenge the experimental chemist to find entirely new chemical objects.</a:t>
            </a:r>
            <a:endParaRPr/>
          </a:p>
          <a:p>
            <a:pPr algn="just">
              <a:lnSpc>
                <a:spcPct val="115000"/>
              </a:lnSpc>
              <a:buFont typeface="Arial"/>
              <a:buChar char="●"/>
            </a:pPr>
            <a:r>
              <a:rPr lang="en-US">
                <a:latin typeface="Arial"/>
                <a:ea typeface="Arial"/>
                <a:cs typeface="Arial"/>
                <a:sym typeface="Arial"/>
              </a:rPr>
              <a:t>The prediction of the molecular structure of molecules by the use of the simulation of forces, or more accurate quantum chemical methods, to find stationary points on the energy surface as the position of the nuclear is varied.</a:t>
            </a:r>
            <a:endParaRPr/>
          </a:p>
          <a:p>
            <a:pPr algn="just">
              <a:lnSpc>
                <a:spcPct val="115000"/>
              </a:lnSpc>
              <a:buFont typeface="Arial"/>
              <a:buChar char="●"/>
            </a:pPr>
            <a:r>
              <a:rPr lang="en-US">
                <a:latin typeface="Arial"/>
                <a:ea typeface="Arial"/>
                <a:cs typeface="Arial"/>
                <a:sym typeface="Arial"/>
              </a:rPr>
              <a:t>Computational approaches to help in the efficient synthesis of compounds.</a:t>
            </a:r>
            <a:endParaRPr/>
          </a:p>
          <a:p>
            <a:pPr algn="just">
              <a:lnSpc>
                <a:spcPct val="115000"/>
              </a:lnSpc>
              <a:buFont typeface="Arial"/>
              <a:buChar char="●"/>
            </a:pPr>
            <a:r>
              <a:rPr lang="en-US">
                <a:latin typeface="Arial"/>
                <a:ea typeface="Arial"/>
                <a:cs typeface="Arial"/>
                <a:sym typeface="Arial"/>
              </a:rPr>
              <a:t>Computational approaches to design molecules that interact in specific ways with other molecules(e.g. Drug design and catalysis)</a:t>
            </a:r>
            <a:endParaRPr sz="1467">
              <a:latin typeface="Arial"/>
              <a:ea typeface="Arial"/>
              <a:cs typeface="Arial"/>
              <a:sym typeface="Arial"/>
            </a:endParaRPr>
          </a:p>
          <a:p>
            <a:pPr marL="0" indent="0" algn="just">
              <a:lnSpc>
                <a:spcPct val="100000"/>
              </a:lnSpc>
              <a:spcBef>
                <a:spcPts val="1600"/>
              </a:spcBef>
              <a:buSzPts val="2000"/>
              <a:buNone/>
            </a:pPr>
            <a:endParaRPr/>
          </a:p>
        </p:txBody>
      </p:sp>
      <p:pic>
        <p:nvPicPr>
          <p:cNvPr id="124" name="Google Shape;124;p14"/>
          <p:cNvPicPr preferRelativeResize="0"/>
          <p:nvPr/>
        </p:nvPicPr>
        <p:blipFill rotWithShape="1">
          <a:blip r:embed="rId3">
            <a:alphaModFix/>
          </a:blip>
          <a:srcRect/>
          <a:stretch/>
        </p:blipFill>
        <p:spPr>
          <a:xfrm>
            <a:off x="8741514" y="5015400"/>
            <a:ext cx="3450487" cy="17926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1098666" y="3141232"/>
            <a:ext cx="9874134" cy="15077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25000"/>
              <a:buFont typeface="Calibri"/>
              <a:buNone/>
            </a:pPr>
            <a:r>
              <a:rPr lang="en-US" sz="3600" b="1" dirty="0">
                <a:latin typeface="Times New Roman" panose="02020603050405020304" pitchFamily="18" charset="0"/>
                <a:cs typeface="Times New Roman" panose="02020603050405020304" pitchFamily="18" charset="0"/>
              </a:rPr>
              <a:t>Importance of Computer in Chemical Industries</a:t>
            </a:r>
            <a:endParaRPr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1825752" y="228600"/>
            <a:ext cx="8534400" cy="758952"/>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Lecture Outline</a:t>
            </a:r>
            <a:endParaRPr/>
          </a:p>
        </p:txBody>
      </p:sp>
      <p:sp>
        <p:nvSpPr>
          <p:cNvPr id="80" name="Google Shape;80;p2"/>
          <p:cNvSpPr txBox="1">
            <a:spLocks noGrp="1"/>
          </p:cNvSpPr>
          <p:nvPr>
            <p:ph idx="1"/>
          </p:nvPr>
        </p:nvSpPr>
        <p:spPr>
          <a:xfrm>
            <a:off x="18257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a:spcBef>
                <a:spcPts val="0"/>
              </a:spcBef>
              <a:buSzPts val="2295"/>
              <a:buFont typeface="Wingdings" panose="05000000000000000000" pitchFamily="2" charset="2"/>
              <a:buChar char="§"/>
            </a:pPr>
            <a:r>
              <a:rPr lang="en-US" dirty="0"/>
              <a:t>Introduction</a:t>
            </a:r>
            <a:endParaRPr dirty="0"/>
          </a:p>
          <a:p>
            <a:pPr>
              <a:spcBef>
                <a:spcPts val="540"/>
              </a:spcBef>
              <a:buSzPts val="2295"/>
              <a:buFont typeface="Wingdings" panose="05000000000000000000" pitchFamily="2" charset="2"/>
              <a:buChar char="§"/>
            </a:pPr>
            <a:r>
              <a:rPr lang="en-US" dirty="0"/>
              <a:t>Computer for Chemistry</a:t>
            </a:r>
            <a:endParaRPr dirty="0"/>
          </a:p>
          <a:p>
            <a:pPr>
              <a:spcBef>
                <a:spcPts val="540"/>
              </a:spcBef>
              <a:buSzPts val="2295"/>
              <a:buFont typeface="Wingdings" panose="05000000000000000000" pitchFamily="2" charset="2"/>
              <a:buChar char="§"/>
            </a:pPr>
            <a:r>
              <a:rPr lang="en-US" dirty="0"/>
              <a:t>Computer for Biology</a:t>
            </a:r>
            <a:endParaRPr dirty="0"/>
          </a:p>
          <a:p>
            <a:pPr>
              <a:spcBef>
                <a:spcPts val="540"/>
              </a:spcBef>
              <a:buSzPts val="2295"/>
              <a:buFont typeface="Wingdings" panose="05000000000000000000" pitchFamily="2" charset="2"/>
              <a:buChar char="§"/>
            </a:pPr>
            <a:r>
              <a:rPr lang="en-US" dirty="0"/>
              <a:t>Future scopes </a:t>
            </a:r>
            <a:endParaRPr dirty="0"/>
          </a:p>
          <a:p>
            <a:pPr marL="274320" indent="-128587">
              <a:spcBef>
                <a:spcPts val="540"/>
              </a:spcBef>
              <a:spcAft>
                <a:spcPts val="1200"/>
              </a:spcAft>
              <a:buSzPts val="2295"/>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Area Covered</a:t>
            </a:r>
            <a:endParaRPr dirty="0"/>
          </a:p>
        </p:txBody>
      </p:sp>
      <p:sp>
        <p:nvSpPr>
          <p:cNvPr id="290" name="Google Shape;290;p2"/>
          <p:cNvSpPr txBox="1">
            <a:spLocks noGrp="1"/>
          </p:cNvSpPr>
          <p:nvPr>
            <p:ph idx="1"/>
          </p:nvPr>
        </p:nvSpPr>
        <p:spPr>
          <a:xfrm>
            <a:off x="485275" y="18733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Uses of Computer in chemical industries</a:t>
            </a:r>
            <a:endParaRPr dirty="0"/>
          </a:p>
          <a:p>
            <a:pPr marL="0" lvl="0" indent="0" algn="l" rtl="0">
              <a:lnSpc>
                <a:spcPct val="90000"/>
              </a:lnSpc>
              <a:spcBef>
                <a:spcPts val="1000"/>
              </a:spcBef>
              <a:spcAft>
                <a:spcPts val="0"/>
              </a:spcAft>
              <a:buClr>
                <a:schemeClr val="dk1"/>
              </a:buClr>
              <a:buSzPts val="2800"/>
              <a:buNone/>
            </a:pPr>
            <a:r>
              <a:rPr lang="en-US" dirty="0"/>
              <a:t>● DCS (distributed control system)</a:t>
            </a:r>
            <a:endParaRPr dirty="0"/>
          </a:p>
          <a:p>
            <a:pPr marL="457200" lvl="1" indent="0" algn="l" rtl="0">
              <a:lnSpc>
                <a:spcPct val="90000"/>
              </a:lnSpc>
              <a:spcBef>
                <a:spcPts val="500"/>
              </a:spcBef>
              <a:spcAft>
                <a:spcPts val="0"/>
              </a:spcAft>
              <a:buClr>
                <a:schemeClr val="dk1"/>
              </a:buClr>
              <a:buSzPts val="2400"/>
              <a:buNone/>
            </a:pPr>
            <a:r>
              <a:rPr lang="en-US" dirty="0"/>
              <a:t>Fertilizer</a:t>
            </a:r>
            <a:endParaRPr dirty="0"/>
          </a:p>
          <a:p>
            <a:pPr marL="457200" lvl="1" indent="0" algn="l" rtl="0">
              <a:lnSpc>
                <a:spcPct val="90000"/>
              </a:lnSpc>
              <a:spcBef>
                <a:spcPts val="500"/>
              </a:spcBef>
              <a:spcAft>
                <a:spcPts val="0"/>
              </a:spcAft>
              <a:buClr>
                <a:schemeClr val="dk1"/>
              </a:buClr>
              <a:buSzPts val="2400"/>
              <a:buNone/>
            </a:pPr>
            <a:r>
              <a:rPr lang="en-US" dirty="0"/>
              <a:t>Water Treatment</a:t>
            </a:r>
            <a:endParaRPr dirty="0"/>
          </a:p>
          <a:p>
            <a:pPr marL="457200" lvl="1" indent="0" algn="l" rtl="0">
              <a:lnSpc>
                <a:spcPct val="90000"/>
              </a:lnSpc>
              <a:spcBef>
                <a:spcPts val="500"/>
              </a:spcBef>
              <a:spcAft>
                <a:spcPts val="0"/>
              </a:spcAft>
              <a:buClr>
                <a:schemeClr val="dk1"/>
              </a:buClr>
              <a:buSzPts val="2400"/>
              <a:buNone/>
            </a:pPr>
            <a:r>
              <a:rPr lang="en-US" dirty="0"/>
              <a:t>Chemical Plant</a:t>
            </a:r>
            <a:endParaRPr dirty="0"/>
          </a:p>
          <a:p>
            <a:pPr marL="0" lvl="0" indent="0" algn="l" rtl="0">
              <a:lnSpc>
                <a:spcPct val="90000"/>
              </a:lnSpc>
              <a:spcBef>
                <a:spcPts val="1000"/>
              </a:spcBef>
              <a:spcAft>
                <a:spcPts val="1600"/>
              </a:spcAft>
              <a:buClr>
                <a:schemeClr val="dk1"/>
              </a:buClr>
              <a:buSzPts val="2800"/>
              <a:buNone/>
            </a:pPr>
            <a:r>
              <a:rPr lang="en-US" dirty="0"/>
              <a:t>● Chromatography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8918"/>
              <a:buFont typeface="Calibri"/>
              <a:buNone/>
            </a:pPr>
            <a:r>
              <a:rPr lang="en-US"/>
              <a:t>Importance of Computer in chemical industries</a:t>
            </a:r>
            <a:br>
              <a:rPr lang="en-US"/>
            </a:br>
            <a:endParaRPr/>
          </a:p>
        </p:txBody>
      </p:sp>
      <p:sp>
        <p:nvSpPr>
          <p:cNvPr id="296" name="Google Shape;29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Clr>
                <a:srgbClr val="1C1D1E"/>
              </a:buClr>
              <a:buSzPts val="2800"/>
              <a:buChar char="●"/>
            </a:pPr>
            <a:endParaRPr dirty="0"/>
          </a:p>
          <a:p>
            <a:pPr marL="0" lvl="0" indent="0" algn="l" rtl="0">
              <a:lnSpc>
                <a:spcPct val="90000"/>
              </a:lnSpc>
              <a:spcBef>
                <a:spcPts val="1600"/>
              </a:spcBef>
              <a:spcAft>
                <a:spcPts val="1600"/>
              </a:spcAft>
              <a:buClr>
                <a:srgbClr val="1C1D1E"/>
              </a:buClr>
              <a:buSzPts val="2800"/>
              <a:buNone/>
            </a:pPr>
            <a:r>
              <a:rPr lang="en-US" b="0" i="0" dirty="0">
                <a:solidFill>
                  <a:srgbClr val="1C1D1E"/>
                </a:solidFill>
                <a:latin typeface="Open Sans"/>
                <a:ea typeface="Open Sans"/>
                <a:cs typeface="Open Sans"/>
                <a:sym typeface="Open Sans"/>
              </a:rPr>
              <a:t>Computer-Aided Chemical Engineering is being done since 1950s to the present state in which virtually all chemical engineering is computer-aided. Computer-aids are used at every stage from deciding what chemical species to make, through the conceptual design of the processes, the detailed design, the on-line control, optimization and up to the decommissioning. Computer-aids are important for assessing and minimizing environmental impacts and hazards.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chemeClr val="dk1"/>
              </a:buClr>
              <a:buSzPts val="2800"/>
              <a:buFont typeface="Wingdings" panose="05000000000000000000" pitchFamily="2" charset="2"/>
              <a:buChar char="q"/>
            </a:pPr>
            <a:r>
              <a:rPr lang="en-US" dirty="0"/>
              <a:t>There are several areas where Computerized systems are being used in Chemical Industries. Some of them are: </a:t>
            </a:r>
            <a:endParaRPr dirty="0"/>
          </a:p>
          <a:p>
            <a:pPr lvl="0" algn="l" rtl="0">
              <a:lnSpc>
                <a:spcPct val="90000"/>
              </a:lnSpc>
              <a:spcBef>
                <a:spcPts val="1000"/>
              </a:spcBef>
              <a:spcAft>
                <a:spcPts val="0"/>
              </a:spcAft>
              <a:buClr>
                <a:schemeClr val="dk1"/>
              </a:buClr>
              <a:buSzPts val="2800"/>
              <a:buFont typeface="Wingdings" panose="05000000000000000000" pitchFamily="2" charset="2"/>
              <a:buChar char="q"/>
            </a:pPr>
            <a:r>
              <a:rPr lang="en-US" dirty="0"/>
              <a:t>DCS (distributed control system)</a:t>
            </a:r>
            <a:endParaRPr dirty="0"/>
          </a:p>
          <a:p>
            <a:pPr marL="457200" lvl="1" indent="0" algn="l" rtl="0">
              <a:lnSpc>
                <a:spcPct val="90000"/>
              </a:lnSpc>
              <a:spcBef>
                <a:spcPts val="500"/>
              </a:spcBef>
              <a:spcAft>
                <a:spcPts val="0"/>
              </a:spcAft>
              <a:buClr>
                <a:schemeClr val="dk1"/>
              </a:buClr>
              <a:buSzPts val="2400"/>
              <a:buNone/>
            </a:pPr>
            <a:r>
              <a:rPr lang="en-US" dirty="0"/>
              <a:t>○ Fertilizer</a:t>
            </a:r>
            <a:endParaRPr dirty="0"/>
          </a:p>
          <a:p>
            <a:pPr marL="457200" lvl="1" indent="0" algn="l" rtl="0">
              <a:lnSpc>
                <a:spcPct val="90000"/>
              </a:lnSpc>
              <a:spcBef>
                <a:spcPts val="500"/>
              </a:spcBef>
              <a:spcAft>
                <a:spcPts val="0"/>
              </a:spcAft>
              <a:buClr>
                <a:schemeClr val="dk1"/>
              </a:buClr>
              <a:buSzPts val="2400"/>
              <a:buNone/>
            </a:pPr>
            <a:r>
              <a:rPr lang="en-US" dirty="0"/>
              <a:t>○ Water Treatment</a:t>
            </a:r>
            <a:endParaRPr dirty="0"/>
          </a:p>
          <a:p>
            <a:pPr marL="457200" lvl="1" indent="0" algn="l" rtl="0">
              <a:lnSpc>
                <a:spcPct val="90000"/>
              </a:lnSpc>
              <a:spcBef>
                <a:spcPts val="500"/>
              </a:spcBef>
              <a:spcAft>
                <a:spcPts val="0"/>
              </a:spcAft>
              <a:buClr>
                <a:schemeClr val="dk1"/>
              </a:buClr>
              <a:buSzPts val="2400"/>
              <a:buNone/>
            </a:pPr>
            <a:r>
              <a:rPr lang="en-US" dirty="0"/>
              <a:t>○ Chemical Plant</a:t>
            </a:r>
            <a:endParaRPr dirty="0"/>
          </a:p>
          <a:p>
            <a:pPr marL="971550" lvl="0" indent="-285750" algn="l" rtl="0">
              <a:lnSpc>
                <a:spcPct val="90000"/>
              </a:lnSpc>
              <a:spcBef>
                <a:spcPts val="500"/>
              </a:spcBef>
              <a:spcAft>
                <a:spcPts val="0"/>
              </a:spcAft>
              <a:buSzPts val="1800"/>
              <a:buFont typeface="Wingdings" panose="05000000000000000000" pitchFamily="2" charset="2"/>
              <a:buChar char="q"/>
            </a:pPr>
            <a:endParaRPr dirty="0"/>
          </a:p>
          <a:p>
            <a:pPr marL="514350" lvl="0" indent="-285750" algn="l" rtl="0">
              <a:lnSpc>
                <a:spcPct val="90000"/>
              </a:lnSpc>
              <a:spcBef>
                <a:spcPts val="1000"/>
              </a:spcBef>
              <a:spcAft>
                <a:spcPts val="1600"/>
              </a:spcAft>
              <a:buSzPts val="1800"/>
              <a:buFont typeface="Wingdings" panose="05000000000000000000" pitchFamily="2" charset="2"/>
              <a:buChar char="q"/>
            </a:pPr>
            <a:r>
              <a:rPr lang="en-US" dirty="0"/>
              <a:t>Some others areas are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f5220ef17_0_14"/>
          <p:cNvSpPr txBox="1">
            <a:spLocks noGrp="1"/>
          </p:cNvSpPr>
          <p:nvPr>
            <p:ph idx="1"/>
          </p:nvPr>
        </p:nvSpPr>
        <p:spPr>
          <a:xfrm>
            <a:off x="838200" y="567200"/>
            <a:ext cx="10515600" cy="6153000"/>
          </a:xfrm>
          <a:prstGeom prst="rect">
            <a:avLst/>
          </a:prstGeom>
          <a:noFill/>
          <a:ln>
            <a:noFill/>
          </a:ln>
        </p:spPr>
        <p:txBody>
          <a:bodyPr spcFirstLastPara="1" wrap="square" lIns="91425" tIns="45700" rIns="91425" bIns="45700" anchor="t" anchorCtr="0">
            <a:noAutofit/>
          </a:bodyPr>
          <a:lstStyle/>
          <a:p>
            <a:pPr marL="442865">
              <a:lnSpc>
                <a:spcPct val="115000"/>
              </a:lnSpc>
              <a:spcBef>
                <a:spcPts val="1200"/>
              </a:spcBef>
              <a:buSzPts val="2026"/>
            </a:pPr>
            <a:r>
              <a:rPr lang="en-US" sz="2025">
                <a:latin typeface="Arial"/>
                <a:ea typeface="Arial"/>
                <a:cs typeface="Arial"/>
                <a:sym typeface="Arial"/>
              </a:rPr>
              <a:t>Chemical plants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Petrochemical (oil) and refineries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Pulp and paper mills (see also: quality control system QCS)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Boiler controls and power plant systems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Nuclear power plants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Environmental control systems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Water management systems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Water treatment plants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Sewage treatment plants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Food and food processing</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Agrochemical and fertilizer</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Metal and mines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Automobile manufacturing</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Metallurgical process plants</a:t>
            </a:r>
            <a:endParaRPr sz="23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Pharmaceutical manufacturing</a:t>
            </a:r>
            <a:endParaRPr sz="22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Sugar refining plants</a:t>
            </a:r>
            <a:endParaRPr sz="2025">
              <a:latin typeface="Arial"/>
              <a:ea typeface="Arial"/>
              <a:cs typeface="Arial"/>
              <a:sym typeface="Arial"/>
            </a:endParaRPr>
          </a:p>
          <a:p>
            <a:pPr marL="442865">
              <a:lnSpc>
                <a:spcPct val="115000"/>
              </a:lnSpc>
              <a:spcBef>
                <a:spcPts val="0"/>
              </a:spcBef>
              <a:buSzPts val="2026"/>
            </a:pPr>
            <a:r>
              <a:rPr lang="en-US" sz="2025">
                <a:latin typeface="Arial"/>
                <a:ea typeface="Arial"/>
                <a:cs typeface="Arial"/>
                <a:sym typeface="Arial"/>
              </a:rPr>
              <a:t>Agriculture applications</a:t>
            </a:r>
            <a:endParaRPr sz="2025">
              <a:latin typeface="Arial"/>
              <a:ea typeface="Arial"/>
              <a:cs typeface="Arial"/>
              <a:sym typeface="Arial"/>
            </a:endParaRPr>
          </a:p>
          <a:p>
            <a:pPr>
              <a:lnSpc>
                <a:spcPct val="90000"/>
              </a:lnSpc>
              <a:spcBef>
                <a:spcPts val="1200"/>
              </a:spcBef>
              <a:spcAft>
                <a:spcPts val="1600"/>
              </a:spcAft>
              <a:buSzPts val="1800"/>
            </a:pP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3" name="Google Shape;313;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rgbClr val="2E2E2E"/>
              </a:buClr>
              <a:buSzPts val="2800"/>
              <a:buFont typeface="Wingdings" panose="05000000000000000000" pitchFamily="2" charset="2"/>
              <a:buChar char="§"/>
            </a:pPr>
            <a:r>
              <a:rPr lang="en-US" b="0" i="0" dirty="0">
                <a:solidFill>
                  <a:srgbClr val="2E2E2E"/>
                </a:solidFill>
                <a:latin typeface="Arial"/>
                <a:ea typeface="Arial"/>
                <a:cs typeface="Arial"/>
                <a:sym typeface="Arial"/>
              </a:rPr>
              <a:t>Distributed control systems (DCSs) are computer-software packages communicating with control hardware and providing a centralized human–machine interface (HMI) for controlled equipment.</a:t>
            </a:r>
            <a:endParaRPr b="0" i="0" dirty="0">
              <a:solidFill>
                <a:srgbClr val="202124"/>
              </a:solidFill>
              <a:latin typeface="arial"/>
              <a:ea typeface="arial"/>
              <a:cs typeface="arial"/>
              <a:sym typeface="arial"/>
            </a:endParaRPr>
          </a:p>
          <a:p>
            <a:pPr lvl="0" algn="l" rtl="0">
              <a:lnSpc>
                <a:spcPct val="90000"/>
              </a:lnSpc>
              <a:spcBef>
                <a:spcPts val="1000"/>
              </a:spcBef>
              <a:spcAft>
                <a:spcPts val="0"/>
              </a:spcAft>
              <a:buClr>
                <a:srgbClr val="202124"/>
              </a:buClr>
              <a:buSzPts val="2800"/>
              <a:buFont typeface="Wingdings" panose="05000000000000000000" pitchFamily="2" charset="2"/>
              <a:buChar char="§"/>
            </a:pPr>
            <a:r>
              <a:rPr lang="en-US" b="0" i="0" dirty="0">
                <a:solidFill>
                  <a:srgbClr val="202124"/>
                </a:solidFill>
                <a:latin typeface="arial"/>
                <a:ea typeface="arial"/>
                <a:cs typeface="arial"/>
                <a:sym typeface="arial"/>
              </a:rPr>
              <a:t>It is a central computer that autonomously coordinates the many subsystems (such as sensors and controllers) located around a plant in real-time. </a:t>
            </a:r>
            <a:endParaRPr dirty="0"/>
          </a:p>
          <a:p>
            <a:pPr lvl="0" algn="l" rtl="0">
              <a:lnSpc>
                <a:spcPct val="90000"/>
              </a:lnSpc>
              <a:spcBef>
                <a:spcPts val="1000"/>
              </a:spcBef>
              <a:spcAft>
                <a:spcPts val="1600"/>
              </a:spcAft>
              <a:buClr>
                <a:srgbClr val="202124"/>
              </a:buClr>
              <a:buSzPts val="2800"/>
              <a:buFont typeface="Wingdings" panose="05000000000000000000" pitchFamily="2" charset="2"/>
              <a:buChar char="§"/>
            </a:pPr>
            <a:r>
              <a:rPr lang="en-US" b="0" i="0" dirty="0">
                <a:solidFill>
                  <a:srgbClr val="202124"/>
                </a:solidFill>
                <a:latin typeface="arial"/>
                <a:ea typeface="arial"/>
                <a:cs typeface="arial"/>
                <a:sym typeface="arial"/>
              </a:rPr>
              <a:t>DCS are particularly important </a:t>
            </a:r>
            <a:r>
              <a:rPr lang="en-US" b="1" i="0" dirty="0">
                <a:solidFill>
                  <a:srgbClr val="202124"/>
                </a:solidFill>
                <a:latin typeface="arial"/>
                <a:ea typeface="arial"/>
                <a:cs typeface="arial"/>
                <a:sym typeface="arial"/>
              </a:rPr>
              <a:t>for controlling complex processes or for large continuous manufacturing plants where top-down control and coordination is vital for efficiency</a:t>
            </a:r>
            <a:r>
              <a:rPr lang="en-US" b="0" i="0" dirty="0">
                <a:solidFill>
                  <a:srgbClr val="202124"/>
                </a:solidFill>
                <a:latin typeface="arial"/>
                <a:ea typeface="arial"/>
                <a:cs typeface="arial"/>
                <a:sym typeface="arial"/>
              </a:rPr>
              <a: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9" name="Google Shape;319;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0" name="Google Shape;320;p6" descr="What is Distributed Control System (DCS)? - ELECTRICAL TECHNOLOGY"/>
          <p:cNvPicPr preferRelativeResize="0"/>
          <p:nvPr/>
        </p:nvPicPr>
        <p:blipFill rotWithShape="1">
          <a:blip r:embed="rId3">
            <a:alphaModFix/>
          </a:blip>
          <a:srcRect l="3185"/>
          <a:stretch/>
        </p:blipFill>
        <p:spPr>
          <a:xfrm>
            <a:off x="2339275" y="1744900"/>
            <a:ext cx="6642650" cy="4920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1f5220ef17_0_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26" name="Google Shape;326;g11f5220ef17_0_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7" name="Google Shape;327;g11f5220ef17_0_6"/>
          <p:cNvPicPr preferRelativeResize="0"/>
          <p:nvPr/>
        </p:nvPicPr>
        <p:blipFill rotWithShape="1">
          <a:blip r:embed="rId3">
            <a:alphaModFix/>
          </a:blip>
          <a:srcRect/>
          <a:stretch/>
        </p:blipFill>
        <p:spPr>
          <a:xfrm>
            <a:off x="211750" y="1208175"/>
            <a:ext cx="11584701" cy="5586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7"/>
          <p:cNvSpPr txBox="1">
            <a:spLocks noGrp="1"/>
          </p:cNvSpPr>
          <p:nvPr>
            <p:ph type="title" idx="4294967295"/>
          </p:nvPr>
        </p:nvSpPr>
        <p:spPr>
          <a:xfrm>
            <a:off x="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Chromatography</a:t>
            </a:r>
            <a:endParaRPr/>
          </a:p>
        </p:txBody>
      </p:sp>
      <p:sp>
        <p:nvSpPr>
          <p:cNvPr id="333" name="Google Shape;333;p7"/>
          <p:cNvSpPr txBox="1">
            <a:spLocks noGrp="1"/>
          </p:cNvSpPr>
          <p:nvPr>
            <p:ph type="body" idx="4294967295"/>
          </p:nvPr>
        </p:nvSpPr>
        <p:spPr>
          <a:xfrm>
            <a:off x="0" y="1825625"/>
            <a:ext cx="10515600" cy="4351338"/>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Clr>
                <a:srgbClr val="202124"/>
              </a:buClr>
              <a:buSzPts val="2800"/>
              <a:buFont typeface="Wingdings" panose="05000000000000000000" pitchFamily="2" charset="2"/>
              <a:buChar char="q"/>
            </a:pPr>
            <a:r>
              <a:rPr lang="en-US" b="0" i="0" dirty="0">
                <a:solidFill>
                  <a:srgbClr val="202124"/>
                </a:solidFill>
                <a:latin typeface="arial"/>
                <a:ea typeface="arial"/>
                <a:cs typeface="arial"/>
                <a:sym typeface="arial"/>
              </a:rPr>
              <a:t>Chromatography is </a:t>
            </a:r>
            <a:r>
              <a:rPr lang="en-US" b="1" i="0" dirty="0">
                <a:solidFill>
                  <a:srgbClr val="202124"/>
                </a:solidFill>
                <a:latin typeface="arial"/>
                <a:ea typeface="arial"/>
                <a:cs typeface="arial"/>
                <a:sym typeface="arial"/>
              </a:rPr>
              <a:t>a process for separating components of a mixture</a:t>
            </a:r>
            <a:endParaRPr dirty="0"/>
          </a:p>
          <a:p>
            <a:pPr lvl="0" algn="l" rtl="0">
              <a:lnSpc>
                <a:spcPct val="90000"/>
              </a:lnSpc>
              <a:spcBef>
                <a:spcPts val="1000"/>
              </a:spcBef>
              <a:spcAft>
                <a:spcPts val="1600"/>
              </a:spcAft>
              <a:buClr>
                <a:srgbClr val="202124"/>
              </a:buClr>
              <a:buSzPts val="2800"/>
              <a:buFont typeface="Wingdings" panose="05000000000000000000" pitchFamily="2" charset="2"/>
              <a:buChar char="q"/>
            </a:pPr>
            <a:r>
              <a:rPr lang="en-US" b="1" dirty="0">
                <a:solidFill>
                  <a:srgbClr val="202124"/>
                </a:solidFill>
                <a:latin typeface="arial"/>
                <a:ea typeface="arial"/>
                <a:cs typeface="arial"/>
                <a:sym typeface="arial"/>
              </a:rPr>
              <a:t>Now a days computer aided systems are being used for chromatography. </a:t>
            </a:r>
            <a:r>
              <a:rPr lang="en-US" b="0" i="0" dirty="0">
                <a:solidFill>
                  <a:srgbClr val="282829"/>
                </a:solidFill>
                <a:latin typeface="Arial"/>
                <a:ea typeface="Arial"/>
                <a:cs typeface="Arial"/>
                <a:sym typeface="Arial"/>
              </a:rPr>
              <a:t>Chromatography is used to separate a mixture of sample causing them to separate. Using a computer to analyze the time taken for a compound to be detected, one can know what is the compound. This can be used for detecting unknown mixture found in crime scene, mapping DNA (you can google “DNA chromatography), and so on.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g11f5220ef17_0_20"/>
          <p:cNvPicPr preferRelativeResize="0"/>
          <p:nvPr/>
        </p:nvPicPr>
        <p:blipFill rotWithShape="1">
          <a:blip r:embed="rId3">
            <a:alphaModFix/>
          </a:blip>
          <a:srcRect/>
          <a:stretch/>
        </p:blipFill>
        <p:spPr>
          <a:xfrm>
            <a:off x="1010913" y="1532300"/>
            <a:ext cx="10170174" cy="4989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g11f5220ef17_0_28"/>
          <p:cNvPicPr preferRelativeResize="0"/>
          <p:nvPr/>
        </p:nvPicPr>
        <p:blipFill rotWithShape="1">
          <a:blip r:embed="rId3">
            <a:alphaModFix/>
          </a:blip>
          <a:srcRect/>
          <a:stretch/>
        </p:blipFill>
        <p:spPr>
          <a:xfrm>
            <a:off x="85950" y="390828"/>
            <a:ext cx="11217150" cy="58827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1709350" y="228600"/>
            <a:ext cx="8620200" cy="759000"/>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Introduction</a:t>
            </a:r>
            <a:endParaRPr/>
          </a:p>
        </p:txBody>
      </p:sp>
      <p:sp>
        <p:nvSpPr>
          <p:cNvPr id="86" name="Google Shape;86;p3"/>
          <p:cNvSpPr txBox="1">
            <a:spLocks noGrp="1"/>
          </p:cNvSpPr>
          <p:nvPr>
            <p:ph idx="1"/>
          </p:nvPr>
        </p:nvSpPr>
        <p:spPr>
          <a:xfrm>
            <a:off x="1825752" y="1527048"/>
            <a:ext cx="8503920" cy="4572000"/>
          </a:xfrm>
          <a:prstGeom prst="rect">
            <a:avLst/>
          </a:prstGeom>
          <a:solidFill>
            <a:schemeClr val="lt1"/>
          </a:solidFill>
          <a:ln>
            <a:noFill/>
          </a:ln>
        </p:spPr>
        <p:txBody>
          <a:bodyPr spcFirstLastPara="1" vert="horz" wrap="square" lIns="91425" tIns="45700" rIns="91425" bIns="45700" rtlCol="0" anchor="t" anchorCtr="0">
            <a:normAutofit/>
          </a:bodyPr>
          <a:lstStyle/>
          <a:p>
            <a:pPr>
              <a:spcBef>
                <a:spcPts val="0"/>
              </a:spcBef>
              <a:buSzPts val="2295"/>
              <a:buFont typeface="Wingdings" panose="05000000000000000000" pitchFamily="2" charset="2"/>
              <a:buChar char="§"/>
            </a:pPr>
            <a:r>
              <a:rPr lang="en-US" dirty="0"/>
              <a:t>We live in the era of computers. The word computer comes from the word “compute”, which means, “to calculate”. Despite computing it has many aspects in our life. </a:t>
            </a:r>
            <a:endParaRPr dirty="0"/>
          </a:p>
          <a:p>
            <a:pPr>
              <a:spcBef>
                <a:spcPts val="540"/>
              </a:spcBef>
              <a:buSzPts val="2295"/>
              <a:buFont typeface="Wingdings" panose="05000000000000000000" pitchFamily="2" charset="2"/>
              <a:buChar char="§"/>
            </a:pPr>
            <a:r>
              <a:rPr lang="en-US" dirty="0"/>
              <a:t>The evolution of computer is still on and the ability of computers to sort, massive amount of data quickly produce useful information for almost any kind of user and makes them essential tool in modern society.</a:t>
            </a:r>
            <a:endParaRPr dirty="0"/>
          </a:p>
          <a:p>
            <a:pPr marL="274320" indent="-128587">
              <a:spcBef>
                <a:spcPts val="540"/>
              </a:spcBef>
              <a:buSzPts val="2295"/>
              <a:buNone/>
            </a:pPr>
            <a:endParaRPr dirty="0"/>
          </a:p>
          <a:p>
            <a:pPr marL="274320" indent="-274320">
              <a:spcBef>
                <a:spcPts val="540"/>
              </a:spcBef>
              <a:buSzPts val="2295"/>
              <a:buNone/>
            </a:pPr>
            <a:endParaRPr dirty="0"/>
          </a:p>
          <a:p>
            <a:pPr marL="274320" indent="-274320">
              <a:spcBef>
                <a:spcPts val="540"/>
              </a:spcBef>
              <a:buSzPts val="2295"/>
              <a:buNone/>
            </a:pPr>
            <a:endParaRPr dirty="0"/>
          </a:p>
          <a:p>
            <a:pPr marL="274320" indent="-128587">
              <a:spcBef>
                <a:spcPts val="540"/>
              </a:spcBef>
              <a:spcAft>
                <a:spcPts val="1200"/>
              </a:spcAft>
              <a:buSzPts val="2295"/>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Uses of Chromatography</a:t>
            </a:r>
            <a:endParaRPr/>
          </a:p>
        </p:txBody>
      </p:sp>
      <p:sp>
        <p:nvSpPr>
          <p:cNvPr id="349" name="Google Shape;349;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82829"/>
              </a:buClr>
              <a:buSzPts val="2800"/>
              <a:buNone/>
            </a:pPr>
            <a:r>
              <a:rPr lang="en-US" b="0" i="0" dirty="0">
                <a:solidFill>
                  <a:srgbClr val="282829"/>
                </a:solidFill>
                <a:latin typeface="Arial"/>
                <a:ea typeface="Arial"/>
                <a:cs typeface="Arial"/>
                <a:sym typeface="Arial"/>
              </a:rPr>
              <a:t>Let's start with some areas where it is used more often. (Not limited to)</a:t>
            </a:r>
            <a:endParaRPr dirty="0"/>
          </a:p>
          <a:p>
            <a:pPr lvl="0" algn="l" rtl="0">
              <a:lnSpc>
                <a:spcPct val="90000"/>
              </a:lnSpc>
              <a:spcBef>
                <a:spcPts val="1000"/>
              </a:spcBef>
              <a:spcAft>
                <a:spcPts val="0"/>
              </a:spcAft>
              <a:buClr>
                <a:srgbClr val="282829"/>
              </a:buClr>
              <a:buSzPts val="2800"/>
              <a:buFont typeface="Wingdings" panose="05000000000000000000" pitchFamily="2" charset="2"/>
              <a:buChar char="q"/>
            </a:pPr>
            <a:r>
              <a:rPr lang="en-US" b="1" i="0" dirty="0">
                <a:solidFill>
                  <a:srgbClr val="282829"/>
                </a:solidFill>
                <a:latin typeface="Arial"/>
                <a:ea typeface="Arial"/>
                <a:cs typeface="Arial"/>
                <a:sym typeface="Arial"/>
              </a:rPr>
              <a:t>Pharmaceutical industry</a:t>
            </a:r>
            <a:r>
              <a:rPr lang="en-US" b="0" i="0" dirty="0">
                <a:solidFill>
                  <a:srgbClr val="282829"/>
                </a:solidFill>
                <a:latin typeface="Arial"/>
                <a:ea typeface="Arial"/>
                <a:cs typeface="Arial"/>
                <a:sym typeface="Arial"/>
              </a:rPr>
              <a:t>: In this field,(Includes Cosmetics and Herbal products too) it is mainly used to assertion purity of drugs. Identify impurities and develop chromatographic methods to quantify impurities.</a:t>
            </a:r>
            <a:endParaRPr dirty="0"/>
          </a:p>
          <a:p>
            <a:pPr lvl="0" algn="l" rtl="0">
              <a:lnSpc>
                <a:spcPct val="90000"/>
              </a:lnSpc>
              <a:spcBef>
                <a:spcPts val="1000"/>
              </a:spcBef>
              <a:spcAft>
                <a:spcPts val="0"/>
              </a:spcAft>
              <a:buClr>
                <a:srgbClr val="282829"/>
              </a:buClr>
              <a:buSzPts val="2800"/>
              <a:buFont typeface="Wingdings" panose="05000000000000000000" pitchFamily="2" charset="2"/>
              <a:buChar char="q"/>
            </a:pPr>
            <a:r>
              <a:rPr lang="en-US" b="1" i="0" dirty="0">
                <a:solidFill>
                  <a:srgbClr val="282829"/>
                </a:solidFill>
                <a:latin typeface="Arial"/>
                <a:ea typeface="Arial"/>
                <a:cs typeface="Arial"/>
                <a:sym typeface="Arial"/>
              </a:rPr>
              <a:t>Food and beverage industry: </a:t>
            </a:r>
            <a:r>
              <a:rPr lang="en-US" b="0" i="0" dirty="0">
                <a:solidFill>
                  <a:srgbClr val="282829"/>
                </a:solidFill>
                <a:latin typeface="Arial"/>
                <a:ea typeface="Arial"/>
                <a:cs typeface="Arial"/>
                <a:sym typeface="Arial"/>
              </a:rPr>
              <a:t>In this industry, it is used to majorly identify contaminants like pesticides content in beverages or heavy metal contents in water of food stuffs. </a:t>
            </a:r>
            <a:endParaRPr dirty="0"/>
          </a:p>
          <a:p>
            <a:pPr lvl="0" algn="l" rtl="0">
              <a:lnSpc>
                <a:spcPct val="90000"/>
              </a:lnSpc>
              <a:spcBef>
                <a:spcPts val="1000"/>
              </a:spcBef>
              <a:spcAft>
                <a:spcPts val="0"/>
              </a:spcAft>
              <a:buClr>
                <a:srgbClr val="282829"/>
              </a:buClr>
              <a:buSzPts val="2800"/>
              <a:buFont typeface="Wingdings" panose="05000000000000000000" pitchFamily="2" charset="2"/>
              <a:buChar char="q"/>
            </a:pPr>
            <a:r>
              <a:rPr lang="en-US" b="1" i="0" dirty="0">
                <a:solidFill>
                  <a:srgbClr val="282829"/>
                </a:solidFill>
                <a:latin typeface="Arial"/>
                <a:ea typeface="Arial"/>
                <a:cs typeface="Arial"/>
                <a:sym typeface="Arial"/>
              </a:rPr>
              <a:t>Forensic Labs: </a:t>
            </a:r>
            <a:r>
              <a:rPr lang="en-US" b="0" i="0" dirty="0">
                <a:solidFill>
                  <a:srgbClr val="282829"/>
                </a:solidFill>
                <a:latin typeface="Arial"/>
                <a:ea typeface="Arial"/>
                <a:cs typeface="Arial"/>
                <a:sym typeface="Arial"/>
              </a:rPr>
              <a:t>Here, chromatography is used to determine which fluids and compounds are present in human body after death or analyze blood samples to know whether he was poisoned to death etc. </a:t>
            </a:r>
            <a:endParaRPr dirty="0"/>
          </a:p>
          <a:p>
            <a:pPr lvl="0" algn="l" rtl="0">
              <a:lnSpc>
                <a:spcPct val="90000"/>
              </a:lnSpc>
              <a:spcBef>
                <a:spcPts val="1000"/>
              </a:spcBef>
              <a:spcAft>
                <a:spcPts val="0"/>
              </a:spcAft>
              <a:buClr>
                <a:srgbClr val="282829"/>
              </a:buClr>
              <a:buSzPts val="2800"/>
              <a:buFont typeface="Wingdings" panose="05000000000000000000" pitchFamily="2" charset="2"/>
              <a:buChar char="q"/>
            </a:pPr>
            <a:r>
              <a:rPr lang="en-US" b="1" i="0" dirty="0">
                <a:solidFill>
                  <a:srgbClr val="282829"/>
                </a:solidFill>
                <a:latin typeface="Arial"/>
                <a:ea typeface="Arial"/>
                <a:cs typeface="Arial"/>
                <a:sym typeface="Arial"/>
              </a:rPr>
              <a:t>Diagnostic Labs: </a:t>
            </a:r>
            <a:r>
              <a:rPr lang="en-US" b="0" i="0" dirty="0">
                <a:solidFill>
                  <a:srgbClr val="282829"/>
                </a:solidFill>
                <a:latin typeface="Arial"/>
                <a:ea typeface="Arial"/>
                <a:cs typeface="Arial"/>
                <a:sym typeface="Arial"/>
              </a:rPr>
              <a:t>In this Labs, we determine amount of drug present in blood, urine samples etc. You would be aware of dope tests where players are tested for banned steroids. </a:t>
            </a:r>
            <a:endParaRPr dirty="0"/>
          </a:p>
          <a:p>
            <a:pPr marL="228600" lvl="0" indent="-77470" algn="l" rtl="0">
              <a:lnSpc>
                <a:spcPct val="90000"/>
              </a:lnSpc>
              <a:spcBef>
                <a:spcPts val="1000"/>
              </a:spcBef>
              <a:spcAft>
                <a:spcPts val="1600"/>
              </a:spcAft>
              <a:buClr>
                <a:schemeClr val="dk1"/>
              </a:buClr>
              <a:buSzPts val="28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9"/>
          <p:cNvSpPr txBox="1">
            <a:spLocks noGrp="1"/>
          </p:cNvSpPr>
          <p:nvPr>
            <p:ph type="title"/>
          </p:nvPr>
        </p:nvSpPr>
        <p:spPr>
          <a:xfrm>
            <a:off x="2002777" y="1609694"/>
            <a:ext cx="10510500" cy="193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B333E"/>
              </a:buClr>
              <a:buSzPts val="4400"/>
              <a:buFont typeface="Arial"/>
              <a:buNone/>
            </a:pPr>
            <a:r>
              <a:rPr lang="en-US" b="0" i="0">
                <a:solidFill>
                  <a:srgbClr val="2B333E"/>
                </a:solidFill>
                <a:latin typeface="Arial"/>
                <a:ea typeface="Arial"/>
                <a:cs typeface="Arial"/>
                <a:sym typeface="Arial"/>
              </a:rPr>
              <a:t>“Tell me and I forget, teach me and I may remember, involve me and I learn.”</a:t>
            </a:r>
            <a:br>
              <a:rPr lang="en-US"/>
            </a:br>
            <a:r>
              <a:rPr lang="en-US" b="0" i="0">
                <a:solidFill>
                  <a:srgbClr val="2B333E"/>
                </a:solidFill>
                <a:latin typeface="Arial"/>
                <a:ea typeface="Arial"/>
                <a:cs typeface="Arial"/>
                <a:sym typeface="Arial"/>
              </a:rPr>
              <a:t>― Benjamin Franklin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xfrm>
            <a:off x="2556201" y="812800"/>
            <a:ext cx="7079600" cy="2424800"/>
          </a:xfrm>
          <a:prstGeom prst="rect">
            <a:avLst/>
          </a:prstGeom>
          <a:noFill/>
          <a:ln>
            <a:noFill/>
          </a:ln>
        </p:spPr>
        <p:txBody>
          <a:bodyPr spcFirstLastPara="1" vert="horz" wrap="square" lIns="121900" tIns="121900" rIns="121900" bIns="121900" rtlCol="0" anchor="b" anchorCtr="0">
            <a:noAutofit/>
          </a:bodyPr>
          <a:lstStyle/>
          <a:p>
            <a:pPr>
              <a:buSzPts val="5400"/>
            </a:pPr>
            <a:r>
              <a:rPr lang="en-US" sz="7200">
                <a:solidFill>
                  <a:schemeClr val="tx1"/>
                </a:solidFill>
              </a:rPr>
              <a:t>Molecular and Cellular Biology</a:t>
            </a:r>
            <a:endParaRPr sz="7200">
              <a:solidFill>
                <a:schemeClr val="tx1"/>
              </a:solidFill>
            </a:endParaRPr>
          </a:p>
        </p:txBody>
      </p:sp>
      <p:sp>
        <p:nvSpPr>
          <p:cNvPr id="82" name="Google Shape;82;p1"/>
          <p:cNvSpPr txBox="1"/>
          <p:nvPr/>
        </p:nvSpPr>
        <p:spPr>
          <a:xfrm>
            <a:off x="860115" y="3755690"/>
            <a:ext cx="6544400" cy="697509"/>
          </a:xfrm>
          <a:prstGeom prst="rect">
            <a:avLst/>
          </a:prstGeom>
          <a:noFill/>
          <a:ln>
            <a:noFill/>
          </a:ln>
        </p:spPr>
        <p:txBody>
          <a:bodyPr spcFirstLastPara="1" wrap="square" lIns="121900" tIns="60933" rIns="121900" bIns="60933" anchor="t" anchorCtr="0">
            <a:spAutoFit/>
          </a:bodyPr>
          <a:lstStyle/>
          <a:p>
            <a:pPr>
              <a:buClr>
                <a:schemeClr val="lt1"/>
              </a:buClr>
              <a:buSzPts val="2800"/>
            </a:pPr>
            <a:r>
              <a:rPr lang="en-US" sz="3733">
                <a:latin typeface="Dosis"/>
                <a:ea typeface="Dosis"/>
                <a:cs typeface="Dosis"/>
                <a:sym typeface="Dosis"/>
              </a:rPr>
              <a:t>Lecture – 2 </a:t>
            </a:r>
            <a:endParaRPr sz="3733">
              <a:latin typeface="Dosis"/>
              <a:ea typeface="Dosis"/>
              <a:cs typeface="Dosis"/>
              <a:sym typeface="Dosis"/>
            </a:endParaRPr>
          </a:p>
        </p:txBody>
      </p:sp>
      <p:sp>
        <p:nvSpPr>
          <p:cNvPr id="83" name="Google Shape;83;p1"/>
          <p:cNvSpPr txBox="1"/>
          <p:nvPr/>
        </p:nvSpPr>
        <p:spPr>
          <a:xfrm>
            <a:off x="860081" y="4971612"/>
            <a:ext cx="6409544" cy="451287"/>
          </a:xfrm>
          <a:prstGeom prst="rect">
            <a:avLst/>
          </a:prstGeom>
          <a:noFill/>
          <a:ln>
            <a:noFill/>
          </a:ln>
        </p:spPr>
        <p:txBody>
          <a:bodyPr spcFirstLastPara="1" wrap="square" lIns="121900" tIns="60933" rIns="121900" bIns="60933" anchor="t" anchorCtr="0">
            <a:spAutoFit/>
          </a:bodyPr>
          <a:lstStyle/>
          <a:p>
            <a:pPr>
              <a:buClr>
                <a:schemeClr val="lt1"/>
              </a:buClr>
              <a:buSzPts val="1600"/>
            </a:pPr>
            <a:r>
              <a:rPr lang="en-US" sz="2133">
                <a:latin typeface="Dosis"/>
                <a:ea typeface="Dosis"/>
                <a:cs typeface="Dosis"/>
                <a:sym typeface="Dosis"/>
              </a:rPr>
              <a:t>Department of CSE, DIU</a:t>
            </a:r>
            <a:endParaRPr sz="2133">
              <a:latin typeface="Dosis"/>
              <a:ea typeface="Dosis"/>
              <a:cs typeface="Dosis"/>
              <a:sym typeface="Dosi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517200" y="610700"/>
            <a:ext cx="11157600" cy="9148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CONTENTS</a:t>
            </a:r>
            <a:endParaRPr/>
          </a:p>
        </p:txBody>
      </p:sp>
      <p:sp>
        <p:nvSpPr>
          <p:cNvPr id="89" name="Google Shape;89;p2"/>
          <p:cNvSpPr txBox="1"/>
          <p:nvPr/>
        </p:nvSpPr>
        <p:spPr>
          <a:xfrm>
            <a:off x="3900767" y="1527468"/>
            <a:ext cx="5896400" cy="3570923"/>
          </a:xfrm>
          <a:prstGeom prst="rect">
            <a:avLst/>
          </a:prstGeom>
          <a:noFill/>
          <a:ln>
            <a:noFill/>
          </a:ln>
        </p:spPr>
        <p:txBody>
          <a:bodyPr spcFirstLastPara="1" wrap="square" lIns="121900" tIns="60933" rIns="121900" bIns="60933" anchor="t" anchorCtr="0">
            <a:spAutoFit/>
          </a:bodyPr>
          <a:lstStyle/>
          <a:p>
            <a:pPr marL="457189" indent="-457189">
              <a:buClr>
                <a:schemeClr val="dk2"/>
              </a:buClr>
              <a:buSzPts val="1400"/>
              <a:buFont typeface="Arial"/>
              <a:buAutoNum type="arabicPeriod"/>
            </a:pPr>
            <a:r>
              <a:rPr lang="en-US" sz="1867">
                <a:solidFill>
                  <a:schemeClr val="dk2"/>
                </a:solidFill>
                <a:latin typeface="Dosis"/>
                <a:ea typeface="Dosis"/>
                <a:cs typeface="Dosis"/>
                <a:sym typeface="Dosis"/>
              </a:rPr>
              <a:t>Cell</a:t>
            </a:r>
            <a:endParaRPr sz="1867">
              <a:solidFill>
                <a:srgbClr val="000000"/>
              </a:solidFill>
              <a:latin typeface="Arial"/>
              <a:ea typeface="Arial"/>
              <a:cs typeface="Arial"/>
              <a:sym typeface="Arial"/>
            </a:endParaRPr>
          </a:p>
          <a:p>
            <a:pPr marL="0" lvl="2">
              <a:buClr>
                <a:schemeClr val="dk2"/>
              </a:buClr>
              <a:buSzPts val="1400"/>
            </a:pPr>
            <a:r>
              <a:rPr lang="en-US" sz="1867">
                <a:solidFill>
                  <a:schemeClr val="dk2"/>
                </a:solidFill>
                <a:latin typeface="Dosis"/>
                <a:ea typeface="Dosis"/>
                <a:cs typeface="Dosis"/>
                <a:sym typeface="Dosis"/>
              </a:rPr>
              <a:t>	- Eukaryotes VS Prokaryotes</a:t>
            </a:r>
            <a:endParaRPr sz="1867">
              <a:solidFill>
                <a:srgbClr val="000000"/>
              </a:solidFill>
              <a:latin typeface="Arial"/>
              <a:ea typeface="Arial"/>
              <a:cs typeface="Arial"/>
              <a:sym typeface="Arial"/>
            </a:endParaRPr>
          </a:p>
          <a:p>
            <a:pPr marL="0" lvl="2">
              <a:buClr>
                <a:schemeClr val="dk2"/>
              </a:buClr>
              <a:buSzPts val="1400"/>
            </a:pPr>
            <a:r>
              <a:rPr lang="en-US" sz="1867">
                <a:solidFill>
                  <a:schemeClr val="dk2"/>
                </a:solidFill>
                <a:latin typeface="Dosis"/>
                <a:ea typeface="Dosis"/>
                <a:cs typeface="Dosis"/>
                <a:sym typeface="Dosis"/>
              </a:rPr>
              <a:t>	</a:t>
            </a:r>
            <a:endParaRPr sz="1867">
              <a:solidFill>
                <a:schemeClr val="dk2"/>
              </a:solidFill>
              <a:latin typeface="Dosis"/>
              <a:ea typeface="Dosis"/>
              <a:cs typeface="Dosis"/>
              <a:sym typeface="Dosis"/>
            </a:endParaRPr>
          </a:p>
          <a:p>
            <a:pPr marL="457189" indent="-457189">
              <a:buClr>
                <a:schemeClr val="dk2"/>
              </a:buClr>
              <a:buSzPts val="1400"/>
              <a:buFont typeface="Dosis"/>
              <a:buAutoNum type="arabicPeriod"/>
            </a:pPr>
            <a:r>
              <a:rPr lang="en-US" sz="1867">
                <a:solidFill>
                  <a:schemeClr val="dk2"/>
                </a:solidFill>
                <a:latin typeface="Dosis"/>
                <a:ea typeface="Dosis"/>
                <a:cs typeface="Dosis"/>
                <a:sym typeface="Dosis"/>
              </a:rPr>
              <a:t>Nucleic Acids</a:t>
            </a:r>
            <a:endParaRPr sz="1867">
              <a:solidFill>
                <a:srgbClr val="000000"/>
              </a:solidFill>
              <a:latin typeface="Arial"/>
              <a:ea typeface="Arial"/>
              <a:cs typeface="Arial"/>
              <a:sym typeface="Arial"/>
            </a:endParaRPr>
          </a:p>
          <a:p>
            <a:pPr marL="457189" indent="-338658">
              <a:buClr>
                <a:srgbClr val="000000"/>
              </a:buClr>
              <a:buSzPts val="1400"/>
            </a:pPr>
            <a:endParaRPr sz="1867">
              <a:solidFill>
                <a:schemeClr val="dk2"/>
              </a:solidFill>
              <a:latin typeface="Dosis"/>
              <a:ea typeface="Dosis"/>
              <a:cs typeface="Dosis"/>
              <a:sym typeface="Dosis"/>
            </a:endParaRPr>
          </a:p>
          <a:p>
            <a:pPr marL="0" lvl="2">
              <a:buClr>
                <a:schemeClr val="dk2"/>
              </a:buClr>
              <a:buSzPts val="1400"/>
            </a:pPr>
            <a:r>
              <a:rPr lang="en-US" sz="1867">
                <a:solidFill>
                  <a:schemeClr val="dk2"/>
                </a:solidFill>
                <a:latin typeface="Dosis"/>
                <a:ea typeface="Dosis"/>
                <a:cs typeface="Dosis"/>
                <a:sym typeface="Dosis"/>
              </a:rPr>
              <a:t>3.1. DeoxyriboNucleic Acid (DNA)</a:t>
            </a:r>
            <a:endParaRPr sz="1867">
              <a:solidFill>
                <a:srgbClr val="000000"/>
              </a:solidFill>
              <a:latin typeface="Arial"/>
              <a:ea typeface="Arial"/>
              <a:cs typeface="Arial"/>
              <a:sym typeface="Arial"/>
            </a:endParaRPr>
          </a:p>
          <a:p>
            <a:pPr marL="0" lvl="2">
              <a:buClr>
                <a:schemeClr val="dk2"/>
              </a:buClr>
              <a:buSzPts val="1400"/>
            </a:pPr>
            <a:r>
              <a:rPr lang="en-US" sz="1867">
                <a:solidFill>
                  <a:schemeClr val="dk2"/>
                </a:solidFill>
                <a:latin typeface="Dosis"/>
                <a:ea typeface="Dosis"/>
                <a:cs typeface="Dosis"/>
                <a:sym typeface="Dosis"/>
              </a:rPr>
              <a:t> 	      * DNA Structure</a:t>
            </a:r>
            <a:endParaRPr sz="1867">
              <a:solidFill>
                <a:srgbClr val="000000"/>
              </a:solidFill>
              <a:latin typeface="Arial"/>
              <a:ea typeface="Arial"/>
              <a:cs typeface="Arial"/>
              <a:sym typeface="Arial"/>
            </a:endParaRPr>
          </a:p>
          <a:p>
            <a:pPr marL="0" lvl="2">
              <a:buClr>
                <a:schemeClr val="dk2"/>
              </a:buClr>
              <a:buSzPts val="1400"/>
            </a:pPr>
            <a:r>
              <a:rPr lang="en-US" sz="1867">
                <a:solidFill>
                  <a:schemeClr val="dk2"/>
                </a:solidFill>
                <a:latin typeface="Dosis"/>
                <a:ea typeface="Dosis"/>
                <a:cs typeface="Dosis"/>
                <a:sym typeface="Dosis"/>
              </a:rPr>
              <a:t>	      * DNA Replication</a:t>
            </a:r>
            <a:endParaRPr sz="1867">
              <a:solidFill>
                <a:srgbClr val="000000"/>
              </a:solidFill>
              <a:latin typeface="Arial"/>
              <a:ea typeface="Arial"/>
              <a:cs typeface="Arial"/>
              <a:sym typeface="Arial"/>
            </a:endParaRPr>
          </a:p>
          <a:p>
            <a:pPr marL="0" lvl="2">
              <a:buClr>
                <a:srgbClr val="000000"/>
              </a:buClr>
              <a:buSzPts val="1400"/>
            </a:pPr>
            <a:endParaRPr sz="1867">
              <a:solidFill>
                <a:schemeClr val="dk2"/>
              </a:solidFill>
              <a:latin typeface="Dosis"/>
              <a:ea typeface="Dosis"/>
              <a:cs typeface="Dosis"/>
              <a:sym typeface="Dosis"/>
            </a:endParaRPr>
          </a:p>
          <a:p>
            <a:pPr marL="0" lvl="2">
              <a:buClr>
                <a:schemeClr val="dk2"/>
              </a:buClr>
              <a:buSzPts val="1400"/>
            </a:pPr>
            <a:r>
              <a:rPr lang="en-US" sz="1867">
                <a:solidFill>
                  <a:schemeClr val="dk2"/>
                </a:solidFill>
                <a:latin typeface="Dosis"/>
                <a:ea typeface="Dosis"/>
                <a:cs typeface="Dosis"/>
                <a:sym typeface="Dosis"/>
              </a:rPr>
              <a:t>  3.2. RiboNucleic Acid (RNA) </a:t>
            </a:r>
            <a:endParaRPr sz="1867">
              <a:solidFill>
                <a:schemeClr val="dk2"/>
              </a:solidFill>
              <a:latin typeface="Dosis"/>
              <a:ea typeface="Dosis"/>
              <a:cs typeface="Dosis"/>
              <a:sym typeface="Dosis"/>
            </a:endParaRPr>
          </a:p>
          <a:p>
            <a:pPr marL="0" lvl="2">
              <a:buClr>
                <a:schemeClr val="dk2"/>
              </a:buClr>
              <a:buSzPts val="1400"/>
            </a:pPr>
            <a:r>
              <a:rPr lang="en-US" sz="1867">
                <a:solidFill>
                  <a:schemeClr val="dk2"/>
                </a:solidFill>
                <a:latin typeface="Dosis"/>
                <a:ea typeface="Dosis"/>
                <a:cs typeface="Dosis"/>
                <a:sym typeface="Dosis"/>
              </a:rPr>
              <a:t>	      * RNA Structure</a:t>
            </a:r>
            <a:endParaRPr sz="1867">
              <a:solidFill>
                <a:srgbClr val="000000"/>
              </a:solidFill>
              <a:latin typeface="Arial"/>
              <a:ea typeface="Arial"/>
              <a:cs typeface="Arial"/>
              <a:sym typeface="Arial"/>
            </a:endParaRPr>
          </a:p>
          <a:p>
            <a:pPr marL="0" lvl="2">
              <a:buClr>
                <a:schemeClr val="dk2"/>
              </a:buClr>
              <a:buSzPts val="1400"/>
            </a:pPr>
            <a:r>
              <a:rPr lang="en-US" sz="1867">
                <a:solidFill>
                  <a:schemeClr val="dk2"/>
                </a:solidFill>
                <a:latin typeface="Dosis"/>
                <a:ea typeface="Dosis"/>
                <a:cs typeface="Dosis"/>
                <a:sym typeface="Dosis"/>
              </a:rPr>
              <a:t>	      * Major RNA Types</a:t>
            </a:r>
            <a:endParaRPr sz="1867">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1123310" y="604120"/>
            <a:ext cx="4428589" cy="475195"/>
          </a:xfrm>
          <a:prstGeom prst="rect">
            <a:avLst/>
          </a:prstGeom>
          <a:noFill/>
          <a:ln>
            <a:noFill/>
          </a:ln>
        </p:spPr>
        <p:txBody>
          <a:bodyPr spcFirstLastPara="1" vert="horz" wrap="square" lIns="0" tIns="0" rIns="0" bIns="0" rtlCol="0" anchor="b" anchorCtr="0">
            <a:spAutoFit/>
          </a:bodyPr>
          <a:lstStyle/>
          <a:p>
            <a:pPr marL="11206">
              <a:lnSpc>
                <a:spcPct val="100000"/>
              </a:lnSpc>
              <a:buSzPts val="2316"/>
            </a:pPr>
            <a:r>
              <a:rPr lang="en-US" sz="3088"/>
              <a:t>What is Life made of?</a:t>
            </a:r>
            <a:endParaRPr sz="3088"/>
          </a:p>
        </p:txBody>
      </p:sp>
      <p:sp>
        <p:nvSpPr>
          <p:cNvPr id="95" name="Google Shape;95;p3"/>
          <p:cNvSpPr/>
          <p:nvPr/>
        </p:nvSpPr>
        <p:spPr>
          <a:xfrm>
            <a:off x="2792495" y="4133940"/>
            <a:ext cx="2148656" cy="22497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96" name="Google Shape;96;p3"/>
          <p:cNvSpPr/>
          <p:nvPr/>
        </p:nvSpPr>
        <p:spPr>
          <a:xfrm>
            <a:off x="1633996" y="1616469"/>
            <a:ext cx="1614816" cy="206323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97" name="Google Shape;97;p3"/>
          <p:cNvSpPr/>
          <p:nvPr/>
        </p:nvSpPr>
        <p:spPr>
          <a:xfrm>
            <a:off x="3485186" y="1616469"/>
            <a:ext cx="1614815" cy="207298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98" name="Google Shape;98;p3"/>
          <p:cNvSpPr/>
          <p:nvPr/>
        </p:nvSpPr>
        <p:spPr>
          <a:xfrm>
            <a:off x="5475196" y="1616469"/>
            <a:ext cx="1614816" cy="206323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99" name="Google Shape;99;p3"/>
          <p:cNvSpPr/>
          <p:nvPr/>
        </p:nvSpPr>
        <p:spPr>
          <a:xfrm>
            <a:off x="7522223" y="1616469"/>
            <a:ext cx="1614816" cy="208273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100" name="Google Shape;100;p3"/>
          <p:cNvSpPr/>
          <p:nvPr/>
        </p:nvSpPr>
        <p:spPr>
          <a:xfrm>
            <a:off x="9673171" y="1616469"/>
            <a:ext cx="1664211" cy="207298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101" name="Google Shape;101;p3"/>
          <p:cNvSpPr/>
          <p:nvPr/>
        </p:nvSpPr>
        <p:spPr>
          <a:xfrm>
            <a:off x="5475196" y="4132593"/>
            <a:ext cx="2184752" cy="225108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102" name="Google Shape;102;p3"/>
          <p:cNvSpPr/>
          <p:nvPr/>
        </p:nvSpPr>
        <p:spPr>
          <a:xfrm>
            <a:off x="8193993" y="4112025"/>
            <a:ext cx="2184752" cy="2271651"/>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ctrTitle"/>
          </p:nvPr>
        </p:nvSpPr>
        <p:spPr>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1. Cell </a:t>
            </a:r>
            <a:endParaRPr>
              <a:solidFill>
                <a:schemeClr val="tx1"/>
              </a:solidFill>
            </a:endParaRPr>
          </a:p>
        </p:txBody>
      </p:sp>
      <p:sp>
        <p:nvSpPr>
          <p:cNvPr id="108" name="Google Shape;108;p4"/>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Let’s learn about Eukaryotes and Prokaryotes </a:t>
            </a:r>
            <a:endParaRPr>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1414315" y="890171"/>
            <a:ext cx="3134800" cy="475195"/>
          </a:xfrm>
          <a:prstGeom prst="rect">
            <a:avLst/>
          </a:prstGeom>
          <a:noFill/>
          <a:ln>
            <a:noFill/>
          </a:ln>
        </p:spPr>
        <p:txBody>
          <a:bodyPr spcFirstLastPara="1" vert="horz" wrap="square" lIns="0" tIns="0" rIns="0" bIns="0" rtlCol="0" anchor="b" anchorCtr="0">
            <a:spAutoFit/>
          </a:bodyPr>
          <a:lstStyle/>
          <a:p>
            <a:pPr marL="11206" algn="ctr">
              <a:lnSpc>
                <a:spcPct val="100000"/>
              </a:lnSpc>
              <a:buSzPts val="2316"/>
            </a:pPr>
            <a:r>
              <a:rPr lang="en-US" sz="3088"/>
              <a:t>Cells</a:t>
            </a:r>
            <a:endParaRPr sz="3088"/>
          </a:p>
        </p:txBody>
      </p:sp>
      <p:sp>
        <p:nvSpPr>
          <p:cNvPr id="114" name="Google Shape;114;p5"/>
          <p:cNvSpPr txBox="1"/>
          <p:nvPr/>
        </p:nvSpPr>
        <p:spPr>
          <a:xfrm>
            <a:off x="3704351" y="646727"/>
            <a:ext cx="5767200" cy="2996269"/>
          </a:xfrm>
          <a:prstGeom prst="rect">
            <a:avLst/>
          </a:prstGeom>
          <a:noFill/>
          <a:ln>
            <a:noFill/>
          </a:ln>
        </p:spPr>
        <p:txBody>
          <a:bodyPr spcFirstLastPara="1" wrap="square" lIns="0" tIns="0" rIns="0" bIns="0" anchor="t" anchorCtr="0">
            <a:spAutoFit/>
          </a:bodyPr>
          <a:lstStyle/>
          <a:p>
            <a:pPr marL="313773" indent="-302567" algn="ctr">
              <a:buClr>
                <a:srgbClr val="33339A"/>
              </a:buClr>
              <a:buSzPts val="1400"/>
              <a:buFont typeface="Arial"/>
              <a:buChar char="•"/>
            </a:pPr>
            <a:r>
              <a:rPr lang="en-US" sz="1867">
                <a:solidFill>
                  <a:srgbClr val="415665"/>
                </a:solidFill>
                <a:latin typeface="Dosis"/>
                <a:ea typeface="Dosis"/>
                <a:cs typeface="Dosis"/>
                <a:sym typeface="Dosis"/>
              </a:rPr>
              <a:t>Fundamental working units of every living system.</a:t>
            </a:r>
            <a:endParaRPr sz="1867">
              <a:solidFill>
                <a:srgbClr val="000000"/>
              </a:solidFill>
              <a:latin typeface="Arial"/>
              <a:ea typeface="Arial"/>
              <a:cs typeface="Arial"/>
              <a:sym typeface="Arial"/>
            </a:endParaRPr>
          </a:p>
          <a:p>
            <a:pPr marL="313212" indent="-302006" algn="ctr">
              <a:spcBef>
                <a:spcPts val="441"/>
              </a:spcBef>
              <a:buClr>
                <a:srgbClr val="33339A"/>
              </a:buClr>
              <a:buSzPts val="1400"/>
              <a:buFont typeface="Arial"/>
              <a:buChar char="•"/>
            </a:pPr>
            <a:r>
              <a:rPr lang="en-US" sz="1867">
                <a:solidFill>
                  <a:srgbClr val="415665"/>
                </a:solidFill>
                <a:latin typeface="Dosis"/>
                <a:ea typeface="Dosis"/>
                <a:cs typeface="Dosis"/>
                <a:sym typeface="Dosis"/>
              </a:rPr>
              <a:t>Cell specialization in multicellular organism.</a:t>
            </a:r>
            <a:endParaRPr sz="1867">
              <a:solidFill>
                <a:srgbClr val="000000"/>
              </a:solidFill>
              <a:latin typeface="Arial"/>
              <a:ea typeface="Arial"/>
              <a:cs typeface="Arial"/>
              <a:sym typeface="Arial"/>
            </a:endParaRPr>
          </a:p>
          <a:p>
            <a:pPr marL="313773" indent="-302567" algn="ctr">
              <a:spcBef>
                <a:spcPts val="449"/>
              </a:spcBef>
              <a:buClr>
                <a:srgbClr val="33339A"/>
              </a:buClr>
              <a:buSzPts val="1400"/>
              <a:buFont typeface="Arial"/>
              <a:buChar char="•"/>
            </a:pPr>
            <a:r>
              <a:rPr lang="en-US" sz="1867">
                <a:solidFill>
                  <a:srgbClr val="415665"/>
                </a:solidFill>
                <a:latin typeface="Dosis"/>
                <a:ea typeface="Dosis"/>
                <a:cs typeface="Dosis"/>
                <a:sym typeface="Dosis"/>
              </a:rPr>
              <a:t>Tissues are groups of cells for a particular function.</a:t>
            </a:r>
            <a:endParaRPr sz="1867">
              <a:solidFill>
                <a:srgbClr val="000000"/>
              </a:solidFill>
              <a:latin typeface="Arial"/>
              <a:ea typeface="Arial"/>
              <a:cs typeface="Arial"/>
              <a:sym typeface="Arial"/>
            </a:endParaRPr>
          </a:p>
          <a:p>
            <a:pPr marL="1019764" lvl="1" indent="-201708" algn="ctr">
              <a:spcBef>
                <a:spcPts val="397"/>
              </a:spcBef>
              <a:buClr>
                <a:srgbClr val="415665"/>
              </a:buClr>
              <a:buSzPts val="1400"/>
              <a:buFont typeface="Arial"/>
              <a:buChar char="•"/>
            </a:pPr>
            <a:r>
              <a:rPr lang="en-US" sz="1867">
                <a:solidFill>
                  <a:srgbClr val="415665"/>
                </a:solidFill>
                <a:latin typeface="Dosis"/>
                <a:ea typeface="Dosis"/>
                <a:cs typeface="Dosis"/>
                <a:sym typeface="Dosis"/>
              </a:rPr>
              <a:t>Fourteen major tissue types</a:t>
            </a:r>
            <a:endParaRPr sz="1867">
              <a:solidFill>
                <a:srgbClr val="000000"/>
              </a:solidFill>
              <a:latin typeface="Arial"/>
              <a:ea typeface="Arial"/>
              <a:cs typeface="Arial"/>
              <a:sym typeface="Arial"/>
            </a:endParaRPr>
          </a:p>
          <a:p>
            <a:pPr marL="1221476" algn="ctr">
              <a:spcBef>
                <a:spcPts val="357"/>
              </a:spcBef>
              <a:buClr>
                <a:srgbClr val="415665"/>
              </a:buClr>
              <a:buSzPts val="1400"/>
            </a:pPr>
            <a:r>
              <a:rPr lang="en-US" sz="1867">
                <a:solidFill>
                  <a:srgbClr val="415665"/>
                </a:solidFill>
                <a:latin typeface="Dosis"/>
                <a:ea typeface="Dosis"/>
                <a:cs typeface="Dosis"/>
                <a:sym typeface="Dosis"/>
              </a:rPr>
              <a:t>–  Bone, muscle, nerve etc.</a:t>
            </a:r>
            <a:endParaRPr sz="1867">
              <a:solidFill>
                <a:srgbClr val="000000"/>
              </a:solidFill>
              <a:latin typeface="Arial"/>
              <a:ea typeface="Arial"/>
              <a:cs typeface="Arial"/>
              <a:sym typeface="Arial"/>
            </a:endParaRPr>
          </a:p>
          <a:p>
            <a:pPr marL="313773" indent="-302567" algn="ctr">
              <a:spcBef>
                <a:spcPts val="427"/>
              </a:spcBef>
              <a:buClr>
                <a:srgbClr val="33339A"/>
              </a:buClr>
              <a:buSzPts val="1400"/>
              <a:buFont typeface="Arial"/>
              <a:buChar char="•"/>
            </a:pPr>
            <a:r>
              <a:rPr lang="en-US" sz="1867">
                <a:solidFill>
                  <a:srgbClr val="415665"/>
                </a:solidFill>
                <a:latin typeface="Dosis"/>
                <a:ea typeface="Dosis"/>
                <a:cs typeface="Dosis"/>
                <a:sym typeface="Dosis"/>
              </a:rPr>
              <a:t>Organs are formed</a:t>
            </a:r>
            <a:endParaRPr sz="1867">
              <a:solidFill>
                <a:srgbClr val="000000"/>
              </a:solidFill>
              <a:latin typeface="Arial"/>
              <a:ea typeface="Arial"/>
              <a:cs typeface="Arial"/>
              <a:sym typeface="Arial"/>
            </a:endParaRPr>
          </a:p>
          <a:p>
            <a:pPr marL="313773" indent="-302567" algn="ctr">
              <a:spcBef>
                <a:spcPts val="441"/>
              </a:spcBef>
              <a:buClr>
                <a:srgbClr val="33339A"/>
              </a:buClr>
              <a:buSzPts val="1400"/>
              <a:buFont typeface="Arial"/>
              <a:buChar char="•"/>
            </a:pPr>
            <a:r>
              <a:rPr lang="en-US" sz="1867">
                <a:solidFill>
                  <a:srgbClr val="415665"/>
                </a:solidFill>
                <a:latin typeface="Dosis"/>
                <a:ea typeface="Dosis"/>
                <a:cs typeface="Dosis"/>
                <a:sym typeface="Dosis"/>
              </a:rPr>
              <a:t>More than 200 different cell types</a:t>
            </a:r>
            <a:endParaRPr sz="1867">
              <a:solidFill>
                <a:srgbClr val="000000"/>
              </a:solidFill>
              <a:latin typeface="Arial"/>
              <a:ea typeface="Arial"/>
              <a:cs typeface="Arial"/>
              <a:sym typeface="Arial"/>
            </a:endParaRPr>
          </a:p>
          <a:p>
            <a:pPr marL="666769" indent="-252139" algn="ctr">
              <a:spcBef>
                <a:spcPts val="432"/>
              </a:spcBef>
              <a:buClr>
                <a:srgbClr val="415665"/>
              </a:buClr>
              <a:buSzPts val="1400"/>
              <a:buFont typeface="Arial"/>
              <a:buChar char="–"/>
            </a:pPr>
            <a:r>
              <a:rPr lang="en-US" sz="1867">
                <a:solidFill>
                  <a:srgbClr val="415665"/>
                </a:solidFill>
                <a:latin typeface="Dosis"/>
                <a:ea typeface="Dosis"/>
                <a:cs typeface="Dosis"/>
                <a:sym typeface="Dosis"/>
              </a:rPr>
              <a:t>With lots of variety in every sense</a:t>
            </a:r>
            <a:endParaRPr sz="1867">
              <a:solidFill>
                <a:srgbClr val="000000"/>
              </a:solidFill>
              <a:latin typeface="Arial"/>
              <a:ea typeface="Arial"/>
              <a:cs typeface="Arial"/>
              <a:sym typeface="Arial"/>
            </a:endParaRPr>
          </a:p>
          <a:p>
            <a:pPr marL="666769" indent="-252139" algn="ctr">
              <a:spcBef>
                <a:spcPts val="415"/>
              </a:spcBef>
              <a:buClr>
                <a:srgbClr val="415665"/>
              </a:buClr>
              <a:buSzPts val="1400"/>
              <a:buFont typeface="Arial"/>
              <a:buChar char="–"/>
            </a:pPr>
            <a:r>
              <a:rPr lang="en-US" sz="1867">
                <a:solidFill>
                  <a:srgbClr val="415665"/>
                </a:solidFill>
                <a:latin typeface="Dosis"/>
                <a:ea typeface="Dosis"/>
                <a:cs typeface="Dosis"/>
                <a:sym typeface="Dosis"/>
              </a:rPr>
              <a:t>But the genetic code is same</a:t>
            </a:r>
            <a:endParaRPr sz="1867">
              <a:solidFill>
                <a:srgbClr val="000000"/>
              </a:solidFill>
              <a:latin typeface="Arial"/>
              <a:ea typeface="Arial"/>
              <a:cs typeface="Arial"/>
              <a:sym typeface="Arial"/>
            </a:endParaRPr>
          </a:p>
        </p:txBody>
      </p:sp>
      <p:sp>
        <p:nvSpPr>
          <p:cNvPr id="115" name="Google Shape;115;p5"/>
          <p:cNvSpPr/>
          <p:nvPr/>
        </p:nvSpPr>
        <p:spPr>
          <a:xfrm>
            <a:off x="2162565" y="4293463"/>
            <a:ext cx="958000" cy="1428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lgn="ctr">
              <a:buClr>
                <a:srgbClr val="000000"/>
              </a:buClr>
              <a:buSzPts val="927"/>
            </a:pPr>
            <a:endParaRPr sz="1236">
              <a:solidFill>
                <a:srgbClr val="000000"/>
              </a:solidFill>
              <a:latin typeface="Arial"/>
              <a:ea typeface="Arial"/>
              <a:cs typeface="Arial"/>
              <a:sym typeface="Arial"/>
            </a:endParaRPr>
          </a:p>
        </p:txBody>
      </p:sp>
      <p:sp>
        <p:nvSpPr>
          <p:cNvPr id="116" name="Google Shape;116;p5"/>
          <p:cNvSpPr/>
          <p:nvPr/>
        </p:nvSpPr>
        <p:spPr>
          <a:xfrm>
            <a:off x="7005003" y="4293463"/>
            <a:ext cx="1260800" cy="1428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lgn="ctr">
              <a:buClr>
                <a:srgbClr val="000000"/>
              </a:buClr>
              <a:buSzPts val="927"/>
            </a:pPr>
            <a:endParaRPr sz="1236">
              <a:solidFill>
                <a:srgbClr val="000000"/>
              </a:solidFill>
              <a:latin typeface="Arial"/>
              <a:ea typeface="Arial"/>
              <a:cs typeface="Arial"/>
              <a:sym typeface="Arial"/>
            </a:endParaRPr>
          </a:p>
        </p:txBody>
      </p:sp>
      <p:sp>
        <p:nvSpPr>
          <p:cNvPr id="117" name="Google Shape;117;p5"/>
          <p:cNvSpPr/>
          <p:nvPr/>
        </p:nvSpPr>
        <p:spPr>
          <a:xfrm>
            <a:off x="3623777" y="4293464"/>
            <a:ext cx="1260800" cy="1428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algn="ctr">
              <a:buClr>
                <a:srgbClr val="000000"/>
              </a:buClr>
              <a:buSzPts val="927"/>
            </a:pPr>
            <a:endParaRPr sz="1236">
              <a:solidFill>
                <a:srgbClr val="000000"/>
              </a:solidFill>
              <a:latin typeface="Arial"/>
              <a:ea typeface="Arial"/>
              <a:cs typeface="Arial"/>
              <a:sym typeface="Arial"/>
            </a:endParaRPr>
          </a:p>
        </p:txBody>
      </p:sp>
      <p:sp>
        <p:nvSpPr>
          <p:cNvPr id="118" name="Google Shape;118;p5"/>
          <p:cNvSpPr/>
          <p:nvPr/>
        </p:nvSpPr>
        <p:spPr>
          <a:xfrm>
            <a:off x="5387549" y="4293463"/>
            <a:ext cx="1114400" cy="14288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algn="ctr">
              <a:buClr>
                <a:srgbClr val="000000"/>
              </a:buClr>
              <a:buSzPts val="927"/>
            </a:pPr>
            <a:endParaRPr sz="1236">
              <a:solidFill>
                <a:srgbClr val="000000"/>
              </a:solidFill>
              <a:latin typeface="Arial"/>
              <a:ea typeface="Arial"/>
              <a:cs typeface="Arial"/>
              <a:sym typeface="Arial"/>
            </a:endParaRPr>
          </a:p>
        </p:txBody>
      </p:sp>
      <p:sp>
        <p:nvSpPr>
          <p:cNvPr id="119" name="Google Shape;119;p5"/>
          <p:cNvSpPr/>
          <p:nvPr/>
        </p:nvSpPr>
        <p:spPr>
          <a:xfrm>
            <a:off x="8768773" y="4293463"/>
            <a:ext cx="1260800" cy="14288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algn="ctr">
              <a:buClr>
                <a:srgbClr val="000000"/>
              </a:buClr>
              <a:buSzPts val="927"/>
            </a:pPr>
            <a:endParaRPr sz="1236">
              <a:solidFill>
                <a:srgbClr val="000000"/>
              </a:solidFill>
              <a:latin typeface="Arial"/>
              <a:ea typeface="Arial"/>
              <a:cs typeface="Arial"/>
              <a:sym typeface="Arial"/>
            </a:endParaRPr>
          </a:p>
        </p:txBody>
      </p:sp>
      <p:sp>
        <p:nvSpPr>
          <p:cNvPr id="120" name="Google Shape;120;p5"/>
          <p:cNvSpPr txBox="1"/>
          <p:nvPr/>
        </p:nvSpPr>
        <p:spPr>
          <a:xfrm>
            <a:off x="1870331" y="6080912"/>
            <a:ext cx="539003" cy="244362"/>
          </a:xfrm>
          <a:prstGeom prst="rect">
            <a:avLst/>
          </a:prstGeom>
          <a:noFill/>
          <a:ln>
            <a:noFill/>
          </a:ln>
        </p:spPr>
        <p:txBody>
          <a:bodyPr spcFirstLastPara="1" wrap="square" lIns="0" tIns="0" rIns="0" bIns="0" anchor="t" anchorCtr="0">
            <a:spAutoFit/>
          </a:bodyPr>
          <a:lstStyle/>
          <a:p>
            <a:pPr marL="11206">
              <a:buClr>
                <a:srgbClr val="000000"/>
              </a:buClr>
              <a:buSzPts val="1191"/>
            </a:pPr>
            <a:r>
              <a:rPr lang="en-US" sz="1588">
                <a:solidFill>
                  <a:srgbClr val="000000"/>
                </a:solidFill>
                <a:latin typeface="Arial"/>
                <a:ea typeface="Arial"/>
                <a:cs typeface="Arial"/>
                <a:sym typeface="Arial"/>
              </a:rPr>
              <a:t>Blood</a:t>
            </a:r>
            <a:endParaRPr sz="1867">
              <a:solidFill>
                <a:srgbClr val="000000"/>
              </a:solidFill>
              <a:latin typeface="Arial"/>
              <a:ea typeface="Arial"/>
              <a:cs typeface="Arial"/>
              <a:sym typeface="Arial"/>
            </a:endParaRPr>
          </a:p>
        </p:txBody>
      </p:sp>
      <p:sp>
        <p:nvSpPr>
          <p:cNvPr id="121" name="Google Shape;121;p5"/>
          <p:cNvSpPr txBox="1"/>
          <p:nvPr/>
        </p:nvSpPr>
        <p:spPr>
          <a:xfrm>
            <a:off x="3470497" y="6080911"/>
            <a:ext cx="494180" cy="244362"/>
          </a:xfrm>
          <a:prstGeom prst="rect">
            <a:avLst/>
          </a:prstGeom>
          <a:noFill/>
          <a:ln>
            <a:noFill/>
          </a:ln>
        </p:spPr>
        <p:txBody>
          <a:bodyPr spcFirstLastPara="1" wrap="square" lIns="0" tIns="0" rIns="0" bIns="0" anchor="t" anchorCtr="0">
            <a:spAutoFit/>
          </a:bodyPr>
          <a:lstStyle/>
          <a:p>
            <a:pPr marL="11206" algn="ctr">
              <a:buClr>
                <a:srgbClr val="000000"/>
              </a:buClr>
              <a:buSzPts val="1191"/>
            </a:pPr>
            <a:r>
              <a:rPr lang="en-US" sz="1588">
                <a:solidFill>
                  <a:srgbClr val="000000"/>
                </a:solidFill>
                <a:latin typeface="Arial"/>
                <a:ea typeface="Arial"/>
                <a:cs typeface="Arial"/>
                <a:sym typeface="Arial"/>
              </a:rPr>
              <a:t>Bone</a:t>
            </a:r>
            <a:endParaRPr sz="1867">
              <a:solidFill>
                <a:srgbClr val="000000"/>
              </a:solidFill>
              <a:latin typeface="Arial"/>
              <a:ea typeface="Arial"/>
              <a:cs typeface="Arial"/>
              <a:sym typeface="Arial"/>
            </a:endParaRPr>
          </a:p>
        </p:txBody>
      </p:sp>
      <p:sp>
        <p:nvSpPr>
          <p:cNvPr id="122" name="Google Shape;122;p5"/>
          <p:cNvSpPr txBox="1"/>
          <p:nvPr/>
        </p:nvSpPr>
        <p:spPr>
          <a:xfrm>
            <a:off x="5122155" y="6080911"/>
            <a:ext cx="560855" cy="244362"/>
          </a:xfrm>
          <a:prstGeom prst="rect">
            <a:avLst/>
          </a:prstGeom>
          <a:noFill/>
          <a:ln>
            <a:noFill/>
          </a:ln>
        </p:spPr>
        <p:txBody>
          <a:bodyPr spcFirstLastPara="1" wrap="square" lIns="0" tIns="0" rIns="0" bIns="0" anchor="t" anchorCtr="0">
            <a:spAutoFit/>
          </a:bodyPr>
          <a:lstStyle/>
          <a:p>
            <a:pPr marL="11206" algn="ctr">
              <a:buClr>
                <a:srgbClr val="000000"/>
              </a:buClr>
              <a:buSzPts val="1191"/>
            </a:pPr>
            <a:r>
              <a:rPr lang="en-US" sz="1588">
                <a:solidFill>
                  <a:srgbClr val="000000"/>
                </a:solidFill>
                <a:latin typeface="Arial"/>
                <a:ea typeface="Arial"/>
                <a:cs typeface="Arial"/>
                <a:sym typeface="Arial"/>
              </a:rPr>
              <a:t>Nerve</a:t>
            </a:r>
            <a:endParaRPr sz="1867">
              <a:solidFill>
                <a:srgbClr val="000000"/>
              </a:solidFill>
              <a:latin typeface="Arial"/>
              <a:ea typeface="Arial"/>
              <a:cs typeface="Arial"/>
              <a:sym typeface="Arial"/>
            </a:endParaRPr>
          </a:p>
        </p:txBody>
      </p:sp>
      <p:sp>
        <p:nvSpPr>
          <p:cNvPr id="123" name="Google Shape;123;p5"/>
          <p:cNvSpPr txBox="1"/>
          <p:nvPr/>
        </p:nvSpPr>
        <p:spPr>
          <a:xfrm>
            <a:off x="6453281" y="6031177"/>
            <a:ext cx="662400" cy="244362"/>
          </a:xfrm>
          <a:prstGeom prst="rect">
            <a:avLst/>
          </a:prstGeom>
          <a:noFill/>
          <a:ln>
            <a:noFill/>
          </a:ln>
        </p:spPr>
        <p:txBody>
          <a:bodyPr spcFirstLastPara="1" wrap="square" lIns="0" tIns="0" rIns="0" bIns="0" anchor="t" anchorCtr="0">
            <a:spAutoFit/>
          </a:bodyPr>
          <a:lstStyle/>
          <a:p>
            <a:pPr marL="11206" algn="ctr">
              <a:buClr>
                <a:srgbClr val="000000"/>
              </a:buClr>
              <a:buSzPts val="1191"/>
            </a:pPr>
            <a:r>
              <a:rPr lang="en-US" sz="1588">
                <a:solidFill>
                  <a:srgbClr val="000000"/>
                </a:solidFill>
                <a:latin typeface="Arial"/>
                <a:ea typeface="Arial"/>
                <a:cs typeface="Arial"/>
                <a:sym typeface="Arial"/>
              </a:rPr>
              <a:t>Muscle</a:t>
            </a:r>
            <a:endParaRPr sz="1867">
              <a:solidFill>
                <a:srgbClr val="000000"/>
              </a:solidFill>
              <a:latin typeface="Arial"/>
              <a:ea typeface="Arial"/>
              <a:cs typeface="Arial"/>
              <a:sym typeface="Arial"/>
            </a:endParaRPr>
          </a:p>
        </p:txBody>
      </p:sp>
      <p:sp>
        <p:nvSpPr>
          <p:cNvPr id="124" name="Google Shape;124;p5"/>
          <p:cNvSpPr txBox="1"/>
          <p:nvPr/>
        </p:nvSpPr>
        <p:spPr>
          <a:xfrm>
            <a:off x="8740158" y="6080909"/>
            <a:ext cx="314325" cy="244362"/>
          </a:xfrm>
          <a:prstGeom prst="rect">
            <a:avLst/>
          </a:prstGeom>
          <a:noFill/>
          <a:ln>
            <a:noFill/>
          </a:ln>
        </p:spPr>
        <p:txBody>
          <a:bodyPr spcFirstLastPara="1" wrap="square" lIns="0" tIns="0" rIns="0" bIns="0" anchor="t" anchorCtr="0">
            <a:spAutoFit/>
          </a:bodyPr>
          <a:lstStyle/>
          <a:p>
            <a:pPr marL="11206" algn="ctr">
              <a:buClr>
                <a:srgbClr val="000000"/>
              </a:buClr>
              <a:buSzPts val="1191"/>
            </a:pPr>
            <a:r>
              <a:rPr lang="en-US" sz="1588">
                <a:solidFill>
                  <a:srgbClr val="000000"/>
                </a:solidFill>
                <a:latin typeface="Arial"/>
                <a:ea typeface="Arial"/>
                <a:cs typeface="Arial"/>
                <a:sym typeface="Arial"/>
              </a:rPr>
              <a:t>Fat</a:t>
            </a:r>
            <a:endParaRPr sz="1588">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1169938" y="683064"/>
            <a:ext cx="2709679"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2 types of Cells</a:t>
            </a:r>
            <a:endParaRPr/>
          </a:p>
        </p:txBody>
      </p:sp>
      <p:sp>
        <p:nvSpPr>
          <p:cNvPr id="130" name="Google Shape;130;p6"/>
          <p:cNvSpPr txBox="1">
            <a:spLocks noGrp="1"/>
          </p:cNvSpPr>
          <p:nvPr>
            <p:ph type="body" idx="1"/>
          </p:nvPr>
        </p:nvSpPr>
        <p:spPr>
          <a:xfrm>
            <a:off x="1998776" y="2310397"/>
            <a:ext cx="4582321" cy="3468481"/>
          </a:xfrm>
          <a:prstGeom prst="rect">
            <a:avLst/>
          </a:prstGeom>
          <a:noFill/>
          <a:ln>
            <a:noFill/>
          </a:ln>
        </p:spPr>
        <p:txBody>
          <a:bodyPr spcFirstLastPara="1" vert="horz" wrap="square" lIns="121900" tIns="121900" rIns="121900" bIns="121900" rtlCol="0" anchor="t" anchorCtr="0">
            <a:noAutofit/>
          </a:bodyPr>
          <a:lstStyle/>
          <a:p>
            <a:pPr indent="-609585">
              <a:lnSpc>
                <a:spcPct val="100000"/>
              </a:lnSpc>
              <a:buSzPts val="2000"/>
              <a:buFont typeface="Arial"/>
              <a:buAutoNum type="arabicPeriod"/>
            </a:pPr>
            <a:r>
              <a:rPr lang="en-US" sz="2667">
                <a:latin typeface="Dosis"/>
                <a:ea typeface="Dosis"/>
                <a:cs typeface="Dosis"/>
                <a:sym typeface="Dosis"/>
              </a:rPr>
              <a:t>Eukaryotic Cells</a:t>
            </a:r>
            <a:endParaRPr/>
          </a:p>
          <a:p>
            <a:pPr indent="-609585">
              <a:lnSpc>
                <a:spcPct val="100000"/>
              </a:lnSpc>
              <a:buSzPts val="2000"/>
              <a:buFont typeface="Arial"/>
              <a:buAutoNum type="arabicPeriod"/>
            </a:pPr>
            <a:r>
              <a:rPr lang="en-US" sz="2667">
                <a:latin typeface="Dosis"/>
                <a:ea typeface="Dosis"/>
                <a:cs typeface="Dosis"/>
                <a:sym typeface="Dosis"/>
              </a:rPr>
              <a:t>Prokaryotic Cells</a:t>
            </a:r>
            <a:br>
              <a:rPr lang="en-US" sz="2667">
                <a:latin typeface="Dosis"/>
                <a:ea typeface="Dosis"/>
                <a:cs typeface="Dosis"/>
                <a:sym typeface="Dosis"/>
              </a:rPr>
            </a:br>
            <a:endParaRPr sz="2667">
              <a:latin typeface="Dosis"/>
              <a:ea typeface="Dosis"/>
              <a:cs typeface="Dosis"/>
              <a:sym typeface="Dosi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1074044" y="664397"/>
            <a:ext cx="27096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Eukaryotic Cells</a:t>
            </a:r>
            <a:endParaRPr/>
          </a:p>
        </p:txBody>
      </p:sp>
      <p:sp>
        <p:nvSpPr>
          <p:cNvPr id="136" name="Google Shape;136;p7"/>
          <p:cNvSpPr txBox="1">
            <a:spLocks noGrp="1"/>
          </p:cNvSpPr>
          <p:nvPr>
            <p:ph type="body" idx="1"/>
          </p:nvPr>
        </p:nvSpPr>
        <p:spPr>
          <a:xfrm>
            <a:off x="7062567" y="2108128"/>
            <a:ext cx="4582400" cy="3468400"/>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Single or Multi Cell</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Are called Eukaryotes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Have Nucleus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Have membrane bounded organelles</a:t>
            </a:r>
            <a:br>
              <a:rPr lang="en-US" sz="1867">
                <a:latin typeface="Dosis"/>
                <a:ea typeface="Dosis"/>
                <a:cs typeface="Dosis"/>
                <a:sym typeface="Dosis"/>
              </a:rPr>
            </a:br>
            <a:r>
              <a:rPr lang="en-US" sz="1867">
                <a:latin typeface="Dosis"/>
                <a:ea typeface="Dosis"/>
                <a:cs typeface="Dosis"/>
                <a:sym typeface="Dosis"/>
              </a:rPr>
              <a:t> </a:t>
            </a:r>
            <a:endParaRPr/>
          </a:p>
          <a:p>
            <a:pPr marL="380990" indent="-380990">
              <a:lnSpc>
                <a:spcPct val="100000"/>
              </a:lnSpc>
              <a:buSzPts val="1400"/>
              <a:buFont typeface="Arial"/>
              <a:buChar char="•"/>
            </a:pPr>
            <a:r>
              <a:rPr lang="en-US" sz="1867">
                <a:latin typeface="Dosis"/>
                <a:ea typeface="Dosis"/>
                <a:cs typeface="Dosis"/>
                <a:sym typeface="Dosis"/>
              </a:rPr>
              <a:t>Have chromosomes inside Nucleus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Seen in most of the life forms</a:t>
            </a:r>
            <a:endParaRPr sz="1867">
              <a:latin typeface="Dosis"/>
              <a:ea typeface="Dosis"/>
              <a:cs typeface="Dosis"/>
              <a:sym typeface="Dosis"/>
            </a:endParaRPr>
          </a:p>
        </p:txBody>
      </p:sp>
      <p:pic>
        <p:nvPicPr>
          <p:cNvPr id="137" name="Google Shape;137;p7"/>
          <p:cNvPicPr preferRelativeResize="0"/>
          <p:nvPr/>
        </p:nvPicPr>
        <p:blipFill rotWithShape="1">
          <a:blip r:embed="rId3">
            <a:alphaModFix/>
          </a:blip>
          <a:srcRect/>
          <a:stretch/>
        </p:blipFill>
        <p:spPr>
          <a:xfrm>
            <a:off x="1074045" y="1926829"/>
            <a:ext cx="5110743" cy="38310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1083011" y="674097"/>
            <a:ext cx="28640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Prokaryotic Cells</a:t>
            </a:r>
            <a:endParaRPr/>
          </a:p>
        </p:txBody>
      </p:sp>
      <p:sp>
        <p:nvSpPr>
          <p:cNvPr id="143" name="Google Shape;143;p8"/>
          <p:cNvSpPr txBox="1">
            <a:spLocks noGrp="1"/>
          </p:cNvSpPr>
          <p:nvPr>
            <p:ph type="body" idx="1"/>
          </p:nvPr>
        </p:nvSpPr>
        <p:spPr>
          <a:xfrm>
            <a:off x="1218856" y="1891819"/>
            <a:ext cx="5059323" cy="3699684"/>
          </a:xfrm>
          <a:prstGeom prst="rect">
            <a:avLst/>
          </a:prstGeom>
          <a:noFill/>
          <a:ln>
            <a:noFill/>
          </a:ln>
        </p:spPr>
        <p:txBody>
          <a:bodyPr spcFirstLastPara="1" vert="horz" wrap="square" lIns="121900" tIns="121900" rIns="121900" bIns="121900" rtlCol="0" anchor="t" anchorCtr="0">
            <a:noAutofit/>
          </a:bodyPr>
          <a:lstStyle/>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Single Cell organism</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Are called Prokaryotes</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No Nucleus</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No other membrane bounded organelles</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One piece of rolled up DNA floating in cellular fluid</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Mostly some forms of very ancient Bacteria </a:t>
            </a:r>
            <a:endParaRPr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p:txBody>
      </p:sp>
      <p:pic>
        <p:nvPicPr>
          <p:cNvPr id="144" name="Google Shape;144;p8"/>
          <p:cNvPicPr preferRelativeResize="0"/>
          <p:nvPr/>
        </p:nvPicPr>
        <p:blipFill rotWithShape="1">
          <a:blip r:embed="rId3">
            <a:alphaModFix/>
          </a:blip>
          <a:srcRect t="-11907" r="38442" b="27632"/>
          <a:stretch/>
        </p:blipFill>
        <p:spPr>
          <a:xfrm>
            <a:off x="4189900" y="1801801"/>
            <a:ext cx="6992665" cy="41349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1825752" y="228600"/>
            <a:ext cx="8534400" cy="758952"/>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Fields of Computer</a:t>
            </a:r>
            <a:endParaRPr/>
          </a:p>
        </p:txBody>
      </p:sp>
      <p:sp>
        <p:nvSpPr>
          <p:cNvPr id="92" name="Google Shape;92;p4"/>
          <p:cNvSpPr txBox="1">
            <a:spLocks noGrp="1"/>
          </p:cNvSpPr>
          <p:nvPr>
            <p:ph idx="1"/>
          </p:nvPr>
        </p:nvSpPr>
        <p:spPr>
          <a:xfrm>
            <a:off x="17495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a:spcBef>
                <a:spcPts val="0"/>
              </a:spcBef>
              <a:buSzPts val="2295"/>
              <a:buFont typeface="Wingdings" panose="05000000000000000000" pitchFamily="2" charset="2"/>
              <a:buChar char="q"/>
            </a:pPr>
            <a:r>
              <a:rPr lang="en-US" dirty="0"/>
              <a:t>Science(e.g. Chemical industry)</a:t>
            </a:r>
            <a:endParaRPr dirty="0"/>
          </a:p>
          <a:p>
            <a:pPr>
              <a:spcBef>
                <a:spcPts val="540"/>
              </a:spcBef>
              <a:buSzPts val="2295"/>
              <a:buFont typeface="Wingdings" panose="05000000000000000000" pitchFamily="2" charset="2"/>
              <a:buChar char="q"/>
            </a:pPr>
            <a:r>
              <a:rPr lang="en-US" dirty="0"/>
              <a:t>Medicine(e.g. Bioinformatics)</a:t>
            </a:r>
            <a:endParaRPr dirty="0"/>
          </a:p>
          <a:p>
            <a:pPr>
              <a:spcBef>
                <a:spcPts val="540"/>
              </a:spcBef>
              <a:buSzPts val="2295"/>
              <a:buFont typeface="Wingdings" panose="05000000000000000000" pitchFamily="2" charset="2"/>
              <a:buChar char="q"/>
            </a:pPr>
            <a:r>
              <a:rPr lang="en-US" dirty="0"/>
              <a:t>Education</a:t>
            </a:r>
            <a:endParaRPr dirty="0"/>
          </a:p>
          <a:p>
            <a:pPr>
              <a:spcBef>
                <a:spcPts val="540"/>
              </a:spcBef>
              <a:buSzPts val="2295"/>
              <a:buFont typeface="Wingdings" panose="05000000000000000000" pitchFamily="2" charset="2"/>
              <a:buChar char="q"/>
            </a:pPr>
            <a:r>
              <a:rPr lang="en-US" dirty="0"/>
              <a:t>Banking</a:t>
            </a:r>
            <a:endParaRPr dirty="0"/>
          </a:p>
          <a:p>
            <a:pPr>
              <a:spcBef>
                <a:spcPts val="540"/>
              </a:spcBef>
              <a:buSzPts val="2295"/>
              <a:buFont typeface="Wingdings" panose="05000000000000000000" pitchFamily="2" charset="2"/>
              <a:buChar char="q"/>
            </a:pPr>
            <a:r>
              <a:rPr lang="en-US" dirty="0"/>
              <a:t>Crime Investigation</a:t>
            </a:r>
            <a:endParaRPr dirty="0"/>
          </a:p>
          <a:p>
            <a:pPr>
              <a:spcBef>
                <a:spcPts val="540"/>
              </a:spcBef>
              <a:buSzPts val="2295"/>
              <a:buFont typeface="Wingdings" panose="05000000000000000000" pitchFamily="2" charset="2"/>
              <a:buChar char="q"/>
            </a:pPr>
            <a:r>
              <a:rPr lang="en-US" dirty="0"/>
              <a:t>Entertainment</a:t>
            </a:r>
            <a:endParaRPr dirty="0"/>
          </a:p>
          <a:p>
            <a:pPr>
              <a:spcBef>
                <a:spcPts val="540"/>
              </a:spcBef>
              <a:buSzPts val="2295"/>
              <a:buFont typeface="Wingdings" panose="05000000000000000000" pitchFamily="2" charset="2"/>
              <a:buChar char="q"/>
            </a:pPr>
            <a:r>
              <a:rPr lang="en-US" dirty="0"/>
              <a:t>And much more</a:t>
            </a:r>
            <a:endParaRPr dirty="0"/>
          </a:p>
          <a:p>
            <a:pPr marL="0" indent="0">
              <a:spcBef>
                <a:spcPts val="540"/>
              </a:spcBef>
              <a:spcAft>
                <a:spcPts val="1200"/>
              </a:spcAft>
              <a:buSzPts val="2295"/>
              <a:buNone/>
            </a:pPr>
            <a:br>
              <a:rPr lang="en-US" dirty="0"/>
            </a:b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ctrTitle"/>
          </p:nvPr>
        </p:nvSpPr>
        <p:spPr>
          <a:xfrm>
            <a:off x="914401" y="2543545"/>
            <a:ext cx="10492828" cy="1393599"/>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3. Nucleic Acid</a:t>
            </a:r>
            <a:endParaRPr>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517100" y="476049"/>
            <a:ext cx="11157600" cy="9148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All Life depends on 3 critical molecules</a:t>
            </a:r>
            <a:endParaRPr/>
          </a:p>
        </p:txBody>
      </p:sp>
      <p:sp>
        <p:nvSpPr>
          <p:cNvPr id="156" name="Google Shape;156;p10"/>
          <p:cNvSpPr txBox="1">
            <a:spLocks noGrp="1"/>
          </p:cNvSpPr>
          <p:nvPr>
            <p:ph type="body" idx="1"/>
          </p:nvPr>
        </p:nvSpPr>
        <p:spPr>
          <a:xfrm>
            <a:off x="1143000" y="1525700"/>
            <a:ext cx="10001200" cy="4462000"/>
          </a:xfrm>
          <a:prstGeom prst="rect">
            <a:avLst/>
          </a:prstGeom>
          <a:noFill/>
          <a:ln>
            <a:noFill/>
          </a:ln>
        </p:spPr>
        <p:txBody>
          <a:bodyPr spcFirstLastPara="1" vert="horz" wrap="square" lIns="121900" tIns="121900" rIns="121900" bIns="121900" rtlCol="0" anchor="t" anchorCtr="0">
            <a:noAutofit/>
          </a:bodyPr>
          <a:lstStyle/>
          <a:p>
            <a:pPr marL="313212" indent="-302006">
              <a:lnSpc>
                <a:spcPct val="100000"/>
              </a:lnSpc>
              <a:buSzPts val="1720"/>
              <a:buFont typeface="Arial"/>
              <a:buChar char="•"/>
            </a:pPr>
            <a:r>
              <a:rPr lang="en-US" sz="2293"/>
              <a:t>DNAs</a:t>
            </a:r>
            <a:endParaRPr sz="2293"/>
          </a:p>
          <a:p>
            <a:pPr marL="666209" lvl="1" indent="-251579">
              <a:lnSpc>
                <a:spcPct val="100000"/>
              </a:lnSpc>
              <a:spcBef>
                <a:spcPts val="499"/>
              </a:spcBef>
              <a:buSzPts val="1588"/>
              <a:buFont typeface="Arial"/>
              <a:buChar char="–"/>
            </a:pPr>
            <a:r>
              <a:rPr lang="en-US" sz="2117"/>
              <a:t>Hold information on how cell works</a:t>
            </a:r>
            <a:endParaRPr/>
          </a:p>
          <a:p>
            <a:pPr marL="313212" indent="-302006">
              <a:lnSpc>
                <a:spcPct val="100000"/>
              </a:lnSpc>
              <a:spcBef>
                <a:spcPts val="560"/>
              </a:spcBef>
              <a:buSzPts val="1720"/>
              <a:buFont typeface="Arial"/>
              <a:buChar char="•"/>
            </a:pPr>
            <a:r>
              <a:rPr lang="en-US" sz="2293"/>
              <a:t>RNAs</a:t>
            </a:r>
            <a:endParaRPr sz="2293"/>
          </a:p>
          <a:p>
            <a:pPr marL="666769" marR="4483" lvl="1" indent="-252139">
              <a:lnSpc>
                <a:spcPct val="100000"/>
              </a:lnSpc>
              <a:spcBef>
                <a:spcPts val="499"/>
              </a:spcBef>
              <a:buSzPts val="1588"/>
              <a:buFont typeface="Arial"/>
              <a:buChar char="–"/>
            </a:pPr>
            <a:r>
              <a:rPr lang="en-US" sz="2117"/>
              <a:t>Act to transfer short pieces of information to different parts of cell</a:t>
            </a:r>
            <a:endParaRPr/>
          </a:p>
          <a:p>
            <a:pPr marL="666209" lvl="1" indent="-251579">
              <a:lnSpc>
                <a:spcPct val="100000"/>
              </a:lnSpc>
              <a:spcBef>
                <a:spcPts val="503"/>
              </a:spcBef>
              <a:buSzPts val="1588"/>
              <a:buFont typeface="Arial"/>
              <a:buChar char="–"/>
            </a:pPr>
            <a:r>
              <a:rPr lang="en-US" sz="2117"/>
              <a:t>Provide templates to synthesize into protein</a:t>
            </a:r>
            <a:endParaRPr/>
          </a:p>
          <a:p>
            <a:pPr marL="313212" indent="-302006">
              <a:lnSpc>
                <a:spcPct val="100000"/>
              </a:lnSpc>
              <a:spcBef>
                <a:spcPts val="560"/>
              </a:spcBef>
              <a:buSzPts val="1720"/>
              <a:buFont typeface="Arial"/>
              <a:buChar char="•"/>
            </a:pPr>
            <a:r>
              <a:rPr lang="en-US" sz="2293"/>
              <a:t>Proteins</a:t>
            </a:r>
            <a:endParaRPr sz="2293"/>
          </a:p>
          <a:p>
            <a:pPr marL="666769" marR="255502" lvl="1" indent="-252139">
              <a:lnSpc>
                <a:spcPct val="100000"/>
              </a:lnSpc>
              <a:spcBef>
                <a:spcPts val="499"/>
              </a:spcBef>
              <a:buSzPts val="1588"/>
              <a:buFont typeface="Arial"/>
              <a:buChar char="–"/>
            </a:pPr>
            <a:r>
              <a:rPr lang="en-US" sz="2117"/>
              <a:t>Form enzymes that send signals to other cells and regulate gene activity</a:t>
            </a:r>
            <a:endParaRPr/>
          </a:p>
          <a:p>
            <a:pPr marL="666209" lvl="1" indent="-251579">
              <a:lnSpc>
                <a:spcPct val="100000"/>
              </a:lnSpc>
              <a:spcBef>
                <a:spcPts val="503"/>
              </a:spcBef>
              <a:buSzPts val="1588"/>
              <a:buFont typeface="Arial"/>
              <a:buChar char="–"/>
            </a:pPr>
            <a:r>
              <a:rPr lang="en-US" sz="2117"/>
              <a:t>Form body’s major components (e.g. hair, skin, etc.)</a:t>
            </a:r>
            <a:endParaRPr sz="2117"/>
          </a:p>
          <a:p>
            <a:pPr marL="666209" lvl="1" indent="-251579">
              <a:lnSpc>
                <a:spcPct val="100000"/>
              </a:lnSpc>
              <a:spcBef>
                <a:spcPts val="503"/>
              </a:spcBef>
              <a:buSzPts val="1588"/>
              <a:buFont typeface="Arial"/>
              <a:buChar char="–"/>
            </a:pPr>
            <a:r>
              <a:rPr lang="en-US" sz="2117"/>
              <a:t>Are life’s laborers!</a:t>
            </a:r>
            <a:endParaRPr/>
          </a:p>
          <a:p>
            <a:pPr marL="0" indent="0">
              <a:lnSpc>
                <a:spcPct val="100000"/>
              </a:lnSpc>
              <a:buSzPts val="2000"/>
              <a:buNone/>
            </a:pPr>
            <a:endParaRPr sz="2117"/>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1125899" y="7463"/>
            <a:ext cx="5175583" cy="1519999"/>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Building Blocks of Nucleic acids</a:t>
            </a:r>
            <a:endParaRPr/>
          </a:p>
        </p:txBody>
      </p:sp>
      <p:sp>
        <p:nvSpPr>
          <p:cNvPr id="162" name="Google Shape;162;p11"/>
          <p:cNvSpPr txBox="1"/>
          <p:nvPr/>
        </p:nvSpPr>
        <p:spPr>
          <a:xfrm>
            <a:off x="2425867" y="1789767"/>
            <a:ext cx="7098400" cy="728533"/>
          </a:xfrm>
          <a:prstGeom prst="rect">
            <a:avLst/>
          </a:prstGeom>
          <a:solidFill>
            <a:schemeClr val="dk1"/>
          </a:solidFill>
          <a:ln>
            <a:noFill/>
          </a:ln>
        </p:spPr>
        <p:txBody>
          <a:bodyPr spcFirstLastPara="1" wrap="square" lIns="0" tIns="0" rIns="0" bIns="0" anchor="t" anchorCtr="0">
            <a:spAutoFit/>
          </a:bodyPr>
          <a:lstStyle/>
          <a:p>
            <a:pPr marL="313773"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DNA/RNA are polymeric chain on nucleotides</a:t>
            </a:r>
            <a:endParaRPr sz="1867">
              <a:solidFill>
                <a:srgbClr val="000000"/>
              </a:solidFill>
              <a:latin typeface="Arial"/>
              <a:ea typeface="Arial"/>
              <a:cs typeface="Arial"/>
              <a:sym typeface="Arial"/>
            </a:endParaRPr>
          </a:p>
          <a:p>
            <a:pPr marL="313212" indent="-302004">
              <a:spcBef>
                <a:spcPts val="640"/>
              </a:spcBef>
              <a:buClr>
                <a:srgbClr val="415665"/>
              </a:buClr>
              <a:buSzPts val="1588"/>
              <a:buFont typeface="Arial"/>
              <a:buChar char="•"/>
            </a:pPr>
            <a:r>
              <a:rPr lang="en-US" sz="2117">
                <a:solidFill>
                  <a:srgbClr val="415665"/>
                </a:solidFill>
                <a:latin typeface="Source Sans Pro"/>
                <a:ea typeface="Source Sans Pro"/>
                <a:cs typeface="Source Sans Pro"/>
                <a:sym typeface="Source Sans Pro"/>
              </a:rPr>
              <a:t>Three parts of Nucleotides</a:t>
            </a:r>
            <a:endParaRPr sz="1867">
              <a:solidFill>
                <a:srgbClr val="000000"/>
              </a:solidFill>
              <a:latin typeface="Arial"/>
              <a:ea typeface="Arial"/>
              <a:cs typeface="Arial"/>
              <a:sym typeface="Arial"/>
            </a:endParaRPr>
          </a:p>
        </p:txBody>
      </p:sp>
      <p:sp>
        <p:nvSpPr>
          <p:cNvPr id="163" name="Google Shape;163;p11"/>
          <p:cNvSpPr txBox="1"/>
          <p:nvPr/>
        </p:nvSpPr>
        <p:spPr>
          <a:xfrm>
            <a:off x="4004389" y="2616378"/>
            <a:ext cx="4183200" cy="1079976"/>
          </a:xfrm>
          <a:prstGeom prst="rect">
            <a:avLst/>
          </a:prstGeom>
          <a:solidFill>
            <a:schemeClr val="dk1"/>
          </a:solidFill>
          <a:ln>
            <a:noFill/>
          </a:ln>
        </p:spPr>
        <p:txBody>
          <a:bodyPr spcFirstLastPara="1" wrap="square" lIns="0" tIns="0" rIns="0" bIns="0" anchor="t" anchorCtr="0">
            <a:spAutoFit/>
          </a:bodyPr>
          <a:lstStyle/>
          <a:p>
            <a:pPr marL="212357" indent="-201151">
              <a:buClr>
                <a:srgbClr val="415665"/>
              </a:buClr>
              <a:buSzPts val="1588"/>
              <a:buFont typeface="Arial"/>
              <a:buChar char="–"/>
            </a:pPr>
            <a:r>
              <a:rPr lang="en-US" sz="2117">
                <a:solidFill>
                  <a:srgbClr val="415665"/>
                </a:solidFill>
                <a:latin typeface="Source Sans Pro"/>
                <a:ea typeface="Source Sans Pro"/>
                <a:cs typeface="Source Sans Pro"/>
                <a:sym typeface="Source Sans Pro"/>
              </a:rPr>
              <a:t>a nitrogenous base,</a:t>
            </a:r>
            <a:endParaRPr sz="1867">
              <a:solidFill>
                <a:srgbClr val="000000"/>
              </a:solidFill>
              <a:latin typeface="Arial"/>
              <a:ea typeface="Arial"/>
              <a:cs typeface="Arial"/>
              <a:sym typeface="Arial"/>
            </a:endParaRPr>
          </a:p>
          <a:p>
            <a:pPr marL="212357" indent="-201151">
              <a:spcBef>
                <a:spcPts val="424"/>
              </a:spcBef>
              <a:buClr>
                <a:srgbClr val="415665"/>
              </a:buClr>
              <a:buSzPts val="1588"/>
              <a:buFont typeface="Arial"/>
              <a:buChar char="–"/>
            </a:pPr>
            <a:r>
              <a:rPr lang="en-US" sz="2117">
                <a:solidFill>
                  <a:srgbClr val="415665"/>
                </a:solidFill>
                <a:latin typeface="Source Sans Pro"/>
                <a:ea typeface="Source Sans Pro"/>
                <a:cs typeface="Source Sans Pro"/>
                <a:sym typeface="Source Sans Pro"/>
              </a:rPr>
              <a:t>a five-carbon-atom sugar and</a:t>
            </a:r>
            <a:endParaRPr sz="1867">
              <a:solidFill>
                <a:srgbClr val="000000"/>
              </a:solidFill>
              <a:latin typeface="Arial"/>
              <a:ea typeface="Arial"/>
              <a:cs typeface="Arial"/>
              <a:sym typeface="Arial"/>
            </a:endParaRPr>
          </a:p>
          <a:p>
            <a:pPr marL="212357" indent="-201151">
              <a:spcBef>
                <a:spcPts val="415"/>
              </a:spcBef>
              <a:buClr>
                <a:srgbClr val="415665"/>
              </a:buClr>
              <a:buSzPts val="1588"/>
              <a:buFont typeface="Arial"/>
              <a:buChar char="–"/>
            </a:pPr>
            <a:r>
              <a:rPr lang="en-US" sz="2117">
                <a:solidFill>
                  <a:srgbClr val="415665"/>
                </a:solidFill>
                <a:latin typeface="Source Sans Pro"/>
                <a:ea typeface="Source Sans Pro"/>
                <a:cs typeface="Source Sans Pro"/>
                <a:sym typeface="Source Sans Pro"/>
              </a:rPr>
              <a:t>a phosphate group</a:t>
            </a:r>
            <a:endParaRPr sz="1867">
              <a:solidFill>
                <a:srgbClr val="000000"/>
              </a:solidFill>
              <a:latin typeface="Arial"/>
              <a:ea typeface="Arial"/>
              <a:cs typeface="Arial"/>
              <a:sym typeface="Arial"/>
            </a:endParaRPr>
          </a:p>
        </p:txBody>
      </p:sp>
      <p:sp>
        <p:nvSpPr>
          <p:cNvPr id="164" name="Google Shape;164;p11"/>
          <p:cNvSpPr/>
          <p:nvPr/>
        </p:nvSpPr>
        <p:spPr>
          <a:xfrm>
            <a:off x="3746541" y="3808732"/>
            <a:ext cx="2554800" cy="1463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
        <p:nvSpPr>
          <p:cNvPr id="165" name="Google Shape;165;p11"/>
          <p:cNvSpPr/>
          <p:nvPr/>
        </p:nvSpPr>
        <p:spPr>
          <a:xfrm>
            <a:off x="3746523" y="5379455"/>
            <a:ext cx="5042800" cy="1463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buClr>
                <a:srgbClr val="000000"/>
              </a:buClr>
              <a:buSzPts val="927"/>
            </a:pPr>
            <a:endParaRPr sz="1236">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517200" y="610700"/>
            <a:ext cx="11157600" cy="914800"/>
          </a:xfrm>
          <a:prstGeom prst="rect">
            <a:avLst/>
          </a:prstGeom>
          <a:solidFill>
            <a:srgbClr val="0DB7C4"/>
          </a:solidFill>
          <a:ln>
            <a:noFill/>
          </a:ln>
        </p:spPr>
        <p:txBody>
          <a:bodyPr spcFirstLastPara="1" vert="horz" wrap="square" lIns="121900" tIns="121900" rIns="121900" bIns="121900" rtlCol="0" anchor="b" anchorCtr="0">
            <a:noAutofit/>
          </a:bodyPr>
          <a:lstStyle/>
          <a:p>
            <a:pPr>
              <a:lnSpc>
                <a:spcPct val="100000"/>
              </a:lnSpc>
              <a:buSzPts val="2400"/>
            </a:pPr>
            <a:r>
              <a:rPr lang="en-US"/>
              <a:t>Nucleic acids Bases</a:t>
            </a:r>
            <a:endParaRPr/>
          </a:p>
        </p:txBody>
      </p:sp>
      <p:sp>
        <p:nvSpPr>
          <p:cNvPr id="171" name="Google Shape;171;p12"/>
          <p:cNvSpPr txBox="1"/>
          <p:nvPr/>
        </p:nvSpPr>
        <p:spPr>
          <a:xfrm>
            <a:off x="2485244" y="2025159"/>
            <a:ext cx="6839600" cy="1628972"/>
          </a:xfrm>
          <a:prstGeom prst="rect">
            <a:avLst/>
          </a:prstGeom>
          <a:solidFill>
            <a:srgbClr val="0DB7C4"/>
          </a:solidFill>
          <a:ln>
            <a:noFill/>
          </a:ln>
        </p:spPr>
        <p:txBody>
          <a:bodyPr spcFirstLastPara="1" wrap="square" lIns="0" tIns="0" rIns="0" bIns="0" anchor="t" anchorCtr="0">
            <a:spAutoFit/>
          </a:bodyPr>
          <a:lstStyle/>
          <a:p>
            <a:pPr marL="313773" marR="4481"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Adenine (A), </a:t>
            </a:r>
            <a:endParaRPr sz="2117">
              <a:solidFill>
                <a:srgbClr val="415665"/>
              </a:solidFill>
              <a:latin typeface="Source Sans Pro"/>
              <a:ea typeface="Source Sans Pro"/>
              <a:cs typeface="Source Sans Pro"/>
              <a:sym typeface="Source Sans Pro"/>
            </a:endParaRPr>
          </a:p>
          <a:p>
            <a:pPr marL="313773" marR="4481"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Guanine (G)</a:t>
            </a:r>
            <a:endParaRPr sz="2117">
              <a:solidFill>
                <a:srgbClr val="415665"/>
              </a:solidFill>
              <a:latin typeface="Source Sans Pro"/>
              <a:ea typeface="Source Sans Pro"/>
              <a:cs typeface="Source Sans Pro"/>
              <a:sym typeface="Source Sans Pro"/>
            </a:endParaRPr>
          </a:p>
          <a:p>
            <a:pPr marL="313773" marR="4481"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 Cytosine (C)</a:t>
            </a:r>
            <a:endParaRPr sz="2117">
              <a:solidFill>
                <a:srgbClr val="415665"/>
              </a:solidFill>
              <a:latin typeface="Source Sans Pro"/>
              <a:ea typeface="Source Sans Pro"/>
              <a:cs typeface="Source Sans Pro"/>
              <a:sym typeface="Source Sans Pro"/>
            </a:endParaRPr>
          </a:p>
          <a:p>
            <a:pPr marL="313773" marR="4481"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Thymine (T)</a:t>
            </a:r>
            <a:endParaRPr sz="2117">
              <a:solidFill>
                <a:srgbClr val="415665"/>
              </a:solidFill>
              <a:latin typeface="Source Sans Pro"/>
              <a:ea typeface="Source Sans Pro"/>
              <a:cs typeface="Source Sans Pro"/>
              <a:sym typeface="Source Sans Pro"/>
            </a:endParaRPr>
          </a:p>
          <a:p>
            <a:pPr marL="313773" marR="4481" indent="-302566">
              <a:buClr>
                <a:srgbClr val="415665"/>
              </a:buClr>
              <a:buSzPts val="1588"/>
              <a:buFont typeface="Arial"/>
              <a:buChar char="•"/>
            </a:pPr>
            <a:r>
              <a:rPr lang="en-US" sz="2117">
                <a:solidFill>
                  <a:srgbClr val="415665"/>
                </a:solidFill>
                <a:latin typeface="Source Sans Pro"/>
                <a:ea typeface="Source Sans Pro"/>
                <a:cs typeface="Source Sans Pro"/>
                <a:sym typeface="Source Sans Pro"/>
              </a:rPr>
              <a:t> Uracil (U)</a:t>
            </a:r>
            <a:endParaRPr sz="1867">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ctrTitle"/>
          </p:nvPr>
        </p:nvSpPr>
        <p:spPr>
          <a:xfrm>
            <a:off x="914401" y="2543545"/>
            <a:ext cx="10492828" cy="1393599"/>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3.1 DeoxyriboNucleic Acid (DNA)</a:t>
            </a:r>
            <a:endParaRPr>
              <a:solidFill>
                <a:schemeClr val="tx1"/>
              </a:solidFill>
            </a:endParaRPr>
          </a:p>
        </p:txBody>
      </p:sp>
      <p:sp>
        <p:nvSpPr>
          <p:cNvPr id="177" name="Google Shape;177;p13"/>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Carrier of genetic instructions</a:t>
            </a:r>
            <a:endParaRPr>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1074045" y="683064"/>
            <a:ext cx="586278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DNA Structure</a:t>
            </a:r>
            <a:endParaRPr/>
          </a:p>
        </p:txBody>
      </p:sp>
      <p:sp>
        <p:nvSpPr>
          <p:cNvPr id="184" name="Google Shape;184;p14"/>
          <p:cNvSpPr txBox="1">
            <a:spLocks noGrp="1"/>
          </p:cNvSpPr>
          <p:nvPr>
            <p:ph type="body" idx="1"/>
          </p:nvPr>
        </p:nvSpPr>
        <p:spPr>
          <a:xfrm>
            <a:off x="1291409" y="1394271"/>
            <a:ext cx="5059200" cy="5070800"/>
          </a:xfrm>
          <a:prstGeom prst="rect">
            <a:avLst/>
          </a:prstGeom>
          <a:noFill/>
          <a:ln>
            <a:noFill/>
          </a:ln>
        </p:spPr>
        <p:txBody>
          <a:bodyPr spcFirstLastPara="1" vert="horz" wrap="square" lIns="121900" tIns="121900" rIns="121900" bIns="121900" rtlCol="0" anchor="t" anchorCtr="0">
            <a:noAutofit/>
          </a:bodyPr>
          <a:lstStyle/>
          <a:p>
            <a:pPr marL="224370" indent="-342900">
              <a:lnSpc>
                <a:spcPct val="100000"/>
              </a:lnSpc>
              <a:buSzPts val="1400"/>
              <a:buFont typeface="Wingdings" panose="05000000000000000000" pitchFamily="2" charset="2"/>
              <a:buChar char="q"/>
            </a:pPr>
            <a:r>
              <a:rPr lang="en-US" sz="1867" b="1" dirty="0">
                <a:latin typeface="Dosis"/>
                <a:ea typeface="Dosis"/>
                <a:cs typeface="Dosis"/>
                <a:sym typeface="Dosis"/>
              </a:rPr>
              <a:t>Double Helix Structure (Watson and Crick, Nature 1953)</a:t>
            </a:r>
            <a:endParaRPr b="1"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Two complementary antiparallel strands, one runs from 5’ to 3’ end and another runs from 3’ to 5’ end</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3 major parts – Nitrogenous Base, 5-Carbon Deoxyribose Sugar and Phosphate Group</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Four nitrogenous bases – Adenine (A), Cytosine (C), Guanine (G), Thymine (T)</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A-T is Double Hydrogen Bond and G-C is Triple Hydrogen Bond</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DNA is more stable than RNA due to its Deoxyribose Sugar Structure</a:t>
            </a:r>
            <a:endParaRPr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p:txBody>
      </p:sp>
      <p:pic>
        <p:nvPicPr>
          <p:cNvPr id="183" name="Google Shape;183;p14"/>
          <p:cNvPicPr preferRelativeResize="0"/>
          <p:nvPr/>
        </p:nvPicPr>
        <p:blipFill rotWithShape="1">
          <a:blip r:embed="rId3">
            <a:alphaModFix/>
          </a:blip>
          <a:srcRect/>
          <a:stretch/>
        </p:blipFill>
        <p:spPr>
          <a:xfrm>
            <a:off x="6936834" y="896800"/>
            <a:ext cx="5059333" cy="51724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664500" y="548000"/>
            <a:ext cx="51212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DNA Replication</a:t>
            </a:r>
            <a:endParaRPr/>
          </a:p>
        </p:txBody>
      </p:sp>
      <p:sp>
        <p:nvSpPr>
          <p:cNvPr id="191" name="Google Shape;191;p15"/>
          <p:cNvSpPr txBox="1">
            <a:spLocks noGrp="1"/>
          </p:cNvSpPr>
          <p:nvPr>
            <p:ph type="body" idx="1"/>
          </p:nvPr>
        </p:nvSpPr>
        <p:spPr>
          <a:xfrm>
            <a:off x="6654099" y="373641"/>
            <a:ext cx="5395600" cy="5149600"/>
          </a:xfrm>
          <a:prstGeom prst="rect">
            <a:avLst/>
          </a:prstGeom>
          <a:noFill/>
          <a:ln>
            <a:noFill/>
          </a:ln>
        </p:spPr>
        <p:txBody>
          <a:bodyPr spcFirstLastPara="1" vert="horz" wrap="square" lIns="121900" tIns="121900" rIns="121900" bIns="121900" rtlCol="0" anchor="t" anchorCtr="0">
            <a:noAutofit/>
          </a:bodyPr>
          <a:lstStyle/>
          <a:p>
            <a:pPr marL="0" indent="33866">
              <a:lnSpc>
                <a:spcPct val="100000"/>
              </a:lnSpc>
              <a:buSzPts val="1400"/>
              <a:buChar char="▹"/>
            </a:pPr>
            <a:r>
              <a:rPr lang="en-US" sz="1867">
                <a:latin typeface="Dosis"/>
                <a:ea typeface="Dosis"/>
                <a:cs typeface="Dosis"/>
                <a:sym typeface="Dosis"/>
              </a:rPr>
              <a:t>Initiation</a:t>
            </a:r>
            <a:endParaRPr/>
          </a:p>
          <a:p>
            <a:pPr marL="0" lvl="4" indent="0">
              <a:lnSpc>
                <a:spcPct val="100000"/>
              </a:lnSpc>
              <a:buNone/>
            </a:pPr>
            <a:r>
              <a:rPr lang="en-US" sz="1867">
                <a:latin typeface="Dosis"/>
                <a:ea typeface="Dosis"/>
                <a:cs typeface="Dosis"/>
                <a:sym typeface="Dosis"/>
              </a:rPr>
              <a:t>	- Helicase enzyme unwinds DNA strands</a:t>
            </a:r>
            <a:endParaRPr/>
          </a:p>
          <a:p>
            <a:pPr marL="0" lvl="4" indent="0">
              <a:lnSpc>
                <a:spcPct val="100000"/>
              </a:lnSpc>
              <a:buNone/>
            </a:pPr>
            <a:r>
              <a:rPr lang="en-US" sz="1867">
                <a:latin typeface="Dosis"/>
                <a:ea typeface="Dosis"/>
                <a:cs typeface="Dosis"/>
                <a:sym typeface="Dosis"/>
              </a:rPr>
              <a:t>	- Replication fork is created</a:t>
            </a:r>
            <a:endParaRPr/>
          </a:p>
          <a:p>
            <a:pPr marL="0" lvl="4" indent="0">
              <a:lnSpc>
                <a:spcPct val="100000"/>
              </a:lnSpc>
              <a:buNone/>
            </a:pPr>
            <a:r>
              <a:rPr lang="en-US" sz="1867">
                <a:latin typeface="Dosis"/>
                <a:ea typeface="Dosis"/>
                <a:cs typeface="Dosis"/>
                <a:sym typeface="Dosis"/>
              </a:rPr>
              <a:t>	- RNA Primer is created by Primase enzyme</a:t>
            </a:r>
            <a:endParaRPr/>
          </a:p>
          <a:p>
            <a:pPr marL="0" lvl="4" indent="0">
              <a:lnSpc>
                <a:spcPct val="100000"/>
              </a:lnSpc>
              <a:buNone/>
            </a:pPr>
            <a:r>
              <a:rPr lang="en-US" sz="1867" b="1" i="1">
                <a:latin typeface="Dosis"/>
                <a:ea typeface="Dosis"/>
                <a:cs typeface="Dosis"/>
                <a:sym typeface="Dosis"/>
              </a:rPr>
              <a:t>	</a:t>
            </a:r>
            <a:r>
              <a:rPr lang="en-US" sz="1867">
                <a:latin typeface="Dosis"/>
                <a:ea typeface="Dosis"/>
                <a:cs typeface="Dosis"/>
                <a:sym typeface="Dosis"/>
              </a:rPr>
              <a:t>- Primer is starting point of elongation</a:t>
            </a:r>
            <a:endParaRPr sz="1867" b="1" i="1">
              <a:latin typeface="Dosis"/>
              <a:ea typeface="Dosis"/>
              <a:cs typeface="Dosis"/>
              <a:sym typeface="Dosis"/>
            </a:endParaRPr>
          </a:p>
          <a:p>
            <a:pPr marL="0" indent="-118530">
              <a:lnSpc>
                <a:spcPct val="100000"/>
              </a:lnSpc>
              <a:buSzPts val="1400"/>
              <a:buChar char="▹"/>
            </a:pPr>
            <a:r>
              <a:rPr lang="en-US" sz="1867">
                <a:latin typeface="Dosis"/>
                <a:ea typeface="Dosis"/>
                <a:cs typeface="Dosis"/>
                <a:sym typeface="Dosis"/>
              </a:rPr>
              <a:t>Elongation</a:t>
            </a:r>
            <a:endParaRPr/>
          </a:p>
          <a:p>
            <a:pPr marL="0" lvl="1" indent="0">
              <a:lnSpc>
                <a:spcPct val="100000"/>
              </a:lnSpc>
              <a:buNone/>
            </a:pPr>
            <a:r>
              <a:rPr lang="en-US" sz="1867">
                <a:latin typeface="Dosis"/>
                <a:ea typeface="Dosis"/>
                <a:cs typeface="Dosis"/>
                <a:sym typeface="Dosis"/>
              </a:rPr>
              <a:t>	- New DNA Strand grows 1 base at a time as 	   complimentary of leading strand (5’ to 3’)</a:t>
            </a:r>
            <a:endParaRPr/>
          </a:p>
          <a:p>
            <a:pPr marL="0" lvl="1" indent="0">
              <a:lnSpc>
                <a:spcPct val="100000"/>
              </a:lnSpc>
              <a:buNone/>
            </a:pPr>
            <a:r>
              <a:rPr lang="en-US" sz="1867">
                <a:latin typeface="Dosis"/>
                <a:ea typeface="Dosis"/>
                <a:cs typeface="Dosis"/>
                <a:sym typeface="Dosis"/>
              </a:rPr>
              <a:t>	- DNA Polymerase enzyme controls it</a:t>
            </a:r>
            <a:endParaRPr/>
          </a:p>
          <a:p>
            <a:pPr marL="0" lvl="1" indent="0">
              <a:lnSpc>
                <a:spcPct val="100000"/>
              </a:lnSpc>
              <a:buNone/>
            </a:pPr>
            <a:r>
              <a:rPr lang="en-US" sz="1867">
                <a:latin typeface="Dosis"/>
                <a:ea typeface="Dosis"/>
                <a:cs typeface="Dosis"/>
                <a:sym typeface="Dosis"/>
              </a:rPr>
              <a:t>	- Complimentary strand of lagging strand is 	   created in small fragments called Okazaki 	   Fragments (3’ to 5’)</a:t>
            </a:r>
            <a:endParaRPr/>
          </a:p>
          <a:p>
            <a:pPr marL="0" indent="-118530">
              <a:lnSpc>
                <a:spcPct val="100000"/>
              </a:lnSpc>
              <a:buSzPts val="1400"/>
              <a:buChar char="▹"/>
            </a:pPr>
            <a:r>
              <a:rPr lang="en-US" sz="1867">
                <a:latin typeface="Dosis"/>
                <a:ea typeface="Dosis"/>
                <a:cs typeface="Dosis"/>
                <a:sym typeface="Dosis"/>
              </a:rPr>
              <a:t>Termination</a:t>
            </a:r>
            <a:endParaRPr/>
          </a:p>
          <a:p>
            <a:pPr marL="0" indent="0">
              <a:lnSpc>
                <a:spcPct val="100000"/>
              </a:lnSpc>
              <a:buSzPts val="1400"/>
              <a:buNone/>
            </a:pPr>
            <a:r>
              <a:rPr lang="en-US" sz="1867">
                <a:latin typeface="Dosis"/>
                <a:ea typeface="Dosis"/>
                <a:cs typeface="Dosis"/>
                <a:sym typeface="Dosis"/>
              </a:rPr>
              <a:t>	- Exonuclease enzyme removes all the 	 	   primer sequences from new strands</a:t>
            </a:r>
            <a:endParaRPr/>
          </a:p>
          <a:p>
            <a:pPr marL="0" indent="0">
              <a:lnSpc>
                <a:spcPct val="100000"/>
              </a:lnSpc>
              <a:buSzPts val="1400"/>
              <a:buNone/>
            </a:pPr>
            <a:r>
              <a:rPr lang="en-US" sz="1867">
                <a:latin typeface="Dosis"/>
                <a:ea typeface="Dosis"/>
                <a:cs typeface="Dosis"/>
                <a:sym typeface="Dosis"/>
              </a:rPr>
              <a:t>	- Again, DNA Polymerase fills the gaps</a:t>
            </a:r>
            <a:endParaRPr/>
          </a:p>
          <a:p>
            <a:pPr marL="0" indent="0">
              <a:lnSpc>
                <a:spcPct val="100000"/>
              </a:lnSpc>
              <a:buSzPts val="1400"/>
              <a:buNone/>
            </a:pPr>
            <a:r>
              <a:rPr lang="en-US" sz="1867">
                <a:latin typeface="Dosis"/>
                <a:ea typeface="Dosis"/>
                <a:cs typeface="Dosis"/>
                <a:sym typeface="Dosis"/>
              </a:rPr>
              <a:t>	- DNA Ligase enzyme seals all the gaps</a:t>
            </a:r>
            <a:endParaRPr sz="1867" u="sng">
              <a:latin typeface="Dosis"/>
              <a:ea typeface="Dosis"/>
              <a:cs typeface="Dosis"/>
              <a:sym typeface="Dosis"/>
            </a:endParaRPr>
          </a:p>
          <a:p>
            <a:pPr marL="0" indent="0">
              <a:lnSpc>
                <a:spcPct val="100000"/>
              </a:lnSpc>
              <a:buSzPts val="1400"/>
              <a:buNone/>
            </a:pPr>
            <a:endParaRPr sz="1867">
              <a:latin typeface="Dosis"/>
              <a:ea typeface="Dosis"/>
              <a:cs typeface="Dosis"/>
              <a:sym typeface="Dosis"/>
            </a:endParaRPr>
          </a:p>
        </p:txBody>
      </p:sp>
      <p:pic>
        <p:nvPicPr>
          <p:cNvPr id="190" name="Google Shape;190;p15"/>
          <p:cNvPicPr preferRelativeResize="0"/>
          <p:nvPr/>
        </p:nvPicPr>
        <p:blipFill rotWithShape="1">
          <a:blip r:embed="rId3">
            <a:alphaModFix/>
          </a:blip>
          <a:srcRect/>
          <a:stretch/>
        </p:blipFill>
        <p:spPr>
          <a:xfrm>
            <a:off x="1223867" y="2245134"/>
            <a:ext cx="5511867" cy="3405301"/>
          </a:xfrm>
          <a:prstGeom prst="rect">
            <a:avLst/>
          </a:prstGeom>
          <a:noFill/>
          <a:ln>
            <a:noFill/>
          </a:ln>
        </p:spPr>
      </p:pic>
      <p:sp>
        <p:nvSpPr>
          <p:cNvPr id="192" name="Google Shape;192;p15"/>
          <p:cNvSpPr txBox="1"/>
          <p:nvPr/>
        </p:nvSpPr>
        <p:spPr>
          <a:xfrm>
            <a:off x="1285725" y="5745657"/>
            <a:ext cx="10355839" cy="798785"/>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b="1">
                <a:solidFill>
                  <a:schemeClr val="dk1"/>
                </a:solidFill>
                <a:latin typeface="Dosis"/>
                <a:ea typeface="Dosis"/>
                <a:cs typeface="Dosis"/>
                <a:sym typeface="Dosis"/>
              </a:rPr>
              <a:t>* DNA Replication is Semi-Conservative, because, in new sets of DNA, one strand is newly created but the other strand comes from the ancestor.</a:t>
            </a:r>
            <a:endParaRPr sz="1867" b="1">
              <a:solidFill>
                <a:schemeClr val="dk1"/>
              </a:solidFill>
              <a:latin typeface="Dosis"/>
              <a:ea typeface="Dosis"/>
              <a:cs typeface="Dosis"/>
              <a:sym typeface="Dosi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ctrTitle"/>
          </p:nvPr>
        </p:nvSpPr>
        <p:spPr>
          <a:xfrm>
            <a:off x="914401" y="2543545"/>
            <a:ext cx="10492828" cy="1393599"/>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3.2 RiboNucleic Acid (RNA)</a:t>
            </a:r>
            <a:endParaRPr>
              <a:solidFill>
                <a:schemeClr val="tx1"/>
              </a:solidFill>
            </a:endParaRPr>
          </a:p>
        </p:txBody>
      </p:sp>
      <p:sp>
        <p:nvSpPr>
          <p:cNvPr id="198" name="Google Shape;198;p16"/>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Protein Coding and Carrier</a:t>
            </a:r>
            <a:endParaRPr>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1074044" y="656164"/>
            <a:ext cx="58628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dirty="0"/>
              <a:t>RNA Structure</a:t>
            </a:r>
            <a:endParaRPr dirty="0"/>
          </a:p>
        </p:txBody>
      </p:sp>
      <p:sp>
        <p:nvSpPr>
          <p:cNvPr id="204" name="Google Shape;204;p17"/>
          <p:cNvSpPr txBox="1">
            <a:spLocks noGrp="1"/>
          </p:cNvSpPr>
          <p:nvPr>
            <p:ph type="body" idx="1"/>
          </p:nvPr>
        </p:nvSpPr>
        <p:spPr>
          <a:xfrm>
            <a:off x="639996" y="1517851"/>
            <a:ext cx="4871600" cy="4792000"/>
          </a:xfrm>
          <a:prstGeom prst="rect">
            <a:avLst/>
          </a:prstGeom>
          <a:noFill/>
          <a:ln>
            <a:noFill/>
          </a:ln>
        </p:spPr>
        <p:txBody>
          <a:bodyPr spcFirstLastPara="1" vert="horz" wrap="square" lIns="121900" tIns="121900" rIns="121900" bIns="121900" rtlCol="0" anchor="t" anchorCtr="0">
            <a:noAutofit/>
          </a:bodyPr>
          <a:lstStyle/>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Single Helix Structure</a:t>
            </a:r>
            <a:endParaRPr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Single Strand which generally runs from 5’ to 3’</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3 major parts – Nitrogenous Base, 5-Carbon Ribose Sugar and Phosphate Group</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Four nitrogenous bases – Adenine (A), Cytosine (C), Guanine (G), Uracil (U)</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A-U is Double Hydrogen Bond and G-C is Triple Hydrogen Bond</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RNA is less stable than DNA due to its Ribose Sugar’s structure</a:t>
            </a:r>
            <a:endParaRPr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p:txBody>
      </p:sp>
      <p:pic>
        <p:nvPicPr>
          <p:cNvPr id="205" name="Google Shape;205;p17"/>
          <p:cNvPicPr preferRelativeResize="0"/>
          <p:nvPr/>
        </p:nvPicPr>
        <p:blipFill rotWithShape="1">
          <a:blip r:embed="rId3">
            <a:alphaModFix/>
          </a:blip>
          <a:srcRect/>
          <a:stretch/>
        </p:blipFill>
        <p:spPr>
          <a:xfrm>
            <a:off x="6936833" y="410967"/>
            <a:ext cx="4871600" cy="6068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1125900" y="-4"/>
            <a:ext cx="4736800" cy="1520000"/>
          </a:xfrm>
          <a:prstGeom prst="rect">
            <a:avLst/>
          </a:prstGeom>
          <a:noFill/>
          <a:ln>
            <a:noFill/>
          </a:ln>
        </p:spPr>
        <p:txBody>
          <a:bodyPr spcFirstLastPara="1" vert="horz" wrap="square" lIns="121900" tIns="121900" rIns="121900" bIns="121900" rtlCol="0" anchor="b" anchorCtr="0">
            <a:noAutofit/>
          </a:bodyPr>
          <a:lstStyle/>
          <a:p>
            <a:r>
              <a:rPr lang="en-US"/>
              <a:t>RNA Types</a:t>
            </a:r>
            <a:endParaRPr/>
          </a:p>
        </p:txBody>
      </p:sp>
      <p:sp>
        <p:nvSpPr>
          <p:cNvPr id="211" name="Google Shape;211;p18"/>
          <p:cNvSpPr txBox="1">
            <a:spLocks noGrp="1"/>
          </p:cNvSpPr>
          <p:nvPr>
            <p:ph type="body" idx="1"/>
          </p:nvPr>
        </p:nvSpPr>
        <p:spPr>
          <a:xfrm>
            <a:off x="964600" y="2203833"/>
            <a:ext cx="3240000" cy="174000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latin typeface="Dosis"/>
                <a:ea typeface="Dosis"/>
                <a:cs typeface="Dosis"/>
                <a:sym typeface="Dosis"/>
              </a:rPr>
              <a:t>Messenger RNA (mRNA)</a:t>
            </a:r>
            <a:endParaRPr b="1">
              <a:latin typeface="Dosis"/>
              <a:ea typeface="Dosis"/>
              <a:cs typeface="Dosis"/>
              <a:sym typeface="Dosis"/>
            </a:endParaRPr>
          </a:p>
          <a:p>
            <a:pPr marL="0" indent="0">
              <a:buSzPts val="1200"/>
              <a:buNone/>
            </a:pPr>
            <a:r>
              <a:rPr lang="en-US" sz="1600">
                <a:latin typeface="Dosis"/>
                <a:ea typeface="Dosis"/>
                <a:cs typeface="Dosis"/>
                <a:sym typeface="Dosis"/>
              </a:rPr>
              <a:t>Carries a genes coding message for protein from Nucleus to Ribosome</a:t>
            </a:r>
            <a:endParaRPr sz="1600">
              <a:latin typeface="Dosis"/>
              <a:ea typeface="Dosis"/>
              <a:cs typeface="Dosis"/>
              <a:sym typeface="Dosis"/>
            </a:endParaRPr>
          </a:p>
        </p:txBody>
      </p:sp>
      <p:sp>
        <p:nvSpPr>
          <p:cNvPr id="214" name="Google Shape;214;p18"/>
          <p:cNvSpPr txBox="1">
            <a:spLocks noGrp="1"/>
          </p:cNvSpPr>
          <p:nvPr>
            <p:ph type="body" idx="2"/>
          </p:nvPr>
        </p:nvSpPr>
        <p:spPr>
          <a:xfrm>
            <a:off x="1125900" y="4267200"/>
            <a:ext cx="3240000" cy="189880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t>Non-Coding RNA</a:t>
            </a:r>
            <a:endParaRPr b="1"/>
          </a:p>
          <a:p>
            <a:pPr marL="0" indent="0">
              <a:buSzPts val="1200"/>
              <a:buNone/>
            </a:pPr>
            <a:r>
              <a:rPr lang="en-US" sz="1600"/>
              <a:t>Not translated into protein. Ex – tRNA, rRNA</a:t>
            </a:r>
            <a:endParaRPr sz="1600"/>
          </a:p>
        </p:txBody>
      </p:sp>
      <p:sp>
        <p:nvSpPr>
          <p:cNvPr id="212" name="Google Shape;212;p18"/>
          <p:cNvSpPr txBox="1">
            <a:spLocks noGrp="1"/>
          </p:cNvSpPr>
          <p:nvPr>
            <p:ph type="body" idx="3"/>
          </p:nvPr>
        </p:nvSpPr>
        <p:spPr>
          <a:xfrm>
            <a:off x="4531936" y="2203833"/>
            <a:ext cx="3240000" cy="174000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t>Transfer RNA (tRNA)</a:t>
            </a:r>
            <a:endParaRPr b="1"/>
          </a:p>
          <a:p>
            <a:pPr marL="0" indent="0">
              <a:buSzPts val="1200"/>
              <a:buNone/>
            </a:pPr>
            <a:r>
              <a:rPr lang="en-US" sz="1600"/>
              <a:t>Transfers specific amino acid sequence to ribosome to form Protein</a:t>
            </a:r>
            <a:endParaRPr sz="1600"/>
          </a:p>
        </p:txBody>
      </p:sp>
      <p:sp>
        <p:nvSpPr>
          <p:cNvPr id="213" name="Google Shape;213;p18"/>
          <p:cNvSpPr txBox="1">
            <a:spLocks noGrp="1"/>
          </p:cNvSpPr>
          <p:nvPr>
            <p:ph type="body" idx="4294967295"/>
          </p:nvPr>
        </p:nvSpPr>
        <p:spPr>
          <a:xfrm>
            <a:off x="8848725" y="2159000"/>
            <a:ext cx="3343275" cy="173990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t>Ribosomal RNA (rRNA)</a:t>
            </a:r>
            <a:endParaRPr b="1"/>
          </a:p>
          <a:p>
            <a:pPr marL="0" indent="0">
              <a:buSzPts val="1200"/>
              <a:buNone/>
            </a:pPr>
            <a:r>
              <a:rPr lang="en-US" sz="1600"/>
              <a:t>Protein and rRNA combinedly forms ribosome</a:t>
            </a:r>
            <a:endParaRPr sz="1600"/>
          </a:p>
          <a:p>
            <a:pPr marL="0" indent="0">
              <a:buSzPts val="1200"/>
              <a:buNone/>
            </a:pPr>
            <a:endParaRPr sz="1600"/>
          </a:p>
        </p:txBody>
      </p:sp>
      <p:sp>
        <p:nvSpPr>
          <p:cNvPr id="215" name="Google Shape;215;p18"/>
          <p:cNvSpPr txBox="1">
            <a:spLocks noGrp="1"/>
          </p:cNvSpPr>
          <p:nvPr>
            <p:ph type="body" idx="4294967295"/>
          </p:nvPr>
        </p:nvSpPr>
        <p:spPr>
          <a:xfrm>
            <a:off x="8951913" y="4267200"/>
            <a:ext cx="3240087" cy="189865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t>Catalytic RNA</a:t>
            </a:r>
            <a:endParaRPr/>
          </a:p>
          <a:p>
            <a:pPr marL="0" indent="0">
              <a:buSzPts val="1200"/>
              <a:buNone/>
            </a:pPr>
            <a:r>
              <a:rPr lang="en-US" sz="1600"/>
              <a:t>Catalyze chemical reaction. </a:t>
            </a:r>
            <a:endParaRPr sz="1600"/>
          </a:p>
        </p:txBody>
      </p:sp>
      <p:sp>
        <p:nvSpPr>
          <p:cNvPr id="216" name="Google Shape;216;p18"/>
          <p:cNvSpPr txBox="1">
            <a:spLocks noGrp="1"/>
          </p:cNvSpPr>
          <p:nvPr>
            <p:ph type="body" idx="4294967295"/>
          </p:nvPr>
        </p:nvSpPr>
        <p:spPr>
          <a:xfrm>
            <a:off x="8951913" y="4267200"/>
            <a:ext cx="3240087" cy="1739900"/>
          </a:xfrm>
          <a:prstGeom prst="rect">
            <a:avLst/>
          </a:prstGeom>
          <a:noFill/>
          <a:ln>
            <a:noFill/>
          </a:ln>
        </p:spPr>
        <p:txBody>
          <a:bodyPr spcFirstLastPara="1" vert="horz" wrap="square" lIns="121900" tIns="121900" rIns="121900" bIns="121900" rtlCol="0" anchor="t" anchorCtr="0">
            <a:noAutofit/>
          </a:bodyPr>
          <a:lstStyle/>
          <a:p>
            <a:pPr marL="0" indent="0">
              <a:buNone/>
            </a:pPr>
            <a:r>
              <a:rPr lang="en-US" b="1"/>
              <a:t>Double Stranded RNA</a:t>
            </a:r>
            <a:endParaRPr b="1"/>
          </a:p>
          <a:p>
            <a:pPr marL="0" indent="0">
              <a:buSzPts val="1200"/>
              <a:buNone/>
            </a:pPr>
            <a:r>
              <a:rPr lang="en-US" sz="1600"/>
              <a:t>Contains complementary strands like DNA. Induces gene expression.</a:t>
            </a:r>
            <a:endParaRPr sz="1600"/>
          </a:p>
          <a:p>
            <a:pPr marL="0" indent="0">
              <a:buSzPts val="1200"/>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1828800" y="279400"/>
            <a:ext cx="8534400" cy="871200"/>
          </a:xfrm>
          <a:prstGeom prst="rect">
            <a:avLst/>
          </a:prstGeom>
          <a:solidFill>
            <a:schemeClr val="lt1"/>
          </a:solidFill>
          <a:ln>
            <a:noFill/>
          </a:ln>
        </p:spPr>
        <p:txBody>
          <a:bodyPr spcFirstLastPara="1" vert="horz" wrap="square" lIns="91425" tIns="45700" rIns="91425" bIns="45700" rtlCol="0" anchor="b" anchorCtr="0">
            <a:noAutofit/>
          </a:bodyPr>
          <a:lstStyle/>
          <a:p>
            <a:pPr algn="ctr">
              <a:spcBef>
                <a:spcPts val="0"/>
              </a:spcBef>
              <a:buClr>
                <a:srgbClr val="7A9798"/>
              </a:buClr>
              <a:buSzPts val="3300"/>
            </a:pPr>
            <a:br>
              <a:rPr lang="en-US"/>
            </a:br>
            <a:r>
              <a:rPr lang="en-US"/>
              <a:t> Computers in Chemistry :</a:t>
            </a:r>
            <a:endParaRPr/>
          </a:p>
        </p:txBody>
      </p:sp>
      <p:sp>
        <p:nvSpPr>
          <p:cNvPr id="98" name="Google Shape;98;p5"/>
          <p:cNvSpPr txBox="1">
            <a:spLocks noGrp="1"/>
          </p:cNvSpPr>
          <p:nvPr>
            <p:ph idx="1"/>
          </p:nvPr>
        </p:nvSpPr>
        <p:spPr>
          <a:xfrm>
            <a:off x="1844100" y="1583700"/>
            <a:ext cx="8503800" cy="5274300"/>
          </a:xfrm>
          <a:prstGeom prst="rect">
            <a:avLst/>
          </a:prstGeom>
          <a:solidFill>
            <a:schemeClr val="lt1"/>
          </a:solidFill>
          <a:ln>
            <a:noFill/>
          </a:ln>
        </p:spPr>
        <p:txBody>
          <a:bodyPr spcFirstLastPara="1" vert="horz" wrap="square" lIns="91425" tIns="45700" rIns="91425" bIns="45700" rtlCol="0" anchor="t" anchorCtr="0">
            <a:normAutofit/>
          </a:bodyPr>
          <a:lstStyle/>
          <a:p>
            <a:pPr marL="0" indent="0">
              <a:spcBef>
                <a:spcPts val="0"/>
              </a:spcBef>
              <a:buSzPts val="2295"/>
              <a:buNone/>
            </a:pPr>
            <a:r>
              <a:rPr lang="en-US" dirty="0"/>
              <a:t>There are several scopes of working for computer engineers in chemistry. Such as: </a:t>
            </a:r>
            <a:endParaRPr dirty="0"/>
          </a:p>
          <a:p>
            <a:pPr marL="0" indent="0">
              <a:spcBef>
                <a:spcPts val="540"/>
              </a:spcBef>
              <a:buSzPts val="2295"/>
              <a:buNone/>
            </a:pPr>
            <a:r>
              <a:rPr lang="en-US" b="1" dirty="0"/>
              <a:t>Computational chemistry</a:t>
            </a:r>
            <a:endParaRPr dirty="0"/>
          </a:p>
          <a:p>
            <a:pPr marL="0" indent="0">
              <a:spcBef>
                <a:spcPts val="540"/>
              </a:spcBef>
              <a:spcAft>
                <a:spcPts val="1200"/>
              </a:spcAft>
              <a:buSzPts val="2295"/>
              <a:buNone/>
            </a:pPr>
            <a:r>
              <a:rPr lang="en-US" dirty="0"/>
              <a:t>It is the branch of chemistry where computers are used for solving chemical problems related to simulation. It uses the methods of theoretical chemistry, incorporated into computer programs, to calculate the structures and properties of molecules, groups of molecules and solids.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ctrTitle"/>
          </p:nvPr>
        </p:nvSpPr>
        <p:spPr>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Reference Video</a:t>
            </a:r>
            <a:endParaRPr>
              <a:solidFill>
                <a:schemeClr val="tx1"/>
              </a:solidFill>
            </a:endParaRPr>
          </a:p>
        </p:txBody>
      </p:sp>
      <p:sp>
        <p:nvSpPr>
          <p:cNvPr id="222" name="Google Shape;222;p19"/>
          <p:cNvSpPr txBox="1">
            <a:spLocks noGrp="1"/>
          </p:cNvSpPr>
          <p:nvPr>
            <p:ph type="subTitle" idx="1"/>
          </p:nvPr>
        </p:nvSpPr>
        <p:spPr>
          <a:xfrm>
            <a:off x="1741633" y="3988033"/>
            <a:ext cx="6957600" cy="2267200"/>
          </a:xfrm>
          <a:prstGeom prst="rect">
            <a:avLst/>
          </a:prstGeom>
          <a:noFill/>
          <a:ln>
            <a:noFill/>
          </a:ln>
        </p:spPr>
        <p:txBody>
          <a:bodyPr spcFirstLastPara="1" vert="horz" wrap="square" lIns="121900" tIns="121900" rIns="121900" bIns="121900" rtlCol="0" anchor="ctr" anchorCtr="0">
            <a:noAutofit/>
          </a:bodyPr>
          <a:lstStyle/>
          <a:p>
            <a:pPr marL="0" indent="0"/>
            <a:r>
              <a:rPr lang="en-US" u="sng">
                <a:solidFill>
                  <a:schemeClr val="tx1"/>
                </a:solidFill>
                <a:hlinkClick r:id="rId3">
                  <a:extLst>
                    <a:ext uri="{A12FA001-AC4F-418D-AE19-62706E023703}">
                      <ahyp:hlinkClr xmlns:ahyp="http://schemas.microsoft.com/office/drawing/2018/hyperlinkcolor" val="tx"/>
                    </a:ext>
                  </a:extLst>
                </a:hlinkClick>
              </a:rPr>
              <a:t>https://youtu.be/C1CRrtkWwu0</a:t>
            </a:r>
            <a:endParaRPr>
              <a:solidFill>
                <a:schemeClr val="tx1"/>
              </a:solidFill>
            </a:endParaRPr>
          </a:p>
          <a:p>
            <a:pPr marL="0" indent="0"/>
            <a:r>
              <a:rPr lang="en-US" u="sng">
                <a:solidFill>
                  <a:schemeClr val="tx1"/>
                </a:solidFill>
                <a:hlinkClick r:id="rId4">
                  <a:extLst>
                    <a:ext uri="{A12FA001-AC4F-418D-AE19-62706E023703}">
                      <ahyp:hlinkClr xmlns:ahyp="http://schemas.microsoft.com/office/drawing/2018/hyperlinkcolor" val="tx"/>
                    </a:ext>
                  </a:extLst>
                </a:hlinkClick>
              </a:rPr>
              <a:t>https://youtu.be/TNKWgcFPHqw</a:t>
            </a:r>
            <a:endParaRPr>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0" descr="https://getfullyfunded.com/wp-content/uploads/2017/08/AdobeStock_159229138.jpeg"/>
          <p:cNvPicPr preferRelativeResize="0"/>
          <p:nvPr/>
        </p:nvPicPr>
        <p:blipFill rotWithShape="1">
          <a:blip r:embed="rId3">
            <a:alphaModFix/>
          </a:blip>
          <a:srcRect/>
          <a:stretch/>
        </p:blipFill>
        <p:spPr>
          <a:xfrm>
            <a:off x="2767172" y="946639"/>
            <a:ext cx="7301501" cy="4867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500"/>
                                        <p:tgtEl>
                                          <p:spTgt spid="2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1"/>
          <p:cNvGrpSpPr/>
          <p:nvPr/>
        </p:nvGrpSpPr>
        <p:grpSpPr>
          <a:xfrm>
            <a:off x="9615467" y="92"/>
            <a:ext cx="2576612" cy="5514513"/>
            <a:chOff x="5160100" y="1609475"/>
            <a:chExt cx="975300" cy="2005375"/>
          </a:xfrm>
        </p:grpSpPr>
        <p:sp>
          <p:nvSpPr>
            <p:cNvPr id="74" name="Google Shape;74;p1"/>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sp>
          <p:nvSpPr>
            <p:cNvPr id="75" name="Google Shape;75;p1"/>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grpSp>
      <p:sp>
        <p:nvSpPr>
          <p:cNvPr id="76" name="Google Shape;76;p1"/>
          <p:cNvSpPr txBox="1">
            <a:spLocks noGrp="1"/>
          </p:cNvSpPr>
          <p:nvPr>
            <p:ph type="ctrTitle"/>
          </p:nvPr>
        </p:nvSpPr>
        <p:spPr>
          <a:xfrm>
            <a:off x="1091337" y="654367"/>
            <a:ext cx="7079600" cy="2424800"/>
          </a:xfrm>
          <a:prstGeom prst="rect">
            <a:avLst/>
          </a:prstGeom>
          <a:noFill/>
          <a:ln>
            <a:noFill/>
          </a:ln>
        </p:spPr>
        <p:txBody>
          <a:bodyPr spcFirstLastPara="1" vert="horz" wrap="square" lIns="121900" tIns="121900" rIns="121900" bIns="121900" rtlCol="0" anchor="b" anchorCtr="0">
            <a:noAutofit/>
          </a:bodyPr>
          <a:lstStyle/>
          <a:p>
            <a:pPr>
              <a:buSzPts val="5400"/>
            </a:pPr>
            <a:r>
              <a:rPr lang="en-US" sz="7200" dirty="0">
                <a:solidFill>
                  <a:schemeClr val="tx1"/>
                </a:solidFill>
              </a:rPr>
              <a:t>DNA Sequencing</a:t>
            </a:r>
            <a:endParaRPr sz="7200" dirty="0">
              <a:solidFill>
                <a:schemeClr val="tx1"/>
              </a:solidFill>
            </a:endParaRPr>
          </a:p>
        </p:txBody>
      </p:sp>
      <p:grpSp>
        <p:nvGrpSpPr>
          <p:cNvPr id="77" name="Google Shape;77;p1"/>
          <p:cNvGrpSpPr/>
          <p:nvPr/>
        </p:nvGrpSpPr>
        <p:grpSpPr>
          <a:xfrm>
            <a:off x="11161045" y="987311"/>
            <a:ext cx="367863" cy="407309"/>
            <a:chOff x="5382800" y="412975"/>
            <a:chExt cx="433800" cy="433800"/>
          </a:xfrm>
        </p:grpSpPr>
        <p:sp>
          <p:nvSpPr>
            <p:cNvPr id="78" name="Google Shape;78;p1"/>
            <p:cNvSpPr/>
            <p:nvPr/>
          </p:nvSpPr>
          <p:spPr>
            <a:xfrm>
              <a:off x="5382800" y="412975"/>
              <a:ext cx="433800" cy="433800"/>
            </a:xfrm>
            <a:prstGeom prst="ellipse">
              <a:avLst/>
            </a:prstGeom>
            <a:solidFill>
              <a:srgbClr val="F24745">
                <a:alpha val="32156"/>
              </a:srgbClr>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sp>
          <p:nvSpPr>
            <p:cNvPr id="79" name="Google Shape;79;p1"/>
            <p:cNvSpPr/>
            <p:nvPr/>
          </p:nvSpPr>
          <p:spPr>
            <a:xfrm>
              <a:off x="5495482" y="525657"/>
              <a:ext cx="208199" cy="208199"/>
            </a:xfrm>
            <a:prstGeom prst="ellipse">
              <a:avLst/>
            </a:prstGeom>
            <a:solidFill>
              <a:srgbClr val="F24745">
                <a:alpha val="32156"/>
              </a:srgbClr>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sp>
          <p:nvSpPr>
            <p:cNvPr id="80" name="Google Shape;80;p1"/>
            <p:cNvSpPr/>
            <p:nvPr/>
          </p:nvSpPr>
          <p:spPr>
            <a:xfrm>
              <a:off x="5544572" y="574747"/>
              <a:ext cx="110099" cy="110099"/>
            </a:xfrm>
            <a:prstGeom prst="ellipse">
              <a:avLst/>
            </a:prstGeom>
            <a:solidFill>
              <a:srgbClr val="F24745"/>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grpSp>
      <p:sp>
        <p:nvSpPr>
          <p:cNvPr id="81" name="Google Shape;81;p1"/>
          <p:cNvSpPr txBox="1"/>
          <p:nvPr/>
        </p:nvSpPr>
        <p:spPr>
          <a:xfrm>
            <a:off x="860082" y="3755697"/>
            <a:ext cx="6544441" cy="697509"/>
          </a:xfrm>
          <a:prstGeom prst="rect">
            <a:avLst/>
          </a:prstGeom>
          <a:noFill/>
          <a:ln>
            <a:noFill/>
          </a:ln>
        </p:spPr>
        <p:txBody>
          <a:bodyPr spcFirstLastPara="1" wrap="square" lIns="121900" tIns="60933" rIns="121900" bIns="60933" anchor="t" anchorCtr="0">
            <a:spAutoFit/>
          </a:bodyPr>
          <a:lstStyle/>
          <a:p>
            <a:pPr>
              <a:buClr>
                <a:schemeClr val="lt1"/>
              </a:buClr>
              <a:buSzPts val="2800"/>
            </a:pPr>
            <a:r>
              <a:rPr lang="en-US" sz="3733">
                <a:latin typeface="Dosis"/>
                <a:ea typeface="Dosis"/>
                <a:cs typeface="Dosis"/>
                <a:sym typeface="Dosis"/>
              </a:rPr>
              <a:t>Lecture – 4 </a:t>
            </a:r>
            <a:endParaRPr sz="3733">
              <a:latin typeface="Dosis"/>
              <a:ea typeface="Dosis"/>
              <a:cs typeface="Dosis"/>
              <a:sym typeface="Dosi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914400" y="138344"/>
            <a:ext cx="6677600" cy="1393600"/>
          </a:xfrm>
          <a:prstGeom prst="rect">
            <a:avLst/>
          </a:prstGeom>
          <a:noFill/>
          <a:ln>
            <a:noFill/>
          </a:ln>
        </p:spPr>
        <p:txBody>
          <a:bodyPr spcFirstLastPara="1" vert="horz" wrap="square" lIns="121900" tIns="121900" rIns="121900" bIns="121900" rtlCol="0" anchor="b" anchorCtr="0">
            <a:noAutofit/>
          </a:bodyPr>
          <a:lstStyle/>
          <a:p>
            <a:pPr>
              <a:buSzPts val="2400"/>
            </a:pPr>
            <a:r>
              <a:rPr lang="en-US">
                <a:solidFill>
                  <a:schemeClr val="tx1"/>
                </a:solidFill>
              </a:rPr>
              <a:t>CONTENTS</a:t>
            </a:r>
            <a:endParaRPr>
              <a:solidFill>
                <a:schemeClr val="tx1"/>
              </a:solidFill>
            </a:endParaRPr>
          </a:p>
        </p:txBody>
      </p:sp>
      <p:sp>
        <p:nvSpPr>
          <p:cNvPr id="94" name="Google Shape;94;p3"/>
          <p:cNvSpPr txBox="1"/>
          <p:nvPr/>
        </p:nvSpPr>
        <p:spPr>
          <a:xfrm>
            <a:off x="3290667" y="1820329"/>
            <a:ext cx="5348400" cy="4720212"/>
          </a:xfrm>
          <a:prstGeom prst="rect">
            <a:avLst/>
          </a:prstGeom>
          <a:noFill/>
          <a:ln>
            <a:noFill/>
          </a:ln>
        </p:spPr>
        <p:txBody>
          <a:bodyPr spcFirstLastPara="1" wrap="square" lIns="121900" tIns="60933" rIns="121900" bIns="60933" anchor="t" anchorCtr="0">
            <a:spAutoFit/>
          </a:bodyPr>
          <a:lstStyle/>
          <a:p>
            <a:pPr marL="457189" indent="-457189">
              <a:buClr>
                <a:schemeClr val="dk2"/>
              </a:buClr>
              <a:buSzPts val="1400"/>
              <a:buFont typeface="Arial"/>
              <a:buAutoNum type="arabicPeriod"/>
            </a:pPr>
            <a:r>
              <a:rPr lang="en-US" sz="1867">
                <a:latin typeface="Dosis"/>
                <a:ea typeface="Dosis"/>
                <a:cs typeface="Dosis"/>
                <a:sym typeface="Dosis"/>
              </a:rPr>
              <a:t>DNA Sequencing</a:t>
            </a:r>
            <a:br>
              <a:rPr lang="en-US" sz="1867">
                <a:latin typeface="Dosis"/>
                <a:ea typeface="Dosis"/>
                <a:cs typeface="Dosis"/>
                <a:sym typeface="Dosis"/>
              </a:rPr>
            </a:br>
            <a:endParaRPr sz="1867">
              <a:latin typeface="Dosis"/>
              <a:ea typeface="Dosis"/>
              <a:cs typeface="Dosis"/>
              <a:sym typeface="Dosis"/>
            </a:endParaRPr>
          </a:p>
          <a:p>
            <a:pPr marL="457189" indent="-457189">
              <a:buClr>
                <a:schemeClr val="dk2"/>
              </a:buClr>
              <a:buSzPts val="1400"/>
              <a:buFont typeface="Arial"/>
              <a:buAutoNum type="arabicPeriod"/>
            </a:pPr>
            <a:r>
              <a:rPr lang="en-US" sz="1867">
                <a:latin typeface="Dosis"/>
                <a:ea typeface="Dosis"/>
                <a:cs typeface="Dosis"/>
                <a:sym typeface="Dosis"/>
              </a:rPr>
              <a:t>First Gen Sequencing</a:t>
            </a:r>
            <a:br>
              <a:rPr lang="en-US" sz="1867">
                <a:latin typeface="Dosis"/>
                <a:ea typeface="Dosis"/>
                <a:cs typeface="Dosis"/>
                <a:sym typeface="Dosis"/>
              </a:rPr>
            </a:br>
            <a:r>
              <a:rPr lang="en-US" sz="1867">
                <a:latin typeface="Dosis"/>
                <a:ea typeface="Dosis"/>
                <a:cs typeface="Dosis"/>
                <a:sym typeface="Dosis"/>
              </a:rPr>
              <a:t>	-Sanger Method (1977)</a:t>
            </a:r>
            <a:br>
              <a:rPr lang="en-US" sz="1867">
                <a:latin typeface="Dosis"/>
                <a:ea typeface="Dosis"/>
                <a:cs typeface="Dosis"/>
                <a:sym typeface="Dosis"/>
              </a:rPr>
            </a:br>
            <a:endParaRPr sz="1867">
              <a:latin typeface="Dosis"/>
              <a:ea typeface="Dosis"/>
              <a:cs typeface="Dosis"/>
              <a:sym typeface="Dosis"/>
            </a:endParaRPr>
          </a:p>
          <a:p>
            <a:pPr marL="457189" indent="-457189">
              <a:buClr>
                <a:schemeClr val="dk2"/>
              </a:buClr>
              <a:buSzPts val="1400"/>
              <a:buFont typeface="Arial"/>
              <a:buAutoNum type="arabicPeriod"/>
            </a:pPr>
            <a:r>
              <a:rPr lang="en-US" sz="1867">
                <a:latin typeface="Dosis"/>
                <a:ea typeface="Dosis"/>
                <a:cs typeface="Dosis"/>
                <a:sym typeface="Dosis"/>
              </a:rPr>
              <a:t>Second / Next Gen Sequencing</a:t>
            </a:r>
            <a:br>
              <a:rPr lang="en-US" sz="1867">
                <a:latin typeface="Dosis"/>
                <a:ea typeface="Dosis"/>
                <a:cs typeface="Dosis"/>
                <a:sym typeface="Dosis"/>
              </a:rPr>
            </a:br>
            <a:r>
              <a:rPr lang="en-US" sz="1867">
                <a:latin typeface="Dosis"/>
                <a:ea typeface="Dosis"/>
                <a:cs typeface="Dosis"/>
                <a:sym typeface="Dosis"/>
              </a:rPr>
              <a:t>	- 454/Roche (2005)</a:t>
            </a:r>
            <a:br>
              <a:rPr lang="en-US" sz="1867">
                <a:latin typeface="Dosis"/>
                <a:ea typeface="Dosis"/>
                <a:cs typeface="Dosis"/>
                <a:sym typeface="Dosis"/>
              </a:rPr>
            </a:br>
            <a:r>
              <a:rPr lang="en-US" sz="1867">
                <a:latin typeface="Dosis"/>
                <a:ea typeface="Dosis"/>
                <a:cs typeface="Dosis"/>
                <a:sym typeface="Dosis"/>
              </a:rPr>
              <a:t>	- ABI SOLiD (2006)</a:t>
            </a:r>
            <a:br>
              <a:rPr lang="en-US" sz="1867">
                <a:latin typeface="Dosis"/>
                <a:ea typeface="Dosis"/>
                <a:cs typeface="Dosis"/>
                <a:sym typeface="Dosis"/>
              </a:rPr>
            </a:br>
            <a:r>
              <a:rPr lang="en-US" sz="1867">
                <a:latin typeface="Dosis"/>
                <a:ea typeface="Dosis"/>
                <a:cs typeface="Dosis"/>
                <a:sym typeface="Dosis"/>
              </a:rPr>
              <a:t>	- Illumina/Solexa (2007)</a:t>
            </a:r>
            <a:br>
              <a:rPr lang="en-US" sz="1867">
                <a:latin typeface="Dosis"/>
                <a:ea typeface="Dosis"/>
                <a:cs typeface="Dosis"/>
                <a:sym typeface="Dosis"/>
              </a:rPr>
            </a:br>
            <a:endParaRPr sz="1867">
              <a:latin typeface="Dosis"/>
              <a:ea typeface="Dosis"/>
              <a:cs typeface="Dosis"/>
              <a:sym typeface="Dosis"/>
            </a:endParaRPr>
          </a:p>
          <a:p>
            <a:pPr marL="457189" indent="-457189">
              <a:buClr>
                <a:schemeClr val="dk2"/>
              </a:buClr>
              <a:buSzPts val="1400"/>
              <a:buFont typeface="Arial"/>
              <a:buAutoNum type="arabicPeriod"/>
            </a:pPr>
            <a:r>
              <a:rPr lang="en-US" sz="1867">
                <a:latin typeface="Dosis"/>
                <a:ea typeface="Dosis"/>
                <a:cs typeface="Dosis"/>
                <a:sym typeface="Dosis"/>
              </a:rPr>
              <a:t>Third / Next-Next Gen Sequencing</a:t>
            </a:r>
            <a:br>
              <a:rPr lang="en-US" sz="1867">
                <a:latin typeface="Dosis"/>
                <a:ea typeface="Dosis"/>
                <a:cs typeface="Dosis"/>
                <a:sym typeface="Dosis"/>
              </a:rPr>
            </a:br>
            <a:r>
              <a:rPr lang="en-US" sz="1867">
                <a:latin typeface="Dosis"/>
                <a:ea typeface="Dosis"/>
                <a:cs typeface="Dosis"/>
                <a:sym typeface="Dosis"/>
              </a:rPr>
              <a:t>	- Pacific Biosciences (PacBio)</a:t>
            </a:r>
            <a:br>
              <a:rPr lang="en-US" sz="1867">
                <a:latin typeface="Dosis"/>
                <a:ea typeface="Dosis"/>
                <a:cs typeface="Dosis"/>
                <a:sym typeface="Dosis"/>
              </a:rPr>
            </a:br>
            <a:r>
              <a:rPr lang="en-US" sz="1867">
                <a:latin typeface="Dosis"/>
                <a:ea typeface="Dosis"/>
                <a:cs typeface="Dosis"/>
                <a:sym typeface="Dosis"/>
              </a:rPr>
              <a:t>	- Oxford Nanopore</a:t>
            </a:r>
            <a:br>
              <a:rPr lang="en-US" sz="1867">
                <a:latin typeface="Dosis"/>
                <a:ea typeface="Dosis"/>
                <a:cs typeface="Dosis"/>
                <a:sym typeface="Dosis"/>
              </a:rPr>
            </a:br>
            <a:endParaRPr sz="1867">
              <a:latin typeface="Dosis"/>
              <a:ea typeface="Dosis"/>
              <a:cs typeface="Dosis"/>
              <a:sym typeface="Dosis"/>
            </a:endParaRPr>
          </a:p>
          <a:p>
            <a:pPr marL="457189" indent="-457189">
              <a:buClr>
                <a:schemeClr val="dk2"/>
              </a:buClr>
              <a:buSzPts val="1400"/>
              <a:buFont typeface="Arial"/>
              <a:buAutoNum type="arabicPeriod"/>
            </a:pPr>
            <a:r>
              <a:rPr lang="en-US" sz="1867">
                <a:latin typeface="Dosis"/>
                <a:ea typeface="Dosis"/>
                <a:cs typeface="Dosis"/>
                <a:sym typeface="Dosis"/>
              </a:rPr>
              <a:t>Miscellaneous Terms</a:t>
            </a:r>
            <a:endParaRPr sz="1867">
              <a:latin typeface="Arial"/>
              <a:ea typeface="Arial"/>
              <a:cs typeface="Arial"/>
              <a:sym typeface="Arial"/>
            </a:endParaRPr>
          </a:p>
          <a:p>
            <a:pPr marL="0" lvl="2">
              <a:buClr>
                <a:schemeClr val="dk2"/>
              </a:buClr>
              <a:buSzPts val="1400"/>
            </a:pPr>
            <a:r>
              <a:rPr lang="en-US" sz="1867">
                <a:latin typeface="Dosis"/>
                <a:ea typeface="Dosis"/>
                <a:cs typeface="Dosis"/>
                <a:sym typeface="Dosis"/>
              </a:rPr>
              <a:t>	</a:t>
            </a:r>
            <a:endParaRPr sz="1867">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ctrTitle"/>
          </p:nvPr>
        </p:nvSpPr>
        <p:spPr>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1. DNA Sequencing </a:t>
            </a:r>
            <a:endParaRPr>
              <a:solidFill>
                <a:schemeClr val="tx1"/>
              </a:solidFill>
            </a:endParaRPr>
          </a:p>
        </p:txBody>
      </p:sp>
      <p:sp>
        <p:nvSpPr>
          <p:cNvPr id="100" name="Google Shape;100;p4"/>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Determining nucleotide sequences</a:t>
            </a:r>
            <a:endParaRPr>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ctrTitle" idx="4294967295"/>
          </p:nvPr>
        </p:nvSpPr>
        <p:spPr>
          <a:xfrm>
            <a:off x="0" y="1198563"/>
            <a:ext cx="4929188" cy="2230437"/>
          </a:xfrm>
          <a:prstGeom prst="rect">
            <a:avLst/>
          </a:prstGeom>
          <a:noFill/>
          <a:ln w="9525" cap="flat" cmpd="sng">
            <a:solidFill>
              <a:srgbClr val="00FFFF"/>
            </a:solidFill>
            <a:prstDash val="solid"/>
            <a:round/>
            <a:headEnd type="none" w="sm" len="sm"/>
            <a:tailEnd type="none" w="sm" len="sm"/>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DNA Sequencing</a:t>
            </a:r>
            <a:endParaRPr sz="7200">
              <a:solidFill>
                <a:srgbClr val="0DB7C4"/>
              </a:solidFill>
              <a:latin typeface="Dosis"/>
              <a:ea typeface="Dosis"/>
              <a:cs typeface="Dosis"/>
              <a:sym typeface="Dosis"/>
            </a:endParaRPr>
          </a:p>
        </p:txBody>
      </p:sp>
      <p:sp>
        <p:nvSpPr>
          <p:cNvPr id="106" name="Google Shape;106;p5"/>
          <p:cNvSpPr txBox="1">
            <a:spLocks noGrp="1"/>
          </p:cNvSpPr>
          <p:nvPr>
            <p:ph type="subTitle" idx="4294967295"/>
          </p:nvPr>
        </p:nvSpPr>
        <p:spPr>
          <a:xfrm>
            <a:off x="0" y="3703638"/>
            <a:ext cx="6021388" cy="2614612"/>
          </a:xfrm>
          <a:prstGeom prst="rect">
            <a:avLst/>
          </a:prstGeom>
          <a:noFill/>
          <a:ln>
            <a:noFill/>
          </a:ln>
        </p:spPr>
        <p:txBody>
          <a:bodyPr spcFirstLastPara="1" vert="horz" wrap="square" lIns="121900" tIns="121900" rIns="121900" bIns="121900" rtlCol="0" anchor="t" anchorCtr="0">
            <a:noAutofit/>
          </a:bodyPr>
          <a:lstStyle/>
          <a:p>
            <a:pPr marL="48259" marR="6773" indent="-48259" algn="just">
              <a:lnSpc>
                <a:spcPct val="150000"/>
              </a:lnSpc>
              <a:spcBef>
                <a:spcPts val="0"/>
              </a:spcBef>
              <a:buClr>
                <a:srgbClr val="0DB7C4"/>
              </a:buClr>
              <a:buSzPts val="1800"/>
              <a:buFont typeface="Source Sans Pro"/>
              <a:buChar char="▹"/>
            </a:pPr>
            <a:r>
              <a:rPr lang="en-US" sz="2400">
                <a:solidFill>
                  <a:srgbClr val="415665"/>
                </a:solidFill>
                <a:latin typeface="Source Sans Pro"/>
                <a:ea typeface="Source Sans Pro"/>
                <a:cs typeface="Source Sans Pro"/>
                <a:sym typeface="Source Sans Pro"/>
              </a:rPr>
              <a:t>DNA sequencing is the process of determining the precise order of nucleotides (A, T, G, C) within a DNA molecule.</a:t>
            </a:r>
            <a:endParaRPr sz="2400">
              <a:solidFill>
                <a:srgbClr val="415665"/>
              </a:solidFill>
              <a:latin typeface="Dosis"/>
              <a:ea typeface="Dosis"/>
              <a:cs typeface="Dosis"/>
              <a:sym typeface="Dosis"/>
            </a:endParaRPr>
          </a:p>
        </p:txBody>
      </p:sp>
      <p:grpSp>
        <p:nvGrpSpPr>
          <p:cNvPr id="107" name="Google Shape;107;p5"/>
          <p:cNvGrpSpPr/>
          <p:nvPr/>
        </p:nvGrpSpPr>
        <p:grpSpPr>
          <a:xfrm>
            <a:off x="10455494" y="4242338"/>
            <a:ext cx="427197" cy="427169"/>
            <a:chOff x="1951075" y="2333250"/>
            <a:chExt cx="381200" cy="381175"/>
          </a:xfrm>
        </p:grpSpPr>
        <p:sp>
          <p:nvSpPr>
            <p:cNvPr id="108" name="Google Shape;108;p5"/>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109" name="Google Shape;109;p5"/>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110" name="Google Shape;110;p5"/>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111" name="Google Shape;111;p5"/>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grpSp>
      <p:grpSp>
        <p:nvGrpSpPr>
          <p:cNvPr id="112" name="Google Shape;112;p5"/>
          <p:cNvGrpSpPr/>
          <p:nvPr/>
        </p:nvGrpSpPr>
        <p:grpSpPr>
          <a:xfrm>
            <a:off x="8179826" y="1662772"/>
            <a:ext cx="427169" cy="427169"/>
            <a:chOff x="1278900" y="2333250"/>
            <a:chExt cx="381175" cy="381175"/>
          </a:xfrm>
        </p:grpSpPr>
        <p:sp>
          <p:nvSpPr>
            <p:cNvPr id="113" name="Google Shape;113;p5"/>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4" name="Google Shape;114;p5"/>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 name="Google Shape;115;p5"/>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 name="Google Shape;116;p5"/>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117" name="Google Shape;117;p5"/>
          <p:cNvPicPr preferRelativeResize="0"/>
          <p:nvPr/>
        </p:nvPicPr>
        <p:blipFill rotWithShape="1">
          <a:blip r:embed="rId3">
            <a:alphaModFix/>
          </a:blip>
          <a:srcRect/>
          <a:stretch/>
        </p:blipFill>
        <p:spPr>
          <a:xfrm>
            <a:off x="7390089" y="2274993"/>
            <a:ext cx="4017620" cy="2601409"/>
          </a:xfrm>
          <a:prstGeom prst="rect">
            <a:avLst/>
          </a:prstGeom>
          <a:noFill/>
          <a:ln>
            <a:noFill/>
          </a:ln>
        </p:spPr>
      </p:pic>
      <p:sp>
        <p:nvSpPr>
          <p:cNvPr id="118" name="Google Shape;118;p5"/>
          <p:cNvSpPr txBox="1"/>
          <p:nvPr/>
        </p:nvSpPr>
        <p:spPr>
          <a:xfrm>
            <a:off x="1849233" y="2335667"/>
            <a:ext cx="942800" cy="533504"/>
          </a:xfrm>
          <a:prstGeom prst="rect">
            <a:avLst/>
          </a:prstGeom>
          <a:noFill/>
          <a:ln>
            <a:noFill/>
          </a:ln>
        </p:spPr>
        <p:txBody>
          <a:bodyPr spcFirstLastPara="1" wrap="square" lIns="121900" tIns="121900" rIns="121900" bIns="121900" anchor="t" anchorCtr="0">
            <a:spAutoFit/>
          </a:bodyPr>
          <a:lstStyle/>
          <a:p>
            <a:pPr>
              <a:buClr>
                <a:srgbClr val="000000"/>
              </a:buClr>
              <a:buSzPts val="1400"/>
            </a:pPr>
            <a:endParaRPr sz="1867">
              <a:solidFill>
                <a:srgbClr val="000000"/>
              </a:solidFill>
              <a:latin typeface="Source Sans Pro"/>
              <a:ea typeface="Source Sans Pro"/>
              <a:cs typeface="Source Sans Pro"/>
              <a:sym typeface="Source Sans Pr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ctrTitle"/>
          </p:nvPr>
        </p:nvSpPr>
        <p:spPr>
          <a:xfrm>
            <a:off x="914401" y="2543545"/>
            <a:ext cx="10492828" cy="1393599"/>
          </a:xfrm>
          <a:prstGeom prst="rect">
            <a:avLst/>
          </a:prstGeom>
          <a:noFill/>
          <a:ln>
            <a:noFill/>
          </a:ln>
        </p:spPr>
        <p:txBody>
          <a:bodyPr spcFirstLastPara="1" vert="horz" wrap="square" lIns="121900" tIns="121900" rIns="121900" bIns="121900" rtlCol="0" anchor="b" anchorCtr="0">
            <a:noAutofit/>
          </a:bodyPr>
          <a:lstStyle/>
          <a:p>
            <a:pPr marL="857250" indent="-857250">
              <a:buFont typeface="Arial" panose="020B0604020202020204" pitchFamily="34" charset="0"/>
              <a:buChar char="•"/>
            </a:pPr>
            <a:r>
              <a:rPr lang="en-US" dirty="0">
                <a:solidFill>
                  <a:schemeClr val="tx1"/>
                </a:solidFill>
              </a:rPr>
              <a:t>2. First Generation Sequencing</a:t>
            </a:r>
            <a:endParaRPr dirty="0">
              <a:solidFill>
                <a:schemeClr val="tx1"/>
              </a:solidFill>
            </a:endParaRPr>
          </a:p>
        </p:txBody>
      </p:sp>
      <p:sp>
        <p:nvSpPr>
          <p:cNvPr id="124" name="Google Shape;124;p6"/>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t>Predominant method for sequencing for decades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
          <p:cNvSpPr txBox="1">
            <a:spLocks noGrp="1"/>
          </p:cNvSpPr>
          <p:nvPr>
            <p:ph type="title"/>
          </p:nvPr>
        </p:nvSpPr>
        <p:spPr>
          <a:xfrm>
            <a:off x="1074044" y="708464"/>
            <a:ext cx="28640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dirty="0"/>
              <a:t>Sanger Method</a:t>
            </a:r>
            <a:endParaRPr dirty="0"/>
          </a:p>
        </p:txBody>
      </p:sp>
      <p:sp>
        <p:nvSpPr>
          <p:cNvPr id="340" name="Google Shape;340;p1"/>
          <p:cNvSpPr txBox="1">
            <a:spLocks noGrp="1"/>
          </p:cNvSpPr>
          <p:nvPr>
            <p:ph type="body" idx="1"/>
          </p:nvPr>
        </p:nvSpPr>
        <p:spPr>
          <a:xfrm>
            <a:off x="1036800" y="1419664"/>
            <a:ext cx="5059200" cy="4190000"/>
          </a:xfrm>
          <a:prstGeom prst="rect">
            <a:avLst/>
          </a:prstGeom>
          <a:noFill/>
          <a:ln>
            <a:noFill/>
          </a:ln>
        </p:spPr>
        <p:txBody>
          <a:bodyPr spcFirstLastPara="1" vert="horz" wrap="square" lIns="121900" tIns="121900" rIns="121900" bIns="121900" rtlCol="0" anchor="t" anchorCtr="0">
            <a:noAutofit/>
          </a:bodyPr>
          <a:lstStyle/>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Developed by Frederick Sanger in 1977</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Most popular and predominant method for DNA Sequencing for decades</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Can read up to 2000 bps</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Slow and expensive</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Labor intensive</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Human Genome Project was completed using Sanger Sequencing</a:t>
            </a:r>
            <a:endParaRPr dirty="0"/>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a:p>
            <a:pPr marL="342900" indent="-342900">
              <a:lnSpc>
                <a:spcPct val="100000"/>
              </a:lnSpc>
              <a:buSzPts val="1400"/>
              <a:buFont typeface="Wingdings" panose="05000000000000000000" pitchFamily="2" charset="2"/>
              <a:buChar char="q"/>
            </a:pPr>
            <a:endParaRPr sz="1867" dirty="0">
              <a:latin typeface="Dosis"/>
              <a:ea typeface="Dosis"/>
              <a:cs typeface="Dosis"/>
              <a:sym typeface="Dosis"/>
            </a:endParaRPr>
          </a:p>
        </p:txBody>
      </p:sp>
      <p:pic>
        <p:nvPicPr>
          <p:cNvPr id="341" name="Google Shape;341;p1"/>
          <p:cNvPicPr preferRelativeResize="0"/>
          <p:nvPr/>
        </p:nvPicPr>
        <p:blipFill rotWithShape="1">
          <a:blip r:embed="rId3">
            <a:alphaModFix/>
          </a:blip>
          <a:srcRect t="710" b="-709"/>
          <a:stretch/>
        </p:blipFill>
        <p:spPr>
          <a:xfrm>
            <a:off x="6638401" y="52267"/>
            <a:ext cx="5195500" cy="675346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1074044" y="683064"/>
            <a:ext cx="42932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dirty="0"/>
              <a:t>Step 1 - DNA </a:t>
            </a:r>
            <a:r>
              <a:rPr lang="en-US" dirty="0" err="1"/>
              <a:t>Preperation</a:t>
            </a:r>
            <a:endParaRPr dirty="0"/>
          </a:p>
        </p:txBody>
      </p:sp>
      <p:sp>
        <p:nvSpPr>
          <p:cNvPr id="137" name="Google Shape;137;p8"/>
          <p:cNvSpPr txBox="1">
            <a:spLocks noGrp="1"/>
          </p:cNvSpPr>
          <p:nvPr>
            <p:ph type="body" idx="1"/>
          </p:nvPr>
        </p:nvSpPr>
        <p:spPr>
          <a:xfrm>
            <a:off x="7259144" y="1926828"/>
            <a:ext cx="4582400" cy="3005600"/>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Cut DNA into a smaller piece for sequencing</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Insert into Plasmid</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Insert Plasmid inside Bacteria Cell and let it multiply</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Extract all the necessary Plasmids and from Plasmid, isolate the DNA for sequencing</a:t>
            </a:r>
            <a:endParaRPr/>
          </a:p>
          <a:p>
            <a:pPr marL="380990" indent="-262460">
              <a:lnSpc>
                <a:spcPct val="100000"/>
              </a:lnSpc>
              <a:buSzPts val="1400"/>
              <a:buNone/>
            </a:pPr>
            <a:endParaRPr sz="1867">
              <a:latin typeface="Dosis"/>
              <a:ea typeface="Dosis"/>
              <a:cs typeface="Dosis"/>
              <a:sym typeface="Dosis"/>
            </a:endParaRPr>
          </a:p>
        </p:txBody>
      </p:sp>
      <p:grpSp>
        <p:nvGrpSpPr>
          <p:cNvPr id="138" name="Google Shape;138;p8"/>
          <p:cNvGrpSpPr/>
          <p:nvPr/>
        </p:nvGrpSpPr>
        <p:grpSpPr>
          <a:xfrm>
            <a:off x="1410377" y="1401244"/>
            <a:ext cx="5420844" cy="4793429"/>
            <a:chOff x="889616" y="1092973"/>
            <a:chExt cx="4065633" cy="3595072"/>
          </a:xfrm>
        </p:grpSpPr>
        <p:grpSp>
          <p:nvGrpSpPr>
            <p:cNvPr id="139" name="Google Shape;139;p8"/>
            <p:cNvGrpSpPr/>
            <p:nvPr/>
          </p:nvGrpSpPr>
          <p:grpSpPr>
            <a:xfrm>
              <a:off x="889616" y="1092973"/>
              <a:ext cx="4065633" cy="3595072"/>
              <a:chOff x="899906" y="682770"/>
              <a:chExt cx="7540599" cy="6165354"/>
            </a:xfrm>
          </p:grpSpPr>
          <p:sp>
            <p:nvSpPr>
              <p:cNvPr id="140" name="Google Shape;140;p8"/>
              <p:cNvSpPr/>
              <p:nvPr/>
            </p:nvSpPr>
            <p:spPr>
              <a:xfrm>
                <a:off x="1363057" y="6009925"/>
                <a:ext cx="7077448" cy="8381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1" name="Google Shape;141;p8"/>
              <p:cNvSpPr/>
              <p:nvPr/>
            </p:nvSpPr>
            <p:spPr>
              <a:xfrm>
                <a:off x="1482174" y="869553"/>
                <a:ext cx="1409698" cy="13144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8"/>
              <p:cNvSpPr/>
              <p:nvPr/>
            </p:nvSpPr>
            <p:spPr>
              <a:xfrm>
                <a:off x="3958807" y="682770"/>
                <a:ext cx="1885947" cy="16763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3" name="Google Shape;143;p8"/>
              <p:cNvSpPr/>
              <p:nvPr/>
            </p:nvSpPr>
            <p:spPr>
              <a:xfrm>
                <a:off x="1565735" y="2428895"/>
                <a:ext cx="3733795" cy="149504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4" name="Google Shape;144;p8"/>
              <p:cNvSpPr/>
              <p:nvPr/>
            </p:nvSpPr>
            <p:spPr>
              <a:xfrm>
                <a:off x="1589356" y="4333526"/>
                <a:ext cx="3710174" cy="118414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5" name="Google Shape;145;p8"/>
              <p:cNvSpPr txBox="1"/>
              <p:nvPr/>
            </p:nvSpPr>
            <p:spPr>
              <a:xfrm>
                <a:off x="899906" y="1157305"/>
                <a:ext cx="553800" cy="738867"/>
              </a:xfrm>
              <a:prstGeom prst="rect">
                <a:avLst/>
              </a:prstGeom>
              <a:noFill/>
              <a:ln>
                <a:noFill/>
              </a:ln>
            </p:spPr>
            <p:txBody>
              <a:bodyPr spcFirstLastPara="1" wrap="square" lIns="0" tIns="0" rIns="0" bIns="0" anchor="t" anchorCtr="0">
                <a:spAutoFit/>
              </a:bodyPr>
              <a:lstStyle/>
              <a:p>
                <a:pPr marL="16933">
                  <a:buClr>
                    <a:srgbClr val="000000"/>
                  </a:buClr>
                  <a:buSzPts val="2800"/>
                </a:pPr>
                <a:r>
                  <a:rPr lang="en-US" sz="3733" b="1">
                    <a:solidFill>
                      <a:srgbClr val="000000"/>
                    </a:solidFill>
                    <a:latin typeface="Arial"/>
                    <a:ea typeface="Arial"/>
                    <a:cs typeface="Arial"/>
                    <a:sym typeface="Arial"/>
                  </a:rPr>
                  <a:t>1</a:t>
                </a:r>
                <a:endParaRPr sz="3733">
                  <a:solidFill>
                    <a:srgbClr val="000000"/>
                  </a:solidFill>
                  <a:latin typeface="Arial"/>
                  <a:ea typeface="Arial"/>
                  <a:cs typeface="Arial"/>
                  <a:sym typeface="Arial"/>
                </a:endParaRPr>
              </a:p>
            </p:txBody>
          </p:sp>
          <p:sp>
            <p:nvSpPr>
              <p:cNvPr id="146" name="Google Shape;146;p8"/>
              <p:cNvSpPr txBox="1"/>
              <p:nvPr/>
            </p:nvSpPr>
            <p:spPr>
              <a:xfrm>
                <a:off x="928184" y="2738676"/>
                <a:ext cx="323099" cy="738867"/>
              </a:xfrm>
              <a:prstGeom prst="rect">
                <a:avLst/>
              </a:prstGeom>
              <a:noFill/>
              <a:ln>
                <a:noFill/>
              </a:ln>
            </p:spPr>
            <p:txBody>
              <a:bodyPr spcFirstLastPara="1" wrap="square" lIns="0" tIns="0" rIns="0" bIns="0" anchor="t" anchorCtr="0">
                <a:spAutoFit/>
              </a:bodyPr>
              <a:lstStyle/>
              <a:p>
                <a:pPr marL="16933">
                  <a:buClr>
                    <a:srgbClr val="000000"/>
                  </a:buClr>
                  <a:buSzPts val="2800"/>
                </a:pPr>
                <a:r>
                  <a:rPr lang="en-US" sz="3733" b="1">
                    <a:solidFill>
                      <a:srgbClr val="000000"/>
                    </a:solidFill>
                    <a:latin typeface="Arial"/>
                    <a:ea typeface="Arial"/>
                    <a:cs typeface="Arial"/>
                    <a:sym typeface="Arial"/>
                  </a:rPr>
                  <a:t>2</a:t>
                </a:r>
                <a:endParaRPr sz="3733">
                  <a:solidFill>
                    <a:srgbClr val="000000"/>
                  </a:solidFill>
                  <a:latin typeface="Arial"/>
                  <a:ea typeface="Arial"/>
                  <a:cs typeface="Arial"/>
                  <a:sym typeface="Arial"/>
                </a:endParaRPr>
              </a:p>
            </p:txBody>
          </p:sp>
          <p:sp>
            <p:nvSpPr>
              <p:cNvPr id="147" name="Google Shape;147;p8"/>
              <p:cNvSpPr txBox="1"/>
              <p:nvPr/>
            </p:nvSpPr>
            <p:spPr>
              <a:xfrm>
                <a:off x="899906" y="4494361"/>
                <a:ext cx="636600" cy="738867"/>
              </a:xfrm>
              <a:prstGeom prst="rect">
                <a:avLst/>
              </a:prstGeom>
              <a:noFill/>
              <a:ln>
                <a:noFill/>
              </a:ln>
            </p:spPr>
            <p:txBody>
              <a:bodyPr spcFirstLastPara="1" wrap="square" lIns="0" tIns="0" rIns="0" bIns="0" anchor="t" anchorCtr="0">
                <a:spAutoFit/>
              </a:bodyPr>
              <a:lstStyle/>
              <a:p>
                <a:pPr marL="16933">
                  <a:buClr>
                    <a:srgbClr val="000000"/>
                  </a:buClr>
                  <a:buSzPts val="2800"/>
                </a:pPr>
                <a:r>
                  <a:rPr lang="en-US" sz="3733" b="1">
                    <a:solidFill>
                      <a:srgbClr val="000000"/>
                    </a:solidFill>
                    <a:latin typeface="Arial"/>
                    <a:ea typeface="Arial"/>
                    <a:cs typeface="Arial"/>
                    <a:sym typeface="Arial"/>
                  </a:rPr>
                  <a:t>3</a:t>
                </a:r>
                <a:endParaRPr sz="3733">
                  <a:solidFill>
                    <a:srgbClr val="000000"/>
                  </a:solidFill>
                  <a:latin typeface="Arial"/>
                  <a:ea typeface="Arial"/>
                  <a:cs typeface="Arial"/>
                  <a:sym typeface="Arial"/>
                </a:endParaRPr>
              </a:p>
            </p:txBody>
          </p:sp>
          <p:sp>
            <p:nvSpPr>
              <p:cNvPr id="148" name="Google Shape;148;p8"/>
              <p:cNvSpPr txBox="1"/>
              <p:nvPr/>
            </p:nvSpPr>
            <p:spPr>
              <a:xfrm>
                <a:off x="943889" y="6028782"/>
                <a:ext cx="323099" cy="738867"/>
              </a:xfrm>
              <a:prstGeom prst="rect">
                <a:avLst/>
              </a:prstGeom>
              <a:noFill/>
              <a:ln>
                <a:noFill/>
              </a:ln>
            </p:spPr>
            <p:txBody>
              <a:bodyPr spcFirstLastPara="1" wrap="square" lIns="0" tIns="0" rIns="0" bIns="0" anchor="t" anchorCtr="0">
                <a:spAutoFit/>
              </a:bodyPr>
              <a:lstStyle/>
              <a:p>
                <a:pPr marL="16933">
                  <a:buClr>
                    <a:srgbClr val="000000"/>
                  </a:buClr>
                  <a:buSzPts val="2800"/>
                </a:pPr>
                <a:r>
                  <a:rPr lang="en-US" sz="3733" b="1">
                    <a:solidFill>
                      <a:srgbClr val="000000"/>
                    </a:solidFill>
                    <a:latin typeface="Arial"/>
                    <a:ea typeface="Arial"/>
                    <a:cs typeface="Arial"/>
                    <a:sym typeface="Arial"/>
                  </a:rPr>
                  <a:t>4</a:t>
                </a:r>
                <a:endParaRPr sz="3733">
                  <a:solidFill>
                    <a:srgbClr val="000000"/>
                  </a:solidFill>
                  <a:latin typeface="Arial"/>
                  <a:ea typeface="Arial"/>
                  <a:cs typeface="Arial"/>
                  <a:sym typeface="Arial"/>
                </a:endParaRPr>
              </a:p>
            </p:txBody>
          </p:sp>
        </p:grpSp>
        <p:sp>
          <p:nvSpPr>
            <p:cNvPr id="149" name="Google Shape;149;p8"/>
            <p:cNvSpPr/>
            <p:nvPr/>
          </p:nvSpPr>
          <p:spPr>
            <a:xfrm>
              <a:off x="2002907" y="1484487"/>
              <a:ext cx="535964" cy="194493"/>
            </a:xfrm>
            <a:prstGeom prst="rightArrow">
              <a:avLst>
                <a:gd name="adj1" fmla="val 50000"/>
                <a:gd name="adj2" fmla="val 50000"/>
              </a:avLst>
            </a:prstGeom>
            <a:solidFill>
              <a:srgbClr val="0DB7C4"/>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400"/>
              </a:pPr>
              <a:endParaRPr sz="1867">
                <a:solidFill>
                  <a:schemeClr val="dk1"/>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
          <p:cNvSpPr txBox="1">
            <a:spLocks noGrp="1"/>
          </p:cNvSpPr>
          <p:nvPr>
            <p:ph type="title"/>
          </p:nvPr>
        </p:nvSpPr>
        <p:spPr>
          <a:xfrm>
            <a:off x="0" y="249567"/>
            <a:ext cx="7306800" cy="8216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Step 2 –Sequencing Reaction</a:t>
            </a:r>
            <a:endParaRPr/>
          </a:p>
        </p:txBody>
      </p:sp>
      <p:sp>
        <p:nvSpPr>
          <p:cNvPr id="345" name="Google Shape;345;p1"/>
          <p:cNvSpPr txBox="1">
            <a:spLocks noGrp="1"/>
          </p:cNvSpPr>
          <p:nvPr>
            <p:ph type="body" idx="1"/>
          </p:nvPr>
        </p:nvSpPr>
        <p:spPr>
          <a:xfrm>
            <a:off x="1012611" y="1306000"/>
            <a:ext cx="5669600" cy="5212800"/>
          </a:xfrm>
          <a:prstGeom prst="rect">
            <a:avLst/>
          </a:prstGeom>
          <a:noFill/>
          <a:ln>
            <a:noFill/>
          </a:ln>
        </p:spPr>
        <p:txBody>
          <a:bodyPr spcFirstLastPara="1" vert="horz" wrap="square" lIns="121900" tIns="121900" rIns="121900" bIns="121900" rtlCol="0" anchor="t" anchorCtr="0">
            <a:noAutofit/>
          </a:bodyPr>
          <a:lstStyle/>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Strand Separation </a:t>
            </a:r>
            <a:endParaRPr dirty="0"/>
          </a:p>
          <a:p>
            <a:pPr marL="342900" lvl="1" indent="-342900">
              <a:lnSpc>
                <a:spcPct val="100000"/>
              </a:lnSpc>
              <a:buFont typeface="Wingdings" panose="05000000000000000000" pitchFamily="2" charset="2"/>
              <a:buChar char="q"/>
            </a:pPr>
            <a:r>
              <a:rPr lang="en-US" sz="1867" dirty="0">
                <a:latin typeface="Dosis"/>
                <a:ea typeface="Dosis"/>
                <a:cs typeface="Dosis"/>
                <a:sym typeface="Dosis"/>
              </a:rPr>
              <a:t>	- Heat DNA in 96</a:t>
            </a:r>
            <a:r>
              <a:rPr lang="en-US" sz="1867" baseline="30000" dirty="0">
                <a:latin typeface="Dosis"/>
                <a:ea typeface="Dosis"/>
                <a:cs typeface="Dosis"/>
                <a:sym typeface="Dosis"/>
              </a:rPr>
              <a:t>o </a:t>
            </a:r>
            <a:r>
              <a:rPr lang="en-US" sz="1867" dirty="0">
                <a:latin typeface="Dosis"/>
                <a:ea typeface="Dosis"/>
                <a:cs typeface="Dosis"/>
                <a:sym typeface="Dosis"/>
              </a:rPr>
              <a:t>C (denaturation)</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Primer Annealing</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Lower temperature to 50</a:t>
            </a:r>
            <a:r>
              <a:rPr lang="en-US" sz="1867" baseline="30000" dirty="0">
                <a:latin typeface="Dosis"/>
                <a:ea typeface="Dosis"/>
                <a:cs typeface="Dosis"/>
                <a:sym typeface="Dosis"/>
              </a:rPr>
              <a:t>o </a:t>
            </a:r>
            <a:r>
              <a:rPr lang="en-US" sz="1867" dirty="0">
                <a:latin typeface="Dosis"/>
                <a:ea typeface="Dosis"/>
                <a:cs typeface="Dosis"/>
                <a:sym typeface="Dosis"/>
              </a:rPr>
              <a:t>C (annealing)</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Primer binds to DNA</a:t>
            </a:r>
            <a:br>
              <a:rPr lang="en-US" sz="1867" dirty="0">
                <a:latin typeface="Dosis"/>
                <a:ea typeface="Dosis"/>
                <a:cs typeface="Dosis"/>
                <a:sym typeface="Dosis"/>
              </a:rPr>
            </a:br>
            <a:endParaRPr sz="1867"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Primer Extension</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Increase temperature to 60</a:t>
            </a:r>
            <a:r>
              <a:rPr lang="en-US" sz="1867" baseline="30000" dirty="0">
                <a:latin typeface="Dosis"/>
                <a:ea typeface="Dosis"/>
                <a:cs typeface="Dosis"/>
                <a:sym typeface="Dosis"/>
              </a:rPr>
              <a:t>o </a:t>
            </a:r>
            <a:r>
              <a:rPr lang="en-US" sz="1867" dirty="0">
                <a:latin typeface="Dosis"/>
                <a:ea typeface="Dosis"/>
                <a:cs typeface="Dosis"/>
                <a:sym typeface="Dosis"/>
              </a:rPr>
              <a:t>C</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DNA Polymerase binds to Primer</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Add complementary bases (dNTP) after Primer 	   until terminator base is added (</a:t>
            </a:r>
            <a:r>
              <a:rPr lang="en-US" sz="1867" dirty="0" err="1">
                <a:latin typeface="Dosis"/>
                <a:ea typeface="Dosis"/>
                <a:cs typeface="Dosis"/>
                <a:sym typeface="Dosis"/>
              </a:rPr>
              <a:t>ddNTP</a:t>
            </a:r>
            <a:r>
              <a:rPr lang="en-US" sz="1867" dirty="0">
                <a:latin typeface="Dosis"/>
                <a:ea typeface="Dosis"/>
                <a:cs typeface="Dosis"/>
                <a:sym typeface="Dosis"/>
              </a:rPr>
              <a:t>) </a:t>
            </a:r>
            <a:br>
              <a:rPr lang="en-US" sz="1867" dirty="0">
                <a:latin typeface="Dosis"/>
                <a:ea typeface="Dosis"/>
                <a:cs typeface="Dosis"/>
                <a:sym typeface="Dosis"/>
              </a:rPr>
            </a:br>
            <a:endParaRPr sz="1867" baseline="30000" dirty="0">
              <a:latin typeface="Dosis"/>
              <a:ea typeface="Dosis"/>
              <a:cs typeface="Dosis"/>
              <a:sym typeface="Dosis"/>
            </a:endParaRPr>
          </a:p>
          <a:p>
            <a:pPr marL="224370" indent="-342900">
              <a:lnSpc>
                <a:spcPct val="100000"/>
              </a:lnSpc>
              <a:buSzPts val="1400"/>
              <a:buFont typeface="Wingdings" panose="05000000000000000000" pitchFamily="2" charset="2"/>
              <a:buChar char="q"/>
            </a:pPr>
            <a:r>
              <a:rPr lang="en-US" sz="1867" dirty="0">
                <a:latin typeface="Dosis"/>
                <a:ea typeface="Dosis"/>
                <a:cs typeface="Dosis"/>
                <a:sym typeface="Dosis"/>
              </a:rPr>
              <a:t>Termination</a:t>
            </a:r>
            <a:endParaRPr dirty="0"/>
          </a:p>
          <a:p>
            <a:pPr marL="342900" lvl="1" indent="-342900">
              <a:lnSpc>
                <a:spcPct val="100000"/>
              </a:lnSpc>
              <a:buFont typeface="Wingdings" panose="05000000000000000000" pitchFamily="2" charset="2"/>
              <a:buChar char="q"/>
            </a:pPr>
            <a:r>
              <a:rPr lang="en-US" sz="1867" dirty="0">
                <a:latin typeface="Dosis"/>
                <a:ea typeface="Dosis"/>
                <a:cs typeface="Dosis"/>
                <a:sym typeface="Dosis"/>
              </a:rPr>
              <a:t>	- Terminate chain after </a:t>
            </a:r>
            <a:r>
              <a:rPr lang="en-US" sz="1867" dirty="0" err="1">
                <a:latin typeface="Dosis"/>
                <a:ea typeface="Dosis"/>
                <a:cs typeface="Dosis"/>
                <a:sym typeface="Dosis"/>
              </a:rPr>
              <a:t>ddNTP</a:t>
            </a:r>
            <a:r>
              <a:rPr lang="en-US" sz="1867" dirty="0">
                <a:latin typeface="Dosis"/>
                <a:ea typeface="Dosis"/>
                <a:cs typeface="Dosis"/>
                <a:sym typeface="Dosis"/>
              </a:rPr>
              <a:t> is added</a:t>
            </a:r>
            <a:endParaRPr dirty="0"/>
          </a:p>
          <a:p>
            <a:pPr marL="342900" lvl="1" indent="-342900">
              <a:lnSpc>
                <a:spcPct val="100000"/>
              </a:lnSpc>
              <a:buFont typeface="Wingdings" panose="05000000000000000000" pitchFamily="2" charset="2"/>
              <a:buChar char="q"/>
            </a:pPr>
            <a:r>
              <a:rPr lang="en-US" sz="1867" dirty="0">
                <a:latin typeface="Dosis"/>
                <a:ea typeface="Dosis"/>
                <a:cs typeface="Dosis"/>
                <a:sym typeface="Dosis"/>
              </a:rPr>
              <a:t>	- </a:t>
            </a:r>
            <a:r>
              <a:rPr lang="en-US" sz="1867" dirty="0" err="1">
                <a:latin typeface="Dosis"/>
                <a:ea typeface="Dosis"/>
                <a:cs typeface="Dosis"/>
                <a:sym typeface="Dosis"/>
              </a:rPr>
              <a:t>ddNTP</a:t>
            </a:r>
            <a:r>
              <a:rPr lang="en-US" sz="1867" dirty="0">
                <a:latin typeface="Dosis"/>
                <a:ea typeface="Dosis"/>
                <a:cs typeface="Dosis"/>
                <a:sym typeface="Dosis"/>
              </a:rPr>
              <a:t> is fluorescently labelled (different 	   colors for A, T, G, C) </a:t>
            </a:r>
            <a:endParaRPr dirty="0"/>
          </a:p>
          <a:p>
            <a:pPr marL="0" indent="0">
              <a:lnSpc>
                <a:spcPct val="100000"/>
              </a:lnSpc>
              <a:buSzPts val="1400"/>
              <a:buNone/>
            </a:pPr>
            <a:endParaRPr sz="1867" dirty="0">
              <a:latin typeface="Dosis"/>
              <a:ea typeface="Dosis"/>
              <a:cs typeface="Dosis"/>
              <a:sym typeface="Dosis"/>
            </a:endParaRPr>
          </a:p>
        </p:txBody>
      </p:sp>
      <p:sp>
        <p:nvSpPr>
          <p:cNvPr id="346" name="Google Shape;346;p1"/>
          <p:cNvSpPr/>
          <p:nvPr/>
        </p:nvSpPr>
        <p:spPr>
          <a:xfrm>
            <a:off x="7425804" y="3429011"/>
            <a:ext cx="4363200" cy="966800"/>
          </a:xfrm>
          <a:prstGeom prst="rect">
            <a:avLst/>
          </a:prstGeom>
          <a:blipFill rotWithShape="1">
            <a:blip r:embed="rId3">
              <a:alphaModFix/>
            </a:blip>
            <a:stretch>
              <a:fillRect l="-4839" t="-22218" r="-3229" b="-20508"/>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7" name="Google Shape;347;p1"/>
          <p:cNvSpPr/>
          <p:nvPr/>
        </p:nvSpPr>
        <p:spPr>
          <a:xfrm>
            <a:off x="7261947" y="4419553"/>
            <a:ext cx="4556800" cy="128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8" name="Google Shape;348;p1"/>
          <p:cNvSpPr/>
          <p:nvPr/>
        </p:nvSpPr>
        <p:spPr>
          <a:xfrm>
            <a:off x="7306680" y="5607185"/>
            <a:ext cx="4267200" cy="1250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grpSp>
        <p:nvGrpSpPr>
          <p:cNvPr id="349" name="Google Shape;349;p1"/>
          <p:cNvGrpSpPr/>
          <p:nvPr/>
        </p:nvGrpSpPr>
        <p:grpSpPr>
          <a:xfrm>
            <a:off x="7425814" y="129956"/>
            <a:ext cx="3776591" cy="3275245"/>
            <a:chOff x="5446460" y="1930"/>
            <a:chExt cx="2832443" cy="2456434"/>
          </a:xfrm>
        </p:grpSpPr>
        <p:sp>
          <p:nvSpPr>
            <p:cNvPr id="350" name="Google Shape;350;p1"/>
            <p:cNvSpPr/>
            <p:nvPr/>
          </p:nvSpPr>
          <p:spPr>
            <a:xfrm>
              <a:off x="5446460" y="1930"/>
              <a:ext cx="2832300" cy="15543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51" name="Google Shape;351;p1"/>
            <p:cNvSpPr/>
            <p:nvPr/>
          </p:nvSpPr>
          <p:spPr>
            <a:xfrm>
              <a:off x="5591503" y="1418864"/>
              <a:ext cx="2687400" cy="10395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352" name="Google Shape;352;p1"/>
          <p:cNvSpPr txBox="1"/>
          <p:nvPr/>
        </p:nvSpPr>
        <p:spPr>
          <a:xfrm>
            <a:off x="6917564" y="1435026"/>
            <a:ext cx="444800" cy="410379"/>
          </a:xfrm>
          <a:prstGeom prst="rect">
            <a:avLst/>
          </a:prstGeom>
          <a:noFill/>
          <a:ln>
            <a:noFill/>
          </a:ln>
        </p:spPr>
        <p:txBody>
          <a:bodyPr spcFirstLastPara="1" wrap="square" lIns="121900" tIns="60933" rIns="121900" bIns="60933" anchor="t" anchorCtr="0">
            <a:spAutoFit/>
          </a:bodyPr>
          <a:lstStyle/>
          <a:p>
            <a:pPr>
              <a:buClr>
                <a:srgbClr val="000000"/>
              </a:buClr>
              <a:buSzPts val="1400"/>
            </a:pPr>
            <a:r>
              <a:rPr lang="en-US" sz="1867">
                <a:solidFill>
                  <a:srgbClr val="000000"/>
                </a:solidFill>
                <a:latin typeface="Arial"/>
                <a:ea typeface="Arial"/>
                <a:cs typeface="Arial"/>
                <a:sym typeface="Arial"/>
              </a:rPr>
              <a:t>1.</a:t>
            </a:r>
            <a:endParaRPr sz="1867">
              <a:solidFill>
                <a:srgbClr val="000000"/>
              </a:solidFill>
              <a:latin typeface="Arial"/>
              <a:ea typeface="Arial"/>
              <a:cs typeface="Arial"/>
              <a:sym typeface="Arial"/>
            </a:endParaRPr>
          </a:p>
        </p:txBody>
      </p:sp>
      <p:sp>
        <p:nvSpPr>
          <p:cNvPr id="353" name="Google Shape;353;p1"/>
          <p:cNvSpPr txBox="1"/>
          <p:nvPr/>
        </p:nvSpPr>
        <p:spPr>
          <a:xfrm>
            <a:off x="6972387" y="3890884"/>
            <a:ext cx="444800" cy="410379"/>
          </a:xfrm>
          <a:prstGeom prst="rect">
            <a:avLst/>
          </a:prstGeom>
          <a:noFill/>
          <a:ln>
            <a:noFill/>
          </a:ln>
        </p:spPr>
        <p:txBody>
          <a:bodyPr spcFirstLastPara="1" wrap="square" lIns="121900" tIns="60933" rIns="121900" bIns="60933" anchor="t" anchorCtr="0">
            <a:spAutoFit/>
          </a:bodyPr>
          <a:lstStyle/>
          <a:p>
            <a:pPr>
              <a:buClr>
                <a:srgbClr val="000000"/>
              </a:buClr>
              <a:buSzPts val="1400"/>
            </a:pPr>
            <a:r>
              <a:rPr lang="en-US" sz="1867">
                <a:solidFill>
                  <a:srgbClr val="000000"/>
                </a:solidFill>
                <a:latin typeface="Arial"/>
                <a:ea typeface="Arial"/>
                <a:cs typeface="Arial"/>
                <a:sym typeface="Arial"/>
              </a:rPr>
              <a:t>2.</a:t>
            </a:r>
            <a:endParaRPr sz="1867">
              <a:solidFill>
                <a:srgbClr val="000000"/>
              </a:solidFill>
              <a:latin typeface="Arial"/>
              <a:ea typeface="Arial"/>
              <a:cs typeface="Arial"/>
              <a:sym typeface="Arial"/>
            </a:endParaRPr>
          </a:p>
        </p:txBody>
      </p:sp>
      <p:sp>
        <p:nvSpPr>
          <p:cNvPr id="354" name="Google Shape;354;p1"/>
          <p:cNvSpPr txBox="1"/>
          <p:nvPr/>
        </p:nvSpPr>
        <p:spPr>
          <a:xfrm>
            <a:off x="6973467" y="4789209"/>
            <a:ext cx="333200" cy="697701"/>
          </a:xfrm>
          <a:prstGeom prst="rect">
            <a:avLst/>
          </a:prstGeom>
          <a:noFill/>
          <a:ln>
            <a:noFill/>
          </a:ln>
        </p:spPr>
        <p:txBody>
          <a:bodyPr spcFirstLastPara="1" wrap="square" lIns="121900" tIns="60933" rIns="121900" bIns="60933" anchor="t" anchorCtr="0">
            <a:spAutoFit/>
          </a:bodyPr>
          <a:lstStyle/>
          <a:p>
            <a:pPr>
              <a:buClr>
                <a:srgbClr val="000000"/>
              </a:buClr>
              <a:buSzPts val="1400"/>
            </a:pPr>
            <a:r>
              <a:rPr lang="en-US" sz="1867">
                <a:solidFill>
                  <a:srgbClr val="000000"/>
                </a:solidFill>
                <a:latin typeface="Arial"/>
                <a:ea typeface="Arial"/>
                <a:cs typeface="Arial"/>
                <a:sym typeface="Arial"/>
              </a:rPr>
              <a:t>3.</a:t>
            </a:r>
            <a:endParaRPr sz="1867">
              <a:solidFill>
                <a:srgbClr val="000000"/>
              </a:solidFill>
              <a:latin typeface="Arial"/>
              <a:ea typeface="Arial"/>
              <a:cs typeface="Arial"/>
              <a:sym typeface="Arial"/>
            </a:endParaRPr>
          </a:p>
        </p:txBody>
      </p:sp>
      <p:sp>
        <p:nvSpPr>
          <p:cNvPr id="355" name="Google Shape;355;p1"/>
          <p:cNvSpPr txBox="1"/>
          <p:nvPr/>
        </p:nvSpPr>
        <p:spPr>
          <a:xfrm>
            <a:off x="6980793" y="5873821"/>
            <a:ext cx="444800" cy="410379"/>
          </a:xfrm>
          <a:prstGeom prst="rect">
            <a:avLst/>
          </a:prstGeom>
          <a:noFill/>
          <a:ln>
            <a:noFill/>
          </a:ln>
        </p:spPr>
        <p:txBody>
          <a:bodyPr spcFirstLastPara="1" wrap="square" lIns="121900" tIns="60933" rIns="121900" bIns="60933" anchor="t" anchorCtr="0">
            <a:spAutoFit/>
          </a:bodyPr>
          <a:lstStyle/>
          <a:p>
            <a:pPr>
              <a:buClr>
                <a:srgbClr val="000000"/>
              </a:buClr>
              <a:buSzPts val="1400"/>
            </a:pPr>
            <a:r>
              <a:rPr lang="en-US" sz="1867">
                <a:solidFill>
                  <a:srgbClr val="000000"/>
                </a:solidFill>
                <a:latin typeface="Arial"/>
                <a:ea typeface="Arial"/>
                <a:cs typeface="Arial"/>
                <a:sym typeface="Arial"/>
              </a:rPr>
              <a:t>4.</a:t>
            </a:r>
            <a:endParaRPr sz="1867">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1739875" y="333850"/>
            <a:ext cx="8534400" cy="701400"/>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Visual Models &amp; Packages</a:t>
            </a:r>
            <a:endParaRPr/>
          </a:p>
        </p:txBody>
      </p:sp>
      <p:sp>
        <p:nvSpPr>
          <p:cNvPr id="104" name="Google Shape;104;p6"/>
          <p:cNvSpPr txBox="1">
            <a:spLocks noGrp="1"/>
          </p:cNvSpPr>
          <p:nvPr>
            <p:ph idx="1"/>
          </p:nvPr>
        </p:nvSpPr>
        <p:spPr>
          <a:xfrm>
            <a:off x="1825752" y="1527048"/>
            <a:ext cx="8503920" cy="4572000"/>
          </a:xfrm>
          <a:prstGeom prst="rect">
            <a:avLst/>
          </a:prstGeom>
          <a:solidFill>
            <a:schemeClr val="tx1"/>
          </a:solidFill>
          <a:ln>
            <a:noFill/>
          </a:ln>
        </p:spPr>
        <p:txBody>
          <a:bodyPr spcFirstLastPara="1" vert="horz" wrap="square" lIns="91425" tIns="45700" rIns="91425" bIns="45700" rtlCol="0" anchor="t" anchorCtr="0">
            <a:normAutofit/>
          </a:bodyPr>
          <a:lstStyle/>
          <a:p>
            <a:pPr marL="0" indent="0">
              <a:spcBef>
                <a:spcPts val="0"/>
              </a:spcBef>
              <a:buSzPts val="2295"/>
              <a:buNone/>
            </a:pPr>
            <a:r>
              <a:rPr lang="en-US" dirty="0">
                <a:solidFill>
                  <a:schemeClr val="bg1"/>
                </a:solidFill>
                <a:latin typeface="Times New Roman" panose="02020603050405020304" pitchFamily="18" charset="0"/>
                <a:cs typeface="Times New Roman" panose="02020603050405020304" pitchFamily="18" charset="0"/>
              </a:rPr>
              <a:t>Many self-sufficient computational chemistry software packages exist. Some include many methods covering a wide range, while others concentrate on a very specific range or even on one method. </a:t>
            </a:r>
            <a:endParaRPr dirty="0">
              <a:solidFill>
                <a:schemeClr val="bg1"/>
              </a:solidFill>
              <a:latin typeface="Times New Roman" panose="02020603050405020304" pitchFamily="18" charset="0"/>
              <a:cs typeface="Times New Roman" panose="02020603050405020304" pitchFamily="18" charset="0"/>
            </a:endParaRPr>
          </a:p>
          <a:p>
            <a:pPr marL="0" indent="0">
              <a:spcBef>
                <a:spcPts val="540"/>
              </a:spcBef>
              <a:buSzPts val="2295"/>
              <a:buNone/>
            </a:pPr>
            <a:r>
              <a:rPr lang="en-US" dirty="0">
                <a:solidFill>
                  <a:schemeClr val="bg1"/>
                </a:solidFill>
                <a:latin typeface="Times New Roman" panose="02020603050405020304" pitchFamily="18" charset="0"/>
                <a:cs typeface="Times New Roman" panose="02020603050405020304" pitchFamily="18" charset="0"/>
              </a:rPr>
              <a:t>For example: </a:t>
            </a:r>
            <a:endParaRPr dirty="0">
              <a:solidFill>
                <a:schemeClr val="bg1"/>
              </a:solidFill>
              <a:latin typeface="Times New Roman" panose="02020603050405020304" pitchFamily="18" charset="0"/>
              <a:cs typeface="Times New Roman" panose="02020603050405020304" pitchFamily="18" charset="0"/>
            </a:endParaRPr>
          </a:p>
          <a:p>
            <a:pPr marL="274320" indent="-274320">
              <a:spcBef>
                <a:spcPts val="480"/>
              </a:spcBef>
              <a:buSzPts val="2040"/>
              <a:buFont typeface="Noto Sans Symbols"/>
              <a:buChar char="⮚"/>
            </a:pPr>
            <a:r>
              <a:rPr lang="en-US" sz="2400" dirty="0">
                <a:solidFill>
                  <a:schemeClr val="bg1"/>
                </a:solidFill>
                <a:latin typeface="Times New Roman" panose="02020603050405020304" pitchFamily="18" charset="0"/>
                <a:cs typeface="Times New Roman" panose="02020603050405020304" pitchFamily="18" charset="0"/>
              </a:rPr>
              <a:t>For drawing packages -</a:t>
            </a:r>
            <a:r>
              <a:rPr lang="en-US" sz="2400" i="1" dirty="0">
                <a:solidFill>
                  <a:schemeClr val="bg1"/>
                </a:solidFill>
                <a:latin typeface="Times New Roman" panose="02020603050405020304" pitchFamily="18" charset="0"/>
                <a:cs typeface="Times New Roman" panose="02020603050405020304" pitchFamily="18" charset="0"/>
              </a:rPr>
              <a:t>ISIS/Draw by MDL</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Information Systems </a:t>
            </a:r>
            <a:endParaRPr dirty="0">
              <a:solidFill>
                <a:schemeClr val="bg1"/>
              </a:solidFill>
              <a:latin typeface="Times New Roman" panose="02020603050405020304" pitchFamily="18" charset="0"/>
              <a:cs typeface="Times New Roman" panose="02020603050405020304" pitchFamily="18" charset="0"/>
            </a:endParaRPr>
          </a:p>
          <a:p>
            <a:pPr marL="274320" indent="-274320">
              <a:spcBef>
                <a:spcPts val="480"/>
              </a:spcBef>
              <a:buSzPts val="2040"/>
              <a:buFont typeface="Noto Sans Symbols"/>
              <a:buChar char="⮚"/>
            </a:pPr>
            <a:r>
              <a:rPr lang="en-US" sz="2400" dirty="0">
                <a:solidFill>
                  <a:schemeClr val="bg1"/>
                </a:solidFill>
                <a:latin typeface="Times New Roman" panose="02020603050405020304" pitchFamily="18" charset="0"/>
                <a:cs typeface="Times New Roman" panose="02020603050405020304" pitchFamily="18" charset="0"/>
              </a:rPr>
              <a:t>For modelling packages such as </a:t>
            </a:r>
            <a:r>
              <a:rPr lang="en-US" sz="2400" i="1" dirty="0" err="1">
                <a:solidFill>
                  <a:schemeClr val="bg1"/>
                </a:solidFill>
                <a:latin typeface="Times New Roman" panose="02020603050405020304" pitchFamily="18" charset="0"/>
                <a:cs typeface="Times New Roman" panose="02020603050405020304" pitchFamily="18" charset="0"/>
              </a:rPr>
              <a:t>ArgusLab</a:t>
            </a:r>
            <a:r>
              <a:rPr lang="en-US" sz="2400" dirty="0">
                <a:solidFill>
                  <a:schemeClr val="bg1"/>
                </a:solidFill>
                <a:latin typeface="Times New Roman" panose="02020603050405020304" pitchFamily="18" charset="0"/>
                <a:cs typeface="Times New Roman" panose="02020603050405020304" pitchFamily="18" charset="0"/>
              </a:rPr>
              <a:t> </a:t>
            </a:r>
            <a:endParaRPr dirty="0">
              <a:solidFill>
                <a:schemeClr val="bg1"/>
              </a:solidFill>
              <a:latin typeface="Times New Roman" panose="02020603050405020304" pitchFamily="18" charset="0"/>
              <a:cs typeface="Times New Roman" panose="02020603050405020304" pitchFamily="18" charset="0"/>
            </a:endParaRPr>
          </a:p>
          <a:p>
            <a:pPr marL="274320" indent="-274320">
              <a:spcBef>
                <a:spcPts val="480"/>
              </a:spcBef>
              <a:buSzPts val="2040"/>
              <a:buFont typeface="Noto Sans Symbols"/>
              <a:buChar char="⮚"/>
            </a:pPr>
            <a:r>
              <a:rPr lang="en-US" sz="2400" dirty="0">
                <a:solidFill>
                  <a:schemeClr val="bg1"/>
                </a:solidFill>
                <a:latin typeface="Times New Roman" panose="02020603050405020304" pitchFamily="18" charset="0"/>
                <a:cs typeface="Times New Roman" panose="02020603050405020304" pitchFamily="18" charset="0"/>
              </a:rPr>
              <a:t>These software packages allow you to create your own molecular-structure</a:t>
            </a:r>
            <a:endParaRPr sz="2000" dirty="0">
              <a:solidFill>
                <a:schemeClr val="bg1"/>
              </a:solidFill>
              <a:latin typeface="Times New Roman" panose="02020603050405020304" pitchFamily="18" charset="0"/>
              <a:cs typeface="Times New Roman" panose="02020603050405020304" pitchFamily="18" charset="0"/>
            </a:endParaRPr>
          </a:p>
          <a:p>
            <a:pPr marL="274320" indent="-128587">
              <a:spcBef>
                <a:spcPts val="540"/>
              </a:spcBef>
              <a:spcAft>
                <a:spcPts val="1200"/>
              </a:spcAft>
              <a:buSzPts val="2295"/>
              <a:buNone/>
            </a:pPr>
            <a:endParaRPr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074045" y="683064"/>
            <a:ext cx="575067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dirty="0"/>
              <a:t>Step 3 – Electrophoresis in Capillary</a:t>
            </a:r>
            <a:endParaRPr dirty="0"/>
          </a:p>
        </p:txBody>
      </p:sp>
      <p:sp>
        <p:nvSpPr>
          <p:cNvPr id="171" name="Google Shape;171;p10"/>
          <p:cNvSpPr txBox="1">
            <a:spLocks noGrp="1"/>
          </p:cNvSpPr>
          <p:nvPr>
            <p:ph type="body" idx="1"/>
          </p:nvPr>
        </p:nvSpPr>
        <p:spPr>
          <a:xfrm>
            <a:off x="7211319" y="774551"/>
            <a:ext cx="4396800" cy="2044622"/>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Char char="▹"/>
            </a:pPr>
            <a:r>
              <a:rPr lang="en-US" sz="1867" dirty="0">
                <a:latin typeface="Dosis"/>
                <a:ea typeface="Dosis"/>
                <a:cs typeface="Dosis"/>
                <a:sym typeface="Dosis"/>
              </a:rPr>
              <a:t>Sort the newly synthesized DNA strands by length Strands are loaded inside a capillary tube                            </a:t>
            </a:r>
            <a:endParaRPr sz="1867" dirty="0">
              <a:latin typeface="Dosis"/>
              <a:ea typeface="Dosis"/>
              <a:cs typeface="Dosis"/>
              <a:sym typeface="Dosis"/>
            </a:endParaRPr>
          </a:p>
          <a:p>
            <a:pPr marL="380990" indent="-380990">
              <a:lnSpc>
                <a:spcPct val="100000"/>
              </a:lnSpc>
              <a:buSzPts val="1400"/>
              <a:buChar char="▹"/>
            </a:pPr>
            <a:r>
              <a:rPr lang="en-US" sz="1867" dirty="0">
                <a:latin typeface="Dosis"/>
                <a:ea typeface="Dosis"/>
                <a:cs typeface="Dosis"/>
                <a:sym typeface="Dosis"/>
              </a:rPr>
              <a:t>An electrical negative charge pulls positively charged DNA strands through the capillary</a:t>
            </a:r>
            <a:br>
              <a:rPr lang="en-US" sz="1867" dirty="0">
                <a:latin typeface="Dosis"/>
                <a:ea typeface="Dosis"/>
                <a:cs typeface="Dosis"/>
                <a:sym typeface="Dosis"/>
              </a:rPr>
            </a:br>
            <a:endParaRPr sz="1867" dirty="0">
              <a:latin typeface="Dosis"/>
              <a:ea typeface="Dosis"/>
              <a:cs typeface="Dosis"/>
              <a:sym typeface="Dosis"/>
            </a:endParaRPr>
          </a:p>
          <a:p>
            <a:pPr marL="380990" indent="-380990">
              <a:lnSpc>
                <a:spcPct val="100000"/>
              </a:lnSpc>
              <a:buSzPts val="1400"/>
              <a:buChar char="▹"/>
            </a:pPr>
            <a:r>
              <a:rPr lang="en-US" sz="1867" dirty="0">
                <a:latin typeface="Dosis"/>
                <a:ea typeface="Dosis"/>
                <a:cs typeface="Dosis"/>
                <a:sym typeface="Dosis"/>
              </a:rPr>
              <a:t>Emerged strands pass through a laser beam that excites the </a:t>
            </a:r>
            <a:r>
              <a:rPr lang="en-US" sz="1867" dirty="0" err="1">
                <a:latin typeface="Dosis"/>
                <a:ea typeface="Dosis"/>
                <a:cs typeface="Dosis"/>
                <a:sym typeface="Dosis"/>
              </a:rPr>
              <a:t>ddNTP</a:t>
            </a:r>
            <a:r>
              <a:rPr lang="en-US" sz="1867" dirty="0">
                <a:latin typeface="Dosis"/>
                <a:ea typeface="Dosis"/>
                <a:cs typeface="Dosis"/>
                <a:sym typeface="Dosis"/>
              </a:rPr>
              <a:t> fluorescent dye at the end of each strand</a:t>
            </a:r>
            <a:br>
              <a:rPr lang="en-US" sz="1867" dirty="0">
                <a:latin typeface="Dosis"/>
                <a:ea typeface="Dosis"/>
                <a:cs typeface="Dosis"/>
                <a:sym typeface="Dosis"/>
              </a:rPr>
            </a:br>
            <a:endParaRPr sz="1867" dirty="0">
              <a:latin typeface="Dosis"/>
              <a:ea typeface="Dosis"/>
              <a:cs typeface="Dosis"/>
              <a:sym typeface="Dosis"/>
            </a:endParaRPr>
          </a:p>
          <a:p>
            <a:pPr marL="380990" indent="-380990">
              <a:lnSpc>
                <a:spcPct val="100000"/>
              </a:lnSpc>
              <a:buSzPts val="1400"/>
              <a:buChar char="▹"/>
            </a:pPr>
            <a:r>
              <a:rPr lang="en-US" sz="1867" dirty="0">
                <a:latin typeface="Dosis"/>
                <a:ea typeface="Dosis"/>
                <a:cs typeface="Dosis"/>
                <a:sym typeface="Dosis"/>
              </a:rPr>
              <a:t>Beam causes dye to glow in a specific wavelength/color which is captured by photocell and stored in a computer</a:t>
            </a:r>
            <a:br>
              <a:rPr lang="en-US" sz="1867" dirty="0">
                <a:latin typeface="Dosis"/>
                <a:ea typeface="Dosis"/>
                <a:cs typeface="Dosis"/>
                <a:sym typeface="Dosis"/>
              </a:rPr>
            </a:br>
            <a:endParaRPr sz="1867" dirty="0">
              <a:latin typeface="Dosis"/>
              <a:ea typeface="Dosis"/>
              <a:cs typeface="Dosis"/>
              <a:sym typeface="Dosis"/>
            </a:endParaRPr>
          </a:p>
          <a:p>
            <a:pPr marL="380990" indent="-380990">
              <a:lnSpc>
                <a:spcPct val="100000"/>
              </a:lnSpc>
              <a:buSzPts val="1400"/>
              <a:buChar char="▹"/>
            </a:pPr>
            <a:r>
              <a:rPr lang="en-US" sz="1867" dirty="0">
                <a:latin typeface="Dosis"/>
                <a:ea typeface="Dosis"/>
                <a:cs typeface="Dosis"/>
                <a:sym typeface="Dosis"/>
              </a:rPr>
              <a:t>Computer than maps each color to each nucleotide sequentially and generates final sequence output</a:t>
            </a:r>
            <a:endParaRPr dirty="0"/>
          </a:p>
          <a:p>
            <a:pPr marL="380990" indent="-262460">
              <a:lnSpc>
                <a:spcPct val="100000"/>
              </a:lnSpc>
              <a:buSzPts val="1400"/>
              <a:buNone/>
            </a:pPr>
            <a:endParaRPr sz="1867" dirty="0">
              <a:latin typeface="Dosis"/>
              <a:ea typeface="Dosis"/>
              <a:cs typeface="Dosis"/>
              <a:sym typeface="Dosis"/>
            </a:endParaRPr>
          </a:p>
          <a:p>
            <a:pPr marL="380990" indent="-262460">
              <a:lnSpc>
                <a:spcPct val="100000"/>
              </a:lnSpc>
              <a:buSzPts val="1400"/>
              <a:buNone/>
            </a:pPr>
            <a:endParaRPr sz="1867" dirty="0">
              <a:latin typeface="Dosis"/>
              <a:ea typeface="Dosis"/>
              <a:cs typeface="Dosis"/>
              <a:sym typeface="Dosis"/>
            </a:endParaRPr>
          </a:p>
          <a:p>
            <a:pPr marL="380990" indent="-262460">
              <a:lnSpc>
                <a:spcPct val="100000"/>
              </a:lnSpc>
              <a:buSzPts val="1400"/>
              <a:buNone/>
            </a:pPr>
            <a:endParaRPr sz="1867" dirty="0">
              <a:latin typeface="Dosis"/>
              <a:ea typeface="Dosis"/>
              <a:cs typeface="Dosis"/>
              <a:sym typeface="Dosis"/>
            </a:endParaRPr>
          </a:p>
        </p:txBody>
      </p:sp>
      <p:sp>
        <p:nvSpPr>
          <p:cNvPr id="172" name="Google Shape;172;p10"/>
          <p:cNvSpPr/>
          <p:nvPr/>
        </p:nvSpPr>
        <p:spPr>
          <a:xfrm>
            <a:off x="1074045" y="1453823"/>
            <a:ext cx="4396828" cy="25092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3" name="Google Shape;173;p10"/>
          <p:cNvSpPr/>
          <p:nvPr/>
        </p:nvSpPr>
        <p:spPr>
          <a:xfrm>
            <a:off x="1051478" y="4614739"/>
            <a:ext cx="1419893" cy="18694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4" name="Google Shape;174;p10"/>
          <p:cNvSpPr/>
          <p:nvPr/>
        </p:nvSpPr>
        <p:spPr>
          <a:xfrm>
            <a:off x="2966133" y="4614733"/>
            <a:ext cx="1536400" cy="1767600"/>
          </a:xfrm>
          <a:prstGeom prst="rect">
            <a:avLst/>
          </a:prstGeom>
          <a:blipFill rotWithShape="1">
            <a:blip r:embed="rId5">
              <a:alphaModFix/>
            </a:blip>
            <a:stretch>
              <a:fillRect r="640" b="-744"/>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5" name="Google Shape;175;p10"/>
          <p:cNvSpPr/>
          <p:nvPr/>
        </p:nvSpPr>
        <p:spPr>
          <a:xfrm rot="-7025943">
            <a:off x="1483161" y="3955355"/>
            <a:ext cx="837324" cy="252248"/>
          </a:xfrm>
          <a:prstGeom prst="leftArrow">
            <a:avLst>
              <a:gd name="adj1" fmla="val 50000"/>
              <a:gd name="adj2" fmla="val 50000"/>
            </a:avLst>
          </a:prstGeom>
          <a:solidFill>
            <a:srgbClr val="0DB7C4"/>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400"/>
            </a:pPr>
            <a:endParaRPr sz="1867">
              <a:solidFill>
                <a:schemeClr val="dk1"/>
              </a:solidFill>
              <a:latin typeface="Arial"/>
              <a:ea typeface="Arial"/>
              <a:cs typeface="Arial"/>
              <a:sym typeface="Arial"/>
            </a:endParaRPr>
          </a:p>
        </p:txBody>
      </p:sp>
      <p:sp>
        <p:nvSpPr>
          <p:cNvPr id="176" name="Google Shape;176;p10"/>
          <p:cNvSpPr/>
          <p:nvPr/>
        </p:nvSpPr>
        <p:spPr>
          <a:xfrm rot="10800000">
            <a:off x="2384103" y="5423335"/>
            <a:ext cx="510863" cy="252248"/>
          </a:xfrm>
          <a:prstGeom prst="leftArrow">
            <a:avLst>
              <a:gd name="adj1" fmla="val 50000"/>
              <a:gd name="adj2" fmla="val 50000"/>
            </a:avLst>
          </a:prstGeom>
          <a:solidFill>
            <a:srgbClr val="0DB7C4"/>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400"/>
            </a:pPr>
            <a:endParaRPr sz="1867">
              <a:solidFill>
                <a:schemeClr val="dk1"/>
              </a:solidFill>
              <a:latin typeface="Arial"/>
              <a:ea typeface="Arial"/>
              <a:cs typeface="Arial"/>
              <a:sym typeface="Arial"/>
            </a:endParaRPr>
          </a:p>
        </p:txBody>
      </p:sp>
      <p:pic>
        <p:nvPicPr>
          <p:cNvPr id="177" name="Google Shape;177;p10"/>
          <p:cNvPicPr preferRelativeResize="0"/>
          <p:nvPr/>
        </p:nvPicPr>
        <p:blipFill rotWithShape="1">
          <a:blip r:embed="rId6">
            <a:alphaModFix/>
          </a:blip>
          <a:srcRect/>
          <a:stretch/>
        </p:blipFill>
        <p:spPr>
          <a:xfrm>
            <a:off x="4670686" y="4493133"/>
            <a:ext cx="2322196" cy="1967120"/>
          </a:xfrm>
          <a:prstGeom prst="rect">
            <a:avLst/>
          </a:prstGeom>
          <a:noFill/>
          <a:ln>
            <a:noFill/>
          </a:ln>
        </p:spPr>
      </p:pic>
      <p:sp>
        <p:nvSpPr>
          <p:cNvPr id="178" name="Google Shape;178;p10"/>
          <p:cNvSpPr/>
          <p:nvPr/>
        </p:nvSpPr>
        <p:spPr>
          <a:xfrm rot="10800000">
            <a:off x="4133057" y="5423335"/>
            <a:ext cx="570767" cy="252248"/>
          </a:xfrm>
          <a:prstGeom prst="leftArrow">
            <a:avLst>
              <a:gd name="adj1" fmla="val 50000"/>
              <a:gd name="adj2" fmla="val 50000"/>
            </a:avLst>
          </a:prstGeom>
          <a:solidFill>
            <a:srgbClr val="0DB7C4"/>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400"/>
            </a:pPr>
            <a:endParaRPr sz="1867">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ctrTitle"/>
          </p:nvPr>
        </p:nvSpPr>
        <p:spPr>
          <a:xfrm>
            <a:off x="914401" y="2382347"/>
            <a:ext cx="10576911" cy="1554797"/>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3. Second / Next Gen Sequencing</a:t>
            </a:r>
            <a:endParaRPr>
              <a:solidFill>
                <a:schemeClr val="tx1"/>
              </a:solidFill>
            </a:endParaRPr>
          </a:p>
        </p:txBody>
      </p:sp>
      <p:sp>
        <p:nvSpPr>
          <p:cNvPr id="184" name="Google Shape;184;p11"/>
          <p:cNvSpPr txBox="1">
            <a:spLocks noGrp="1"/>
          </p:cNvSpPr>
          <p:nvPr>
            <p:ph type="subTitle" idx="1"/>
          </p:nvPr>
        </p:nvSpPr>
        <p:spPr>
          <a:xfrm>
            <a:off x="914400" y="4109667"/>
            <a:ext cx="9469821"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Less Costly methods, mostly Short Read Sequences, High number of reads</a:t>
            </a:r>
            <a:endParaRPr>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74045" y="683064"/>
            <a:ext cx="331227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454/Roche (2005)</a:t>
            </a:r>
            <a:endParaRPr/>
          </a:p>
        </p:txBody>
      </p:sp>
      <p:sp>
        <p:nvSpPr>
          <p:cNvPr id="190" name="Google Shape;190;p12"/>
          <p:cNvSpPr txBox="1">
            <a:spLocks noGrp="1"/>
          </p:cNvSpPr>
          <p:nvPr>
            <p:ph type="body" idx="1"/>
          </p:nvPr>
        </p:nvSpPr>
        <p:spPr>
          <a:xfrm>
            <a:off x="1404791" y="1898802"/>
            <a:ext cx="5433940" cy="3692703"/>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Pyrosequencing technique</a:t>
            </a:r>
            <a:endParaRPr/>
          </a:p>
          <a:p>
            <a:pPr marL="380990" indent="-262460">
              <a:lnSpc>
                <a:spcPct val="100000"/>
              </a:lnSpc>
              <a:buSzPts val="1400"/>
              <a:buNone/>
            </a:pP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Long Read Sequencing (length up to 700 bps)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Accuracy 99.9%</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Can sequence up to 1 Million reads/run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Fast (around 24 hours/run)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Expensive (costs around $10 per 1 million base)</a:t>
            </a:r>
            <a:endParaRPr/>
          </a:p>
          <a:p>
            <a:pPr marL="380990" indent="-262460">
              <a:lnSpc>
                <a:spcPct val="100000"/>
              </a:lnSpc>
              <a:buSzPts val="1400"/>
              <a:buNone/>
            </a:pPr>
            <a:endParaRPr sz="1867">
              <a:latin typeface="Dosis"/>
              <a:ea typeface="Dosis"/>
              <a:cs typeface="Dosis"/>
              <a:sym typeface="Dosis"/>
            </a:endParaRPr>
          </a:p>
        </p:txBody>
      </p:sp>
      <p:pic>
        <p:nvPicPr>
          <p:cNvPr id="191" name="Google Shape;191;p12"/>
          <p:cNvPicPr preferRelativeResize="0"/>
          <p:nvPr/>
        </p:nvPicPr>
        <p:blipFill rotWithShape="1">
          <a:blip r:embed="rId3">
            <a:alphaModFix/>
          </a:blip>
          <a:srcRect/>
          <a:stretch/>
        </p:blipFill>
        <p:spPr>
          <a:xfrm>
            <a:off x="7609489" y="1656255"/>
            <a:ext cx="3587531" cy="358753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1074045" y="683064"/>
            <a:ext cx="331227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ABI SOLiD (2006)</a:t>
            </a:r>
            <a:endParaRPr/>
          </a:p>
        </p:txBody>
      </p:sp>
      <p:sp>
        <p:nvSpPr>
          <p:cNvPr id="198" name="Google Shape;198;p13"/>
          <p:cNvSpPr txBox="1">
            <a:spLocks noGrp="1"/>
          </p:cNvSpPr>
          <p:nvPr>
            <p:ph type="body" idx="1"/>
          </p:nvPr>
        </p:nvSpPr>
        <p:spPr>
          <a:xfrm>
            <a:off x="6253563" y="1772679"/>
            <a:ext cx="5602107" cy="3608619"/>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SOLiD (Sequence by Ligation)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Short Read Sequencing (length up to 100 bps)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Accuracy 99.9%</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Can sequence up to 1.4 Billion reads/run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Time around 1-2 weeks, Slower than other sequencers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Cheap (costs around $0.13 per 1 million base)</a:t>
            </a:r>
            <a:endParaRPr sz="1867">
              <a:latin typeface="Dosis"/>
              <a:ea typeface="Dosis"/>
              <a:cs typeface="Dosis"/>
              <a:sym typeface="Dosis"/>
            </a:endParaRPr>
          </a:p>
        </p:txBody>
      </p:sp>
      <p:pic>
        <p:nvPicPr>
          <p:cNvPr id="197" name="Google Shape;197;p13"/>
          <p:cNvPicPr preferRelativeResize="0"/>
          <p:nvPr/>
        </p:nvPicPr>
        <p:blipFill rotWithShape="1">
          <a:blip r:embed="rId3">
            <a:alphaModFix/>
          </a:blip>
          <a:srcRect/>
          <a:stretch/>
        </p:blipFill>
        <p:spPr>
          <a:xfrm>
            <a:off x="1352332" y="1894899"/>
            <a:ext cx="4056993" cy="37564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1074044" y="683064"/>
            <a:ext cx="4069019"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Illumina / Solexa (2007)</a:t>
            </a:r>
            <a:endParaRPr/>
          </a:p>
        </p:txBody>
      </p:sp>
      <p:sp>
        <p:nvSpPr>
          <p:cNvPr id="204" name="Google Shape;204;p14"/>
          <p:cNvSpPr txBox="1">
            <a:spLocks noGrp="1"/>
          </p:cNvSpPr>
          <p:nvPr>
            <p:ph type="body" idx="1"/>
          </p:nvPr>
        </p:nvSpPr>
        <p:spPr>
          <a:xfrm>
            <a:off x="1404791" y="1898802"/>
            <a:ext cx="5433940" cy="3692703"/>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Sequencing by Synthesis</a:t>
            </a:r>
            <a:endParaRPr/>
          </a:p>
          <a:p>
            <a:pPr marL="380990" indent="-262460">
              <a:lnSpc>
                <a:spcPct val="100000"/>
              </a:lnSpc>
              <a:buSzPts val="1400"/>
              <a:buNone/>
            </a:pP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Short Read Sequencing (length up to 300 bps)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Accuracy 99.9%</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Can sequence up to 3 Billion reads/run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Moderately Slow (around 1-11 days/run)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Expensive Equipment, run cost is low (costs around $0.05-$0.15)</a:t>
            </a:r>
            <a:endParaRPr/>
          </a:p>
          <a:p>
            <a:pPr marL="380990" indent="-262460">
              <a:lnSpc>
                <a:spcPct val="100000"/>
              </a:lnSpc>
              <a:buSzPts val="1400"/>
              <a:buNone/>
            </a:pPr>
            <a:endParaRPr sz="1867">
              <a:latin typeface="Dosis"/>
              <a:ea typeface="Dosis"/>
              <a:cs typeface="Dosis"/>
              <a:sym typeface="Dosis"/>
            </a:endParaRPr>
          </a:p>
        </p:txBody>
      </p:sp>
      <p:pic>
        <p:nvPicPr>
          <p:cNvPr id="205" name="Google Shape;205;p14"/>
          <p:cNvPicPr preferRelativeResize="0"/>
          <p:nvPr/>
        </p:nvPicPr>
        <p:blipFill rotWithShape="1">
          <a:blip r:embed="rId3">
            <a:alphaModFix/>
          </a:blip>
          <a:srcRect/>
          <a:stretch/>
        </p:blipFill>
        <p:spPr>
          <a:xfrm>
            <a:off x="7006896" y="1996897"/>
            <a:ext cx="4936739" cy="338132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914401" y="1695670"/>
            <a:ext cx="10829159" cy="2241473"/>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4. Third / Next-Next Gen Sequencing</a:t>
            </a:r>
            <a:endParaRPr>
              <a:solidFill>
                <a:schemeClr val="tx1"/>
              </a:solidFill>
            </a:endParaRPr>
          </a:p>
        </p:txBody>
      </p:sp>
      <p:sp>
        <p:nvSpPr>
          <p:cNvPr id="211" name="Google Shape;211;p15"/>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Long reads, Higher error rate</a:t>
            </a:r>
            <a:endParaRPr>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870644" y="653997"/>
            <a:ext cx="4503600" cy="71120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Pacific Biosciences (PacBio)</a:t>
            </a:r>
            <a:endParaRPr/>
          </a:p>
        </p:txBody>
      </p:sp>
      <p:sp>
        <p:nvSpPr>
          <p:cNvPr id="218" name="Google Shape;218;p16"/>
          <p:cNvSpPr txBox="1">
            <a:spLocks noGrp="1"/>
          </p:cNvSpPr>
          <p:nvPr>
            <p:ph type="body" idx="1"/>
          </p:nvPr>
        </p:nvSpPr>
        <p:spPr>
          <a:xfrm>
            <a:off x="6050163" y="1743612"/>
            <a:ext cx="5602000" cy="3608800"/>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Single Molecule Real Time Sequencing</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Long Read Sequencing (length up to 40,000 bps)</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Accuracy 87%</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Can sequence up to 500-1000 Mega reads/run</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Time around 30 minutes – 4 hours, Faster</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Expensive Equipment, run cost is low (costs around $0.13-$0.60)</a:t>
            </a:r>
            <a:endParaRPr sz="1867">
              <a:latin typeface="Dosis"/>
              <a:ea typeface="Dosis"/>
              <a:cs typeface="Dosis"/>
              <a:sym typeface="Dosis"/>
            </a:endParaRPr>
          </a:p>
        </p:txBody>
      </p:sp>
      <p:pic>
        <p:nvPicPr>
          <p:cNvPr id="217" name="Google Shape;217;p16"/>
          <p:cNvPicPr preferRelativeResize="0"/>
          <p:nvPr/>
        </p:nvPicPr>
        <p:blipFill rotWithShape="1">
          <a:blip r:embed="rId3">
            <a:alphaModFix/>
          </a:blip>
          <a:srcRect/>
          <a:stretch/>
        </p:blipFill>
        <p:spPr>
          <a:xfrm>
            <a:off x="1124406" y="2032711"/>
            <a:ext cx="4836988" cy="327747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1074045" y="683064"/>
            <a:ext cx="586278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Oxford Nanopore</a:t>
            </a:r>
            <a:endParaRPr/>
          </a:p>
        </p:txBody>
      </p:sp>
      <p:sp>
        <p:nvSpPr>
          <p:cNvPr id="225" name="Google Shape;225;p17"/>
          <p:cNvSpPr txBox="1">
            <a:spLocks noGrp="1"/>
          </p:cNvSpPr>
          <p:nvPr>
            <p:ph type="body" idx="1"/>
          </p:nvPr>
        </p:nvSpPr>
        <p:spPr>
          <a:xfrm>
            <a:off x="1074044" y="1960851"/>
            <a:ext cx="5602107" cy="4219231"/>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Nanopore sequencing</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Very Long Read Sequencing (length up 500 kb), Portable</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Accuracy 92-97%</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Depends on read length selected by user</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Time around 1 minutes – 48 hours, Faster</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Expensive Equipment, run cost is low (costs around $500-$999 per flow cell)</a:t>
            </a:r>
            <a:endParaRPr sz="1867">
              <a:latin typeface="Dosis"/>
              <a:ea typeface="Dosis"/>
              <a:cs typeface="Dosis"/>
              <a:sym typeface="Dosis"/>
            </a:endParaRPr>
          </a:p>
        </p:txBody>
      </p:sp>
      <p:pic>
        <p:nvPicPr>
          <p:cNvPr id="224" name="Google Shape;224;p17"/>
          <p:cNvPicPr preferRelativeResize="0"/>
          <p:nvPr/>
        </p:nvPicPr>
        <p:blipFill rotWithShape="1">
          <a:blip r:embed="rId3">
            <a:alphaModFix/>
          </a:blip>
          <a:srcRect/>
          <a:stretch/>
        </p:blipFill>
        <p:spPr>
          <a:xfrm>
            <a:off x="7257353" y="2493375"/>
            <a:ext cx="4610543" cy="307609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ctrTitle"/>
          </p:nvPr>
        </p:nvSpPr>
        <p:spPr>
          <a:xfrm>
            <a:off x="914401" y="2676635"/>
            <a:ext cx="10899228" cy="1260508"/>
          </a:xfrm>
          <a:prstGeom prst="rect">
            <a:avLst/>
          </a:prstGeom>
          <a:noFill/>
          <a:ln>
            <a:noFill/>
          </a:ln>
        </p:spPr>
        <p:txBody>
          <a:bodyPr spcFirstLastPara="1" vert="horz" wrap="square" lIns="121900" tIns="121900" rIns="121900" bIns="121900" rtlCol="0" anchor="b" anchorCtr="0">
            <a:noAutofit/>
          </a:bodyPr>
          <a:lstStyle/>
          <a:p>
            <a:r>
              <a:rPr lang="en-US"/>
              <a:t>5. Miscellaneous Terms</a:t>
            </a:r>
            <a:endParaRPr/>
          </a:p>
        </p:txBody>
      </p:sp>
      <p:sp>
        <p:nvSpPr>
          <p:cNvPr id="231" name="Google Shape;231;p18"/>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t>Some comparisons, terms etc.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ctrTitle" idx="4294967295"/>
          </p:nvPr>
        </p:nvSpPr>
        <p:spPr>
          <a:xfrm>
            <a:off x="0" y="250825"/>
            <a:ext cx="9655175" cy="1316038"/>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Oligonucleotide</a:t>
            </a:r>
            <a:endParaRPr sz="7200">
              <a:solidFill>
                <a:srgbClr val="0DB7C4"/>
              </a:solidFill>
              <a:latin typeface="Dosis"/>
              <a:ea typeface="Dosis"/>
              <a:cs typeface="Dosis"/>
              <a:sym typeface="Dosis"/>
            </a:endParaRPr>
          </a:p>
        </p:txBody>
      </p:sp>
      <p:sp>
        <p:nvSpPr>
          <p:cNvPr id="237" name="Google Shape;237;p19"/>
          <p:cNvSpPr txBox="1">
            <a:spLocks noGrp="1"/>
          </p:cNvSpPr>
          <p:nvPr>
            <p:ph type="subTitle" idx="4294967295"/>
          </p:nvPr>
        </p:nvSpPr>
        <p:spPr>
          <a:xfrm>
            <a:off x="0" y="2316163"/>
            <a:ext cx="6021388" cy="2614612"/>
          </a:xfrm>
          <a:prstGeom prst="rect">
            <a:avLst/>
          </a:prstGeom>
          <a:noFill/>
          <a:ln>
            <a:noFill/>
          </a:ln>
        </p:spPr>
        <p:txBody>
          <a:bodyPr spcFirstLastPara="1" vert="horz" wrap="square" lIns="121900" tIns="121900" rIns="121900" bIns="121900" rtlCol="0" anchor="t" anchorCtr="0">
            <a:noAutofit/>
          </a:bodyPr>
          <a:lstStyle/>
          <a:p>
            <a:pPr marL="48259" marR="6773" indent="-48259">
              <a:lnSpc>
                <a:spcPct val="150000"/>
              </a:lnSpc>
              <a:spcBef>
                <a:spcPts val="0"/>
              </a:spcBef>
              <a:buClr>
                <a:schemeClr val="accent6"/>
              </a:buClr>
              <a:buSzPts val="1400"/>
              <a:buFont typeface="Source Sans Pro"/>
              <a:buChar char="▹"/>
            </a:pPr>
            <a:r>
              <a:rPr lang="en-US" sz="1867" u="sng">
                <a:solidFill>
                  <a:schemeClr val="accent6"/>
                </a:solidFill>
                <a:latin typeface="Dosis"/>
                <a:ea typeface="Dosis"/>
                <a:cs typeface="Dosis"/>
                <a:sym typeface="Dosis"/>
              </a:rPr>
              <a:t>Short sequences of DNA or RNA</a:t>
            </a:r>
            <a:endParaRPr sz="4000" u="sng">
              <a:solidFill>
                <a:schemeClr val="accent6"/>
              </a:solidFill>
              <a:latin typeface="Source Sans Pro"/>
              <a:ea typeface="Source Sans Pro"/>
              <a:cs typeface="Source Sans Pro"/>
              <a:sym typeface="Source Sans Pro"/>
            </a:endParaRPr>
          </a:p>
          <a:p>
            <a:pPr marL="48259" marR="6773" indent="-48259">
              <a:lnSpc>
                <a:spcPct val="150000"/>
              </a:lnSpc>
              <a:spcBef>
                <a:spcPts val="800"/>
              </a:spcBef>
              <a:buClr>
                <a:schemeClr val="accent6"/>
              </a:buClr>
              <a:buSzPts val="1400"/>
              <a:buFont typeface="Source Sans Pro"/>
              <a:buChar char="▹"/>
            </a:pPr>
            <a:r>
              <a:rPr lang="en-US" sz="1867" u="sng">
                <a:solidFill>
                  <a:schemeClr val="accent6"/>
                </a:solidFill>
                <a:latin typeface="Dosis"/>
                <a:ea typeface="Dosis"/>
                <a:cs typeface="Dosis"/>
                <a:sym typeface="Dosis"/>
              </a:rPr>
              <a:t>Typically less than 20bp</a:t>
            </a:r>
            <a:endParaRPr sz="4000" u="sng">
              <a:solidFill>
                <a:schemeClr val="accent6"/>
              </a:solidFill>
              <a:latin typeface="Source Sans Pro"/>
              <a:ea typeface="Source Sans Pro"/>
              <a:cs typeface="Source Sans Pro"/>
              <a:sym typeface="Source Sans Pro"/>
            </a:endParaRPr>
          </a:p>
          <a:p>
            <a:pPr marL="48259" marR="6773" indent="-48259">
              <a:lnSpc>
                <a:spcPct val="150000"/>
              </a:lnSpc>
              <a:spcBef>
                <a:spcPts val="800"/>
              </a:spcBef>
              <a:buClr>
                <a:schemeClr val="accent6"/>
              </a:buClr>
              <a:buSzPts val="1400"/>
              <a:buFont typeface="Source Sans Pro"/>
              <a:buChar char="▹"/>
            </a:pPr>
            <a:r>
              <a:rPr lang="en-US" sz="1867" u="sng">
                <a:solidFill>
                  <a:schemeClr val="accent6"/>
                </a:solidFill>
                <a:latin typeface="Dosis"/>
                <a:ea typeface="Dosis"/>
                <a:cs typeface="Dosis"/>
                <a:sym typeface="Dosis"/>
              </a:rPr>
              <a:t>Oligonucleotide of ‘k’ bases length is called k-mer. </a:t>
            </a:r>
            <a:endParaRPr sz="4000" u="sng">
              <a:solidFill>
                <a:schemeClr val="accent6"/>
              </a:solidFill>
              <a:latin typeface="Source Sans Pro"/>
              <a:ea typeface="Source Sans Pro"/>
              <a:cs typeface="Source Sans Pro"/>
              <a:sym typeface="Source Sans Pro"/>
            </a:endParaRPr>
          </a:p>
          <a:p>
            <a:pPr marL="48259" marR="6773" indent="0">
              <a:lnSpc>
                <a:spcPct val="150000"/>
              </a:lnSpc>
              <a:spcBef>
                <a:spcPts val="800"/>
              </a:spcBef>
              <a:buClr>
                <a:srgbClr val="0DB7C4"/>
              </a:buClr>
              <a:buSzPts val="1800"/>
              <a:buNone/>
            </a:pPr>
            <a:endParaRPr sz="2400" u="sng">
              <a:solidFill>
                <a:schemeClr val="accent6"/>
              </a:solidFill>
              <a:latin typeface="Dosis"/>
              <a:ea typeface="Dosis"/>
              <a:cs typeface="Dosis"/>
              <a:sym typeface="Dosis"/>
            </a:endParaRPr>
          </a:p>
        </p:txBody>
      </p:sp>
      <p:grpSp>
        <p:nvGrpSpPr>
          <p:cNvPr id="238" name="Google Shape;238;p19"/>
          <p:cNvGrpSpPr/>
          <p:nvPr/>
        </p:nvGrpSpPr>
        <p:grpSpPr>
          <a:xfrm>
            <a:off x="10455494" y="4242338"/>
            <a:ext cx="427197" cy="427169"/>
            <a:chOff x="1951075" y="2333250"/>
            <a:chExt cx="381200" cy="381175"/>
          </a:xfrm>
        </p:grpSpPr>
        <p:sp>
          <p:nvSpPr>
            <p:cNvPr id="239" name="Google Shape;239;p1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40" name="Google Shape;240;p1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41" name="Google Shape;241;p1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42" name="Google Shape;242;p1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grpSp>
      <p:grpSp>
        <p:nvGrpSpPr>
          <p:cNvPr id="243" name="Google Shape;243;p19"/>
          <p:cNvGrpSpPr/>
          <p:nvPr/>
        </p:nvGrpSpPr>
        <p:grpSpPr>
          <a:xfrm>
            <a:off x="8179826" y="1662772"/>
            <a:ext cx="427169" cy="427169"/>
            <a:chOff x="1278900" y="2333250"/>
            <a:chExt cx="381175" cy="381175"/>
          </a:xfrm>
        </p:grpSpPr>
        <p:sp>
          <p:nvSpPr>
            <p:cNvPr id="244" name="Google Shape;244;p1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45" name="Google Shape;245;p1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46" name="Google Shape;246;p1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47" name="Google Shape;247;p1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248" name="Google Shape;248;p19"/>
          <p:cNvPicPr preferRelativeResize="0"/>
          <p:nvPr/>
        </p:nvPicPr>
        <p:blipFill rotWithShape="1">
          <a:blip r:embed="rId3">
            <a:alphaModFix/>
          </a:blip>
          <a:srcRect/>
          <a:stretch/>
        </p:blipFill>
        <p:spPr>
          <a:xfrm rot="5400000">
            <a:off x="7197244" y="1863836"/>
            <a:ext cx="5079059" cy="2861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1653630" y="648148"/>
            <a:ext cx="9803264" cy="758952"/>
          </a:xfrm>
          <a:prstGeom prst="rect">
            <a:avLst/>
          </a:prstGeom>
          <a:solidFill>
            <a:schemeClr val="lt1"/>
          </a:solidFill>
          <a:ln>
            <a:noFill/>
          </a:ln>
        </p:spPr>
        <p:txBody>
          <a:bodyPr spcFirstLastPara="1" vert="horz" wrap="square" lIns="91425" tIns="45700" rIns="91425" bIns="45700" rtlCol="0" anchor="b" anchorCtr="0">
            <a:normAutofit fontScale="90000"/>
          </a:bodyPr>
          <a:lstStyle/>
          <a:p>
            <a:pPr algn="ctr">
              <a:spcBef>
                <a:spcPts val="0"/>
              </a:spcBef>
              <a:buClr>
                <a:srgbClr val="7A9798"/>
              </a:buClr>
              <a:buSzPct val="110000"/>
            </a:pPr>
            <a:r>
              <a:rPr lang="en-US" dirty="0"/>
              <a:t>Applications of computer for chemistry in Industry</a:t>
            </a:r>
            <a:endParaRPr dirty="0"/>
          </a:p>
        </p:txBody>
      </p:sp>
      <p:sp>
        <p:nvSpPr>
          <p:cNvPr id="110" name="Google Shape;110;p7"/>
          <p:cNvSpPr txBox="1">
            <a:spLocks noGrp="1"/>
          </p:cNvSpPr>
          <p:nvPr>
            <p:ph idx="1"/>
          </p:nvPr>
        </p:nvSpPr>
        <p:spPr>
          <a:xfrm>
            <a:off x="18257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a:spcBef>
                <a:spcPts val="0"/>
              </a:spcBef>
              <a:buSzPts val="2295"/>
              <a:buFont typeface="Wingdings" panose="05000000000000000000" pitchFamily="2" charset="2"/>
              <a:buChar char="§"/>
            </a:pPr>
            <a:r>
              <a:rPr lang="en-US" b="1" dirty="0"/>
              <a:t>DCS (distributed control system)</a:t>
            </a:r>
            <a:endParaRPr dirty="0"/>
          </a:p>
          <a:p>
            <a:pPr>
              <a:spcBef>
                <a:spcPts val="540"/>
              </a:spcBef>
              <a:buSzPts val="2295"/>
              <a:buFont typeface="Wingdings" panose="05000000000000000000" pitchFamily="2" charset="2"/>
              <a:buChar char="§"/>
            </a:pPr>
            <a:r>
              <a:rPr lang="en-US" dirty="0"/>
              <a:t>A distributed control system (DCS) is </a:t>
            </a:r>
            <a:r>
              <a:rPr lang="en-US" b="1" dirty="0"/>
              <a:t>a </a:t>
            </a:r>
            <a:r>
              <a:rPr lang="en-US" dirty="0"/>
              <a:t>computerized control system for a process or plant usually with many control loops.</a:t>
            </a:r>
            <a:endParaRPr dirty="0"/>
          </a:p>
          <a:p>
            <a:pPr marL="431483" indent="-285750">
              <a:spcBef>
                <a:spcPts val="540"/>
              </a:spcBef>
              <a:buSzPts val="2295"/>
              <a:buFont typeface="Wingdings" panose="05000000000000000000" pitchFamily="2" charset="2"/>
              <a:buChar char="§"/>
            </a:pPr>
            <a:endParaRPr dirty="0"/>
          </a:p>
          <a:p>
            <a:pPr>
              <a:spcBef>
                <a:spcPts val="540"/>
              </a:spcBef>
              <a:buSzPts val="2295"/>
              <a:buFont typeface="Wingdings" panose="05000000000000000000" pitchFamily="2" charset="2"/>
              <a:buChar char="§"/>
            </a:pPr>
            <a:r>
              <a:rPr lang="en-US" b="1" dirty="0"/>
              <a:t>Chromatography</a:t>
            </a:r>
            <a:endParaRPr dirty="0"/>
          </a:p>
          <a:p>
            <a:pPr>
              <a:spcBef>
                <a:spcPts val="540"/>
              </a:spcBef>
              <a:spcAft>
                <a:spcPts val="1200"/>
              </a:spcAft>
              <a:buSzPts val="2295"/>
              <a:buFont typeface="Wingdings" panose="05000000000000000000" pitchFamily="2" charset="2"/>
              <a:buChar char="§"/>
            </a:pPr>
            <a:r>
              <a:rPr lang="en-US" dirty="0"/>
              <a:t>Chromatography is an analytical technique commonly used for separating a mixture of chemical substances into its individual components.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ctrTitle" idx="4294967295"/>
          </p:nvPr>
        </p:nvSpPr>
        <p:spPr>
          <a:xfrm>
            <a:off x="1933575" y="160338"/>
            <a:ext cx="10258425" cy="1182687"/>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Denaturation and Annealing</a:t>
            </a:r>
            <a:endParaRPr sz="7200">
              <a:solidFill>
                <a:srgbClr val="0DB7C4"/>
              </a:solidFill>
              <a:latin typeface="Dosis"/>
              <a:ea typeface="Dosis"/>
              <a:cs typeface="Dosis"/>
              <a:sym typeface="Dosis"/>
            </a:endParaRPr>
          </a:p>
        </p:txBody>
      </p:sp>
      <p:sp>
        <p:nvSpPr>
          <p:cNvPr id="254" name="Google Shape;254;p20"/>
          <p:cNvSpPr txBox="1">
            <a:spLocks noGrp="1"/>
          </p:cNvSpPr>
          <p:nvPr>
            <p:ph type="subTitle" idx="4294967295"/>
          </p:nvPr>
        </p:nvSpPr>
        <p:spPr>
          <a:xfrm>
            <a:off x="7451725" y="1401763"/>
            <a:ext cx="4740275" cy="4306887"/>
          </a:xfrm>
          <a:prstGeom prst="rect">
            <a:avLst/>
          </a:prstGeom>
          <a:noFill/>
          <a:ln>
            <a:noFill/>
          </a:ln>
        </p:spPr>
        <p:txBody>
          <a:bodyPr spcFirstLastPara="1" vert="horz" wrap="square" lIns="121900" tIns="121900" rIns="121900" bIns="121900" rtlCol="0" anchor="t" anchorCtr="0">
            <a:noAutofit/>
          </a:bodyPr>
          <a:lstStyle/>
          <a:p>
            <a:pPr marL="16933" marR="6773" indent="0">
              <a:lnSpc>
                <a:spcPct val="100000"/>
              </a:lnSpc>
              <a:spcBef>
                <a:spcPts val="0"/>
              </a:spcBef>
              <a:buClr>
                <a:srgbClr val="0DB7C4"/>
              </a:buClr>
              <a:buSzPts val="1800"/>
              <a:buNone/>
            </a:pPr>
            <a:r>
              <a:rPr lang="en-US" sz="2400" b="1">
                <a:solidFill>
                  <a:srgbClr val="000000"/>
                </a:solidFill>
                <a:highlight>
                  <a:srgbClr val="FFFF00"/>
                </a:highlight>
                <a:latin typeface="Dosis"/>
                <a:ea typeface="Dosis"/>
                <a:cs typeface="Dosis"/>
                <a:sym typeface="Dosis"/>
              </a:rPr>
              <a:t>Denaturation</a:t>
            </a:r>
            <a:br>
              <a:rPr lang="en-US" sz="2400" b="1">
                <a:solidFill>
                  <a:srgbClr val="000000"/>
                </a:solidFill>
                <a:highlight>
                  <a:srgbClr val="FFFF00"/>
                </a:highlight>
                <a:latin typeface="Dosis"/>
                <a:ea typeface="Dosis"/>
                <a:cs typeface="Dosis"/>
                <a:sym typeface="Dosis"/>
              </a:rPr>
            </a:br>
            <a:r>
              <a:rPr lang="en-US" sz="2400" b="1">
                <a:solidFill>
                  <a:srgbClr val="000000"/>
                </a:solidFill>
                <a:highlight>
                  <a:srgbClr val="FFFF00"/>
                </a:highlight>
                <a:latin typeface="Dosis"/>
                <a:ea typeface="Dosis"/>
                <a:cs typeface="Dosis"/>
                <a:sym typeface="Dosis"/>
              </a:rPr>
              <a:t>	- </a:t>
            </a:r>
            <a:r>
              <a:rPr lang="en-US" sz="1867" b="1">
                <a:solidFill>
                  <a:srgbClr val="000000"/>
                </a:solidFill>
                <a:highlight>
                  <a:srgbClr val="FFFF00"/>
                </a:highlight>
                <a:latin typeface="Dosis"/>
                <a:ea typeface="Dosis"/>
                <a:cs typeface="Dosis"/>
                <a:sym typeface="Dosis"/>
              </a:rPr>
              <a:t>Energy of heat pull apart two DNA 	    	    strands</a:t>
            </a:r>
            <a:br>
              <a:rPr lang="en-US" sz="2400" b="1">
                <a:solidFill>
                  <a:srgbClr val="000000"/>
                </a:solidFill>
                <a:highlight>
                  <a:srgbClr val="FFFF00"/>
                </a:highlight>
                <a:latin typeface="Dosis"/>
                <a:ea typeface="Dosis"/>
                <a:cs typeface="Dosis"/>
                <a:sym typeface="Dosis"/>
              </a:rPr>
            </a:br>
            <a:r>
              <a:rPr lang="en-US" sz="2400" b="1">
                <a:solidFill>
                  <a:srgbClr val="000000"/>
                </a:solidFill>
                <a:highlight>
                  <a:srgbClr val="FFFF00"/>
                </a:highlight>
                <a:latin typeface="Dosis"/>
                <a:ea typeface="Dosis"/>
                <a:cs typeface="Dosis"/>
                <a:sym typeface="Dosis"/>
              </a:rPr>
              <a:t>	- </a:t>
            </a:r>
            <a:r>
              <a:rPr lang="en-US" sz="1867" b="1">
                <a:solidFill>
                  <a:srgbClr val="000000"/>
                </a:solidFill>
                <a:highlight>
                  <a:srgbClr val="FFFF00"/>
                </a:highlight>
                <a:latin typeface="Dosis"/>
                <a:ea typeface="Dosis"/>
                <a:cs typeface="Dosis"/>
                <a:sym typeface="Dosis"/>
              </a:rPr>
              <a:t>Happens at a critical temperature 	    	    denoted T</a:t>
            </a:r>
            <a:r>
              <a:rPr lang="en-US" sz="1867" b="1" baseline="-25000">
                <a:solidFill>
                  <a:srgbClr val="000000"/>
                </a:solidFill>
                <a:highlight>
                  <a:srgbClr val="FFFF00"/>
                </a:highlight>
                <a:latin typeface="Dosis"/>
                <a:ea typeface="Dosis"/>
                <a:cs typeface="Dosis"/>
                <a:sym typeface="Dosis"/>
              </a:rPr>
              <a:t>m</a:t>
            </a:r>
            <a:endParaRPr sz="2400" b="1">
              <a:solidFill>
                <a:srgbClr val="000000"/>
              </a:solidFill>
              <a:highlight>
                <a:srgbClr val="FFFF00"/>
              </a:highlight>
              <a:latin typeface="Dosis"/>
              <a:ea typeface="Dosis"/>
              <a:cs typeface="Dosis"/>
              <a:sym typeface="Dosis"/>
            </a:endParaRPr>
          </a:p>
          <a:p>
            <a:pPr marL="16086" marR="6773" indent="0">
              <a:lnSpc>
                <a:spcPct val="100000"/>
              </a:lnSpc>
              <a:spcBef>
                <a:spcPts val="800"/>
              </a:spcBef>
              <a:buClr>
                <a:srgbClr val="0DB7C4"/>
              </a:buClr>
              <a:buSzPts val="1800"/>
              <a:buNone/>
            </a:pPr>
            <a:r>
              <a:rPr lang="en-US" sz="2400" b="1">
                <a:solidFill>
                  <a:srgbClr val="000000"/>
                </a:solidFill>
                <a:highlight>
                  <a:srgbClr val="FFFF00"/>
                </a:highlight>
                <a:latin typeface="Dosis"/>
                <a:ea typeface="Dosis"/>
                <a:cs typeface="Dosis"/>
                <a:sym typeface="Dosis"/>
              </a:rPr>
              <a:t>Annealing</a:t>
            </a:r>
            <a:endParaRPr sz="1867" b="1">
              <a:solidFill>
                <a:srgbClr val="000000"/>
              </a:solidFill>
              <a:highlight>
                <a:srgbClr val="FFFF00"/>
              </a:highlight>
              <a:latin typeface="Dosis"/>
              <a:ea typeface="Dosis"/>
              <a:cs typeface="Dosis"/>
              <a:sym typeface="Dosis"/>
            </a:endParaRPr>
          </a:p>
          <a:p>
            <a:pPr marL="16086" marR="6773" indent="0">
              <a:lnSpc>
                <a:spcPct val="100000"/>
              </a:lnSpc>
              <a:spcBef>
                <a:spcPts val="800"/>
              </a:spcBef>
              <a:buClr>
                <a:srgbClr val="0DB7C4"/>
              </a:buClr>
              <a:buSzPts val="1400"/>
              <a:buNone/>
            </a:pPr>
            <a:r>
              <a:rPr lang="en-US" sz="1867" b="1">
                <a:solidFill>
                  <a:srgbClr val="000000"/>
                </a:solidFill>
                <a:highlight>
                  <a:srgbClr val="FFFF00"/>
                </a:highlight>
                <a:latin typeface="Dosis"/>
                <a:ea typeface="Dosis"/>
                <a:cs typeface="Dosis"/>
                <a:sym typeface="Dosis"/>
              </a:rPr>
              <a:t>          - Decrease temperature, and strands are joined back together</a:t>
            </a:r>
            <a:endParaRPr sz="4000" b="1">
              <a:solidFill>
                <a:srgbClr val="000000"/>
              </a:solidFill>
              <a:highlight>
                <a:srgbClr val="FFFF00"/>
              </a:highlight>
              <a:latin typeface="Source Sans Pro"/>
              <a:ea typeface="Source Sans Pro"/>
              <a:cs typeface="Source Sans Pro"/>
              <a:sym typeface="Source Sans Pro"/>
            </a:endParaRPr>
          </a:p>
          <a:p>
            <a:pPr marL="16086" marR="6773" indent="0">
              <a:lnSpc>
                <a:spcPct val="100000"/>
              </a:lnSpc>
              <a:spcBef>
                <a:spcPts val="800"/>
              </a:spcBef>
              <a:buClr>
                <a:srgbClr val="0DB7C4"/>
              </a:buClr>
              <a:buSzPts val="1400"/>
              <a:buNone/>
            </a:pPr>
            <a:r>
              <a:rPr lang="en-US" sz="1867" b="1">
                <a:solidFill>
                  <a:srgbClr val="000000"/>
                </a:solidFill>
                <a:highlight>
                  <a:srgbClr val="FFFF00"/>
                </a:highlight>
                <a:latin typeface="Dosis"/>
                <a:ea typeface="Dosis"/>
                <a:cs typeface="Dosis"/>
                <a:sym typeface="Dosis"/>
              </a:rPr>
              <a:t>          - Only complementary bases will bond 	</a:t>
            </a:r>
            <a:endParaRPr sz="2400" b="1">
              <a:solidFill>
                <a:srgbClr val="000000"/>
              </a:solidFill>
              <a:highlight>
                <a:srgbClr val="FFFF00"/>
              </a:highlight>
              <a:latin typeface="Dosis"/>
              <a:ea typeface="Dosis"/>
              <a:cs typeface="Dosis"/>
              <a:sym typeface="Dosis"/>
            </a:endParaRPr>
          </a:p>
        </p:txBody>
      </p:sp>
      <p:grpSp>
        <p:nvGrpSpPr>
          <p:cNvPr id="255" name="Google Shape;255;p20"/>
          <p:cNvGrpSpPr/>
          <p:nvPr/>
        </p:nvGrpSpPr>
        <p:grpSpPr>
          <a:xfrm rot="10402625">
            <a:off x="7968079" y="7723099"/>
            <a:ext cx="2188317" cy="2819220"/>
            <a:chOff x="1278900" y="2333250"/>
            <a:chExt cx="381175" cy="381175"/>
          </a:xfrm>
        </p:grpSpPr>
        <p:sp>
          <p:nvSpPr>
            <p:cNvPr id="256" name="Google Shape;256;p2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57" name="Google Shape;257;p2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58" name="Google Shape;258;p2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59" name="Google Shape;259;p2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260" name="Google Shape;260;p20"/>
          <p:cNvSpPr/>
          <p:nvPr/>
        </p:nvSpPr>
        <p:spPr>
          <a:xfrm>
            <a:off x="1003784" y="1401867"/>
            <a:ext cx="5167600" cy="5020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ctrTitle" idx="4294967295"/>
          </p:nvPr>
        </p:nvSpPr>
        <p:spPr>
          <a:xfrm>
            <a:off x="0" y="1233488"/>
            <a:ext cx="7786688" cy="1285875"/>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Plasmid</a:t>
            </a:r>
            <a:endParaRPr sz="7200">
              <a:solidFill>
                <a:srgbClr val="0DB7C4"/>
              </a:solidFill>
              <a:latin typeface="Dosis"/>
              <a:ea typeface="Dosis"/>
              <a:cs typeface="Dosis"/>
              <a:sym typeface="Dosis"/>
            </a:endParaRPr>
          </a:p>
        </p:txBody>
      </p:sp>
      <p:sp>
        <p:nvSpPr>
          <p:cNvPr id="266" name="Google Shape;266;p21"/>
          <p:cNvSpPr txBox="1">
            <a:spLocks noGrp="1"/>
          </p:cNvSpPr>
          <p:nvPr>
            <p:ph type="subTitle" idx="4294967295"/>
          </p:nvPr>
        </p:nvSpPr>
        <p:spPr>
          <a:xfrm>
            <a:off x="0" y="2003425"/>
            <a:ext cx="5292725" cy="4854575"/>
          </a:xfrm>
          <a:prstGeom prst="rect">
            <a:avLst/>
          </a:prstGeom>
          <a:noFill/>
          <a:ln>
            <a:noFill/>
          </a:ln>
        </p:spPr>
        <p:txBody>
          <a:bodyPr spcFirstLastPara="1" vert="horz" wrap="square" lIns="121900" tIns="121900" rIns="121900" bIns="121900" rtlCol="0" anchor="t" anchorCtr="0">
            <a:noAutofit/>
          </a:bodyPr>
          <a:lstStyle/>
          <a:p>
            <a:pPr marL="48259" marR="6773" indent="-48259">
              <a:lnSpc>
                <a:spcPct val="150000"/>
              </a:lnSpc>
              <a:spcBef>
                <a:spcPts val="0"/>
              </a:spcBef>
              <a:buClr>
                <a:srgbClr val="000000"/>
              </a:buClr>
              <a:buSzPts val="1400"/>
              <a:buFont typeface="Source Sans Pro"/>
              <a:buChar char="▹"/>
            </a:pPr>
            <a:r>
              <a:rPr lang="en-US" sz="1867">
                <a:solidFill>
                  <a:srgbClr val="000000"/>
                </a:solidFill>
                <a:highlight>
                  <a:srgbClr val="FFFF00"/>
                </a:highlight>
                <a:latin typeface="Dosis"/>
                <a:ea typeface="Dosis"/>
                <a:cs typeface="Dosis"/>
                <a:sym typeface="Dosis"/>
              </a:rPr>
              <a:t>Small, circular piece of DNA often found in bacteria.</a:t>
            </a:r>
            <a:endParaRPr sz="4000">
              <a:solidFill>
                <a:srgbClr val="000000"/>
              </a:solidFill>
              <a:highlight>
                <a:srgbClr val="FFFF00"/>
              </a:highlight>
              <a:latin typeface="Source Sans Pro"/>
              <a:ea typeface="Source Sans Pro"/>
              <a:cs typeface="Source Sans Pro"/>
              <a:sym typeface="Source Sans Pro"/>
            </a:endParaRPr>
          </a:p>
          <a:p>
            <a:pPr marL="48259" marR="6773" indent="-48259">
              <a:lnSpc>
                <a:spcPct val="150000"/>
              </a:lnSpc>
              <a:spcBef>
                <a:spcPts val="800"/>
              </a:spcBef>
              <a:buClr>
                <a:srgbClr val="000000"/>
              </a:buClr>
              <a:buSzPts val="1400"/>
              <a:buFont typeface="Source Sans Pro"/>
              <a:buChar char="▹"/>
            </a:pPr>
            <a:r>
              <a:rPr lang="en-US" sz="1867">
                <a:solidFill>
                  <a:srgbClr val="000000"/>
                </a:solidFill>
                <a:highlight>
                  <a:srgbClr val="FFFF00"/>
                </a:highlight>
                <a:latin typeface="Dosis"/>
                <a:ea typeface="Dosis"/>
                <a:cs typeface="Dosis"/>
                <a:sym typeface="Dosis"/>
              </a:rPr>
              <a:t>Sizes of 2.5-20 kb</a:t>
            </a:r>
            <a:endParaRPr sz="4000">
              <a:solidFill>
                <a:srgbClr val="000000"/>
              </a:solidFill>
              <a:highlight>
                <a:srgbClr val="FFFF00"/>
              </a:highlight>
              <a:latin typeface="Source Sans Pro"/>
              <a:ea typeface="Source Sans Pro"/>
              <a:cs typeface="Source Sans Pro"/>
              <a:sym typeface="Source Sans Pro"/>
            </a:endParaRPr>
          </a:p>
          <a:p>
            <a:pPr marL="48259" marR="6773" indent="-48259">
              <a:lnSpc>
                <a:spcPct val="150000"/>
              </a:lnSpc>
              <a:spcBef>
                <a:spcPts val="800"/>
              </a:spcBef>
              <a:buClr>
                <a:srgbClr val="000000"/>
              </a:buClr>
              <a:buSzPts val="1400"/>
              <a:buFont typeface="Source Sans Pro"/>
              <a:buChar char="▹"/>
            </a:pPr>
            <a:r>
              <a:rPr lang="en-US" sz="1867">
                <a:solidFill>
                  <a:srgbClr val="000000"/>
                </a:solidFill>
                <a:highlight>
                  <a:srgbClr val="FFFF00"/>
                </a:highlight>
                <a:latin typeface="Dosis"/>
                <a:ea typeface="Dosis"/>
                <a:cs typeface="Dosis"/>
                <a:sym typeface="Dosis"/>
              </a:rPr>
              <a:t>Plasmid using method -  </a:t>
            </a:r>
            <a:endParaRPr sz="4000">
              <a:solidFill>
                <a:srgbClr val="000000"/>
              </a:solidFill>
              <a:highlight>
                <a:srgbClr val="FFFF00"/>
              </a:highlight>
              <a:latin typeface="Source Sans Pro"/>
              <a:ea typeface="Source Sans Pro"/>
              <a:cs typeface="Source Sans Pro"/>
              <a:sym typeface="Source Sans Pro"/>
            </a:endParaRPr>
          </a:p>
          <a:p>
            <a:pPr marL="16086" marR="6773" indent="0">
              <a:lnSpc>
                <a:spcPct val="150000"/>
              </a:lnSpc>
              <a:spcBef>
                <a:spcPts val="800"/>
              </a:spcBef>
              <a:buClr>
                <a:srgbClr val="0DB7C4"/>
              </a:buClr>
              <a:buSzPts val="1400"/>
              <a:buNone/>
            </a:pPr>
            <a:r>
              <a:rPr lang="en-US" sz="1867">
                <a:solidFill>
                  <a:srgbClr val="000000"/>
                </a:solidFill>
                <a:highlight>
                  <a:srgbClr val="FFFF00"/>
                </a:highlight>
                <a:latin typeface="Dosis"/>
                <a:ea typeface="Dosis"/>
                <a:cs typeface="Dosis"/>
                <a:sym typeface="Dosis"/>
              </a:rPr>
              <a:t>      * Isolate them in large quantities</a:t>
            </a:r>
            <a:endParaRPr sz="1867">
              <a:solidFill>
                <a:srgbClr val="000000"/>
              </a:solidFill>
              <a:highlight>
                <a:srgbClr val="FFFF00"/>
              </a:highlight>
              <a:latin typeface="Dosis"/>
              <a:ea typeface="Dosis"/>
              <a:cs typeface="Dosis"/>
              <a:sym typeface="Dosis"/>
            </a:endParaRPr>
          </a:p>
          <a:p>
            <a:pPr marL="16086" marR="6773" indent="0">
              <a:lnSpc>
                <a:spcPct val="150000"/>
              </a:lnSpc>
              <a:spcBef>
                <a:spcPts val="800"/>
              </a:spcBef>
              <a:buClr>
                <a:srgbClr val="0DB7C4"/>
              </a:buClr>
              <a:buSzPts val="1400"/>
              <a:buNone/>
            </a:pPr>
            <a:r>
              <a:rPr lang="en-US" sz="1867">
                <a:solidFill>
                  <a:srgbClr val="000000"/>
                </a:solidFill>
                <a:highlight>
                  <a:srgbClr val="FFFF00"/>
                </a:highlight>
                <a:latin typeface="Dosis"/>
                <a:ea typeface="Dosis"/>
                <a:cs typeface="Dosis"/>
                <a:sym typeface="Dosis"/>
              </a:rPr>
              <a:t>      * Cut and splice them, adding whatever DNA needed</a:t>
            </a:r>
            <a:endParaRPr sz="1867">
              <a:solidFill>
                <a:srgbClr val="000000"/>
              </a:solidFill>
              <a:highlight>
                <a:srgbClr val="FFFF00"/>
              </a:highlight>
              <a:latin typeface="Dosis"/>
              <a:ea typeface="Dosis"/>
              <a:cs typeface="Dosis"/>
              <a:sym typeface="Dosis"/>
            </a:endParaRPr>
          </a:p>
          <a:p>
            <a:pPr marL="16086" marR="6773" indent="0">
              <a:lnSpc>
                <a:spcPct val="150000"/>
              </a:lnSpc>
              <a:spcBef>
                <a:spcPts val="800"/>
              </a:spcBef>
              <a:buClr>
                <a:srgbClr val="0DB7C4"/>
              </a:buClr>
              <a:buSzPts val="1400"/>
              <a:buNone/>
            </a:pPr>
            <a:r>
              <a:rPr lang="en-US" sz="1867">
                <a:solidFill>
                  <a:srgbClr val="000000"/>
                </a:solidFill>
                <a:highlight>
                  <a:srgbClr val="FFFF00"/>
                </a:highlight>
                <a:latin typeface="Dosis"/>
                <a:ea typeface="Dosis"/>
                <a:cs typeface="Dosis"/>
                <a:sym typeface="Dosis"/>
              </a:rPr>
              <a:t>      * Put them back into bacteria, where they'll replicate along with the bacteria's own DNA</a:t>
            </a:r>
            <a:endParaRPr sz="1867">
              <a:solidFill>
                <a:srgbClr val="000000"/>
              </a:solidFill>
              <a:highlight>
                <a:srgbClr val="FFFF00"/>
              </a:highlight>
              <a:latin typeface="Dosis"/>
              <a:ea typeface="Dosis"/>
              <a:cs typeface="Dosis"/>
              <a:sym typeface="Dosis"/>
            </a:endParaRPr>
          </a:p>
          <a:p>
            <a:pPr marL="16086" marR="6773" indent="0">
              <a:lnSpc>
                <a:spcPct val="150000"/>
              </a:lnSpc>
              <a:spcBef>
                <a:spcPts val="800"/>
              </a:spcBef>
              <a:buClr>
                <a:srgbClr val="0DB7C4"/>
              </a:buClr>
              <a:buSzPts val="1400"/>
              <a:buNone/>
            </a:pPr>
            <a:r>
              <a:rPr lang="en-US" sz="1867">
                <a:solidFill>
                  <a:srgbClr val="000000"/>
                </a:solidFill>
                <a:highlight>
                  <a:srgbClr val="FFFF00"/>
                </a:highlight>
                <a:latin typeface="Dosis"/>
                <a:ea typeface="Dosis"/>
                <a:cs typeface="Dosis"/>
                <a:sym typeface="Dosis"/>
              </a:rPr>
              <a:t>      * Isolate them again - getting billions of copies of whatever DNA was inserted into the plasmid</a:t>
            </a:r>
            <a:endParaRPr sz="1867">
              <a:solidFill>
                <a:srgbClr val="000000"/>
              </a:solidFill>
              <a:highlight>
                <a:srgbClr val="FFFF00"/>
              </a:highlight>
              <a:latin typeface="Dosis"/>
              <a:ea typeface="Dosis"/>
              <a:cs typeface="Dosis"/>
              <a:sym typeface="Dosis"/>
            </a:endParaRPr>
          </a:p>
        </p:txBody>
      </p:sp>
      <p:grpSp>
        <p:nvGrpSpPr>
          <p:cNvPr id="267" name="Google Shape;267;p21"/>
          <p:cNvGrpSpPr/>
          <p:nvPr/>
        </p:nvGrpSpPr>
        <p:grpSpPr>
          <a:xfrm>
            <a:off x="10455494" y="4242338"/>
            <a:ext cx="427197" cy="427169"/>
            <a:chOff x="1951075" y="2333250"/>
            <a:chExt cx="381200" cy="381175"/>
          </a:xfrm>
        </p:grpSpPr>
        <p:sp>
          <p:nvSpPr>
            <p:cNvPr id="268" name="Google Shape;268;p21"/>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69" name="Google Shape;269;p21"/>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70" name="Google Shape;270;p21"/>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71" name="Google Shape;271;p21"/>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grpSp>
      <p:grpSp>
        <p:nvGrpSpPr>
          <p:cNvPr id="272" name="Google Shape;272;p21"/>
          <p:cNvGrpSpPr/>
          <p:nvPr/>
        </p:nvGrpSpPr>
        <p:grpSpPr>
          <a:xfrm>
            <a:off x="8179826" y="1662772"/>
            <a:ext cx="427169" cy="427169"/>
            <a:chOff x="1278900" y="2333250"/>
            <a:chExt cx="381175" cy="381175"/>
          </a:xfrm>
        </p:grpSpPr>
        <p:sp>
          <p:nvSpPr>
            <p:cNvPr id="273" name="Google Shape;273;p21"/>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74" name="Google Shape;274;p21"/>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75" name="Google Shape;275;p21"/>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76" name="Google Shape;276;p21"/>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277" name="Google Shape;277;p21"/>
          <p:cNvPicPr preferRelativeResize="0"/>
          <p:nvPr/>
        </p:nvPicPr>
        <p:blipFill rotWithShape="1">
          <a:blip r:embed="rId3">
            <a:alphaModFix/>
          </a:blip>
          <a:srcRect l="4716" t="10027" r="10184" b="10185"/>
          <a:stretch/>
        </p:blipFill>
        <p:spPr>
          <a:xfrm>
            <a:off x="6096001" y="1087067"/>
            <a:ext cx="5787700" cy="5035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2"/>
          <p:cNvSpPr txBox="1">
            <a:spLocks noGrp="1"/>
          </p:cNvSpPr>
          <p:nvPr>
            <p:ph type="ctrTitle" idx="4294967295"/>
          </p:nvPr>
        </p:nvSpPr>
        <p:spPr>
          <a:xfrm>
            <a:off x="1673225" y="390525"/>
            <a:ext cx="10518775" cy="955675"/>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4000"/>
            </a:pPr>
            <a:r>
              <a:rPr lang="en-US" sz="5333">
                <a:solidFill>
                  <a:srgbClr val="0DB7C4"/>
                </a:solidFill>
                <a:latin typeface="Dosis"/>
                <a:ea typeface="Dosis"/>
                <a:cs typeface="Dosis"/>
                <a:sym typeface="Dosis"/>
              </a:rPr>
              <a:t>Bacterial Artificial Chromosome (BAC)</a:t>
            </a:r>
            <a:endParaRPr sz="5333">
              <a:solidFill>
                <a:srgbClr val="0DB7C4"/>
              </a:solidFill>
              <a:latin typeface="Dosis"/>
              <a:ea typeface="Dosis"/>
              <a:cs typeface="Dosis"/>
              <a:sym typeface="Dosis"/>
            </a:endParaRPr>
          </a:p>
        </p:txBody>
      </p:sp>
      <p:sp>
        <p:nvSpPr>
          <p:cNvPr id="283" name="Google Shape;283;p22"/>
          <p:cNvSpPr txBox="1">
            <a:spLocks noGrp="1"/>
          </p:cNvSpPr>
          <p:nvPr>
            <p:ph type="subTitle" idx="4294967295"/>
          </p:nvPr>
        </p:nvSpPr>
        <p:spPr>
          <a:xfrm>
            <a:off x="7118350" y="2393950"/>
            <a:ext cx="5073650" cy="2705100"/>
          </a:xfrm>
          <a:prstGeom prst="rect">
            <a:avLst/>
          </a:prstGeom>
          <a:noFill/>
          <a:ln>
            <a:noFill/>
          </a:ln>
        </p:spPr>
        <p:txBody>
          <a:bodyPr spcFirstLastPara="1" vert="horz" wrap="square" lIns="121900" tIns="121900" rIns="121900" bIns="121900" rtlCol="0" anchor="t" anchorCtr="0">
            <a:noAutofit/>
          </a:bodyPr>
          <a:lstStyle/>
          <a:p>
            <a:pPr marL="48259" marR="6773" indent="-48259">
              <a:lnSpc>
                <a:spcPct val="150000"/>
              </a:lnSpc>
              <a:spcBef>
                <a:spcPts val="0"/>
              </a:spcBef>
              <a:buClr>
                <a:srgbClr val="000000"/>
              </a:buClr>
              <a:buSzPts val="1400"/>
              <a:buFont typeface="Source Sans Pro"/>
              <a:buChar char="▹"/>
            </a:pPr>
            <a:r>
              <a:rPr lang="en-US" sz="1867" b="1">
                <a:solidFill>
                  <a:srgbClr val="000000"/>
                </a:solidFill>
                <a:highlight>
                  <a:srgbClr val="FFFF00"/>
                </a:highlight>
                <a:latin typeface="Dosis"/>
                <a:ea typeface="Dosis"/>
                <a:cs typeface="Dosis"/>
                <a:sym typeface="Dosis"/>
              </a:rPr>
              <a:t>Used like a plasmid</a:t>
            </a:r>
            <a:endParaRPr sz="4000" b="1">
              <a:solidFill>
                <a:srgbClr val="000000"/>
              </a:solidFill>
              <a:highlight>
                <a:srgbClr val="FFFF00"/>
              </a:highlight>
              <a:latin typeface="Source Sans Pro"/>
              <a:ea typeface="Source Sans Pro"/>
              <a:cs typeface="Source Sans Pro"/>
              <a:sym typeface="Source Sans Pro"/>
            </a:endParaRPr>
          </a:p>
          <a:p>
            <a:pPr marL="48259" marR="6773" indent="-48259">
              <a:lnSpc>
                <a:spcPct val="150000"/>
              </a:lnSpc>
              <a:spcBef>
                <a:spcPts val="800"/>
              </a:spcBef>
              <a:buClr>
                <a:srgbClr val="000000"/>
              </a:buClr>
              <a:buSzPts val="1400"/>
              <a:buFont typeface="Source Sans Pro"/>
              <a:buChar char="▹"/>
            </a:pPr>
            <a:r>
              <a:rPr lang="en-US" sz="1867" b="1">
                <a:solidFill>
                  <a:srgbClr val="000000"/>
                </a:solidFill>
                <a:highlight>
                  <a:srgbClr val="FFFF00"/>
                </a:highlight>
                <a:latin typeface="Dosis"/>
                <a:ea typeface="Dosis"/>
                <a:cs typeface="Dosis"/>
                <a:sym typeface="Dosis"/>
              </a:rPr>
              <a:t>BACs carry DNA from humans or mice or any other living being, and is inserted into a host bacterium for replication</a:t>
            </a:r>
            <a:endParaRPr sz="4000" b="1">
              <a:solidFill>
                <a:srgbClr val="000000"/>
              </a:solidFill>
              <a:highlight>
                <a:srgbClr val="FFFF00"/>
              </a:highlight>
              <a:latin typeface="Source Sans Pro"/>
              <a:ea typeface="Source Sans Pro"/>
              <a:cs typeface="Source Sans Pro"/>
              <a:sym typeface="Source Sans Pro"/>
            </a:endParaRPr>
          </a:p>
          <a:p>
            <a:pPr marL="48259" marR="6773" indent="-48259">
              <a:lnSpc>
                <a:spcPct val="150000"/>
              </a:lnSpc>
              <a:spcBef>
                <a:spcPts val="800"/>
              </a:spcBef>
              <a:buClr>
                <a:srgbClr val="000000"/>
              </a:buClr>
              <a:buSzPts val="1400"/>
              <a:buFont typeface="Source Sans Pro"/>
              <a:buChar char="▹"/>
            </a:pPr>
            <a:r>
              <a:rPr lang="en-US" sz="1867" b="1">
                <a:solidFill>
                  <a:srgbClr val="000000"/>
                </a:solidFill>
                <a:highlight>
                  <a:srgbClr val="FFFF00"/>
                </a:highlight>
                <a:latin typeface="Dosis"/>
                <a:ea typeface="Dosis"/>
                <a:cs typeface="Dosis"/>
                <a:sym typeface="Dosis"/>
              </a:rPr>
              <a:t>BAC is artificially constructed, unlike Plasmid</a:t>
            </a:r>
            <a:endParaRPr sz="1867" b="1">
              <a:solidFill>
                <a:srgbClr val="000000"/>
              </a:solidFill>
              <a:highlight>
                <a:srgbClr val="FFFF00"/>
              </a:highlight>
              <a:latin typeface="Dosis"/>
              <a:ea typeface="Dosis"/>
              <a:cs typeface="Dosis"/>
              <a:sym typeface="Dosis"/>
            </a:endParaRPr>
          </a:p>
        </p:txBody>
      </p:sp>
      <p:grpSp>
        <p:nvGrpSpPr>
          <p:cNvPr id="284" name="Google Shape;284;p22"/>
          <p:cNvGrpSpPr/>
          <p:nvPr/>
        </p:nvGrpSpPr>
        <p:grpSpPr>
          <a:xfrm>
            <a:off x="8179826" y="1662772"/>
            <a:ext cx="427169" cy="427169"/>
            <a:chOff x="1278900" y="2333250"/>
            <a:chExt cx="381175" cy="381175"/>
          </a:xfrm>
        </p:grpSpPr>
        <p:sp>
          <p:nvSpPr>
            <p:cNvPr id="285" name="Google Shape;285;p22"/>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86" name="Google Shape;286;p22"/>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87" name="Google Shape;287;p22"/>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88" name="Google Shape;288;p22"/>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289" name="Google Shape;289;p22"/>
          <p:cNvPicPr preferRelativeResize="0"/>
          <p:nvPr/>
        </p:nvPicPr>
        <p:blipFill rotWithShape="1">
          <a:blip r:embed="rId3">
            <a:alphaModFix/>
          </a:blip>
          <a:srcRect b="21030"/>
          <a:stretch/>
        </p:blipFill>
        <p:spPr>
          <a:xfrm>
            <a:off x="1734601" y="2216134"/>
            <a:ext cx="4052367" cy="351273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ctrTitle" idx="4294967295"/>
          </p:nvPr>
        </p:nvSpPr>
        <p:spPr>
          <a:xfrm>
            <a:off x="0" y="280988"/>
            <a:ext cx="7786688" cy="1285875"/>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Cloning Vector</a:t>
            </a:r>
            <a:endParaRPr sz="7200">
              <a:solidFill>
                <a:srgbClr val="0DB7C4"/>
              </a:solidFill>
              <a:latin typeface="Dosis"/>
              <a:ea typeface="Dosis"/>
              <a:cs typeface="Dosis"/>
              <a:sym typeface="Dosis"/>
            </a:endParaRPr>
          </a:p>
        </p:txBody>
      </p:sp>
      <p:sp>
        <p:nvSpPr>
          <p:cNvPr id="295" name="Google Shape;295;p23"/>
          <p:cNvSpPr txBox="1">
            <a:spLocks noGrp="1"/>
          </p:cNvSpPr>
          <p:nvPr>
            <p:ph type="subTitle" idx="4294967295"/>
          </p:nvPr>
        </p:nvSpPr>
        <p:spPr>
          <a:xfrm>
            <a:off x="0" y="2478088"/>
            <a:ext cx="5294313" cy="2527300"/>
          </a:xfrm>
          <a:prstGeom prst="rect">
            <a:avLst/>
          </a:prstGeom>
          <a:noFill/>
          <a:ln>
            <a:noFill/>
          </a:ln>
        </p:spPr>
        <p:txBody>
          <a:bodyPr spcFirstLastPara="1" vert="horz" wrap="square" lIns="121900" tIns="121900" rIns="121900" bIns="121900" rtlCol="0" anchor="t" anchorCtr="0">
            <a:noAutofit/>
          </a:bodyPr>
          <a:lstStyle/>
          <a:p>
            <a:pPr marL="48259" marR="6773" indent="-48259">
              <a:lnSpc>
                <a:spcPct val="150000"/>
              </a:lnSpc>
              <a:spcBef>
                <a:spcPts val="0"/>
              </a:spcBef>
              <a:buClr>
                <a:srgbClr val="000000"/>
              </a:buClr>
              <a:buSzPts val="1400"/>
              <a:buFont typeface="Source Sans Pro"/>
              <a:buChar char="▹"/>
            </a:pPr>
            <a:r>
              <a:rPr lang="en-US" sz="1867">
                <a:solidFill>
                  <a:srgbClr val="000000"/>
                </a:solidFill>
                <a:highlight>
                  <a:srgbClr val="FFFF00"/>
                </a:highlight>
                <a:latin typeface="Dosis"/>
                <a:ea typeface="Dosis"/>
                <a:cs typeface="Dosis"/>
                <a:sym typeface="Dosis"/>
              </a:rPr>
              <a:t>A cloning vector is a small piece of DNA, taken from a virus, a plasmid, or the cell of a higher organism, that can be stably maintained in an organism, and into which a foreign DNA fragment can be inserted for cloning purposes.</a:t>
            </a:r>
            <a:endParaRPr sz="4000">
              <a:solidFill>
                <a:srgbClr val="000000"/>
              </a:solidFill>
              <a:highlight>
                <a:srgbClr val="FFFF00"/>
              </a:highlight>
              <a:latin typeface="Source Sans Pro"/>
              <a:ea typeface="Source Sans Pro"/>
              <a:cs typeface="Source Sans Pro"/>
              <a:sym typeface="Source Sans Pro"/>
            </a:endParaRPr>
          </a:p>
        </p:txBody>
      </p:sp>
      <p:grpSp>
        <p:nvGrpSpPr>
          <p:cNvPr id="296" name="Google Shape;296;p23"/>
          <p:cNvGrpSpPr/>
          <p:nvPr/>
        </p:nvGrpSpPr>
        <p:grpSpPr>
          <a:xfrm>
            <a:off x="10455494" y="4242338"/>
            <a:ext cx="427197" cy="427169"/>
            <a:chOff x="1951075" y="2333250"/>
            <a:chExt cx="381200" cy="381175"/>
          </a:xfrm>
        </p:grpSpPr>
        <p:sp>
          <p:nvSpPr>
            <p:cNvPr id="297" name="Google Shape;297;p23"/>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98" name="Google Shape;298;p23"/>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299" name="Google Shape;299;p23"/>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300" name="Google Shape;300;p23"/>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grpSp>
      <p:grpSp>
        <p:nvGrpSpPr>
          <p:cNvPr id="301" name="Google Shape;301;p23"/>
          <p:cNvGrpSpPr/>
          <p:nvPr/>
        </p:nvGrpSpPr>
        <p:grpSpPr>
          <a:xfrm>
            <a:off x="8131861" y="447843"/>
            <a:ext cx="427171" cy="427171"/>
            <a:chOff x="1278900" y="2333250"/>
            <a:chExt cx="381175" cy="381175"/>
          </a:xfrm>
        </p:grpSpPr>
        <p:sp>
          <p:nvSpPr>
            <p:cNvPr id="302" name="Google Shape;302;p2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03" name="Google Shape;303;p2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04" name="Google Shape;304;p2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05" name="Google Shape;305;p2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306" name="Google Shape;306;p23"/>
          <p:cNvPicPr preferRelativeResize="0"/>
          <p:nvPr/>
        </p:nvPicPr>
        <p:blipFill rotWithShape="1">
          <a:blip r:embed="rId3">
            <a:alphaModFix/>
          </a:blip>
          <a:srcRect/>
          <a:stretch/>
        </p:blipFill>
        <p:spPr>
          <a:xfrm>
            <a:off x="6645967" y="1920600"/>
            <a:ext cx="5070967" cy="324273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a:spLocks noGrp="1"/>
          </p:cNvSpPr>
          <p:nvPr>
            <p:ph type="ctrTitle" idx="4294967295"/>
          </p:nvPr>
        </p:nvSpPr>
        <p:spPr>
          <a:xfrm>
            <a:off x="2627313" y="52388"/>
            <a:ext cx="9564687" cy="11938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4800"/>
            </a:pPr>
            <a:r>
              <a:rPr lang="en-US" sz="6400" dirty="0">
                <a:solidFill>
                  <a:schemeClr val="tx1"/>
                </a:solidFill>
                <a:latin typeface="Dosis"/>
                <a:ea typeface="Dosis"/>
                <a:cs typeface="Dosis"/>
                <a:sym typeface="Dosis"/>
              </a:rPr>
              <a:t>8%</a:t>
            </a:r>
            <a:endParaRPr sz="6400" dirty="0">
              <a:solidFill>
                <a:schemeClr val="tx1"/>
              </a:solidFill>
              <a:latin typeface="Dosis"/>
              <a:ea typeface="Dosis"/>
              <a:cs typeface="Dosis"/>
              <a:sym typeface="Dosis"/>
            </a:endParaRPr>
          </a:p>
        </p:txBody>
      </p:sp>
      <p:sp>
        <p:nvSpPr>
          <p:cNvPr id="312" name="Google Shape;312;p24"/>
          <p:cNvSpPr txBox="1">
            <a:spLocks noGrp="1"/>
          </p:cNvSpPr>
          <p:nvPr>
            <p:ph type="subTitle" idx="4294967295"/>
          </p:nvPr>
        </p:nvSpPr>
        <p:spPr>
          <a:xfrm>
            <a:off x="2627313" y="887413"/>
            <a:ext cx="9564687" cy="617537"/>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0"/>
              </a:spcBef>
              <a:buClr>
                <a:srgbClr val="0DB7C4"/>
              </a:buClr>
              <a:buSzPts val="2400"/>
              <a:buNone/>
            </a:pPr>
            <a:r>
              <a:rPr lang="en-US" sz="3200">
                <a:solidFill>
                  <a:schemeClr val="tx1"/>
                </a:solidFill>
                <a:latin typeface="Source Sans Pro"/>
                <a:ea typeface="Source Sans Pro"/>
                <a:cs typeface="Source Sans Pro"/>
                <a:sym typeface="Source Sans Pro"/>
              </a:rPr>
              <a:t>Of Human DNA is made of Ancient Viruses</a:t>
            </a:r>
            <a:endParaRPr sz="3200">
              <a:solidFill>
                <a:schemeClr val="tx1"/>
              </a:solidFill>
              <a:latin typeface="Source Sans Pro"/>
              <a:ea typeface="Source Sans Pro"/>
              <a:cs typeface="Source Sans Pro"/>
              <a:sym typeface="Source Sans Pro"/>
            </a:endParaRPr>
          </a:p>
        </p:txBody>
      </p:sp>
      <p:sp>
        <p:nvSpPr>
          <p:cNvPr id="313" name="Google Shape;313;p24"/>
          <p:cNvSpPr txBox="1">
            <a:spLocks noGrp="1"/>
          </p:cNvSpPr>
          <p:nvPr>
            <p:ph type="ctrTitle" idx="4294967295"/>
          </p:nvPr>
        </p:nvSpPr>
        <p:spPr>
          <a:xfrm>
            <a:off x="2627313" y="3192463"/>
            <a:ext cx="9564687" cy="11938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4800"/>
            </a:pPr>
            <a:r>
              <a:rPr lang="en-US" sz="6400" dirty="0">
                <a:solidFill>
                  <a:schemeClr val="tx1"/>
                </a:solidFill>
                <a:latin typeface="Dosis"/>
                <a:ea typeface="Dosis"/>
                <a:cs typeface="Dosis"/>
                <a:sym typeface="Dosis"/>
              </a:rPr>
              <a:t>50 Years Time</a:t>
            </a:r>
            <a:endParaRPr sz="6400" dirty="0">
              <a:solidFill>
                <a:schemeClr val="tx1"/>
              </a:solidFill>
              <a:latin typeface="Dosis"/>
              <a:ea typeface="Dosis"/>
              <a:cs typeface="Dosis"/>
              <a:sym typeface="Dosis"/>
            </a:endParaRPr>
          </a:p>
        </p:txBody>
      </p:sp>
      <p:sp>
        <p:nvSpPr>
          <p:cNvPr id="314" name="Google Shape;314;p24"/>
          <p:cNvSpPr txBox="1">
            <a:spLocks noGrp="1"/>
          </p:cNvSpPr>
          <p:nvPr>
            <p:ph type="subTitle" idx="4294967295"/>
          </p:nvPr>
        </p:nvSpPr>
        <p:spPr>
          <a:xfrm>
            <a:off x="0" y="4013200"/>
            <a:ext cx="8447088" cy="617538"/>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0"/>
              </a:spcBef>
              <a:buClr>
                <a:srgbClr val="0DB7C4"/>
              </a:buClr>
              <a:buSzPts val="2400"/>
              <a:buNone/>
            </a:pPr>
            <a:r>
              <a:rPr lang="en-US" sz="3200">
                <a:solidFill>
                  <a:schemeClr val="tx1"/>
                </a:solidFill>
                <a:latin typeface="Source Sans Pro"/>
                <a:ea typeface="Source Sans Pro"/>
                <a:cs typeface="Source Sans Pro"/>
                <a:sym typeface="Source Sans Pro"/>
              </a:rPr>
              <a:t>Type entire human genome at a speed of 60 wpm</a:t>
            </a:r>
            <a:endParaRPr sz="3200">
              <a:solidFill>
                <a:schemeClr val="tx1"/>
              </a:solidFill>
              <a:latin typeface="Source Sans Pro"/>
              <a:ea typeface="Source Sans Pro"/>
              <a:cs typeface="Source Sans Pro"/>
              <a:sym typeface="Source Sans Pro"/>
            </a:endParaRPr>
          </a:p>
        </p:txBody>
      </p:sp>
      <p:sp>
        <p:nvSpPr>
          <p:cNvPr id="315" name="Google Shape;315;p24"/>
          <p:cNvSpPr txBox="1">
            <a:spLocks noGrp="1"/>
          </p:cNvSpPr>
          <p:nvPr>
            <p:ph type="ctrTitle" idx="4294967295"/>
          </p:nvPr>
        </p:nvSpPr>
        <p:spPr>
          <a:xfrm>
            <a:off x="2627313" y="1454150"/>
            <a:ext cx="9564687" cy="11938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4800"/>
            </a:pPr>
            <a:r>
              <a:rPr lang="en-US" sz="6400" dirty="0">
                <a:solidFill>
                  <a:schemeClr val="tx1"/>
                </a:solidFill>
                <a:latin typeface="Dosis"/>
                <a:ea typeface="Dosis"/>
                <a:cs typeface="Dosis"/>
                <a:sym typeface="Dosis"/>
              </a:rPr>
              <a:t>700 Terabytes</a:t>
            </a:r>
            <a:endParaRPr sz="6400" dirty="0">
              <a:solidFill>
                <a:schemeClr val="tx1"/>
              </a:solidFill>
              <a:latin typeface="Dosis"/>
              <a:ea typeface="Dosis"/>
              <a:cs typeface="Dosis"/>
              <a:sym typeface="Dosis"/>
            </a:endParaRPr>
          </a:p>
        </p:txBody>
      </p:sp>
      <p:sp>
        <p:nvSpPr>
          <p:cNvPr id="316" name="Google Shape;316;p24"/>
          <p:cNvSpPr txBox="1">
            <a:spLocks noGrp="1"/>
          </p:cNvSpPr>
          <p:nvPr>
            <p:ph type="subTitle" idx="4294967295"/>
          </p:nvPr>
        </p:nvSpPr>
        <p:spPr>
          <a:xfrm>
            <a:off x="0" y="2422525"/>
            <a:ext cx="7018338" cy="820738"/>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0"/>
              </a:spcBef>
              <a:buClr>
                <a:srgbClr val="0DB7C4"/>
              </a:buClr>
              <a:buSzPts val="2400"/>
              <a:buNone/>
            </a:pPr>
            <a:r>
              <a:rPr lang="en-US" sz="3200">
                <a:solidFill>
                  <a:schemeClr val="tx1"/>
                </a:solidFill>
                <a:latin typeface="Source Sans Pro"/>
                <a:ea typeface="Source Sans Pro"/>
                <a:cs typeface="Source Sans Pro"/>
                <a:sym typeface="Source Sans Pro"/>
              </a:rPr>
              <a:t>Data can be stored in 1gm DNA</a:t>
            </a:r>
            <a:endParaRPr sz="3200">
              <a:solidFill>
                <a:schemeClr val="tx1"/>
              </a:solidFill>
              <a:latin typeface="Source Sans Pro"/>
              <a:ea typeface="Source Sans Pro"/>
              <a:cs typeface="Source Sans Pro"/>
              <a:sym typeface="Source Sans Pro"/>
            </a:endParaRPr>
          </a:p>
        </p:txBody>
      </p:sp>
      <p:sp>
        <p:nvSpPr>
          <p:cNvPr id="317" name="Google Shape;317;p24"/>
          <p:cNvSpPr/>
          <p:nvPr/>
        </p:nvSpPr>
        <p:spPr>
          <a:xfrm>
            <a:off x="9364021" y="610601"/>
            <a:ext cx="2827979" cy="581478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1400"/>
            </a:pPr>
            <a:endParaRPr sz="1867">
              <a:latin typeface="Arial"/>
              <a:ea typeface="Arial"/>
              <a:cs typeface="Arial"/>
              <a:sym typeface="Arial"/>
            </a:endParaRPr>
          </a:p>
        </p:txBody>
      </p:sp>
      <p:sp>
        <p:nvSpPr>
          <p:cNvPr id="318" name="Google Shape;318;p24"/>
          <p:cNvSpPr txBox="1"/>
          <p:nvPr/>
        </p:nvSpPr>
        <p:spPr>
          <a:xfrm>
            <a:off x="1712554" y="4631071"/>
            <a:ext cx="9565199" cy="1193199"/>
          </a:xfrm>
          <a:prstGeom prst="rect">
            <a:avLst/>
          </a:prstGeom>
          <a:noFill/>
          <a:ln>
            <a:noFill/>
          </a:ln>
        </p:spPr>
        <p:txBody>
          <a:bodyPr spcFirstLastPara="1" wrap="square" lIns="121900" tIns="121900" rIns="121900" bIns="121900" anchor="b" anchorCtr="0">
            <a:noAutofit/>
          </a:bodyPr>
          <a:lstStyle/>
          <a:p>
            <a:pPr>
              <a:buClr>
                <a:srgbClr val="0DB7C4"/>
              </a:buClr>
              <a:buSzPts val="4800"/>
            </a:pPr>
            <a:r>
              <a:rPr lang="en-US" sz="6400">
                <a:latin typeface="Dosis"/>
                <a:ea typeface="Dosis"/>
                <a:cs typeface="Dosis"/>
                <a:sym typeface="Dosis"/>
              </a:rPr>
              <a:t>99.9%</a:t>
            </a:r>
            <a:endParaRPr sz="6400">
              <a:latin typeface="Dosis"/>
              <a:ea typeface="Dosis"/>
              <a:cs typeface="Dosis"/>
              <a:sym typeface="Dosis"/>
            </a:endParaRPr>
          </a:p>
        </p:txBody>
      </p:sp>
      <p:sp>
        <p:nvSpPr>
          <p:cNvPr id="319" name="Google Shape;319;p24"/>
          <p:cNvSpPr txBox="1"/>
          <p:nvPr/>
        </p:nvSpPr>
        <p:spPr>
          <a:xfrm>
            <a:off x="1712550" y="5507228"/>
            <a:ext cx="7956964" cy="617600"/>
          </a:xfrm>
          <a:prstGeom prst="rect">
            <a:avLst/>
          </a:prstGeom>
          <a:noFill/>
          <a:ln>
            <a:noFill/>
          </a:ln>
        </p:spPr>
        <p:txBody>
          <a:bodyPr spcFirstLastPara="1" wrap="square" lIns="121900" tIns="121900" rIns="121900" bIns="121900" anchor="t" anchorCtr="0">
            <a:noAutofit/>
          </a:bodyPr>
          <a:lstStyle/>
          <a:p>
            <a:pPr>
              <a:buClr>
                <a:srgbClr val="0DB7C4"/>
              </a:buClr>
              <a:buSzPts val="2400"/>
            </a:pPr>
            <a:r>
              <a:rPr lang="en-US" sz="3200">
                <a:latin typeface="Source Sans Pro"/>
                <a:ea typeface="Source Sans Pro"/>
                <a:cs typeface="Source Sans Pro"/>
                <a:sym typeface="Source Sans Pro"/>
              </a:rPr>
              <a:t>Human DNA is identical, 0.01% creates human diversity</a:t>
            </a:r>
            <a:endParaRPr sz="3200">
              <a:latin typeface="Source Sans Pro"/>
              <a:ea typeface="Source Sans Pro"/>
              <a:cs typeface="Source Sans Pro"/>
              <a:sym typeface="Source Sans Pr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5"/>
          <p:cNvSpPr txBox="1">
            <a:spLocks noGrp="1"/>
          </p:cNvSpPr>
          <p:nvPr>
            <p:ph type="ctrTitle" idx="4294967295"/>
          </p:nvPr>
        </p:nvSpPr>
        <p:spPr>
          <a:xfrm>
            <a:off x="4181475" y="2193925"/>
            <a:ext cx="8010525" cy="247015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9600"/>
            </a:pPr>
            <a:r>
              <a:rPr lang="en-US" sz="12800" b="1">
                <a:solidFill>
                  <a:srgbClr val="0DB7C4"/>
                </a:solidFill>
                <a:latin typeface="Dosis"/>
                <a:ea typeface="Dosis"/>
                <a:cs typeface="Dosis"/>
                <a:sym typeface="Dosis"/>
              </a:rPr>
              <a:t>Impressed?</a:t>
            </a:r>
            <a:endParaRPr sz="12800">
              <a:solidFill>
                <a:srgbClr val="0DB7C4"/>
              </a:solidFill>
              <a:latin typeface="Dosis"/>
              <a:ea typeface="Dosis"/>
              <a:cs typeface="Dosis"/>
              <a:sym typeface="Dosis"/>
            </a:endParaRPr>
          </a:p>
        </p:txBody>
      </p:sp>
      <p:sp>
        <p:nvSpPr>
          <p:cNvPr id="325" name="Google Shape;325;p25"/>
          <p:cNvSpPr txBox="1"/>
          <p:nvPr/>
        </p:nvSpPr>
        <p:spPr>
          <a:xfrm>
            <a:off x="3654207" y="2081024"/>
            <a:ext cx="4883600" cy="697509"/>
          </a:xfrm>
          <a:prstGeom prst="rect">
            <a:avLst/>
          </a:prstGeom>
          <a:solidFill>
            <a:srgbClr val="0DB7C4"/>
          </a:solidFill>
          <a:ln>
            <a:noFill/>
          </a:ln>
        </p:spPr>
        <p:txBody>
          <a:bodyPr spcFirstLastPara="1" wrap="square" lIns="121900" tIns="60933" rIns="121900" bIns="60933" anchor="t" anchorCtr="0">
            <a:spAutoFit/>
          </a:bodyPr>
          <a:lstStyle/>
          <a:p>
            <a:pPr>
              <a:buClr>
                <a:schemeClr val="lt1"/>
              </a:buClr>
              <a:buSzPts val="2800"/>
            </a:pPr>
            <a:r>
              <a:rPr lang="en-US" sz="3733" b="1">
                <a:solidFill>
                  <a:schemeClr val="lt1"/>
                </a:solidFill>
                <a:latin typeface="Arial"/>
                <a:ea typeface="Arial"/>
                <a:cs typeface="Arial"/>
                <a:sym typeface="Arial"/>
              </a:rPr>
              <a:t>TO BE CONTINUED</a:t>
            </a:r>
            <a:endParaRPr sz="3733" b="1">
              <a:solidFill>
                <a:schemeClr val="lt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6"/>
          <p:cNvSpPr txBox="1">
            <a:spLocks noGrp="1"/>
          </p:cNvSpPr>
          <p:nvPr>
            <p:ph type="ctrTitle" idx="4294967295"/>
          </p:nvPr>
        </p:nvSpPr>
        <p:spPr>
          <a:xfrm>
            <a:off x="1673225" y="249238"/>
            <a:ext cx="10518775" cy="1252537"/>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Youtube Links</a:t>
            </a:r>
            <a:endParaRPr sz="7200">
              <a:solidFill>
                <a:srgbClr val="0DB7C4"/>
              </a:solidFill>
              <a:latin typeface="Dosis"/>
              <a:ea typeface="Dosis"/>
              <a:cs typeface="Dosis"/>
              <a:sym typeface="Dosis"/>
            </a:endParaRPr>
          </a:p>
        </p:txBody>
      </p:sp>
      <p:sp>
        <p:nvSpPr>
          <p:cNvPr id="331" name="Google Shape;331;p26"/>
          <p:cNvSpPr txBox="1">
            <a:spLocks noGrp="1"/>
          </p:cNvSpPr>
          <p:nvPr>
            <p:ph type="subTitle" idx="4294967295"/>
          </p:nvPr>
        </p:nvSpPr>
        <p:spPr>
          <a:xfrm>
            <a:off x="1793875" y="1966913"/>
            <a:ext cx="10398125" cy="4297362"/>
          </a:xfrm>
          <a:prstGeom prst="rect">
            <a:avLst/>
          </a:prstGeom>
          <a:noFill/>
          <a:ln>
            <a:noFill/>
          </a:ln>
        </p:spPr>
        <p:txBody>
          <a:bodyPr spcFirstLastPara="1" vert="horz" wrap="square" lIns="121900" tIns="121900" rIns="121900" bIns="121900" rtlCol="0" anchor="t" anchorCtr="0">
            <a:noAutofit/>
          </a:bodyPr>
          <a:lstStyle/>
          <a:p>
            <a:pPr marL="48259" marR="6773" indent="-48259">
              <a:lnSpc>
                <a:spcPct val="150000"/>
              </a:lnSpc>
              <a:spcBef>
                <a:spcPts val="0"/>
              </a:spcBef>
              <a:buClr>
                <a:srgbClr val="0DB7C4"/>
              </a:buClr>
              <a:buSzPts val="1800"/>
              <a:buFont typeface="Source Sans Pro"/>
              <a:buChar char="▹"/>
            </a:pPr>
            <a:r>
              <a:rPr lang="en-US" sz="2400">
                <a:solidFill>
                  <a:srgbClr val="415665"/>
                </a:solidFill>
                <a:latin typeface="Dosis"/>
                <a:ea typeface="Dosis"/>
                <a:cs typeface="Dosis"/>
                <a:sym typeface="Dosis"/>
              </a:rPr>
              <a:t>Sanger Sequencing - </a:t>
            </a:r>
            <a:r>
              <a:rPr lang="en-US" sz="2400" u="sng">
                <a:solidFill>
                  <a:srgbClr val="415665"/>
                </a:solidFill>
                <a:latin typeface="Dosis"/>
                <a:ea typeface="Dosis"/>
                <a:cs typeface="Dosis"/>
                <a:sym typeface="Dosis"/>
                <a:hlinkClick r:id="rId3">
                  <a:extLst>
                    <a:ext uri="{A12FA001-AC4F-418D-AE19-62706E023703}">
                      <ahyp:hlinkClr xmlns:ahyp="http://schemas.microsoft.com/office/drawing/2018/hyperlinkcolor" val="tx"/>
                    </a:ext>
                  </a:extLst>
                </a:hlinkClick>
              </a:rPr>
              <a:t>https://www.youtube.com/watch?v=ONGdehkB8jU</a:t>
            </a:r>
            <a:r>
              <a:rPr lang="en-US" sz="2400">
                <a:solidFill>
                  <a:srgbClr val="415665"/>
                </a:solidFill>
                <a:latin typeface="Dosis"/>
                <a:ea typeface="Dosis"/>
                <a:cs typeface="Dosis"/>
                <a:sym typeface="Dosis"/>
              </a:rPr>
              <a:t> </a:t>
            </a:r>
            <a:endParaRPr sz="2400">
              <a:solidFill>
                <a:srgbClr val="415665"/>
              </a:solidFill>
              <a:latin typeface="Dosis"/>
              <a:ea typeface="Dosis"/>
              <a:cs typeface="Dosis"/>
              <a:sym typeface="Dosis"/>
            </a:endParaRPr>
          </a:p>
        </p:txBody>
      </p:sp>
      <p:grpSp>
        <p:nvGrpSpPr>
          <p:cNvPr id="332" name="Google Shape;332;p26"/>
          <p:cNvGrpSpPr/>
          <p:nvPr/>
        </p:nvGrpSpPr>
        <p:grpSpPr>
          <a:xfrm>
            <a:off x="8179826" y="1662772"/>
            <a:ext cx="427169" cy="427169"/>
            <a:chOff x="1278900" y="2333250"/>
            <a:chExt cx="381175" cy="381175"/>
          </a:xfrm>
        </p:grpSpPr>
        <p:sp>
          <p:nvSpPr>
            <p:cNvPr id="333" name="Google Shape;333;p2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4" name="Google Shape;334;p2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5" name="Google Shape;335;p2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6" name="Google Shape;336;p2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a:spLocks noGrp="1"/>
          </p:cNvSpPr>
          <p:nvPr>
            <p:ph type="ctrTitle"/>
          </p:nvPr>
        </p:nvSpPr>
        <p:spPr>
          <a:xfrm>
            <a:off x="747971" y="812801"/>
            <a:ext cx="7481203" cy="2424607"/>
          </a:xfrm>
          <a:prstGeom prst="rect">
            <a:avLst/>
          </a:prstGeom>
          <a:noFill/>
          <a:ln>
            <a:noFill/>
          </a:ln>
        </p:spPr>
        <p:txBody>
          <a:bodyPr spcFirstLastPara="1" vert="horz" wrap="square" lIns="121900" tIns="121900" rIns="121900" bIns="121900" rtlCol="0" anchor="b" anchorCtr="0">
            <a:noAutofit/>
          </a:bodyPr>
          <a:lstStyle/>
          <a:p>
            <a:pPr>
              <a:buSzPts val="5400"/>
            </a:pPr>
            <a:r>
              <a:rPr lang="en-US" sz="7200">
                <a:solidFill>
                  <a:schemeClr val="tx1"/>
                </a:solidFill>
              </a:rPr>
              <a:t>Sequence </a:t>
            </a:r>
            <a:br>
              <a:rPr lang="en-US" sz="7200">
                <a:solidFill>
                  <a:schemeClr val="tx1"/>
                </a:solidFill>
              </a:rPr>
            </a:br>
            <a:r>
              <a:rPr lang="en-US" sz="7200">
                <a:solidFill>
                  <a:schemeClr val="tx1"/>
                </a:solidFill>
              </a:rPr>
              <a:t>Alignment</a:t>
            </a:r>
            <a:endParaRPr sz="7200">
              <a:solidFill>
                <a:schemeClr val="tx1"/>
              </a:solidFill>
            </a:endParaRPr>
          </a:p>
        </p:txBody>
      </p:sp>
      <p:sp>
        <p:nvSpPr>
          <p:cNvPr id="41" name="Google Shape;41;p1"/>
          <p:cNvSpPr txBox="1"/>
          <p:nvPr/>
        </p:nvSpPr>
        <p:spPr>
          <a:xfrm>
            <a:off x="860082" y="3755697"/>
            <a:ext cx="6544441" cy="697509"/>
          </a:xfrm>
          <a:prstGeom prst="rect">
            <a:avLst/>
          </a:prstGeom>
          <a:noFill/>
          <a:ln>
            <a:noFill/>
          </a:ln>
        </p:spPr>
        <p:txBody>
          <a:bodyPr spcFirstLastPara="1" wrap="square" lIns="121900" tIns="60933" rIns="121900" bIns="60933" anchor="t" anchorCtr="0">
            <a:spAutoFit/>
          </a:bodyPr>
          <a:lstStyle/>
          <a:p>
            <a:pPr>
              <a:buClr>
                <a:schemeClr val="lt1"/>
              </a:buClr>
              <a:buSzPts val="2800"/>
            </a:pPr>
            <a:r>
              <a:rPr lang="en-US" sz="3733">
                <a:latin typeface="Dosis"/>
                <a:ea typeface="Dosis"/>
                <a:cs typeface="Dosis"/>
                <a:sym typeface="Dosis"/>
              </a:rPr>
              <a:t>Lecture – 5</a:t>
            </a:r>
            <a:endParaRPr sz="1867">
              <a:latin typeface="Arial"/>
              <a:ea typeface="Arial"/>
              <a:cs typeface="Arial"/>
              <a:sym typeface="Arial"/>
            </a:endParaRPr>
          </a:p>
        </p:txBody>
      </p:sp>
      <p:sp>
        <p:nvSpPr>
          <p:cNvPr id="42" name="Google Shape;42;p1"/>
          <p:cNvSpPr txBox="1"/>
          <p:nvPr/>
        </p:nvSpPr>
        <p:spPr>
          <a:xfrm>
            <a:off x="860081" y="4971612"/>
            <a:ext cx="6409544" cy="451287"/>
          </a:xfrm>
          <a:prstGeom prst="rect">
            <a:avLst/>
          </a:prstGeom>
          <a:noFill/>
          <a:ln>
            <a:noFill/>
          </a:ln>
        </p:spPr>
        <p:txBody>
          <a:bodyPr spcFirstLastPara="1" wrap="square" lIns="121900" tIns="60933" rIns="121900" bIns="60933" anchor="t" anchorCtr="0">
            <a:spAutoFit/>
          </a:bodyPr>
          <a:lstStyle/>
          <a:p>
            <a:pPr>
              <a:buClr>
                <a:schemeClr val="lt1"/>
              </a:buClr>
              <a:buSzPts val="1600"/>
            </a:pPr>
            <a:r>
              <a:rPr lang="en-US" sz="2133">
                <a:latin typeface="Dosis"/>
                <a:ea typeface="Dosis"/>
                <a:cs typeface="Dosis"/>
                <a:sym typeface="Dosis"/>
              </a:rPr>
              <a:t>Department of CSE, DIU</a:t>
            </a:r>
            <a:endParaRPr sz="2133">
              <a:latin typeface="Dosis"/>
              <a:ea typeface="Dosis"/>
              <a:cs typeface="Dosis"/>
              <a:sym typeface="Dosis"/>
            </a:endParaRPr>
          </a:p>
        </p:txBody>
      </p:sp>
      <p:pic>
        <p:nvPicPr>
          <p:cNvPr id="43" name="Google Shape;43;p1" descr="https://cdn-images-1.medium.com/max/2400/1*MvF9NUzn54va1_TO8RMLoA.png"/>
          <p:cNvPicPr preferRelativeResize="0"/>
          <p:nvPr/>
        </p:nvPicPr>
        <p:blipFill rotWithShape="1">
          <a:blip r:embed="rId3">
            <a:alphaModFix/>
          </a:blip>
          <a:srcRect/>
          <a:stretch/>
        </p:blipFill>
        <p:spPr>
          <a:xfrm>
            <a:off x="5890518" y="0"/>
            <a:ext cx="6301481" cy="553434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1125900" y="7463"/>
            <a:ext cx="4736800" cy="1519999"/>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CONTENTS</a:t>
            </a:r>
            <a:endParaRPr/>
          </a:p>
        </p:txBody>
      </p:sp>
      <p:sp>
        <p:nvSpPr>
          <p:cNvPr id="49" name="Google Shape;49;p2"/>
          <p:cNvSpPr txBox="1"/>
          <p:nvPr/>
        </p:nvSpPr>
        <p:spPr>
          <a:xfrm>
            <a:off x="3722682" y="2130213"/>
            <a:ext cx="5348335" cy="3858246"/>
          </a:xfrm>
          <a:prstGeom prst="rect">
            <a:avLst/>
          </a:prstGeom>
          <a:noFill/>
          <a:ln>
            <a:noFill/>
          </a:ln>
        </p:spPr>
        <p:txBody>
          <a:bodyPr spcFirstLastPara="1" wrap="square" lIns="121900" tIns="60933" rIns="121900" bIns="60933" anchor="t" anchorCtr="0">
            <a:spAutoFit/>
          </a:bodyPr>
          <a:lstStyle/>
          <a:p>
            <a:pPr marL="457189" indent="-457189">
              <a:buClr>
                <a:schemeClr val="dk2"/>
              </a:buClr>
              <a:buSzPts val="1400"/>
              <a:buFont typeface="Arial"/>
              <a:buAutoNum type="arabicPeriod"/>
            </a:pPr>
            <a:r>
              <a:rPr lang="en-US" sz="1867">
                <a:solidFill>
                  <a:schemeClr val="dk2"/>
                </a:solidFill>
                <a:latin typeface="Dosis"/>
                <a:ea typeface="Dosis"/>
                <a:cs typeface="Dosis"/>
                <a:sym typeface="Dosis"/>
              </a:rPr>
              <a:t> Sequence Alignment</a:t>
            </a:r>
            <a:endParaRPr sz="1867">
              <a:solidFill>
                <a:srgbClr val="000000"/>
              </a:solidFill>
              <a:latin typeface="Arial"/>
              <a:ea typeface="Arial"/>
              <a:cs typeface="Arial"/>
              <a:sym typeface="Arial"/>
            </a:endParaRPr>
          </a:p>
          <a:p>
            <a:pPr>
              <a:buClr>
                <a:schemeClr val="dk2"/>
              </a:buClr>
              <a:buSzPts val="1400"/>
            </a:pPr>
            <a:r>
              <a:rPr lang="en-US" sz="1867">
                <a:solidFill>
                  <a:schemeClr val="dk2"/>
                </a:solidFill>
                <a:latin typeface="Dosis"/>
                <a:ea typeface="Dosis"/>
                <a:cs typeface="Dosis"/>
                <a:sym typeface="Dosis"/>
              </a:rPr>
              <a:t>	- Why align sequences</a:t>
            </a:r>
            <a:endParaRPr sz="1867">
              <a:solidFill>
                <a:srgbClr val="000000"/>
              </a:solidFill>
              <a:latin typeface="Arial"/>
              <a:ea typeface="Arial"/>
              <a:cs typeface="Arial"/>
              <a:sym typeface="Arial"/>
            </a:endParaRPr>
          </a:p>
          <a:p>
            <a:pPr>
              <a:buClr>
                <a:srgbClr val="000000"/>
              </a:buClr>
              <a:buSzPts val="1400"/>
            </a:pPr>
            <a:endParaRPr sz="1867">
              <a:solidFill>
                <a:schemeClr val="dk2"/>
              </a:solidFill>
              <a:latin typeface="Dosis"/>
              <a:ea typeface="Dosis"/>
              <a:cs typeface="Dosis"/>
              <a:sym typeface="Dosis"/>
            </a:endParaRPr>
          </a:p>
          <a:p>
            <a:pPr>
              <a:buClr>
                <a:schemeClr val="dk2"/>
              </a:buClr>
              <a:buSzPts val="1400"/>
            </a:pPr>
            <a:r>
              <a:rPr lang="en-US" sz="1867">
                <a:solidFill>
                  <a:schemeClr val="dk2"/>
                </a:solidFill>
                <a:latin typeface="Dosis"/>
                <a:ea typeface="Dosis"/>
                <a:cs typeface="Dosis"/>
                <a:sym typeface="Dosis"/>
              </a:rPr>
              <a:t>2.        Sequence Alignment Methods </a:t>
            </a:r>
            <a:br>
              <a:rPr lang="en-US" sz="1867">
                <a:solidFill>
                  <a:schemeClr val="dk2"/>
                </a:solidFill>
                <a:latin typeface="Dosis"/>
                <a:ea typeface="Dosis"/>
                <a:cs typeface="Dosis"/>
                <a:sym typeface="Dosis"/>
              </a:rPr>
            </a:br>
            <a:r>
              <a:rPr lang="en-US" sz="1867">
                <a:solidFill>
                  <a:schemeClr val="dk2"/>
                </a:solidFill>
                <a:latin typeface="Dosis"/>
                <a:ea typeface="Dosis"/>
                <a:cs typeface="Dosis"/>
                <a:sym typeface="Dosis"/>
              </a:rPr>
              <a:t>	- Pairwise Alignment</a:t>
            </a:r>
            <a:br>
              <a:rPr lang="en-US" sz="1867">
                <a:solidFill>
                  <a:schemeClr val="dk2"/>
                </a:solidFill>
                <a:latin typeface="Dosis"/>
                <a:ea typeface="Dosis"/>
                <a:cs typeface="Dosis"/>
                <a:sym typeface="Dosis"/>
              </a:rPr>
            </a:br>
            <a:r>
              <a:rPr lang="en-US" sz="1867">
                <a:solidFill>
                  <a:schemeClr val="dk2"/>
                </a:solidFill>
                <a:latin typeface="Dosis"/>
                <a:ea typeface="Dosis"/>
                <a:cs typeface="Dosis"/>
                <a:sym typeface="Dosis"/>
              </a:rPr>
              <a:t>	- Multiple Sequence Alignment</a:t>
            </a:r>
            <a:br>
              <a:rPr lang="en-US" sz="1867">
                <a:solidFill>
                  <a:schemeClr val="dk2"/>
                </a:solidFill>
                <a:latin typeface="Dosis"/>
                <a:ea typeface="Dosis"/>
                <a:cs typeface="Dosis"/>
                <a:sym typeface="Dosis"/>
              </a:rPr>
            </a:br>
            <a:endParaRPr sz="1867">
              <a:solidFill>
                <a:schemeClr val="dk2"/>
              </a:solidFill>
              <a:latin typeface="Dosis"/>
              <a:ea typeface="Dosis"/>
              <a:cs typeface="Dosis"/>
              <a:sym typeface="Dosis"/>
            </a:endParaRPr>
          </a:p>
          <a:p>
            <a:pPr>
              <a:buClr>
                <a:schemeClr val="dk2"/>
              </a:buClr>
              <a:buSzPts val="1400"/>
            </a:pPr>
            <a:r>
              <a:rPr lang="en-US" sz="1867">
                <a:solidFill>
                  <a:schemeClr val="dk2"/>
                </a:solidFill>
                <a:latin typeface="Dosis"/>
                <a:ea typeface="Dosis"/>
                <a:cs typeface="Dosis"/>
                <a:sym typeface="Dosis"/>
              </a:rPr>
              <a:t>3.        Pairwise Sequence Alignment Methods</a:t>
            </a:r>
            <a:br>
              <a:rPr lang="en-US" sz="1867">
                <a:solidFill>
                  <a:schemeClr val="dk2"/>
                </a:solidFill>
                <a:latin typeface="Dosis"/>
                <a:ea typeface="Dosis"/>
                <a:cs typeface="Dosis"/>
                <a:sym typeface="Dosis"/>
              </a:rPr>
            </a:br>
            <a:r>
              <a:rPr lang="en-US" sz="1867">
                <a:solidFill>
                  <a:schemeClr val="dk2"/>
                </a:solidFill>
                <a:latin typeface="Dosis"/>
                <a:ea typeface="Dosis"/>
                <a:cs typeface="Dosis"/>
                <a:sym typeface="Dosis"/>
              </a:rPr>
              <a:t>	-Global Alignment (Needleman-Wunsch)</a:t>
            </a:r>
            <a:br>
              <a:rPr lang="en-US" sz="1867">
                <a:solidFill>
                  <a:schemeClr val="dk2"/>
                </a:solidFill>
                <a:latin typeface="Dosis"/>
                <a:ea typeface="Dosis"/>
                <a:cs typeface="Dosis"/>
                <a:sym typeface="Dosis"/>
              </a:rPr>
            </a:br>
            <a:r>
              <a:rPr lang="en-US" sz="1867">
                <a:solidFill>
                  <a:schemeClr val="dk2"/>
                </a:solidFill>
                <a:latin typeface="Dosis"/>
                <a:ea typeface="Dosis"/>
                <a:cs typeface="Dosis"/>
                <a:sym typeface="Dosis"/>
              </a:rPr>
              <a:t>	- Local Alignment (Smith-Waterman)</a:t>
            </a:r>
            <a:br>
              <a:rPr lang="en-US" sz="1867">
                <a:solidFill>
                  <a:schemeClr val="dk2"/>
                </a:solidFill>
                <a:latin typeface="Dosis"/>
                <a:ea typeface="Dosis"/>
                <a:cs typeface="Dosis"/>
                <a:sym typeface="Dosis"/>
              </a:rPr>
            </a:br>
            <a:endParaRPr sz="1867">
              <a:solidFill>
                <a:schemeClr val="dk2"/>
              </a:solidFill>
              <a:latin typeface="Dosis"/>
              <a:ea typeface="Dosis"/>
              <a:cs typeface="Dosis"/>
              <a:sym typeface="Dosis"/>
            </a:endParaRPr>
          </a:p>
          <a:p>
            <a:pPr>
              <a:buClr>
                <a:schemeClr val="dk2"/>
              </a:buClr>
              <a:buSzPts val="1400"/>
            </a:pPr>
            <a:br>
              <a:rPr lang="en-US" sz="1867">
                <a:solidFill>
                  <a:schemeClr val="dk2"/>
                </a:solidFill>
                <a:latin typeface="Dosis"/>
                <a:ea typeface="Dosis"/>
                <a:cs typeface="Dosis"/>
                <a:sym typeface="Dosis"/>
              </a:rPr>
            </a:br>
            <a:r>
              <a:rPr lang="en-US" sz="1867">
                <a:solidFill>
                  <a:schemeClr val="dk2"/>
                </a:solidFill>
                <a:latin typeface="Dosis"/>
                <a:ea typeface="Dosis"/>
                <a:cs typeface="Dosis"/>
                <a:sym typeface="Dosis"/>
              </a:rPr>
              <a:t>	</a:t>
            </a:r>
            <a:endParaRPr sz="1867">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a:spLocks noGrp="1"/>
          </p:cNvSpPr>
          <p:nvPr>
            <p:ph type="ctrTitle"/>
          </p:nvPr>
        </p:nvSpPr>
        <p:spPr>
          <a:xfrm>
            <a:off x="914401" y="2543545"/>
            <a:ext cx="7185572" cy="1393599"/>
          </a:xfrm>
          <a:prstGeom prst="rect">
            <a:avLst/>
          </a:prstGeom>
          <a:noFill/>
          <a:ln>
            <a:noFill/>
          </a:ln>
        </p:spPr>
        <p:txBody>
          <a:bodyPr spcFirstLastPara="1" vert="horz" wrap="square" lIns="121900" tIns="121900" rIns="121900" bIns="121900" rtlCol="0" anchor="b" anchorCtr="0">
            <a:noAutofit/>
          </a:bodyPr>
          <a:lstStyle/>
          <a:p>
            <a:r>
              <a:rPr lang="en-US">
                <a:solidFill>
                  <a:schemeClr val="tx1"/>
                </a:solidFill>
              </a:rPr>
              <a:t>1. Sequence Alignment</a:t>
            </a:r>
            <a:endParaRPr>
              <a:solidFill>
                <a:schemeClr val="tx1"/>
              </a:solidFill>
            </a:endParaRPr>
          </a:p>
        </p:txBody>
      </p:sp>
      <p:sp>
        <p:nvSpPr>
          <p:cNvPr id="55" name="Google Shape;55;p3"/>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Why and how align sequences</a:t>
            </a:r>
            <a:endParaRPr>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1702625" y="290575"/>
            <a:ext cx="8559300" cy="523200"/>
          </a:xfrm>
          <a:prstGeom prst="rect">
            <a:avLst/>
          </a:prstGeom>
          <a:solidFill>
            <a:schemeClr val="lt1"/>
          </a:solidFill>
          <a:ln>
            <a:noFill/>
          </a:ln>
        </p:spPr>
        <p:txBody>
          <a:bodyPr spcFirstLastPara="1" vert="horz" wrap="square" lIns="91425" tIns="45700" rIns="91425" bIns="45700" rtlCol="0" anchor="b" anchorCtr="0">
            <a:normAutofit fontScale="90000"/>
          </a:bodyPr>
          <a:lstStyle/>
          <a:p>
            <a:pPr algn="ctr">
              <a:spcBef>
                <a:spcPts val="0"/>
              </a:spcBef>
              <a:buClr>
                <a:srgbClr val="7A9798"/>
              </a:buClr>
              <a:buSzPct val="110000"/>
            </a:pPr>
            <a:r>
              <a:rPr lang="en-US"/>
              <a:t> Computers in Biology :</a:t>
            </a:r>
            <a:endParaRPr/>
          </a:p>
        </p:txBody>
      </p:sp>
      <p:sp>
        <p:nvSpPr>
          <p:cNvPr id="3" name="TextBox 2">
            <a:extLst>
              <a:ext uri="{FF2B5EF4-FFF2-40B4-BE49-F238E27FC236}">
                <a16:creationId xmlns:a16="http://schemas.microsoft.com/office/drawing/2014/main" id="{D681B299-9E95-DA30-27AF-8C04EA886FD7}"/>
              </a:ext>
            </a:extLst>
          </p:cNvPr>
          <p:cNvSpPr txBox="1"/>
          <p:nvPr/>
        </p:nvSpPr>
        <p:spPr>
          <a:xfrm>
            <a:off x="946673" y="1280160"/>
            <a:ext cx="8194637" cy="923330"/>
          </a:xfrm>
          <a:prstGeom prst="rect">
            <a:avLst/>
          </a:prstGeom>
          <a:noFill/>
        </p:spPr>
        <p:txBody>
          <a:bodyPr wrap="square">
            <a:spAutoFit/>
          </a:bodyPr>
          <a:lstStyle/>
          <a:p>
            <a:pPr marL="274320" indent="-274320">
              <a:spcBef>
                <a:spcPts val="0"/>
              </a:spcBef>
              <a:buSzPts val="2295"/>
              <a:buChar char="●"/>
            </a:pPr>
            <a:r>
              <a:rPr lang="en-US" dirty="0"/>
              <a:t>Computer has worked wonderfully in Medical science and biology. There are numerous of fields in biology where computer has successfully proved it’s, existence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4"/>
          <p:cNvSpPr txBox="1">
            <a:spLocks noGrp="1"/>
          </p:cNvSpPr>
          <p:nvPr>
            <p:ph type="ctrTitle" idx="4294967295"/>
          </p:nvPr>
        </p:nvSpPr>
        <p:spPr>
          <a:xfrm>
            <a:off x="0" y="1177925"/>
            <a:ext cx="4929188" cy="222885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rgbClr val="0DB7C4"/>
              </a:buClr>
              <a:buSzPts val="5400"/>
            </a:pPr>
            <a:r>
              <a:rPr lang="en-US" sz="7200">
                <a:solidFill>
                  <a:srgbClr val="0DB7C4"/>
                </a:solidFill>
                <a:latin typeface="Dosis"/>
                <a:ea typeface="Dosis"/>
                <a:cs typeface="Dosis"/>
                <a:sym typeface="Dosis"/>
              </a:rPr>
              <a:t>Sequence Alignment</a:t>
            </a:r>
            <a:endParaRPr sz="7200">
              <a:solidFill>
                <a:srgbClr val="0DB7C4"/>
              </a:solidFill>
              <a:latin typeface="Dosis"/>
              <a:ea typeface="Dosis"/>
              <a:cs typeface="Dosis"/>
              <a:sym typeface="Dosis"/>
            </a:endParaRPr>
          </a:p>
        </p:txBody>
      </p:sp>
      <p:sp>
        <p:nvSpPr>
          <p:cNvPr id="61" name="Google Shape;61;p4"/>
          <p:cNvSpPr txBox="1">
            <a:spLocks noGrp="1"/>
          </p:cNvSpPr>
          <p:nvPr>
            <p:ph type="subTitle" idx="4294967295"/>
          </p:nvPr>
        </p:nvSpPr>
        <p:spPr>
          <a:xfrm>
            <a:off x="0" y="3406775"/>
            <a:ext cx="6021388" cy="3151188"/>
          </a:xfrm>
          <a:prstGeom prst="rect">
            <a:avLst/>
          </a:prstGeom>
          <a:noFill/>
          <a:ln>
            <a:noFill/>
          </a:ln>
        </p:spPr>
        <p:txBody>
          <a:bodyPr spcFirstLastPara="1" vert="horz" wrap="square" lIns="121900" tIns="121900" rIns="121900" bIns="121900" rtlCol="0" anchor="t" anchorCtr="0">
            <a:noAutofit/>
          </a:bodyPr>
          <a:lstStyle/>
          <a:p>
            <a:pPr marL="16086" marR="6773" indent="0" algn="just">
              <a:lnSpc>
                <a:spcPct val="150000"/>
              </a:lnSpc>
              <a:spcBef>
                <a:spcPts val="0"/>
              </a:spcBef>
              <a:buClr>
                <a:srgbClr val="0DB7C4"/>
              </a:buClr>
              <a:buSzPts val="1800"/>
              <a:buNone/>
            </a:pPr>
            <a:r>
              <a:rPr lang="en-US" sz="2400">
                <a:solidFill>
                  <a:srgbClr val="415665"/>
                </a:solidFill>
                <a:latin typeface="Dosis"/>
                <a:ea typeface="Dosis"/>
                <a:cs typeface="Dosis"/>
                <a:sym typeface="Dosis"/>
              </a:rPr>
              <a:t>A way of arranging the sequences of DNA, RNA, or protein to identify regions of similarity that may be a consequence of functional, structural, or evolutionary relationships between the sequences</a:t>
            </a:r>
            <a:endParaRPr sz="1867">
              <a:solidFill>
                <a:srgbClr val="000000"/>
              </a:solidFill>
              <a:latin typeface="Arial"/>
              <a:ea typeface="Arial"/>
              <a:cs typeface="Arial"/>
              <a:sym typeface="Arial"/>
            </a:endParaRPr>
          </a:p>
        </p:txBody>
      </p:sp>
      <p:grpSp>
        <p:nvGrpSpPr>
          <p:cNvPr id="62" name="Google Shape;62;p4"/>
          <p:cNvGrpSpPr/>
          <p:nvPr/>
        </p:nvGrpSpPr>
        <p:grpSpPr>
          <a:xfrm>
            <a:off x="10455494" y="4242338"/>
            <a:ext cx="427197" cy="427169"/>
            <a:chOff x="1951075" y="2333250"/>
            <a:chExt cx="381200" cy="381175"/>
          </a:xfrm>
        </p:grpSpPr>
        <p:sp>
          <p:nvSpPr>
            <p:cNvPr id="63" name="Google Shape;63;p4"/>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64" name="Google Shape;64;p4"/>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65" name="Google Shape;65;p4"/>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sp>
          <p:nvSpPr>
            <p:cNvPr id="66" name="Google Shape;66;p4"/>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FFFFFF"/>
                </a:solidFill>
                <a:latin typeface="Arial"/>
                <a:ea typeface="Arial"/>
                <a:cs typeface="Arial"/>
                <a:sym typeface="Arial"/>
              </a:endParaRPr>
            </a:p>
          </p:txBody>
        </p:sp>
      </p:grpSp>
      <p:grpSp>
        <p:nvGrpSpPr>
          <p:cNvPr id="67" name="Google Shape;67;p4"/>
          <p:cNvGrpSpPr/>
          <p:nvPr/>
        </p:nvGrpSpPr>
        <p:grpSpPr>
          <a:xfrm>
            <a:off x="8179826" y="1662772"/>
            <a:ext cx="427169" cy="427169"/>
            <a:chOff x="1278900" y="2333250"/>
            <a:chExt cx="381175" cy="381175"/>
          </a:xfrm>
        </p:grpSpPr>
        <p:sp>
          <p:nvSpPr>
            <p:cNvPr id="68" name="Google Shape;68;p4"/>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 name="Google Shape;69;p4"/>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 name="Google Shape;70;p4"/>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1" name="Google Shape;71;p4"/>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72" name="Google Shape;72;p4"/>
          <p:cNvSpPr txBox="1"/>
          <p:nvPr/>
        </p:nvSpPr>
        <p:spPr>
          <a:xfrm>
            <a:off x="7147036" y="3949651"/>
            <a:ext cx="4673347" cy="1443857"/>
          </a:xfrm>
          <a:prstGeom prst="rect">
            <a:avLst/>
          </a:prstGeom>
          <a:noFill/>
          <a:ln>
            <a:noFill/>
          </a:ln>
        </p:spPr>
        <p:txBody>
          <a:bodyPr spcFirstLastPara="1" wrap="square" lIns="0" tIns="0" rIns="0" bIns="0" anchor="t" anchorCtr="0">
            <a:spAutoFit/>
          </a:bodyPr>
          <a:lstStyle/>
          <a:p>
            <a:pPr marL="524920">
              <a:buClr>
                <a:srgbClr val="33339A"/>
              </a:buClr>
              <a:buSzPts val="2800"/>
            </a:pPr>
            <a:r>
              <a:rPr lang="en-US" sz="3733" b="1">
                <a:solidFill>
                  <a:srgbClr val="33339A"/>
                </a:solidFill>
                <a:latin typeface="Courier New"/>
                <a:ea typeface="Courier New"/>
                <a:cs typeface="Courier New"/>
                <a:sym typeface="Courier New"/>
              </a:rPr>
              <a:t>C</a:t>
            </a:r>
            <a:r>
              <a:rPr lang="en-US" sz="3733" b="1">
                <a:solidFill>
                  <a:srgbClr val="9A33FF"/>
                </a:solidFill>
                <a:latin typeface="Courier New"/>
                <a:ea typeface="Courier New"/>
                <a:cs typeface="Courier New"/>
                <a:sym typeface="Courier New"/>
              </a:rPr>
              <a:t>TG</a:t>
            </a:r>
            <a:r>
              <a:rPr lang="en-US" sz="3733" b="1">
                <a:solidFill>
                  <a:srgbClr val="FF0000"/>
                </a:solidFill>
                <a:latin typeface="Courier New"/>
                <a:ea typeface="Courier New"/>
                <a:cs typeface="Courier New"/>
                <a:sym typeface="Courier New"/>
              </a:rPr>
              <a:t>T</a:t>
            </a:r>
            <a:r>
              <a:rPr lang="en-US" sz="3733" b="1">
                <a:solidFill>
                  <a:srgbClr val="33339A"/>
                </a:solidFill>
                <a:latin typeface="Courier New"/>
                <a:ea typeface="Courier New"/>
                <a:cs typeface="Courier New"/>
                <a:sym typeface="Courier New"/>
              </a:rPr>
              <a:t>C</a:t>
            </a:r>
            <a:r>
              <a:rPr lang="en-US" sz="3733" b="1">
                <a:solidFill>
                  <a:srgbClr val="FF0000"/>
                </a:solidFill>
                <a:latin typeface="Courier New"/>
                <a:ea typeface="Courier New"/>
                <a:cs typeface="Courier New"/>
                <a:sym typeface="Courier New"/>
              </a:rPr>
              <a:t>G</a:t>
            </a:r>
            <a:r>
              <a:rPr lang="en-US" sz="3733" b="1">
                <a:solidFill>
                  <a:srgbClr val="33339A"/>
                </a:solidFill>
                <a:latin typeface="Courier New"/>
                <a:ea typeface="Courier New"/>
                <a:cs typeface="Courier New"/>
                <a:sym typeface="Courier New"/>
              </a:rPr>
              <a:t>-C</a:t>
            </a:r>
            <a:r>
              <a:rPr lang="en-US" sz="3733" b="1">
                <a:solidFill>
                  <a:srgbClr val="9A33FF"/>
                </a:solidFill>
                <a:latin typeface="Courier New"/>
                <a:ea typeface="Courier New"/>
                <a:cs typeface="Courier New"/>
                <a:sym typeface="Courier New"/>
              </a:rPr>
              <a:t>TG</a:t>
            </a:r>
            <a:r>
              <a:rPr lang="en-US" sz="3733" b="1">
                <a:solidFill>
                  <a:srgbClr val="33339A"/>
                </a:solidFill>
                <a:latin typeface="Courier New"/>
                <a:ea typeface="Courier New"/>
                <a:cs typeface="Courier New"/>
                <a:sym typeface="Courier New"/>
              </a:rPr>
              <a:t>CACG</a:t>
            </a:r>
            <a:endParaRPr sz="3733">
              <a:solidFill>
                <a:srgbClr val="000000"/>
              </a:solidFill>
              <a:latin typeface="Courier New"/>
              <a:ea typeface="Courier New"/>
              <a:cs typeface="Courier New"/>
              <a:sym typeface="Courier New"/>
            </a:endParaRPr>
          </a:p>
          <a:p>
            <a:pPr marL="524920">
              <a:spcBef>
                <a:spcPts val="2252"/>
              </a:spcBef>
              <a:buClr>
                <a:srgbClr val="33339A"/>
              </a:buClr>
              <a:buSzPts val="2800"/>
            </a:pPr>
            <a:r>
              <a:rPr lang="en-US" sz="3733" b="1">
                <a:solidFill>
                  <a:srgbClr val="33339A"/>
                </a:solidFill>
                <a:latin typeface="Courier New"/>
                <a:ea typeface="Courier New"/>
                <a:cs typeface="Courier New"/>
                <a:sym typeface="Courier New"/>
              </a:rPr>
              <a:t>-</a:t>
            </a:r>
            <a:r>
              <a:rPr lang="en-US" sz="3733" b="1">
                <a:solidFill>
                  <a:srgbClr val="9A33FF"/>
                </a:solidFill>
                <a:latin typeface="Courier New"/>
                <a:ea typeface="Courier New"/>
                <a:cs typeface="Courier New"/>
                <a:sym typeface="Courier New"/>
              </a:rPr>
              <a:t>TG</a:t>
            </a:r>
            <a:r>
              <a:rPr lang="en-US" sz="3733" b="1">
                <a:solidFill>
                  <a:srgbClr val="FF0000"/>
                </a:solidFill>
                <a:latin typeface="Courier New"/>
                <a:ea typeface="Courier New"/>
                <a:cs typeface="Courier New"/>
                <a:sym typeface="Courier New"/>
              </a:rPr>
              <a:t>C</a:t>
            </a:r>
            <a:r>
              <a:rPr lang="en-US" sz="3733" b="1">
                <a:solidFill>
                  <a:srgbClr val="33339A"/>
                </a:solidFill>
                <a:latin typeface="Courier New"/>
                <a:ea typeface="Courier New"/>
                <a:cs typeface="Courier New"/>
                <a:sym typeface="Courier New"/>
              </a:rPr>
              <a:t>-</a:t>
            </a:r>
            <a:r>
              <a:rPr lang="en-US" sz="3733" b="1">
                <a:solidFill>
                  <a:srgbClr val="FF0000"/>
                </a:solidFill>
                <a:latin typeface="Courier New"/>
                <a:ea typeface="Courier New"/>
                <a:cs typeface="Courier New"/>
                <a:sym typeface="Courier New"/>
              </a:rPr>
              <a:t>C</a:t>
            </a:r>
            <a:r>
              <a:rPr lang="en-US" sz="3733" b="1">
                <a:solidFill>
                  <a:srgbClr val="33339A"/>
                </a:solidFill>
                <a:latin typeface="Courier New"/>
                <a:ea typeface="Courier New"/>
                <a:cs typeface="Courier New"/>
                <a:sym typeface="Courier New"/>
              </a:rPr>
              <a:t>G-</a:t>
            </a:r>
            <a:r>
              <a:rPr lang="en-US" sz="3733" b="1">
                <a:solidFill>
                  <a:srgbClr val="9A33FF"/>
                </a:solidFill>
                <a:latin typeface="Courier New"/>
                <a:ea typeface="Courier New"/>
                <a:cs typeface="Courier New"/>
                <a:sym typeface="Courier New"/>
              </a:rPr>
              <a:t>TG</a:t>
            </a:r>
            <a:r>
              <a:rPr lang="en-US" sz="3733" b="1">
                <a:solidFill>
                  <a:srgbClr val="33339A"/>
                </a:solidFill>
                <a:latin typeface="Courier New"/>
                <a:ea typeface="Courier New"/>
                <a:cs typeface="Courier New"/>
                <a:sym typeface="Courier New"/>
              </a:rPr>
              <a:t>----</a:t>
            </a:r>
            <a:endParaRPr sz="3733">
              <a:solidFill>
                <a:srgbClr val="000000"/>
              </a:solidFill>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1125900" y="7463"/>
            <a:ext cx="4736800" cy="1519999"/>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Why align sequences?</a:t>
            </a:r>
            <a:endParaRPr/>
          </a:p>
        </p:txBody>
      </p:sp>
      <p:sp>
        <p:nvSpPr>
          <p:cNvPr id="78" name="Google Shape;78;p5"/>
          <p:cNvSpPr txBox="1">
            <a:spLocks noGrp="1"/>
          </p:cNvSpPr>
          <p:nvPr>
            <p:ph type="body" idx="1"/>
          </p:nvPr>
        </p:nvSpPr>
        <p:spPr>
          <a:xfrm>
            <a:off x="1125900" y="2050767"/>
            <a:ext cx="6892000" cy="4517199"/>
          </a:xfrm>
          <a:prstGeom prst="rect">
            <a:avLst/>
          </a:prstGeom>
          <a:noFill/>
          <a:ln>
            <a:noFill/>
          </a:ln>
        </p:spPr>
        <p:txBody>
          <a:bodyPr spcFirstLastPara="1" vert="horz" wrap="square" lIns="121900" tIns="121900" rIns="121900" bIns="121900" rtlCol="0" anchor="t" anchorCtr="0">
            <a:noAutofit/>
          </a:bodyPr>
          <a:lstStyle/>
          <a:p>
            <a:pPr marL="313212" indent="-302006">
              <a:lnSpc>
                <a:spcPct val="100000"/>
              </a:lnSpc>
              <a:buSzPts val="1720"/>
              <a:buFont typeface="Arial"/>
              <a:buChar char="•"/>
            </a:pPr>
            <a:r>
              <a:rPr lang="en-US" sz="2293"/>
              <a:t>Useful for discovering</a:t>
            </a:r>
            <a:endParaRPr sz="2293"/>
          </a:p>
          <a:p>
            <a:pPr marL="1019204" lvl="1" indent="-201151">
              <a:lnSpc>
                <a:spcPct val="100000"/>
              </a:lnSpc>
              <a:spcBef>
                <a:spcPts val="432"/>
              </a:spcBef>
              <a:buSzPts val="1324"/>
              <a:buFont typeface="Arial"/>
              <a:buChar char="•"/>
            </a:pPr>
            <a:r>
              <a:rPr lang="en-US" sz="1765"/>
              <a:t>Functional</a:t>
            </a:r>
            <a:endParaRPr sz="1765"/>
          </a:p>
          <a:p>
            <a:pPr marL="1019204" lvl="1" indent="-201151">
              <a:lnSpc>
                <a:spcPct val="100000"/>
              </a:lnSpc>
              <a:spcBef>
                <a:spcPts val="424"/>
              </a:spcBef>
              <a:buSzPts val="1324"/>
              <a:buFont typeface="Arial"/>
              <a:buChar char="•"/>
            </a:pPr>
            <a:r>
              <a:rPr lang="en-US" sz="1765"/>
              <a:t>Structural and</a:t>
            </a:r>
            <a:endParaRPr sz="1765"/>
          </a:p>
          <a:p>
            <a:pPr marL="1019204" lvl="1" indent="-201151">
              <a:lnSpc>
                <a:spcPct val="100000"/>
              </a:lnSpc>
              <a:spcBef>
                <a:spcPts val="415"/>
              </a:spcBef>
              <a:buSzPts val="1324"/>
              <a:buFont typeface="Arial"/>
              <a:buChar char="•"/>
            </a:pPr>
            <a:r>
              <a:rPr lang="en-US" sz="1765"/>
              <a:t>Evolutionary relationship</a:t>
            </a:r>
            <a:endParaRPr sz="1765"/>
          </a:p>
          <a:p>
            <a:pPr marL="666209" indent="-251579">
              <a:lnSpc>
                <a:spcPct val="100000"/>
              </a:lnSpc>
              <a:spcBef>
                <a:spcPts val="481"/>
              </a:spcBef>
              <a:buSzPts val="1588"/>
              <a:buFont typeface="Arial"/>
              <a:buChar char="–"/>
            </a:pPr>
            <a:r>
              <a:rPr lang="en-US" sz="2117"/>
              <a:t>For example</a:t>
            </a:r>
            <a:endParaRPr/>
          </a:p>
          <a:p>
            <a:pPr marL="1019764" marR="100295" lvl="1" indent="-201708">
              <a:lnSpc>
                <a:spcPct val="100000"/>
              </a:lnSpc>
              <a:spcBef>
                <a:spcPts val="437"/>
              </a:spcBef>
              <a:buSzPts val="1324"/>
              <a:buFont typeface="Arial"/>
              <a:buChar char="•"/>
            </a:pPr>
            <a:r>
              <a:rPr lang="en-US" sz="1765"/>
              <a:t>To find whether two (or more) genes or proteins are evolutionarily related to each other</a:t>
            </a:r>
            <a:endParaRPr sz="1765"/>
          </a:p>
          <a:p>
            <a:pPr marL="1019764" marR="4483" lvl="1" indent="-201708">
              <a:lnSpc>
                <a:spcPct val="100000"/>
              </a:lnSpc>
              <a:spcBef>
                <a:spcPts val="415"/>
              </a:spcBef>
              <a:buSzPts val="1324"/>
              <a:buFont typeface="Arial"/>
              <a:buChar char="•"/>
            </a:pPr>
            <a:r>
              <a:rPr lang="en-US" sz="1765"/>
              <a:t>Two proteins with similar sequences will probably be structurally or functionally similar</a:t>
            </a:r>
            <a:endParaRPr sz="1765"/>
          </a:p>
          <a:p>
            <a:pPr marL="0" indent="0">
              <a:lnSpc>
                <a:spcPct val="100000"/>
              </a:lnSpc>
              <a:buSzPts val="2400"/>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ctrTitle"/>
          </p:nvPr>
        </p:nvSpPr>
        <p:spPr>
          <a:xfrm>
            <a:off x="914401" y="2543545"/>
            <a:ext cx="10492828" cy="1393599"/>
          </a:xfrm>
          <a:prstGeom prst="rect">
            <a:avLst/>
          </a:prstGeom>
          <a:noFill/>
          <a:ln>
            <a:noFill/>
          </a:ln>
        </p:spPr>
        <p:txBody>
          <a:bodyPr spcFirstLastPara="1" vert="horz" wrap="square" lIns="121900" tIns="121900" rIns="121900" bIns="121900" rtlCol="0" anchor="b" anchorCtr="0">
            <a:noAutofit/>
          </a:bodyPr>
          <a:lstStyle/>
          <a:p>
            <a:r>
              <a:rPr lang="en-US" dirty="0">
                <a:solidFill>
                  <a:schemeClr val="tx1"/>
                </a:solidFill>
              </a:rPr>
              <a:t>2. Sequence Alignment Methods</a:t>
            </a:r>
            <a:endParaRPr dirty="0">
              <a:solidFill>
                <a:schemeClr val="tx1"/>
              </a:solidFill>
            </a:endParaRPr>
          </a:p>
        </p:txBody>
      </p:sp>
      <p:sp>
        <p:nvSpPr>
          <p:cNvPr id="84" name="Google Shape;84;p6"/>
          <p:cNvSpPr txBox="1">
            <a:spLocks noGrp="1"/>
          </p:cNvSpPr>
          <p:nvPr>
            <p:ph type="subTitle" idx="1"/>
          </p:nvPr>
        </p:nvSpPr>
        <p:spPr>
          <a:xfrm>
            <a:off x="914400" y="4109667"/>
            <a:ext cx="8502869" cy="916800"/>
          </a:xfrm>
          <a:prstGeom prst="rect">
            <a:avLst/>
          </a:prstGeom>
          <a:noFill/>
          <a:ln>
            <a:noFill/>
          </a:ln>
        </p:spPr>
        <p:txBody>
          <a:bodyPr spcFirstLastPara="1" vert="horz" wrap="square" lIns="121900" tIns="121900" rIns="121900" bIns="121900" rtlCol="0" anchor="ctr" anchorCtr="0">
            <a:noAutofit/>
          </a:bodyPr>
          <a:lstStyle/>
          <a:p>
            <a:pPr marL="0" indent="0"/>
            <a:r>
              <a:rPr lang="en-US" dirty="0"/>
              <a:t>Pairwise and Multiple</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1074044" y="683064"/>
            <a:ext cx="482576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Pairwise Sequence Alignment</a:t>
            </a:r>
            <a:endParaRPr/>
          </a:p>
        </p:txBody>
      </p:sp>
      <p:sp>
        <p:nvSpPr>
          <p:cNvPr id="90" name="Google Shape;90;p7"/>
          <p:cNvSpPr txBox="1">
            <a:spLocks noGrp="1"/>
          </p:cNvSpPr>
          <p:nvPr>
            <p:ph type="body" idx="1"/>
          </p:nvPr>
        </p:nvSpPr>
        <p:spPr>
          <a:xfrm>
            <a:off x="1246884" y="2158081"/>
            <a:ext cx="5325585" cy="2900899"/>
          </a:xfrm>
          <a:prstGeom prst="rect">
            <a:avLst/>
          </a:prstGeom>
          <a:noFill/>
          <a:ln>
            <a:noFill/>
          </a:ln>
        </p:spPr>
        <p:txBody>
          <a:bodyPr spcFirstLastPara="1" vert="horz" wrap="square" lIns="121900" tIns="121900" rIns="121900" bIns="121900" rtlCol="0" anchor="t" anchorCtr="0">
            <a:noAutofit/>
          </a:bodyPr>
          <a:lstStyle/>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A pair of sequences as input</a:t>
            </a:r>
            <a:br>
              <a:rPr lang="en-US" sz="1867" dirty="0">
                <a:latin typeface="Dosis"/>
                <a:ea typeface="Dosis"/>
                <a:cs typeface="Dosis"/>
                <a:sym typeface="Dosis"/>
              </a:rPr>
            </a:br>
            <a:endParaRPr sz="1867" dirty="0">
              <a:latin typeface="Dosis"/>
              <a:ea typeface="Dosis"/>
              <a:cs typeface="Dosis"/>
              <a:sym typeface="Dosis"/>
            </a:endParaRPr>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Align them in such a way that, for that particular alignment the assumed region of similarity produces higher score than all the other alignments</a:t>
            </a:r>
            <a:br>
              <a:rPr lang="en-US" sz="1867" dirty="0">
                <a:latin typeface="Dosis"/>
                <a:ea typeface="Dosis"/>
                <a:cs typeface="Dosis"/>
                <a:sym typeface="Dosis"/>
              </a:rPr>
            </a:br>
            <a:endParaRPr sz="1867" dirty="0">
              <a:latin typeface="Dosis"/>
              <a:ea typeface="Dosis"/>
              <a:cs typeface="Dosis"/>
              <a:sym typeface="Dosis"/>
            </a:endParaRPr>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Methods </a:t>
            </a:r>
            <a:endParaRPr dirty="0"/>
          </a:p>
          <a:p>
            <a:pPr marL="342900" indent="-342900">
              <a:lnSpc>
                <a:spcPct val="100000"/>
              </a:lnSpc>
              <a:buSzPts val="1400"/>
              <a:buFont typeface="Wingdings" panose="05000000000000000000" pitchFamily="2" charset="2"/>
              <a:buChar char="q"/>
            </a:pPr>
            <a:r>
              <a:rPr lang="en-US" sz="1867" dirty="0">
                <a:latin typeface="Dosis"/>
                <a:ea typeface="Dosis"/>
                <a:cs typeface="Dosis"/>
                <a:sym typeface="Dosis"/>
              </a:rPr>
              <a:t>	- Global Alignment (Needleman-Wunsch)</a:t>
            </a:r>
            <a:br>
              <a:rPr lang="en-US" sz="1867" dirty="0">
                <a:latin typeface="Dosis"/>
                <a:ea typeface="Dosis"/>
                <a:cs typeface="Dosis"/>
                <a:sym typeface="Dosis"/>
              </a:rPr>
            </a:br>
            <a:r>
              <a:rPr lang="en-US" sz="1867" dirty="0">
                <a:latin typeface="Dosis"/>
                <a:ea typeface="Dosis"/>
                <a:cs typeface="Dosis"/>
                <a:sym typeface="Dosis"/>
              </a:rPr>
              <a:t>	- Local Alignment (Smith-Waterman)</a:t>
            </a:r>
            <a:endParaRPr dirty="0"/>
          </a:p>
          <a:p>
            <a:pPr marL="0" indent="0">
              <a:lnSpc>
                <a:spcPct val="100000"/>
              </a:lnSpc>
              <a:buSzPts val="1400"/>
              <a:buNone/>
            </a:pPr>
            <a:endParaRPr sz="1867" dirty="0">
              <a:latin typeface="Dosis"/>
              <a:ea typeface="Dosis"/>
              <a:cs typeface="Dosis"/>
              <a:sym typeface="Dosis"/>
            </a:endParaRPr>
          </a:p>
          <a:p>
            <a:pPr marL="0" indent="0">
              <a:lnSpc>
                <a:spcPct val="100000"/>
              </a:lnSpc>
              <a:buSzPts val="1400"/>
              <a:buNone/>
            </a:pPr>
            <a:endParaRPr sz="1867" dirty="0">
              <a:latin typeface="Dosis"/>
              <a:ea typeface="Dosis"/>
              <a:cs typeface="Dosis"/>
              <a:sym typeface="Dosis"/>
            </a:endParaRPr>
          </a:p>
        </p:txBody>
      </p:sp>
      <p:sp>
        <p:nvSpPr>
          <p:cNvPr id="91" name="Google Shape;91;p7"/>
          <p:cNvSpPr txBox="1"/>
          <p:nvPr/>
        </p:nvSpPr>
        <p:spPr>
          <a:xfrm>
            <a:off x="7053342" y="3019298"/>
            <a:ext cx="4290060" cy="1148904"/>
          </a:xfrm>
          <a:prstGeom prst="rect">
            <a:avLst/>
          </a:prstGeom>
          <a:noFill/>
          <a:ln>
            <a:noFill/>
          </a:ln>
        </p:spPr>
        <p:txBody>
          <a:bodyPr spcFirstLastPara="1" wrap="square" lIns="0" tIns="0" rIns="0" bIns="0" anchor="t" anchorCtr="0">
            <a:spAutoFit/>
          </a:bodyPr>
          <a:lstStyle/>
          <a:p>
            <a:pPr marL="16933">
              <a:buClr>
                <a:srgbClr val="9ACC00"/>
              </a:buClr>
              <a:buSzPts val="2800"/>
            </a:pPr>
            <a:r>
              <a:rPr lang="en-US" sz="3733" b="1">
                <a:solidFill>
                  <a:srgbClr val="9ACC00"/>
                </a:solidFill>
                <a:latin typeface="Courier New"/>
                <a:ea typeface="Courier New"/>
                <a:cs typeface="Courier New"/>
                <a:sym typeface="Courier New"/>
              </a:rPr>
              <a:t>CTGTCGC</a:t>
            </a:r>
            <a:r>
              <a:rPr lang="en-US" sz="3733" b="1">
                <a:solidFill>
                  <a:srgbClr val="9A33FF"/>
                </a:solidFill>
                <a:latin typeface="Courier New"/>
                <a:ea typeface="Courier New"/>
                <a:cs typeface="Courier New"/>
                <a:sym typeface="Courier New"/>
              </a:rPr>
              <a:t>TGC</a:t>
            </a:r>
            <a:r>
              <a:rPr lang="en-US" sz="3733" b="1">
                <a:solidFill>
                  <a:srgbClr val="33339A"/>
                </a:solidFill>
                <a:latin typeface="Courier New"/>
                <a:ea typeface="Courier New"/>
                <a:cs typeface="Courier New"/>
                <a:sym typeface="Courier New"/>
              </a:rPr>
              <a:t>A</a:t>
            </a:r>
            <a:r>
              <a:rPr lang="en-US" sz="3733" b="1">
                <a:solidFill>
                  <a:srgbClr val="9A33FF"/>
                </a:solidFill>
                <a:latin typeface="Courier New"/>
                <a:ea typeface="Courier New"/>
                <a:cs typeface="Courier New"/>
                <a:sym typeface="Courier New"/>
              </a:rPr>
              <a:t>CG</a:t>
            </a:r>
            <a:r>
              <a:rPr lang="en-US" sz="3733" b="1">
                <a:solidFill>
                  <a:srgbClr val="9ACC00"/>
                </a:solidFill>
                <a:latin typeface="Courier New"/>
                <a:ea typeface="Courier New"/>
                <a:cs typeface="Courier New"/>
                <a:sym typeface="Courier New"/>
              </a:rPr>
              <a:t>--</a:t>
            </a:r>
            <a:endParaRPr sz="3733">
              <a:solidFill>
                <a:srgbClr val="000000"/>
              </a:solidFill>
              <a:latin typeface="Courier New"/>
              <a:ea typeface="Courier New"/>
              <a:cs typeface="Courier New"/>
              <a:sym typeface="Courier New"/>
            </a:endParaRPr>
          </a:p>
          <a:p>
            <a:pPr marL="16933">
              <a:buClr>
                <a:srgbClr val="9ACC00"/>
              </a:buClr>
              <a:buSzPts val="2800"/>
            </a:pPr>
            <a:r>
              <a:rPr lang="en-US" sz="3733" b="1">
                <a:solidFill>
                  <a:srgbClr val="9ACC00"/>
                </a:solidFill>
                <a:latin typeface="Courier New"/>
                <a:ea typeface="Courier New"/>
                <a:cs typeface="Courier New"/>
                <a:sym typeface="Courier New"/>
              </a:rPr>
              <a:t>-------</a:t>
            </a:r>
            <a:r>
              <a:rPr lang="en-US" sz="3733" b="1">
                <a:solidFill>
                  <a:srgbClr val="9A33FF"/>
                </a:solidFill>
                <a:latin typeface="Courier New"/>
                <a:ea typeface="Courier New"/>
                <a:cs typeface="Courier New"/>
                <a:sym typeface="Courier New"/>
              </a:rPr>
              <a:t>TGC</a:t>
            </a:r>
            <a:r>
              <a:rPr lang="en-US" sz="3733" b="1">
                <a:solidFill>
                  <a:srgbClr val="33339A"/>
                </a:solidFill>
                <a:latin typeface="Courier New"/>
                <a:ea typeface="Courier New"/>
                <a:cs typeface="Courier New"/>
                <a:sym typeface="Courier New"/>
              </a:rPr>
              <a:t>-</a:t>
            </a:r>
            <a:r>
              <a:rPr lang="en-US" sz="3733" b="1">
                <a:solidFill>
                  <a:srgbClr val="9A33FF"/>
                </a:solidFill>
                <a:latin typeface="Courier New"/>
                <a:ea typeface="Courier New"/>
                <a:cs typeface="Courier New"/>
                <a:sym typeface="Courier New"/>
              </a:rPr>
              <a:t>CG</a:t>
            </a:r>
            <a:r>
              <a:rPr lang="en-US" sz="3733" b="1">
                <a:solidFill>
                  <a:srgbClr val="9ACC00"/>
                </a:solidFill>
                <a:latin typeface="Courier New"/>
                <a:ea typeface="Courier New"/>
                <a:cs typeface="Courier New"/>
                <a:sym typeface="Courier New"/>
              </a:rPr>
              <a:t>TG</a:t>
            </a:r>
            <a:endParaRPr sz="3733">
              <a:solidFill>
                <a:srgbClr val="000000"/>
              </a:solidFill>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1074044" y="683064"/>
            <a:ext cx="4825763"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Pairwise Sequence Alignment</a:t>
            </a:r>
            <a:endParaRPr/>
          </a:p>
        </p:txBody>
      </p:sp>
      <p:sp>
        <p:nvSpPr>
          <p:cNvPr id="97" name="Google Shape;97;p8"/>
          <p:cNvSpPr txBox="1"/>
          <p:nvPr/>
        </p:nvSpPr>
        <p:spPr>
          <a:xfrm>
            <a:off x="2371056" y="2656449"/>
            <a:ext cx="6633323" cy="951735"/>
          </a:xfrm>
          <a:prstGeom prst="rect">
            <a:avLst/>
          </a:prstGeom>
          <a:noFill/>
          <a:ln>
            <a:noFill/>
          </a:ln>
        </p:spPr>
        <p:txBody>
          <a:bodyPr spcFirstLastPara="1" wrap="square" lIns="0" tIns="0" rIns="0" bIns="0" anchor="t" anchorCtr="0">
            <a:spAutoFit/>
          </a:bodyPr>
          <a:lstStyle/>
          <a:p>
            <a:pPr marL="313773" indent="-302567">
              <a:buClr>
                <a:srgbClr val="415665"/>
              </a:buClr>
              <a:buSzPts val="1400"/>
              <a:buFont typeface="Arial"/>
              <a:buChar char="•"/>
            </a:pPr>
            <a:r>
              <a:rPr lang="en-US" sz="1867">
                <a:solidFill>
                  <a:srgbClr val="415665"/>
                </a:solidFill>
                <a:latin typeface="Dosis"/>
                <a:ea typeface="Dosis"/>
                <a:cs typeface="Dosis"/>
                <a:sym typeface="Dosis"/>
              </a:rPr>
              <a:t>Idea:</a:t>
            </a:r>
            <a:endParaRPr sz="1867">
              <a:solidFill>
                <a:srgbClr val="000000"/>
              </a:solidFill>
              <a:latin typeface="Arial"/>
              <a:ea typeface="Arial"/>
              <a:cs typeface="Arial"/>
              <a:sym typeface="Arial"/>
            </a:endParaRPr>
          </a:p>
          <a:p>
            <a:pPr marL="666209" marR="4483" indent="45942" algn="just">
              <a:spcBef>
                <a:spcPts val="675"/>
              </a:spcBef>
              <a:buClr>
                <a:srgbClr val="415665"/>
              </a:buClr>
              <a:buSzPts val="1400"/>
            </a:pPr>
            <a:r>
              <a:rPr lang="en-US" sz="1867">
                <a:solidFill>
                  <a:srgbClr val="415665"/>
                </a:solidFill>
                <a:latin typeface="Dosis"/>
                <a:ea typeface="Dosis"/>
                <a:cs typeface="Dosis"/>
                <a:sym typeface="Dosis"/>
              </a:rPr>
              <a:t>Display one sequence above another with spaces inserted in both to reveal similarity</a:t>
            </a:r>
            <a:endParaRPr sz="1867">
              <a:solidFill>
                <a:srgbClr val="000000"/>
              </a:solidFill>
              <a:latin typeface="Arial"/>
              <a:ea typeface="Arial"/>
              <a:cs typeface="Arial"/>
              <a:sym typeface="Arial"/>
            </a:endParaRPr>
          </a:p>
        </p:txBody>
      </p:sp>
      <p:graphicFrame>
        <p:nvGraphicFramePr>
          <p:cNvPr id="98" name="Google Shape;98;p8"/>
          <p:cNvGraphicFramePr/>
          <p:nvPr/>
        </p:nvGraphicFramePr>
        <p:xfrm>
          <a:off x="3591596" y="4001313"/>
          <a:ext cx="4095266" cy="1417767"/>
        </p:xfrm>
        <a:graphic>
          <a:graphicData uri="http://schemas.openxmlformats.org/drawingml/2006/table">
            <a:tbl>
              <a:tblPr firstRow="1" bandRow="1">
                <a:noFill/>
              </a:tblPr>
              <a:tblGrid>
                <a:gridCol w="535033">
                  <a:extLst>
                    <a:ext uri="{9D8B030D-6E8A-4147-A177-3AD203B41FA5}">
                      <a16:colId xmlns:a16="http://schemas.microsoft.com/office/drawing/2014/main" val="20000"/>
                    </a:ext>
                  </a:extLst>
                </a:gridCol>
                <a:gridCol w="403400">
                  <a:extLst>
                    <a:ext uri="{9D8B030D-6E8A-4147-A177-3AD203B41FA5}">
                      <a16:colId xmlns:a16="http://schemas.microsoft.com/office/drawing/2014/main" val="20001"/>
                    </a:ext>
                  </a:extLst>
                </a:gridCol>
                <a:gridCol w="403333">
                  <a:extLst>
                    <a:ext uri="{9D8B030D-6E8A-4147-A177-3AD203B41FA5}">
                      <a16:colId xmlns:a16="http://schemas.microsoft.com/office/drawing/2014/main" val="20002"/>
                    </a:ext>
                  </a:extLst>
                </a:gridCol>
                <a:gridCol w="403367">
                  <a:extLst>
                    <a:ext uri="{9D8B030D-6E8A-4147-A177-3AD203B41FA5}">
                      <a16:colId xmlns:a16="http://schemas.microsoft.com/office/drawing/2014/main" val="20003"/>
                    </a:ext>
                  </a:extLst>
                </a:gridCol>
                <a:gridCol w="403367">
                  <a:extLst>
                    <a:ext uri="{9D8B030D-6E8A-4147-A177-3AD203B41FA5}">
                      <a16:colId xmlns:a16="http://schemas.microsoft.com/office/drawing/2014/main" val="20004"/>
                    </a:ext>
                  </a:extLst>
                </a:gridCol>
                <a:gridCol w="403333">
                  <a:extLst>
                    <a:ext uri="{9D8B030D-6E8A-4147-A177-3AD203B41FA5}">
                      <a16:colId xmlns:a16="http://schemas.microsoft.com/office/drawing/2014/main" val="20005"/>
                    </a:ext>
                  </a:extLst>
                </a:gridCol>
                <a:gridCol w="403333">
                  <a:extLst>
                    <a:ext uri="{9D8B030D-6E8A-4147-A177-3AD203B41FA5}">
                      <a16:colId xmlns:a16="http://schemas.microsoft.com/office/drawing/2014/main" val="20006"/>
                    </a:ext>
                  </a:extLst>
                </a:gridCol>
                <a:gridCol w="403367">
                  <a:extLst>
                    <a:ext uri="{9D8B030D-6E8A-4147-A177-3AD203B41FA5}">
                      <a16:colId xmlns:a16="http://schemas.microsoft.com/office/drawing/2014/main" val="20007"/>
                    </a:ext>
                  </a:extLst>
                </a:gridCol>
                <a:gridCol w="403333">
                  <a:extLst>
                    <a:ext uri="{9D8B030D-6E8A-4147-A177-3AD203B41FA5}">
                      <a16:colId xmlns:a16="http://schemas.microsoft.com/office/drawing/2014/main" val="20008"/>
                    </a:ext>
                  </a:extLst>
                </a:gridCol>
                <a:gridCol w="333400">
                  <a:extLst>
                    <a:ext uri="{9D8B030D-6E8A-4147-A177-3AD203B41FA5}">
                      <a16:colId xmlns:a16="http://schemas.microsoft.com/office/drawing/2014/main" val="20009"/>
                    </a:ext>
                  </a:extLst>
                </a:gridCol>
              </a:tblGrid>
              <a:tr h="466500">
                <a:tc>
                  <a:txBody>
                    <a:bodyPr/>
                    <a:lstStyle/>
                    <a:p>
                      <a:pPr marL="34925" marR="0" lvl="0" indent="0" algn="l" rtl="0">
                        <a:lnSpc>
                          <a:spcPct val="100000"/>
                        </a:lnSpc>
                        <a:spcBef>
                          <a:spcPts val="0"/>
                        </a:spcBef>
                        <a:spcAft>
                          <a:spcPts val="0"/>
                        </a:spcAft>
                        <a:buClr>
                          <a:srgbClr val="009A9A"/>
                        </a:buClr>
                        <a:buSzPts val="2000"/>
                        <a:buFont typeface="Courier New"/>
                        <a:buNone/>
                      </a:pPr>
                      <a:r>
                        <a:rPr lang="en-US" sz="2700" b="1" u="none" strike="noStrike" cap="none">
                          <a:solidFill>
                            <a:srgbClr val="009A9A"/>
                          </a:solidFill>
                          <a:latin typeface="Courier New"/>
                          <a:ea typeface="Courier New"/>
                          <a:cs typeface="Courier New"/>
                          <a:sym typeface="Courier New"/>
                        </a:rPr>
                        <a:t>A:</a:t>
                      </a:r>
                      <a:endParaRPr sz="2700" u="none" strike="noStrike" cap="none">
                        <a:latin typeface="Courier New"/>
                        <a:ea typeface="Courier New"/>
                        <a:cs typeface="Courier New"/>
                        <a:sym typeface="Courier New"/>
                      </a:endParaRPr>
                    </a:p>
                  </a:txBody>
                  <a:tcPr marL="0" marR="0" marT="0" marB="0"/>
                </a:tc>
                <a:tc>
                  <a:txBody>
                    <a:bodyPr/>
                    <a:lstStyle/>
                    <a:p>
                      <a:pPr marL="114300"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114300"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0"/>
                  </a:ext>
                </a:extLst>
              </a:tr>
              <a:tr h="484767">
                <a:tc>
                  <a:txBody>
                    <a:bodyPr/>
                    <a:lstStyle/>
                    <a:p>
                      <a:pPr marL="0" marR="0" lvl="0" indent="0" algn="l" rtl="0">
                        <a:lnSpc>
                          <a:spcPct val="100000"/>
                        </a:lnSpc>
                        <a:spcBef>
                          <a:spcPts val="0"/>
                        </a:spcBef>
                        <a:spcAft>
                          <a:spcPts val="0"/>
                        </a:spcAft>
                        <a:buClr>
                          <a:srgbClr val="000000"/>
                        </a:buClr>
                        <a:buSzPts val="2000"/>
                        <a:buFont typeface="Arial"/>
                        <a:buNone/>
                      </a:pPr>
                      <a:endParaRPr sz="2700" u="none" strike="noStrike" cap="none">
                        <a:latin typeface="Courier New"/>
                        <a:ea typeface="Courier New"/>
                        <a:cs typeface="Courier New"/>
                        <a:sym typeface="Courier New"/>
                      </a:endParaRPr>
                    </a:p>
                  </a:txBody>
                  <a:tcPr marL="0" marR="0" marT="0" marB="0"/>
                </a:tc>
                <a:tc>
                  <a:txBody>
                    <a:bodyPr/>
                    <a:lstStyle/>
                    <a:p>
                      <a:pPr marL="114300"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0" marR="0" lvl="0" indent="0" algn="l" rtl="0">
                        <a:lnSpc>
                          <a:spcPct val="100000"/>
                        </a:lnSpc>
                        <a:spcBef>
                          <a:spcPts val="0"/>
                        </a:spcBef>
                        <a:spcAft>
                          <a:spcPts val="0"/>
                        </a:spcAft>
                        <a:buClr>
                          <a:srgbClr val="000000"/>
                        </a:buClr>
                        <a:buSzPts val="2000"/>
                        <a:buFont typeface="Arial"/>
                        <a:buNone/>
                      </a:pP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0" marR="0" lvl="0" indent="0" algn="l" rtl="0">
                        <a:lnSpc>
                          <a:spcPct val="100000"/>
                        </a:lnSpc>
                        <a:spcBef>
                          <a:spcPts val="0"/>
                        </a:spcBef>
                        <a:spcAft>
                          <a:spcPts val="0"/>
                        </a:spcAft>
                        <a:buClr>
                          <a:srgbClr val="000000"/>
                        </a:buClr>
                        <a:buSzPts val="2000"/>
                        <a:buFont typeface="Arial"/>
                        <a:buNone/>
                      </a:pPr>
                      <a:endParaRPr sz="2700" u="none" strike="noStrike" cap="none">
                        <a:latin typeface="Courier New"/>
                        <a:ea typeface="Courier New"/>
                        <a:cs typeface="Courier New"/>
                        <a:sym typeface="Courier New"/>
                      </a:endParaRPr>
                    </a:p>
                  </a:txBody>
                  <a:tcPr marL="0" marR="0" marT="0" marB="0"/>
                </a:tc>
                <a:tc>
                  <a:txBody>
                    <a:bodyPr/>
                    <a:lstStyle/>
                    <a:p>
                      <a:pPr marL="0" marR="0" lvl="0" indent="0" algn="l" rtl="0">
                        <a:lnSpc>
                          <a:spcPct val="100000"/>
                        </a:lnSpc>
                        <a:spcBef>
                          <a:spcPts val="0"/>
                        </a:spcBef>
                        <a:spcAft>
                          <a:spcPts val="0"/>
                        </a:spcAft>
                        <a:buClr>
                          <a:srgbClr val="000000"/>
                        </a:buClr>
                        <a:buSzPts val="2000"/>
                        <a:buFont typeface="Arial"/>
                        <a:buNone/>
                      </a:pP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0" marR="0" lvl="0" indent="0" algn="l" rtl="0">
                        <a:lnSpc>
                          <a:spcPct val="100000"/>
                        </a:lnSpc>
                        <a:spcBef>
                          <a:spcPts val="0"/>
                        </a:spcBef>
                        <a:spcAft>
                          <a:spcPts val="0"/>
                        </a:spcAft>
                        <a:buClr>
                          <a:srgbClr val="000000"/>
                        </a:buClr>
                        <a:buSzPts val="2000"/>
                        <a:buFont typeface="Arial"/>
                        <a:buNone/>
                      </a:pP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466500">
                <a:tc>
                  <a:txBody>
                    <a:bodyPr/>
                    <a:lstStyle/>
                    <a:p>
                      <a:pPr marL="34925" marR="0" lvl="0" indent="0" algn="l" rtl="0">
                        <a:lnSpc>
                          <a:spcPct val="100000"/>
                        </a:lnSpc>
                        <a:spcBef>
                          <a:spcPts val="0"/>
                        </a:spcBef>
                        <a:spcAft>
                          <a:spcPts val="0"/>
                        </a:spcAft>
                        <a:buClr>
                          <a:srgbClr val="009A9A"/>
                        </a:buClr>
                        <a:buSzPts val="2000"/>
                        <a:buFont typeface="Courier New"/>
                        <a:buNone/>
                      </a:pPr>
                      <a:r>
                        <a:rPr lang="en-US" sz="2700" b="1" u="none" strike="noStrike" cap="none">
                          <a:solidFill>
                            <a:srgbClr val="009A9A"/>
                          </a:solidFill>
                          <a:latin typeface="Courier New"/>
                          <a:ea typeface="Courier New"/>
                          <a:cs typeface="Courier New"/>
                          <a:sym typeface="Courier New"/>
                        </a:rPr>
                        <a:t>B:</a:t>
                      </a:r>
                      <a:endParaRPr sz="2700" u="none" strike="noStrike" cap="none">
                        <a:latin typeface="Courier New"/>
                        <a:ea typeface="Courier New"/>
                        <a:cs typeface="Courier New"/>
                        <a:sym typeface="Courier New"/>
                      </a:endParaRPr>
                    </a:p>
                  </a:txBody>
                  <a:tcPr marL="0" marR="0" marT="0" marB="0"/>
                </a:tc>
                <a:tc>
                  <a:txBody>
                    <a:bodyPr/>
                    <a:lstStyle/>
                    <a:p>
                      <a:pPr marL="114300"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T</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G</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A</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G</a:t>
                      </a:r>
                      <a:endParaRPr sz="2700" u="none" strike="noStrike" cap="none">
                        <a:latin typeface="Courier New"/>
                        <a:ea typeface="Courier New"/>
                        <a:cs typeface="Courier New"/>
                        <a:sym typeface="Courier New"/>
                      </a:endParaRPr>
                    </a:p>
                  </a:txBody>
                  <a:tcPr marL="0" marR="0" marT="0" marB="0"/>
                </a:tc>
                <a:tc>
                  <a:txBody>
                    <a:bodyPr/>
                    <a:lstStyle/>
                    <a:p>
                      <a:pPr marL="113664" marR="0" lvl="0" indent="0" algn="l" rtl="0">
                        <a:lnSpc>
                          <a:spcPct val="100000"/>
                        </a:lnSpc>
                        <a:spcBef>
                          <a:spcPts val="0"/>
                        </a:spcBef>
                        <a:spcAft>
                          <a:spcPts val="0"/>
                        </a:spcAft>
                        <a:buClr>
                          <a:srgbClr val="000000"/>
                        </a:buClr>
                        <a:buSzPts val="2000"/>
                        <a:buFont typeface="Courier New"/>
                        <a:buNone/>
                      </a:pPr>
                      <a:r>
                        <a:rPr lang="en-US" sz="2700" b="1" u="none" strike="noStrike" cap="none">
                          <a:latin typeface="Courier New"/>
                          <a:ea typeface="Courier New"/>
                          <a:cs typeface="Courier New"/>
                          <a:sym typeface="Courier New"/>
                        </a:rPr>
                        <a:t>C</a:t>
                      </a:r>
                      <a:endParaRPr sz="27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1074046" y="683064"/>
            <a:ext cx="4909845"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Multiple Sequence Alignment</a:t>
            </a:r>
            <a:endParaRPr/>
          </a:p>
        </p:txBody>
      </p:sp>
      <p:sp>
        <p:nvSpPr>
          <p:cNvPr id="104" name="Google Shape;104;p9"/>
          <p:cNvSpPr txBox="1">
            <a:spLocks noGrp="1"/>
          </p:cNvSpPr>
          <p:nvPr>
            <p:ph type="body" idx="1"/>
          </p:nvPr>
        </p:nvSpPr>
        <p:spPr>
          <a:xfrm>
            <a:off x="7133021" y="3029878"/>
            <a:ext cx="4582321" cy="2486909"/>
          </a:xfrm>
          <a:prstGeom prst="rect">
            <a:avLst/>
          </a:prstGeom>
          <a:noFill/>
          <a:ln>
            <a:noFill/>
          </a:ln>
        </p:spPr>
        <p:txBody>
          <a:bodyPr spcFirstLastPara="1" vert="horz" wrap="square" lIns="121900" tIns="121900" rIns="121900" bIns="121900" rtlCol="0" anchor="t" anchorCtr="0">
            <a:noAutofit/>
          </a:bodyPr>
          <a:lstStyle/>
          <a:p>
            <a:pPr marL="380990" indent="-380990">
              <a:lnSpc>
                <a:spcPct val="100000"/>
              </a:lnSpc>
              <a:buSzPts val="1400"/>
              <a:buFont typeface="Arial"/>
              <a:buChar char="•"/>
            </a:pPr>
            <a:r>
              <a:rPr lang="en-US" sz="1867">
                <a:latin typeface="Dosis"/>
                <a:ea typeface="Dosis"/>
                <a:cs typeface="Dosis"/>
                <a:sym typeface="Dosis"/>
              </a:rPr>
              <a:t>Three or more than three sequences as input</a:t>
            </a:r>
            <a:br>
              <a:rPr lang="en-US" sz="1867">
                <a:latin typeface="Dosis"/>
                <a:ea typeface="Dosis"/>
                <a:cs typeface="Dosis"/>
                <a:sym typeface="Dosis"/>
              </a:rPr>
            </a:br>
            <a:endParaRPr sz="1867">
              <a:latin typeface="Dosis"/>
              <a:ea typeface="Dosis"/>
              <a:cs typeface="Dosis"/>
              <a:sym typeface="Dosis"/>
            </a:endParaRPr>
          </a:p>
          <a:p>
            <a:pPr marL="380990" indent="-380990">
              <a:lnSpc>
                <a:spcPct val="100000"/>
              </a:lnSpc>
              <a:buSzPts val="1400"/>
              <a:buFont typeface="Arial"/>
              <a:buChar char="•"/>
            </a:pPr>
            <a:r>
              <a:rPr lang="en-US" sz="1867">
                <a:latin typeface="Dosis"/>
                <a:ea typeface="Dosis"/>
                <a:cs typeface="Dosis"/>
                <a:sym typeface="Dosis"/>
              </a:rPr>
              <a:t>Align all the sequences altogether in such a manner that the alignment produces highest score</a:t>
            </a:r>
            <a:endParaRPr/>
          </a:p>
          <a:p>
            <a:pPr marL="380990" indent="-262460">
              <a:lnSpc>
                <a:spcPct val="100000"/>
              </a:lnSpc>
              <a:buSzPts val="1400"/>
              <a:buNone/>
            </a:pPr>
            <a:endParaRPr sz="1867">
              <a:latin typeface="Dosis"/>
              <a:ea typeface="Dosis"/>
              <a:cs typeface="Dosis"/>
              <a:sym typeface="Dosis"/>
            </a:endParaRPr>
          </a:p>
          <a:p>
            <a:pPr marL="380990" indent="-262460">
              <a:lnSpc>
                <a:spcPct val="100000"/>
              </a:lnSpc>
              <a:buSzPts val="1400"/>
              <a:buNone/>
            </a:pPr>
            <a:endParaRPr sz="1867">
              <a:latin typeface="Dosis"/>
              <a:ea typeface="Dosis"/>
              <a:cs typeface="Dosis"/>
              <a:sym typeface="Dosis"/>
            </a:endParaRPr>
          </a:p>
        </p:txBody>
      </p:sp>
      <p:pic>
        <p:nvPicPr>
          <p:cNvPr id="105" name="Google Shape;105;p9"/>
          <p:cNvPicPr preferRelativeResize="0"/>
          <p:nvPr/>
        </p:nvPicPr>
        <p:blipFill rotWithShape="1">
          <a:blip r:embed="rId3">
            <a:alphaModFix/>
          </a:blip>
          <a:srcRect/>
          <a:stretch/>
        </p:blipFill>
        <p:spPr>
          <a:xfrm>
            <a:off x="1995620" y="1597572"/>
            <a:ext cx="4815733" cy="391921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ctrTitle"/>
          </p:nvPr>
        </p:nvSpPr>
        <p:spPr>
          <a:xfrm>
            <a:off x="914401" y="2382347"/>
            <a:ext cx="10576911" cy="1554797"/>
          </a:xfrm>
          <a:prstGeom prst="rect">
            <a:avLst/>
          </a:prstGeom>
          <a:noFill/>
          <a:ln>
            <a:noFill/>
          </a:ln>
        </p:spPr>
        <p:txBody>
          <a:bodyPr spcFirstLastPara="1" vert="horz" wrap="square" lIns="121900" tIns="121900" rIns="121900" bIns="121900" rtlCol="0" anchor="b" anchorCtr="0">
            <a:noAutofit/>
          </a:bodyPr>
          <a:lstStyle/>
          <a:p>
            <a:r>
              <a:rPr lang="en-US" dirty="0">
                <a:solidFill>
                  <a:schemeClr val="tx1"/>
                </a:solidFill>
              </a:rPr>
              <a:t>3. Pairwise Sequence Alignment</a:t>
            </a:r>
            <a:endParaRPr dirty="0">
              <a:solidFill>
                <a:schemeClr val="tx1"/>
              </a:solidFill>
            </a:endParaRPr>
          </a:p>
        </p:txBody>
      </p:sp>
      <p:sp>
        <p:nvSpPr>
          <p:cNvPr id="111" name="Google Shape;111;p10"/>
          <p:cNvSpPr txBox="1">
            <a:spLocks noGrp="1"/>
          </p:cNvSpPr>
          <p:nvPr>
            <p:ph type="subTitle" idx="1"/>
          </p:nvPr>
        </p:nvSpPr>
        <p:spPr>
          <a:xfrm>
            <a:off x="914400" y="4109667"/>
            <a:ext cx="9469821" cy="916800"/>
          </a:xfrm>
          <a:prstGeom prst="rect">
            <a:avLst/>
          </a:prstGeom>
          <a:noFill/>
          <a:ln>
            <a:noFill/>
          </a:ln>
        </p:spPr>
        <p:txBody>
          <a:bodyPr spcFirstLastPara="1" vert="horz" wrap="square" lIns="121900" tIns="121900" rIns="121900" bIns="121900" rtlCol="0" anchor="ctr" anchorCtr="0">
            <a:noAutofit/>
          </a:bodyPr>
          <a:lstStyle/>
          <a:p>
            <a:pPr marL="0" indent="0"/>
            <a:r>
              <a:rPr lang="en-US">
                <a:solidFill>
                  <a:schemeClr val="tx1"/>
                </a:solidFill>
              </a:rPr>
              <a:t>Global and Local methods</a:t>
            </a:r>
            <a:endParaRPr>
              <a:solidFill>
                <a:schemeClr val="tx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1074043" y="683064"/>
            <a:ext cx="6423335"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Global Alignment (Needleman-Wunsch)</a:t>
            </a:r>
            <a:endParaRPr/>
          </a:p>
        </p:txBody>
      </p:sp>
      <p:sp>
        <p:nvSpPr>
          <p:cNvPr id="117" name="Google Shape;117;p11"/>
          <p:cNvSpPr txBox="1">
            <a:spLocks noGrp="1"/>
          </p:cNvSpPr>
          <p:nvPr>
            <p:ph type="body" idx="1"/>
          </p:nvPr>
        </p:nvSpPr>
        <p:spPr>
          <a:xfrm>
            <a:off x="1385009" y="1407315"/>
            <a:ext cx="3873600" cy="15636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SzPts val="1400"/>
              <a:buNone/>
            </a:pPr>
            <a:r>
              <a:rPr lang="en-US" sz="1867">
                <a:latin typeface="Dosis"/>
                <a:ea typeface="Dosis"/>
                <a:cs typeface="Dosis"/>
                <a:sym typeface="Dosis"/>
              </a:rPr>
              <a:t>3 Major Steps </a:t>
            </a:r>
            <a:endParaRPr/>
          </a:p>
          <a:p>
            <a:pPr marL="0" indent="0">
              <a:lnSpc>
                <a:spcPct val="100000"/>
              </a:lnSpc>
              <a:buSzPts val="1400"/>
              <a:buNone/>
            </a:pPr>
            <a:r>
              <a:rPr lang="en-US" sz="1867">
                <a:latin typeface="Dosis"/>
                <a:ea typeface="Dosis"/>
                <a:cs typeface="Dosis"/>
                <a:sym typeface="Dosis"/>
              </a:rPr>
              <a:t>	-Create 2D Matrix</a:t>
            </a:r>
            <a:endParaRPr/>
          </a:p>
          <a:p>
            <a:pPr marL="0" indent="0">
              <a:lnSpc>
                <a:spcPct val="100000"/>
              </a:lnSpc>
              <a:buSzPts val="1400"/>
              <a:buNone/>
            </a:pPr>
            <a:r>
              <a:rPr lang="en-US" sz="1867">
                <a:latin typeface="Dosis"/>
                <a:ea typeface="Dosis"/>
                <a:cs typeface="Dosis"/>
                <a:sym typeface="Dosis"/>
              </a:rPr>
              <a:t>	-Trace back</a:t>
            </a:r>
            <a:endParaRPr/>
          </a:p>
          <a:p>
            <a:pPr marL="0" indent="0">
              <a:lnSpc>
                <a:spcPct val="100000"/>
              </a:lnSpc>
              <a:buSzPts val="1400"/>
              <a:buNone/>
            </a:pPr>
            <a:r>
              <a:rPr lang="en-US" sz="1867">
                <a:latin typeface="Dosis"/>
                <a:ea typeface="Dosis"/>
                <a:cs typeface="Dosis"/>
                <a:sym typeface="Dosis"/>
              </a:rPr>
              <a:t>	-Final Alignment</a:t>
            </a:r>
            <a:endParaRPr sz="1867">
              <a:latin typeface="Dosis"/>
              <a:ea typeface="Dosis"/>
              <a:cs typeface="Dosis"/>
              <a:sym typeface="Dosis"/>
            </a:endParaRPr>
          </a:p>
        </p:txBody>
      </p:sp>
      <p:sp>
        <p:nvSpPr>
          <p:cNvPr id="118" name="Google Shape;118;p11"/>
          <p:cNvSpPr txBox="1"/>
          <p:nvPr/>
        </p:nvSpPr>
        <p:spPr>
          <a:xfrm>
            <a:off x="1074045" y="2983937"/>
            <a:ext cx="4840708" cy="3426441"/>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Create 2D Matrix</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Row x Col 2D matrix draw (Row , Col 	   size of seq1 and seq2 respectively)</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Place 2 seqs as Row and Column 	   Header</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Cell (0,0) = 0</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Cell (0,1) to Cell (0,Column) and Cell 	   (1,0) to Cell (Row,0) value = delete 	   gap value from previous cell value</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For other cell values, follow 	   equation in (1)</a:t>
            </a:r>
            <a:endParaRPr sz="1867">
              <a:solidFill>
                <a:srgbClr val="000000"/>
              </a:solidFill>
              <a:latin typeface="Arial"/>
              <a:ea typeface="Arial"/>
              <a:cs typeface="Arial"/>
              <a:sym typeface="Arial"/>
            </a:endParaRPr>
          </a:p>
          <a:p>
            <a:pPr>
              <a:buClr>
                <a:srgbClr val="0DB7C4"/>
              </a:buClr>
              <a:buSzPts val="1400"/>
            </a:pPr>
            <a:endParaRPr sz="1867">
              <a:solidFill>
                <a:srgbClr val="415665"/>
              </a:solidFill>
              <a:latin typeface="Dosis"/>
              <a:ea typeface="Dosis"/>
              <a:cs typeface="Dosis"/>
              <a:sym typeface="Dosis"/>
            </a:endParaRPr>
          </a:p>
        </p:txBody>
      </p:sp>
      <p:sp>
        <p:nvSpPr>
          <p:cNvPr id="119" name="Google Shape;119;p11"/>
          <p:cNvSpPr txBox="1"/>
          <p:nvPr/>
        </p:nvSpPr>
        <p:spPr>
          <a:xfrm>
            <a:off x="6317711" y="1386186"/>
            <a:ext cx="3873757" cy="1208724"/>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Trace back</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Start from Cell (Row, Col)</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Go back up to Cell (0,0)</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a:t>
            </a:r>
            <a:endParaRPr sz="1867">
              <a:solidFill>
                <a:srgbClr val="415665"/>
              </a:solidFill>
              <a:latin typeface="Dosis"/>
              <a:ea typeface="Dosis"/>
              <a:cs typeface="Dosis"/>
              <a:sym typeface="Dosis"/>
            </a:endParaRPr>
          </a:p>
        </p:txBody>
      </p:sp>
      <p:grpSp>
        <p:nvGrpSpPr>
          <p:cNvPr id="120" name="Google Shape;120;p11"/>
          <p:cNvGrpSpPr/>
          <p:nvPr/>
        </p:nvGrpSpPr>
        <p:grpSpPr>
          <a:xfrm>
            <a:off x="6317711" y="3417580"/>
            <a:ext cx="3873757" cy="2286035"/>
            <a:chOff x="4738283" y="2416040"/>
            <a:chExt cx="2905318" cy="1714526"/>
          </a:xfrm>
        </p:grpSpPr>
        <p:sp>
          <p:nvSpPr>
            <p:cNvPr id="121" name="Google Shape;121;p11"/>
            <p:cNvSpPr txBox="1"/>
            <p:nvPr/>
          </p:nvSpPr>
          <p:spPr>
            <a:xfrm>
              <a:off x="4738283" y="2416040"/>
              <a:ext cx="2905318" cy="1714526"/>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Final Alignment</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Start from Cell (Row, Col)</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If           then, place 	   character in both seq</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 If              or        then 	   character in start seq &amp; 	   gap in end seq</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a:t>
              </a:r>
              <a:endParaRPr sz="1867">
                <a:solidFill>
                  <a:srgbClr val="415665"/>
                </a:solidFill>
                <a:latin typeface="Dosis"/>
                <a:ea typeface="Dosis"/>
                <a:cs typeface="Dosis"/>
                <a:sym typeface="Dosis"/>
              </a:endParaRPr>
            </a:p>
          </p:txBody>
        </p:sp>
        <p:cxnSp>
          <p:nvCxnSpPr>
            <p:cNvPr id="122" name="Google Shape;122;p11"/>
            <p:cNvCxnSpPr/>
            <p:nvPr/>
          </p:nvCxnSpPr>
          <p:spPr>
            <a:xfrm rot="10800000">
              <a:off x="6035518" y="2963920"/>
              <a:ext cx="155424" cy="147143"/>
            </a:xfrm>
            <a:prstGeom prst="straightConnector1">
              <a:avLst/>
            </a:prstGeom>
            <a:noFill/>
            <a:ln w="9525" cap="flat" cmpd="sng">
              <a:solidFill>
                <a:schemeClr val="dk1"/>
              </a:solidFill>
              <a:prstDash val="solid"/>
              <a:round/>
              <a:headEnd type="none" w="sm" len="sm"/>
              <a:tailEnd type="triangle" w="med" len="med"/>
            </a:ln>
          </p:spPr>
        </p:cxnSp>
        <p:cxnSp>
          <p:nvCxnSpPr>
            <p:cNvPr id="123" name="Google Shape;123;p11"/>
            <p:cNvCxnSpPr/>
            <p:nvPr/>
          </p:nvCxnSpPr>
          <p:spPr>
            <a:xfrm rot="10800000">
              <a:off x="6025008" y="3474326"/>
              <a:ext cx="252247" cy="4598"/>
            </a:xfrm>
            <a:prstGeom prst="straightConnector1">
              <a:avLst/>
            </a:prstGeom>
            <a:noFill/>
            <a:ln w="9525" cap="flat" cmpd="sng">
              <a:solidFill>
                <a:schemeClr val="dk1"/>
              </a:solidFill>
              <a:prstDash val="solid"/>
              <a:round/>
              <a:headEnd type="none" w="sm" len="sm"/>
              <a:tailEnd type="triangle" w="med" len="med"/>
            </a:ln>
          </p:spPr>
        </p:cxnSp>
        <p:cxnSp>
          <p:nvCxnSpPr>
            <p:cNvPr id="124" name="Google Shape;124;p11"/>
            <p:cNvCxnSpPr/>
            <p:nvPr/>
          </p:nvCxnSpPr>
          <p:spPr>
            <a:xfrm rot="10800000">
              <a:off x="6679720" y="3355755"/>
              <a:ext cx="0" cy="237141"/>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a:spLocks noGrp="1"/>
          </p:cNvSpPr>
          <p:nvPr>
            <p:ph type="title"/>
          </p:nvPr>
        </p:nvSpPr>
        <p:spPr>
          <a:xfrm>
            <a:off x="1074043" y="683064"/>
            <a:ext cx="8090979"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Global Alignment (Needleman-Wunsch) - Example</a:t>
            </a:r>
            <a:endParaRPr/>
          </a:p>
        </p:txBody>
      </p:sp>
      <p:sp>
        <p:nvSpPr>
          <p:cNvPr id="130" name="Google Shape;130;p12"/>
          <p:cNvSpPr txBox="1">
            <a:spLocks noGrp="1"/>
          </p:cNvSpPr>
          <p:nvPr>
            <p:ph type="body" idx="1"/>
          </p:nvPr>
        </p:nvSpPr>
        <p:spPr>
          <a:xfrm>
            <a:off x="1074043" y="1435782"/>
            <a:ext cx="2248159" cy="1294852"/>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SzPts val="1400"/>
              <a:buNone/>
            </a:pPr>
            <a:r>
              <a:rPr lang="en-US" sz="1867">
                <a:latin typeface="Dosis"/>
                <a:ea typeface="Dosis"/>
                <a:cs typeface="Dosis"/>
                <a:sym typeface="Dosis"/>
              </a:rPr>
              <a:t>Input</a:t>
            </a:r>
            <a:endParaRPr sz="1867">
              <a:latin typeface="Dosis"/>
              <a:ea typeface="Dosis"/>
              <a:cs typeface="Dosis"/>
              <a:sym typeface="Dosis"/>
            </a:endParaRPr>
          </a:p>
          <a:p>
            <a:pPr marL="0" indent="0">
              <a:lnSpc>
                <a:spcPct val="100000"/>
              </a:lnSpc>
              <a:buSzPts val="1400"/>
              <a:buNone/>
            </a:pPr>
            <a:r>
              <a:rPr lang="en-US" sz="1867">
                <a:latin typeface="Dosis"/>
                <a:ea typeface="Dosis"/>
                <a:cs typeface="Dosis"/>
                <a:sym typeface="Dosis"/>
              </a:rPr>
              <a:t>    - seq1 =  TTGT</a:t>
            </a:r>
            <a:endParaRPr sz="1867">
              <a:latin typeface="Dosis"/>
              <a:ea typeface="Dosis"/>
              <a:cs typeface="Dosis"/>
              <a:sym typeface="Dosis"/>
            </a:endParaRPr>
          </a:p>
          <a:p>
            <a:pPr marL="0" indent="0">
              <a:lnSpc>
                <a:spcPct val="100000"/>
              </a:lnSpc>
              <a:buSzPts val="1400"/>
              <a:buNone/>
            </a:pPr>
            <a:r>
              <a:rPr lang="en-US" sz="1867">
                <a:latin typeface="Dosis"/>
                <a:ea typeface="Dosis"/>
                <a:cs typeface="Dosis"/>
                <a:sym typeface="Dosis"/>
              </a:rPr>
              <a:t>    - seq2 = ATTTGCT</a:t>
            </a:r>
            <a:endParaRPr/>
          </a:p>
        </p:txBody>
      </p:sp>
      <p:sp>
        <p:nvSpPr>
          <p:cNvPr id="131" name="Google Shape;131;p12"/>
          <p:cNvSpPr txBox="1"/>
          <p:nvPr/>
        </p:nvSpPr>
        <p:spPr>
          <a:xfrm>
            <a:off x="1074043" y="2843052"/>
            <a:ext cx="3536493" cy="1806592"/>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Scoring Scheme</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δ(x, x) = 1 (Match)</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δ(x,-) = -2 (Gap)</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δ(x, y) = -1 (Mis match)</a:t>
            </a:r>
            <a:endParaRPr sz="1867">
              <a:solidFill>
                <a:srgbClr val="415665"/>
              </a:solidFill>
              <a:latin typeface="Dosis"/>
              <a:ea typeface="Dosis"/>
              <a:cs typeface="Dosis"/>
              <a:sym typeface="Dosis"/>
            </a:endParaRPr>
          </a:p>
          <a:p>
            <a:pPr>
              <a:buClr>
                <a:srgbClr val="0DB7C4"/>
              </a:buClr>
              <a:buSzPts val="1400"/>
            </a:pPr>
            <a:endParaRPr sz="1867">
              <a:solidFill>
                <a:srgbClr val="415665"/>
              </a:solidFill>
              <a:latin typeface="Dosis"/>
              <a:ea typeface="Dosis"/>
              <a:cs typeface="Dosis"/>
              <a:sym typeface="Dosis"/>
            </a:endParaRPr>
          </a:p>
        </p:txBody>
      </p:sp>
      <p:pic>
        <p:nvPicPr>
          <p:cNvPr id="132" name="Google Shape;132;p12"/>
          <p:cNvPicPr preferRelativeResize="0"/>
          <p:nvPr/>
        </p:nvPicPr>
        <p:blipFill rotWithShape="1">
          <a:blip r:embed="rId3">
            <a:alphaModFix/>
          </a:blip>
          <a:srcRect/>
          <a:stretch/>
        </p:blipFill>
        <p:spPr>
          <a:xfrm>
            <a:off x="1227264" y="4790529"/>
            <a:ext cx="4093609" cy="1036852"/>
          </a:xfrm>
          <a:prstGeom prst="rect">
            <a:avLst/>
          </a:prstGeom>
          <a:noFill/>
          <a:ln>
            <a:noFill/>
          </a:ln>
        </p:spPr>
      </p:pic>
      <p:sp>
        <p:nvSpPr>
          <p:cNvPr id="133" name="Google Shape;133;p12"/>
          <p:cNvSpPr txBox="1"/>
          <p:nvPr/>
        </p:nvSpPr>
        <p:spPr>
          <a:xfrm>
            <a:off x="2550188" y="5931722"/>
            <a:ext cx="1695993" cy="448441"/>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Eq. 1: Cell Value</a:t>
            </a:r>
            <a:endParaRPr sz="1867">
              <a:solidFill>
                <a:srgbClr val="000000"/>
              </a:solidFill>
              <a:latin typeface="Arial"/>
              <a:ea typeface="Arial"/>
              <a:cs typeface="Arial"/>
              <a:sym typeface="Arial"/>
            </a:endParaRPr>
          </a:p>
        </p:txBody>
      </p:sp>
      <p:pic>
        <p:nvPicPr>
          <p:cNvPr id="134" name="Google Shape;134;p12"/>
          <p:cNvPicPr preferRelativeResize="0"/>
          <p:nvPr/>
        </p:nvPicPr>
        <p:blipFill rotWithShape="1">
          <a:blip r:embed="rId4">
            <a:alphaModFix/>
          </a:blip>
          <a:srcRect/>
          <a:stretch/>
        </p:blipFill>
        <p:spPr>
          <a:xfrm>
            <a:off x="5653431" y="1572457"/>
            <a:ext cx="5577184" cy="470407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1074044" y="683064"/>
            <a:ext cx="5918840"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Local Alignment (Smith-Waterman)</a:t>
            </a:r>
            <a:endParaRPr/>
          </a:p>
        </p:txBody>
      </p:sp>
      <p:sp>
        <p:nvSpPr>
          <p:cNvPr id="140" name="Google Shape;140;p13"/>
          <p:cNvSpPr txBox="1">
            <a:spLocks noGrp="1"/>
          </p:cNvSpPr>
          <p:nvPr>
            <p:ph type="body" idx="1"/>
          </p:nvPr>
        </p:nvSpPr>
        <p:spPr>
          <a:xfrm>
            <a:off x="1074044" y="1392123"/>
            <a:ext cx="3873757" cy="1563608"/>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SzPts val="1400"/>
              <a:buNone/>
            </a:pPr>
            <a:r>
              <a:rPr lang="en-US" sz="1867">
                <a:latin typeface="Dosis"/>
                <a:ea typeface="Dosis"/>
                <a:cs typeface="Dosis"/>
                <a:sym typeface="Dosis"/>
              </a:rPr>
              <a:t>3 Major Steps </a:t>
            </a:r>
            <a:endParaRPr/>
          </a:p>
          <a:p>
            <a:pPr marL="0" indent="0">
              <a:lnSpc>
                <a:spcPct val="100000"/>
              </a:lnSpc>
              <a:buSzPts val="1400"/>
              <a:buNone/>
            </a:pPr>
            <a:r>
              <a:rPr lang="en-US" sz="1867">
                <a:latin typeface="Dosis"/>
                <a:ea typeface="Dosis"/>
                <a:cs typeface="Dosis"/>
                <a:sym typeface="Dosis"/>
              </a:rPr>
              <a:t>	-Create 2D Matrix</a:t>
            </a:r>
            <a:endParaRPr/>
          </a:p>
          <a:p>
            <a:pPr marL="0" indent="0">
              <a:lnSpc>
                <a:spcPct val="100000"/>
              </a:lnSpc>
              <a:buSzPts val="1400"/>
              <a:buNone/>
            </a:pPr>
            <a:r>
              <a:rPr lang="en-US" sz="1867">
                <a:latin typeface="Dosis"/>
                <a:ea typeface="Dosis"/>
                <a:cs typeface="Dosis"/>
                <a:sym typeface="Dosis"/>
              </a:rPr>
              <a:t>	-Trace back</a:t>
            </a:r>
            <a:endParaRPr/>
          </a:p>
          <a:p>
            <a:pPr marL="0" indent="0">
              <a:lnSpc>
                <a:spcPct val="100000"/>
              </a:lnSpc>
              <a:buSzPts val="1400"/>
              <a:buNone/>
            </a:pPr>
            <a:r>
              <a:rPr lang="en-US" sz="1867">
                <a:latin typeface="Dosis"/>
                <a:ea typeface="Dosis"/>
                <a:cs typeface="Dosis"/>
                <a:sym typeface="Dosis"/>
              </a:rPr>
              <a:t>	-Final Alignment</a:t>
            </a:r>
            <a:endParaRPr sz="1867">
              <a:latin typeface="Dosis"/>
              <a:ea typeface="Dosis"/>
              <a:cs typeface="Dosis"/>
              <a:sym typeface="Dosis"/>
            </a:endParaRPr>
          </a:p>
        </p:txBody>
      </p:sp>
      <p:sp>
        <p:nvSpPr>
          <p:cNvPr id="141" name="Google Shape;141;p13"/>
          <p:cNvSpPr txBox="1"/>
          <p:nvPr/>
        </p:nvSpPr>
        <p:spPr>
          <a:xfrm>
            <a:off x="1074045" y="2983937"/>
            <a:ext cx="4840708" cy="3426441"/>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Create 2D Matrix</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Row x Col 2D matrix draw (Row , Col 	   size of seq1 and seq2 respectively)</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Place 2 seqs as Row and Column 	   Header</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First Row, First Column all value = 0</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For other cell values, follow 	   equation in (2)</a:t>
            </a:r>
            <a:endParaRPr sz="1867">
              <a:solidFill>
                <a:srgbClr val="000000"/>
              </a:solidFill>
              <a:latin typeface="Arial"/>
              <a:ea typeface="Arial"/>
              <a:cs typeface="Arial"/>
              <a:sym typeface="Arial"/>
            </a:endParaRPr>
          </a:p>
          <a:p>
            <a:pPr>
              <a:buClr>
                <a:srgbClr val="0DB7C4"/>
              </a:buClr>
              <a:buSzPts val="1400"/>
            </a:pPr>
            <a:endParaRPr sz="1867">
              <a:solidFill>
                <a:srgbClr val="415665"/>
              </a:solidFill>
              <a:latin typeface="Dosis"/>
              <a:ea typeface="Dosis"/>
              <a:cs typeface="Dosis"/>
              <a:sym typeface="Dosis"/>
            </a:endParaRPr>
          </a:p>
        </p:txBody>
      </p:sp>
      <p:sp>
        <p:nvSpPr>
          <p:cNvPr id="142" name="Google Shape;142;p13"/>
          <p:cNvSpPr txBox="1"/>
          <p:nvPr/>
        </p:nvSpPr>
        <p:spPr>
          <a:xfrm>
            <a:off x="6317711" y="1386186"/>
            <a:ext cx="5678096" cy="1696849"/>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Trace back</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Start from each Cell which has the maximum 	   value in the entire matrix</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Go back up to the Cell where first time 0 	   occurs</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a:t>
            </a:r>
            <a:endParaRPr sz="1867">
              <a:solidFill>
                <a:srgbClr val="415665"/>
              </a:solidFill>
              <a:latin typeface="Dosis"/>
              <a:ea typeface="Dosis"/>
              <a:cs typeface="Dosis"/>
              <a:sym typeface="Dosis"/>
            </a:endParaRPr>
          </a:p>
        </p:txBody>
      </p:sp>
      <p:grpSp>
        <p:nvGrpSpPr>
          <p:cNvPr id="143" name="Google Shape;143;p13"/>
          <p:cNvGrpSpPr/>
          <p:nvPr/>
        </p:nvGrpSpPr>
        <p:grpSpPr>
          <a:xfrm>
            <a:off x="6317710" y="3417580"/>
            <a:ext cx="5299724" cy="2328075"/>
            <a:chOff x="4738282" y="2416040"/>
            <a:chExt cx="3974793" cy="1714526"/>
          </a:xfrm>
        </p:grpSpPr>
        <p:sp>
          <p:nvSpPr>
            <p:cNvPr id="144" name="Google Shape;144;p13"/>
            <p:cNvSpPr txBox="1"/>
            <p:nvPr/>
          </p:nvSpPr>
          <p:spPr>
            <a:xfrm>
              <a:off x="4738282" y="2416040"/>
              <a:ext cx="3974793" cy="1714526"/>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Final Alignment</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Start from each Cell with max value</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 If           then, place character in both seq</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 If              or        then  character in start 	  	   seq &amp; gap in end seq</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a:t>
              </a:r>
              <a:endParaRPr sz="1867">
                <a:solidFill>
                  <a:srgbClr val="415665"/>
                </a:solidFill>
                <a:latin typeface="Dosis"/>
                <a:ea typeface="Dosis"/>
                <a:cs typeface="Dosis"/>
                <a:sym typeface="Dosis"/>
              </a:endParaRPr>
            </a:p>
          </p:txBody>
        </p:sp>
        <p:cxnSp>
          <p:nvCxnSpPr>
            <p:cNvPr id="145" name="Google Shape;145;p13"/>
            <p:cNvCxnSpPr/>
            <p:nvPr/>
          </p:nvCxnSpPr>
          <p:spPr>
            <a:xfrm rot="10800000">
              <a:off x="6035518" y="2963920"/>
              <a:ext cx="155424" cy="147143"/>
            </a:xfrm>
            <a:prstGeom prst="straightConnector1">
              <a:avLst/>
            </a:prstGeom>
            <a:noFill/>
            <a:ln w="9525" cap="flat" cmpd="sng">
              <a:solidFill>
                <a:schemeClr val="dk1"/>
              </a:solidFill>
              <a:prstDash val="solid"/>
              <a:round/>
              <a:headEnd type="none" w="sm" len="sm"/>
              <a:tailEnd type="triangle" w="med" len="med"/>
            </a:ln>
          </p:spPr>
        </p:cxnSp>
        <p:cxnSp>
          <p:nvCxnSpPr>
            <p:cNvPr id="146" name="Google Shape;146;p13"/>
            <p:cNvCxnSpPr/>
            <p:nvPr/>
          </p:nvCxnSpPr>
          <p:spPr>
            <a:xfrm rot="10800000">
              <a:off x="6035518" y="3264107"/>
              <a:ext cx="252247" cy="4598"/>
            </a:xfrm>
            <a:prstGeom prst="straightConnector1">
              <a:avLst/>
            </a:prstGeom>
            <a:noFill/>
            <a:ln w="9525" cap="flat" cmpd="sng">
              <a:solidFill>
                <a:schemeClr val="dk1"/>
              </a:solidFill>
              <a:prstDash val="solid"/>
              <a:round/>
              <a:headEnd type="none" w="sm" len="sm"/>
              <a:tailEnd type="triangle" w="med" len="med"/>
            </a:ln>
          </p:spPr>
        </p:cxnSp>
        <p:cxnSp>
          <p:nvCxnSpPr>
            <p:cNvPr id="147" name="Google Shape;147;p13"/>
            <p:cNvCxnSpPr/>
            <p:nvPr/>
          </p:nvCxnSpPr>
          <p:spPr>
            <a:xfrm rot="10800000">
              <a:off x="6725678" y="3154732"/>
              <a:ext cx="0" cy="237141"/>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p:nvPr/>
        </p:nvSpPr>
        <p:spPr>
          <a:xfrm>
            <a:off x="1828800" y="1054101"/>
            <a:ext cx="3810000" cy="1477287"/>
          </a:xfrm>
          <a:prstGeom prst="rect">
            <a:avLst/>
          </a:prstGeom>
          <a:solidFill>
            <a:schemeClr val="dk2"/>
          </a:solidFill>
          <a:ln>
            <a:noFill/>
          </a:ln>
        </p:spPr>
        <p:txBody>
          <a:bodyPr spcFirstLastPara="1" wrap="square" lIns="91425" tIns="45700" rIns="91425" bIns="45700" anchor="t" anchorCtr="0">
            <a:spAutoFit/>
          </a:bodyPr>
          <a:lstStyle/>
          <a:p>
            <a:r>
              <a:rPr lang="en-US" b="1">
                <a:solidFill>
                  <a:schemeClr val="dk1"/>
                </a:solidFill>
                <a:latin typeface="Georgia"/>
                <a:ea typeface="Georgia"/>
                <a:cs typeface="Georgia"/>
                <a:sym typeface="Georgia"/>
              </a:rPr>
              <a:t>Biologists</a:t>
            </a:r>
            <a:r>
              <a:rPr lang="en-US">
                <a:solidFill>
                  <a:schemeClr val="dk1"/>
                </a:solidFill>
                <a:latin typeface="Georgia"/>
                <a:ea typeface="Georgia"/>
                <a:cs typeface="Georgia"/>
                <a:sym typeface="Georgia"/>
              </a:rPr>
              <a:t> </a:t>
            </a:r>
            <a:endParaRPr/>
          </a:p>
          <a:p>
            <a:r>
              <a:rPr lang="en-US">
                <a:solidFill>
                  <a:schemeClr val="dk1"/>
                </a:solidFill>
                <a:latin typeface="Georgia"/>
                <a:ea typeface="Georgia"/>
                <a:cs typeface="Georgia"/>
                <a:sym typeface="Georgia"/>
              </a:rPr>
              <a:t>collect molecular data: </a:t>
            </a:r>
            <a:endParaRPr/>
          </a:p>
          <a:p>
            <a:r>
              <a:rPr lang="en-US">
                <a:solidFill>
                  <a:schemeClr val="dk1"/>
                </a:solidFill>
                <a:latin typeface="Georgia"/>
                <a:ea typeface="Georgia"/>
                <a:cs typeface="Georgia"/>
                <a:sym typeface="Georgia"/>
              </a:rPr>
              <a:t>DNA &amp; Protein sequences,</a:t>
            </a:r>
            <a:endParaRPr/>
          </a:p>
          <a:p>
            <a:r>
              <a:rPr lang="en-US">
                <a:solidFill>
                  <a:schemeClr val="dk1"/>
                </a:solidFill>
                <a:latin typeface="Georgia"/>
                <a:ea typeface="Georgia"/>
                <a:cs typeface="Georgia"/>
                <a:sym typeface="Georgia"/>
              </a:rPr>
              <a:t>gene expression, etc.</a:t>
            </a:r>
            <a:endParaRPr/>
          </a:p>
          <a:p>
            <a:endParaRPr>
              <a:solidFill>
                <a:schemeClr val="dk1"/>
              </a:solidFill>
              <a:latin typeface="Georgia"/>
              <a:ea typeface="Georgia"/>
              <a:cs typeface="Georgia"/>
              <a:sym typeface="Georgia"/>
            </a:endParaRPr>
          </a:p>
        </p:txBody>
      </p:sp>
      <p:sp>
        <p:nvSpPr>
          <p:cNvPr id="123" name="Google Shape;123;p9"/>
          <p:cNvSpPr txBox="1"/>
          <p:nvPr/>
        </p:nvSpPr>
        <p:spPr>
          <a:xfrm>
            <a:off x="1752600" y="4483100"/>
            <a:ext cx="5164200" cy="1477500"/>
          </a:xfrm>
          <a:prstGeom prst="rect">
            <a:avLst/>
          </a:prstGeom>
          <a:solidFill>
            <a:schemeClr val="dk2"/>
          </a:solidFill>
          <a:ln>
            <a:noFill/>
          </a:ln>
        </p:spPr>
        <p:txBody>
          <a:bodyPr spcFirstLastPara="1" wrap="square" lIns="91425" tIns="45700" rIns="91425" bIns="45700" anchor="t" anchorCtr="0">
            <a:spAutoFit/>
          </a:bodyPr>
          <a:lstStyle/>
          <a:p>
            <a:endParaRPr b="1">
              <a:solidFill>
                <a:schemeClr val="dk1"/>
              </a:solidFill>
              <a:latin typeface="Georgia"/>
              <a:ea typeface="Georgia"/>
              <a:cs typeface="Georgia"/>
              <a:sym typeface="Georgia"/>
            </a:endParaRPr>
          </a:p>
          <a:p>
            <a:r>
              <a:rPr lang="en-US" b="1">
                <a:solidFill>
                  <a:schemeClr val="dk1"/>
                </a:solidFill>
                <a:latin typeface="Georgia"/>
                <a:ea typeface="Georgia"/>
                <a:cs typeface="Georgia"/>
                <a:sym typeface="Georgia"/>
              </a:rPr>
              <a:t>Computer scientists</a:t>
            </a:r>
            <a:r>
              <a:rPr lang="en-US">
                <a:solidFill>
                  <a:schemeClr val="dk1"/>
                </a:solidFill>
                <a:latin typeface="Georgia"/>
                <a:ea typeface="Georgia"/>
                <a:cs typeface="Georgia"/>
                <a:sym typeface="Georgia"/>
              </a:rPr>
              <a:t> </a:t>
            </a:r>
            <a:endParaRPr/>
          </a:p>
          <a:p>
            <a:r>
              <a:rPr lang="en-US">
                <a:solidFill>
                  <a:schemeClr val="dk1"/>
                </a:solidFill>
                <a:latin typeface="Georgia"/>
                <a:ea typeface="Georgia"/>
                <a:cs typeface="Georgia"/>
                <a:sym typeface="Georgia"/>
              </a:rPr>
              <a:t>(+Mathematicians, Statisticians, etc.)</a:t>
            </a:r>
            <a:endParaRPr/>
          </a:p>
          <a:p>
            <a:r>
              <a:rPr lang="en-US">
                <a:solidFill>
                  <a:schemeClr val="dk1"/>
                </a:solidFill>
                <a:latin typeface="Georgia"/>
                <a:ea typeface="Georgia"/>
                <a:cs typeface="Georgia"/>
                <a:sym typeface="Georgia"/>
              </a:rPr>
              <a:t>Develop tools, softwares, algorithms </a:t>
            </a:r>
            <a:br>
              <a:rPr lang="en-US">
                <a:solidFill>
                  <a:schemeClr val="dk1"/>
                </a:solidFill>
                <a:latin typeface="Georgia"/>
                <a:ea typeface="Georgia"/>
                <a:cs typeface="Georgia"/>
                <a:sym typeface="Georgia"/>
              </a:rPr>
            </a:br>
            <a:r>
              <a:rPr lang="en-US">
                <a:solidFill>
                  <a:schemeClr val="dk1"/>
                </a:solidFill>
                <a:latin typeface="Georgia"/>
                <a:ea typeface="Georgia"/>
                <a:cs typeface="Georgia"/>
                <a:sym typeface="Georgia"/>
              </a:rPr>
              <a:t>to store and analyze the data.</a:t>
            </a:r>
            <a:endParaRPr/>
          </a:p>
        </p:txBody>
      </p:sp>
      <p:sp>
        <p:nvSpPr>
          <p:cNvPr id="124" name="Google Shape;124;p9"/>
          <p:cNvSpPr txBox="1"/>
          <p:nvPr/>
        </p:nvSpPr>
        <p:spPr>
          <a:xfrm>
            <a:off x="6172200" y="2730500"/>
            <a:ext cx="3505200" cy="1200600"/>
          </a:xfrm>
          <a:prstGeom prst="rect">
            <a:avLst/>
          </a:prstGeom>
          <a:solidFill>
            <a:schemeClr val="dk2"/>
          </a:solidFill>
          <a:ln>
            <a:noFill/>
          </a:ln>
        </p:spPr>
        <p:txBody>
          <a:bodyPr spcFirstLastPara="1" wrap="square" lIns="91425" tIns="45700" rIns="91425" bIns="45700" anchor="t" anchorCtr="0">
            <a:spAutoFit/>
          </a:bodyPr>
          <a:lstStyle/>
          <a:p>
            <a:r>
              <a:rPr lang="en-US" b="1">
                <a:solidFill>
                  <a:schemeClr val="dk1"/>
                </a:solidFill>
                <a:latin typeface="Georgia"/>
                <a:ea typeface="Georgia"/>
                <a:cs typeface="Georgia"/>
                <a:sym typeface="Georgia"/>
              </a:rPr>
              <a:t>Bioinformaticians</a:t>
            </a:r>
            <a:endParaRPr/>
          </a:p>
          <a:p>
            <a:r>
              <a:rPr lang="en-US">
                <a:solidFill>
                  <a:schemeClr val="dk1"/>
                </a:solidFill>
                <a:latin typeface="Georgia"/>
                <a:ea typeface="Georgia"/>
                <a:cs typeface="Georgia"/>
                <a:sym typeface="Georgia"/>
              </a:rPr>
              <a:t>Study biological questions by analyzing molecular data</a:t>
            </a:r>
            <a:endParaRPr b="1">
              <a:solidFill>
                <a:schemeClr val="dk1"/>
              </a:solidFill>
              <a:latin typeface="Georgia"/>
              <a:ea typeface="Georgia"/>
              <a:cs typeface="Georgia"/>
              <a:sym typeface="Georgia"/>
            </a:endParaRPr>
          </a:p>
          <a:p>
            <a:endParaRPr>
              <a:solidFill>
                <a:schemeClr val="dk1"/>
              </a:solidFill>
              <a:latin typeface="Georgia"/>
              <a:ea typeface="Georgia"/>
              <a:cs typeface="Georgia"/>
              <a:sym typeface="Georgia"/>
            </a:endParaRPr>
          </a:p>
        </p:txBody>
      </p:sp>
      <p:sp>
        <p:nvSpPr>
          <p:cNvPr id="125" name="Google Shape;125;p9"/>
          <p:cNvSpPr/>
          <p:nvPr/>
        </p:nvSpPr>
        <p:spPr>
          <a:xfrm>
            <a:off x="3200400" y="2438400"/>
            <a:ext cx="2743200" cy="838200"/>
          </a:xfrm>
          <a:custGeom>
            <a:avLst/>
            <a:gdLst/>
            <a:ahLst/>
            <a:cxnLst/>
            <a:rect l="l" t="t" r="r" b="b"/>
            <a:pathLst>
              <a:path w="1728" h="528" extrusionOk="0">
                <a:moveTo>
                  <a:pt x="0" y="0"/>
                </a:moveTo>
                <a:cubicBezTo>
                  <a:pt x="96" y="172"/>
                  <a:pt x="192" y="344"/>
                  <a:pt x="480" y="432"/>
                </a:cubicBezTo>
                <a:cubicBezTo>
                  <a:pt x="768" y="520"/>
                  <a:pt x="1248" y="524"/>
                  <a:pt x="1728" y="528"/>
                </a:cubicBezTo>
              </a:path>
            </a:pathLst>
          </a:custGeom>
          <a:solidFill>
            <a:schemeClr val="dk2"/>
          </a:solidFill>
          <a:ln w="254000" cap="flat" cmpd="sng">
            <a:solidFill>
              <a:srgbClr val="00FF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Georgia"/>
              <a:ea typeface="Georgia"/>
              <a:cs typeface="Georgia"/>
              <a:sym typeface="Georgia"/>
            </a:endParaRPr>
          </a:p>
        </p:txBody>
      </p:sp>
      <p:sp>
        <p:nvSpPr>
          <p:cNvPr id="126" name="Google Shape;126;p9"/>
          <p:cNvSpPr/>
          <p:nvPr/>
        </p:nvSpPr>
        <p:spPr>
          <a:xfrm>
            <a:off x="3200400" y="3810000"/>
            <a:ext cx="2743200" cy="990600"/>
          </a:xfrm>
          <a:custGeom>
            <a:avLst/>
            <a:gdLst/>
            <a:ahLst/>
            <a:cxnLst/>
            <a:rect l="l" t="t" r="r" b="b"/>
            <a:pathLst>
              <a:path w="1680" h="432" extrusionOk="0">
                <a:moveTo>
                  <a:pt x="0" y="432"/>
                </a:moveTo>
                <a:cubicBezTo>
                  <a:pt x="76" y="300"/>
                  <a:pt x="152" y="168"/>
                  <a:pt x="432" y="96"/>
                </a:cubicBezTo>
                <a:cubicBezTo>
                  <a:pt x="712" y="24"/>
                  <a:pt x="1196" y="12"/>
                  <a:pt x="1680" y="0"/>
                </a:cubicBezTo>
              </a:path>
            </a:pathLst>
          </a:custGeom>
          <a:solidFill>
            <a:schemeClr val="dk2"/>
          </a:solidFill>
          <a:ln w="254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Georgia"/>
              <a:ea typeface="Georgia"/>
              <a:cs typeface="Georgia"/>
              <a:sym typeface="Georgia"/>
            </a:endParaRPr>
          </a:p>
        </p:txBody>
      </p:sp>
      <p:sp>
        <p:nvSpPr>
          <p:cNvPr id="127" name="Google Shape;127;p9"/>
          <p:cNvSpPr/>
          <p:nvPr/>
        </p:nvSpPr>
        <p:spPr>
          <a:xfrm>
            <a:off x="2117408" y="138907"/>
            <a:ext cx="8153400" cy="763587"/>
          </a:xfrm>
          <a:prstGeom prst="rect">
            <a:avLst/>
          </a:prstGeom>
          <a:solidFill>
            <a:schemeClr val="dk2"/>
          </a:solidFill>
          <a:ln>
            <a:noFill/>
          </a:ln>
        </p:spPr>
        <p:txBody>
          <a:bodyPr spcFirstLastPara="1" wrap="square" lIns="91425" tIns="45700" rIns="91425" bIns="45700" anchor="t" anchorCtr="0">
            <a:spAutoFit/>
          </a:bodyPr>
          <a:lstStyle/>
          <a:p>
            <a:pPr>
              <a:lnSpc>
                <a:spcPct val="110000"/>
              </a:lnSpc>
              <a:buClr>
                <a:schemeClr val="lt2"/>
              </a:buClr>
              <a:buSzPts val="1500"/>
            </a:pPr>
            <a:r>
              <a:rPr lang="en-US" sz="2000" dirty="0">
                <a:solidFill>
                  <a:schemeClr val="dk1"/>
                </a:solidFill>
                <a:latin typeface="Georgia"/>
                <a:ea typeface="Georgia"/>
                <a:cs typeface="Georgia"/>
                <a:sym typeface="Georgia"/>
              </a:rPr>
              <a:t>The field of science in which </a:t>
            </a:r>
            <a:r>
              <a:rPr lang="en-US" sz="2000" b="1" dirty="0">
                <a:solidFill>
                  <a:schemeClr val="dk1"/>
                </a:solidFill>
                <a:latin typeface="Georgia"/>
                <a:ea typeface="Georgia"/>
                <a:cs typeface="Georgia"/>
                <a:sym typeface="Georgia"/>
              </a:rPr>
              <a:t>biology</a:t>
            </a:r>
            <a:r>
              <a:rPr lang="en-US" sz="2000" dirty="0">
                <a:solidFill>
                  <a:schemeClr val="dk1"/>
                </a:solidFill>
                <a:latin typeface="Georgia"/>
                <a:ea typeface="Georgia"/>
                <a:cs typeface="Georgia"/>
                <a:sym typeface="Georgia"/>
              </a:rPr>
              <a:t>, </a:t>
            </a:r>
            <a:r>
              <a:rPr lang="en-US" sz="2000" b="1" dirty="0">
                <a:solidFill>
                  <a:schemeClr val="dk1"/>
                </a:solidFill>
                <a:latin typeface="Georgia"/>
                <a:ea typeface="Georgia"/>
                <a:cs typeface="Georgia"/>
                <a:sym typeface="Georgia"/>
              </a:rPr>
              <a:t>computer science</a:t>
            </a:r>
            <a:r>
              <a:rPr lang="en-US" sz="2000" dirty="0">
                <a:solidFill>
                  <a:schemeClr val="dk1"/>
                </a:solidFill>
                <a:latin typeface="Georgia"/>
                <a:ea typeface="Georgia"/>
                <a:cs typeface="Georgia"/>
                <a:sym typeface="Georgia"/>
              </a:rPr>
              <a:t> and </a:t>
            </a:r>
            <a:r>
              <a:rPr lang="en-US" sz="2000" b="1" dirty="0">
                <a:solidFill>
                  <a:schemeClr val="dk1"/>
                </a:solidFill>
                <a:latin typeface="Georgia"/>
                <a:ea typeface="Georgia"/>
                <a:cs typeface="Georgia"/>
                <a:sym typeface="Georgia"/>
              </a:rPr>
              <a:t>information technology</a:t>
            </a:r>
            <a:r>
              <a:rPr lang="en-US" sz="2000" dirty="0">
                <a:solidFill>
                  <a:schemeClr val="dk1"/>
                </a:solidFill>
                <a:latin typeface="Georgia"/>
                <a:ea typeface="Georgia"/>
                <a:cs typeface="Georgia"/>
                <a:sym typeface="Georgia"/>
              </a:rPr>
              <a:t> merge into a single discipline </a:t>
            </a:r>
            <a:endParaRPr sz="2000" dirty="0">
              <a:solidFill>
                <a:schemeClr val="dk1"/>
              </a:solidFill>
              <a:latin typeface="Georgia"/>
              <a:ea typeface="Georgia"/>
              <a:cs typeface="Georgia"/>
              <a:sym typeface="Georgia"/>
            </a:endParaRPr>
          </a:p>
        </p:txBody>
      </p:sp>
      <p:sp>
        <p:nvSpPr>
          <p:cNvPr id="128" name="Google Shape;128;p9"/>
          <p:cNvSpPr txBox="1">
            <a:spLocks noGrp="1"/>
          </p:cNvSpPr>
          <p:nvPr>
            <p:ph type="sldNum" sz="quarter" idx="12"/>
          </p:nvPr>
        </p:nvSpPr>
        <p:spPr>
          <a:xfrm>
            <a:off x="9996458" y="6217622"/>
            <a:ext cx="548700" cy="524700"/>
          </a:xfrm>
          <a:prstGeom prst="rect">
            <a:avLst/>
          </a:prstGeom>
          <a:solidFill>
            <a:schemeClr val="dk2"/>
          </a:solidFill>
          <a:ln>
            <a:noFill/>
          </a:ln>
        </p:spPr>
        <p:txBody>
          <a:bodyPr spcFirstLastPara="1" vert="horz" wrap="square" lIns="45700" tIns="45700" rIns="45700" bIns="45700" rtlCol="0" anchor="ctr" anchorCtr="0">
            <a:normAutofit/>
          </a:bodyPr>
          <a:lstStyle/>
          <a:p>
            <a:fld id="{00000000-1234-1234-1234-123412341234}" type="slidenum">
              <a:rPr lang="en-US">
                <a:latin typeface="Roboto"/>
                <a:ea typeface="Roboto"/>
                <a:cs typeface="Roboto"/>
                <a:sym typeface="Roboto"/>
              </a:rPr>
              <a:pPr/>
              <a:t>9</a:t>
            </a:fld>
            <a:endParaRPr>
              <a:latin typeface="Roboto"/>
              <a:ea typeface="Roboto"/>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074043" y="683064"/>
            <a:ext cx="8090979" cy="711240"/>
          </a:xfrm>
          <a:prstGeom prst="rect">
            <a:avLst/>
          </a:prstGeom>
          <a:noFill/>
          <a:ln>
            <a:noFill/>
          </a:ln>
        </p:spPr>
        <p:txBody>
          <a:bodyPr spcFirstLastPara="1" vert="horz" wrap="square" lIns="121900" tIns="121900" rIns="121900" bIns="121900" rtlCol="0" anchor="b" anchorCtr="0">
            <a:noAutofit/>
          </a:bodyPr>
          <a:lstStyle/>
          <a:p>
            <a:pPr>
              <a:lnSpc>
                <a:spcPct val="100000"/>
              </a:lnSpc>
              <a:buSzPts val="2400"/>
            </a:pPr>
            <a:r>
              <a:rPr lang="en-US"/>
              <a:t>Local Alignment (Smith-Waterman) - Example</a:t>
            </a:r>
            <a:endParaRPr/>
          </a:p>
        </p:txBody>
      </p:sp>
      <p:sp>
        <p:nvSpPr>
          <p:cNvPr id="153" name="Google Shape;153;p14"/>
          <p:cNvSpPr txBox="1">
            <a:spLocks noGrp="1"/>
          </p:cNvSpPr>
          <p:nvPr>
            <p:ph type="body" idx="1"/>
          </p:nvPr>
        </p:nvSpPr>
        <p:spPr>
          <a:xfrm>
            <a:off x="1074043" y="1407316"/>
            <a:ext cx="2413192" cy="1563608"/>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SzPts val="1400"/>
              <a:buNone/>
            </a:pPr>
            <a:r>
              <a:rPr lang="en-US" sz="1867">
                <a:latin typeface="Dosis"/>
                <a:ea typeface="Dosis"/>
                <a:cs typeface="Dosis"/>
                <a:sym typeface="Dosis"/>
              </a:rPr>
              <a:t>Input</a:t>
            </a:r>
            <a:endParaRPr sz="1867">
              <a:latin typeface="Dosis"/>
              <a:ea typeface="Dosis"/>
              <a:cs typeface="Dosis"/>
              <a:sym typeface="Dosis"/>
            </a:endParaRPr>
          </a:p>
          <a:p>
            <a:pPr marL="0" indent="0">
              <a:lnSpc>
                <a:spcPct val="100000"/>
              </a:lnSpc>
              <a:buSzPts val="1400"/>
              <a:buNone/>
            </a:pPr>
            <a:r>
              <a:rPr lang="en-US" sz="1867">
                <a:latin typeface="Dosis"/>
                <a:ea typeface="Dosis"/>
                <a:cs typeface="Dosis"/>
                <a:sym typeface="Dosis"/>
              </a:rPr>
              <a:t>    - seq1 =  TCGT</a:t>
            </a:r>
            <a:endParaRPr sz="1867">
              <a:latin typeface="Dosis"/>
              <a:ea typeface="Dosis"/>
              <a:cs typeface="Dosis"/>
              <a:sym typeface="Dosis"/>
            </a:endParaRPr>
          </a:p>
          <a:p>
            <a:pPr marL="0" indent="0">
              <a:lnSpc>
                <a:spcPct val="100000"/>
              </a:lnSpc>
              <a:buSzPts val="1400"/>
              <a:buNone/>
            </a:pPr>
            <a:r>
              <a:rPr lang="en-US" sz="1867">
                <a:latin typeface="Dosis"/>
                <a:ea typeface="Dosis"/>
                <a:cs typeface="Dosis"/>
                <a:sym typeface="Dosis"/>
              </a:rPr>
              <a:t>    - seq2 = GATTCGT</a:t>
            </a:r>
            <a:endParaRPr sz="1867">
              <a:latin typeface="Dosis"/>
              <a:ea typeface="Dosis"/>
              <a:cs typeface="Dosis"/>
              <a:sym typeface="Dosis"/>
            </a:endParaRPr>
          </a:p>
        </p:txBody>
      </p:sp>
      <p:sp>
        <p:nvSpPr>
          <p:cNvPr id="154" name="Google Shape;154;p14"/>
          <p:cNvSpPr txBox="1"/>
          <p:nvPr/>
        </p:nvSpPr>
        <p:spPr>
          <a:xfrm>
            <a:off x="1074043" y="2843052"/>
            <a:ext cx="3536493" cy="1806592"/>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Scoring Scheme</a:t>
            </a:r>
            <a:endParaRPr sz="1867">
              <a:solidFill>
                <a:srgbClr val="000000"/>
              </a:solidFill>
              <a:latin typeface="Arial"/>
              <a:ea typeface="Arial"/>
              <a:cs typeface="Arial"/>
              <a:sym typeface="Arial"/>
            </a:endParaRPr>
          </a:p>
          <a:p>
            <a:pPr>
              <a:buClr>
                <a:srgbClr val="0DB7C4"/>
              </a:buClr>
              <a:buSzPts val="1400"/>
            </a:pPr>
            <a:r>
              <a:rPr lang="en-US" sz="1867">
                <a:solidFill>
                  <a:srgbClr val="415665"/>
                </a:solidFill>
                <a:latin typeface="Dosis"/>
                <a:ea typeface="Dosis"/>
                <a:cs typeface="Dosis"/>
                <a:sym typeface="Dosis"/>
              </a:rPr>
              <a:t>	δ(x, x) = 2 (Match)</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δ(x,-) = -3 (Gap)</a:t>
            </a:r>
            <a:endParaRPr sz="1867">
              <a:solidFill>
                <a:srgbClr val="415665"/>
              </a:solidFill>
              <a:latin typeface="Dosis"/>
              <a:ea typeface="Dosis"/>
              <a:cs typeface="Dosis"/>
              <a:sym typeface="Dosis"/>
            </a:endParaRPr>
          </a:p>
          <a:p>
            <a:pPr>
              <a:buClr>
                <a:srgbClr val="0DB7C4"/>
              </a:buClr>
              <a:buSzPts val="1400"/>
            </a:pPr>
            <a:r>
              <a:rPr lang="en-US" sz="1867">
                <a:solidFill>
                  <a:srgbClr val="415665"/>
                </a:solidFill>
                <a:latin typeface="Dosis"/>
                <a:ea typeface="Dosis"/>
                <a:cs typeface="Dosis"/>
                <a:sym typeface="Dosis"/>
              </a:rPr>
              <a:t>	δ(x, y) = -2 (Mis match)</a:t>
            </a:r>
            <a:endParaRPr sz="1867">
              <a:solidFill>
                <a:srgbClr val="415665"/>
              </a:solidFill>
              <a:latin typeface="Dosis"/>
              <a:ea typeface="Dosis"/>
              <a:cs typeface="Dosis"/>
              <a:sym typeface="Dosis"/>
            </a:endParaRPr>
          </a:p>
          <a:p>
            <a:pPr>
              <a:buClr>
                <a:srgbClr val="0DB7C4"/>
              </a:buClr>
              <a:buSzPts val="1400"/>
            </a:pPr>
            <a:endParaRPr sz="1867">
              <a:solidFill>
                <a:srgbClr val="415665"/>
              </a:solidFill>
              <a:latin typeface="Dosis"/>
              <a:ea typeface="Dosis"/>
              <a:cs typeface="Dosis"/>
              <a:sym typeface="Dosis"/>
            </a:endParaRPr>
          </a:p>
        </p:txBody>
      </p:sp>
      <p:sp>
        <p:nvSpPr>
          <p:cNvPr id="155" name="Google Shape;155;p14"/>
          <p:cNvSpPr txBox="1"/>
          <p:nvPr/>
        </p:nvSpPr>
        <p:spPr>
          <a:xfrm>
            <a:off x="2550188" y="5931722"/>
            <a:ext cx="1695993" cy="448441"/>
          </a:xfrm>
          <a:prstGeom prst="rect">
            <a:avLst/>
          </a:prstGeom>
          <a:noFill/>
          <a:ln>
            <a:noFill/>
          </a:ln>
        </p:spPr>
        <p:txBody>
          <a:bodyPr spcFirstLastPara="1" wrap="square" lIns="121900" tIns="121900" rIns="121900" bIns="121900" anchor="t" anchorCtr="0">
            <a:noAutofit/>
          </a:bodyPr>
          <a:lstStyle/>
          <a:p>
            <a:pPr>
              <a:buClr>
                <a:srgbClr val="0DB7C4"/>
              </a:buClr>
              <a:buSzPts val="1400"/>
            </a:pPr>
            <a:r>
              <a:rPr lang="en-US" sz="1867">
                <a:solidFill>
                  <a:srgbClr val="415665"/>
                </a:solidFill>
                <a:latin typeface="Dosis"/>
                <a:ea typeface="Dosis"/>
                <a:cs typeface="Dosis"/>
                <a:sym typeface="Dosis"/>
              </a:rPr>
              <a:t>Eq. 2: Cell Value</a:t>
            </a:r>
            <a:endParaRPr sz="1867">
              <a:solidFill>
                <a:srgbClr val="000000"/>
              </a:solidFill>
              <a:latin typeface="Arial"/>
              <a:ea typeface="Arial"/>
              <a:cs typeface="Arial"/>
              <a:sym typeface="Arial"/>
            </a:endParaRPr>
          </a:p>
        </p:txBody>
      </p:sp>
      <p:pic>
        <p:nvPicPr>
          <p:cNvPr id="156" name="Google Shape;156;p14"/>
          <p:cNvPicPr preferRelativeResize="0"/>
          <p:nvPr/>
        </p:nvPicPr>
        <p:blipFill rotWithShape="1">
          <a:blip r:embed="rId3">
            <a:alphaModFix/>
          </a:blip>
          <a:srcRect r="14243"/>
          <a:stretch/>
        </p:blipFill>
        <p:spPr>
          <a:xfrm>
            <a:off x="1070722" y="4205493"/>
            <a:ext cx="4606597" cy="1658569"/>
          </a:xfrm>
          <a:prstGeom prst="rect">
            <a:avLst/>
          </a:prstGeom>
          <a:noFill/>
          <a:ln>
            <a:noFill/>
          </a:ln>
        </p:spPr>
      </p:pic>
      <p:pic>
        <p:nvPicPr>
          <p:cNvPr id="157" name="Google Shape;157;p14"/>
          <p:cNvPicPr preferRelativeResize="0"/>
          <p:nvPr/>
        </p:nvPicPr>
        <p:blipFill rotWithShape="1">
          <a:blip r:embed="rId4">
            <a:alphaModFix/>
          </a:blip>
          <a:srcRect/>
          <a:stretch/>
        </p:blipFill>
        <p:spPr>
          <a:xfrm>
            <a:off x="5778920" y="1318255"/>
            <a:ext cx="5759513" cy="553973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p:nvPr/>
        </p:nvSpPr>
        <p:spPr>
          <a:xfrm>
            <a:off x="1103033" y="1438734"/>
            <a:ext cx="17448000" cy="1477480"/>
          </a:xfrm>
          <a:prstGeom prst="rect">
            <a:avLst/>
          </a:prstGeom>
          <a:noFill/>
          <a:ln>
            <a:noFill/>
          </a:ln>
        </p:spPr>
        <p:txBody>
          <a:bodyPr spcFirstLastPara="1" wrap="square" lIns="121900" tIns="121900" rIns="121900" bIns="121900" anchor="t" anchorCtr="0">
            <a:spAutoFit/>
          </a:bodyPr>
          <a:lstStyle/>
          <a:p>
            <a:pPr>
              <a:buClr>
                <a:srgbClr val="000000"/>
              </a:buClr>
              <a:buSzPts val="1400"/>
            </a:pPr>
            <a:endParaRPr sz="1867">
              <a:solidFill>
                <a:srgbClr val="000000"/>
              </a:solidFill>
              <a:latin typeface="Arial"/>
              <a:ea typeface="Arial"/>
              <a:cs typeface="Arial"/>
              <a:sym typeface="Arial"/>
            </a:endParaRPr>
          </a:p>
          <a:p>
            <a:pPr>
              <a:buClr>
                <a:srgbClr val="000000"/>
              </a:buClr>
              <a:buSzPts val="1800"/>
            </a:pPr>
            <a:r>
              <a:rPr lang="en-US" sz="2400">
                <a:solidFill>
                  <a:srgbClr val="000000"/>
                </a:solidFill>
                <a:latin typeface="Arial"/>
                <a:ea typeface="Arial"/>
                <a:cs typeface="Arial"/>
                <a:sym typeface="Arial"/>
              </a:rPr>
              <a:t>Watch:</a:t>
            </a:r>
            <a:endParaRPr sz="2400">
              <a:solidFill>
                <a:srgbClr val="000000"/>
              </a:solidFill>
              <a:latin typeface="Arial"/>
              <a:ea typeface="Arial"/>
              <a:cs typeface="Arial"/>
              <a:sym typeface="Arial"/>
            </a:endParaRPr>
          </a:p>
          <a:p>
            <a:pPr>
              <a:buClr>
                <a:srgbClr val="000000"/>
              </a:buClr>
              <a:buSzPts val="1400"/>
            </a:pPr>
            <a:endParaRPr sz="1867">
              <a:solidFill>
                <a:srgbClr val="000000"/>
              </a:solidFill>
              <a:latin typeface="Arial"/>
              <a:ea typeface="Arial"/>
              <a:cs typeface="Arial"/>
              <a:sym typeface="Arial"/>
            </a:endParaRPr>
          </a:p>
          <a:p>
            <a:pPr>
              <a:buClr>
                <a:srgbClr val="000000"/>
              </a:buClr>
              <a:buSzPts val="1400"/>
            </a:pPr>
            <a:r>
              <a:rPr lang="en-US" sz="1867">
                <a:latin typeface="Arial"/>
                <a:ea typeface="Arial"/>
                <a:cs typeface="Arial"/>
                <a:sym typeface="Arial"/>
              </a:rPr>
              <a:t>https://www.youtube.com/watch?v=MA9pnR6VvBw</a:t>
            </a:r>
            <a:endParaRPr sz="1867">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descr="https://getfullyfunded.com/wp-content/uploads/2017/08/AdobeStock_159229138.jpeg"/>
          <p:cNvPicPr preferRelativeResize="0"/>
          <p:nvPr/>
        </p:nvPicPr>
        <p:blipFill rotWithShape="1">
          <a:blip r:embed="rId3">
            <a:alphaModFix/>
          </a:blip>
          <a:srcRect/>
          <a:stretch/>
        </p:blipFill>
        <p:spPr>
          <a:xfrm>
            <a:off x="2767172" y="946639"/>
            <a:ext cx="7301501" cy="4867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TotalTime>
  <Words>4063</Words>
  <Application>Microsoft Office PowerPoint</Application>
  <PresentationFormat>Widescreen</PresentationFormat>
  <Paragraphs>534</Paragraphs>
  <Slides>92</Slides>
  <Notes>91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92</vt:i4>
      </vt:variant>
    </vt:vector>
  </HeadingPairs>
  <TitlesOfParts>
    <vt:vector size="108" baseType="lpstr">
      <vt:lpstr>Arial</vt:lpstr>
      <vt:lpstr>Arial</vt:lpstr>
      <vt:lpstr>Average Sans</vt:lpstr>
      <vt:lpstr>Calibri</vt:lpstr>
      <vt:lpstr>Courier New</vt:lpstr>
      <vt:lpstr>Dosis</vt:lpstr>
      <vt:lpstr>Georgia</vt:lpstr>
      <vt:lpstr>Noto Sans Symbols</vt:lpstr>
      <vt:lpstr>Open Sans</vt:lpstr>
      <vt:lpstr>Roboto</vt:lpstr>
      <vt:lpstr>Source Sans Pro</vt:lpstr>
      <vt:lpstr>Times New Roman</vt:lpstr>
      <vt:lpstr>Trebuchet MS</vt:lpstr>
      <vt:lpstr>Wingdings</vt:lpstr>
      <vt:lpstr>Wingdings 3</vt:lpstr>
      <vt:lpstr>Facet</vt:lpstr>
      <vt:lpstr>Introduction to Biology and Chemistry for Computation </vt:lpstr>
      <vt:lpstr>Lecture Outline</vt:lpstr>
      <vt:lpstr>Introduction</vt:lpstr>
      <vt:lpstr>Fields of Computer</vt:lpstr>
      <vt:lpstr>  Computers in Chemistry :</vt:lpstr>
      <vt:lpstr>Visual Models &amp; Packages</vt:lpstr>
      <vt:lpstr>Applications of computer for chemistry in Industry</vt:lpstr>
      <vt:lpstr> Computers in Biology :</vt:lpstr>
      <vt:lpstr>PowerPoint Presentation</vt:lpstr>
      <vt:lpstr>Computers in Biology</vt:lpstr>
      <vt:lpstr>PowerPoint Presentation</vt:lpstr>
      <vt:lpstr>Lecture 1.2 Role of chemistry in computer science &amp; engineering  </vt:lpstr>
      <vt:lpstr>CONTENTS</vt:lpstr>
      <vt:lpstr>Uses and effects of chemistry</vt:lpstr>
      <vt:lpstr>Cont.</vt:lpstr>
      <vt:lpstr>Benefits of Computational Chemistry</vt:lpstr>
      <vt:lpstr>Applications of Computational Chemistry</vt:lpstr>
      <vt:lpstr>PowerPoint Presentation</vt:lpstr>
      <vt:lpstr>Importance of Computer in Chemical Industries</vt:lpstr>
      <vt:lpstr>Area Covered</vt:lpstr>
      <vt:lpstr>Importance of Computer in chemical industries </vt:lpstr>
      <vt:lpstr>PowerPoint Presentation</vt:lpstr>
      <vt:lpstr>PowerPoint Presentation</vt:lpstr>
      <vt:lpstr>DCS (distributed control system) </vt:lpstr>
      <vt:lpstr>DCS (distributed control system) </vt:lpstr>
      <vt:lpstr>DCS (distributed control system) </vt:lpstr>
      <vt:lpstr>Chromatography</vt:lpstr>
      <vt:lpstr>PowerPoint Presentation</vt:lpstr>
      <vt:lpstr>PowerPoint Presentation</vt:lpstr>
      <vt:lpstr>Uses of Chromatography</vt:lpstr>
      <vt:lpstr>“Tell me and I forget, teach me and I may remember, involve me and I learn.” ― Benjamin Franklin</vt:lpstr>
      <vt:lpstr>Molecular and Cellular Biology</vt:lpstr>
      <vt:lpstr>CONTENTS</vt:lpstr>
      <vt:lpstr>What is Life made of?</vt:lpstr>
      <vt:lpstr>1. Cell </vt:lpstr>
      <vt:lpstr>Cells</vt:lpstr>
      <vt:lpstr>2 types of Cells</vt:lpstr>
      <vt:lpstr>Eukaryotic Cells</vt:lpstr>
      <vt:lpstr>Prokaryotic Cells</vt:lpstr>
      <vt:lpstr>3. Nucleic Acid</vt:lpstr>
      <vt:lpstr>All Life depends on 3 critical molecules</vt:lpstr>
      <vt:lpstr>Building Blocks of Nucleic acids</vt:lpstr>
      <vt:lpstr>Nucleic acids Bases</vt:lpstr>
      <vt:lpstr>3.1 DeoxyriboNucleic Acid (DNA)</vt:lpstr>
      <vt:lpstr>DNA Structure</vt:lpstr>
      <vt:lpstr>DNA Replication</vt:lpstr>
      <vt:lpstr>3.2 RiboNucleic Acid (RNA)</vt:lpstr>
      <vt:lpstr>RNA Structure</vt:lpstr>
      <vt:lpstr>RNA Types</vt:lpstr>
      <vt:lpstr>Reference Video</vt:lpstr>
      <vt:lpstr>PowerPoint Presentation</vt:lpstr>
      <vt:lpstr>DNA Sequencing</vt:lpstr>
      <vt:lpstr>CONTENTS</vt:lpstr>
      <vt:lpstr>1. DNA Sequencing </vt:lpstr>
      <vt:lpstr>DNA Sequencing</vt:lpstr>
      <vt:lpstr>2. First Generation Sequencing</vt:lpstr>
      <vt:lpstr>Sanger Method</vt:lpstr>
      <vt:lpstr>Step 1 - DNA Preperation</vt:lpstr>
      <vt:lpstr>Step 2 –Sequencing Reaction</vt:lpstr>
      <vt:lpstr>Step 3 – Electrophoresis in Capillary</vt:lpstr>
      <vt:lpstr>3. Second / Next Gen Sequencing</vt:lpstr>
      <vt:lpstr>454/Roche (2005)</vt:lpstr>
      <vt:lpstr>ABI SOLiD (2006)</vt:lpstr>
      <vt:lpstr>Illumina / Solexa (2007)</vt:lpstr>
      <vt:lpstr>4. Third / Next-Next Gen Sequencing</vt:lpstr>
      <vt:lpstr>Pacific Biosciences (PacBio)</vt:lpstr>
      <vt:lpstr>Oxford Nanopore</vt:lpstr>
      <vt:lpstr>5. Miscellaneous Terms</vt:lpstr>
      <vt:lpstr>Oligonucleotide</vt:lpstr>
      <vt:lpstr>Denaturation and Annealing</vt:lpstr>
      <vt:lpstr>Plasmid</vt:lpstr>
      <vt:lpstr>Bacterial Artificial Chromosome (BAC)</vt:lpstr>
      <vt:lpstr>Cloning Vector</vt:lpstr>
      <vt:lpstr>8%</vt:lpstr>
      <vt:lpstr>Impressed?</vt:lpstr>
      <vt:lpstr>Youtube Links</vt:lpstr>
      <vt:lpstr>Sequence  Alignment</vt:lpstr>
      <vt:lpstr>CONTENTS</vt:lpstr>
      <vt:lpstr>1. Sequence Alignment</vt:lpstr>
      <vt:lpstr>Sequence Alignment</vt:lpstr>
      <vt:lpstr>Why align sequences?</vt:lpstr>
      <vt:lpstr>2. Sequence Alignment Methods</vt:lpstr>
      <vt:lpstr>Pairwise Sequence Alignment</vt:lpstr>
      <vt:lpstr>Pairwise Sequence Alignment</vt:lpstr>
      <vt:lpstr>Multiple Sequence Alignment</vt:lpstr>
      <vt:lpstr>3. Pairwise Sequence Alignment</vt:lpstr>
      <vt:lpstr>Global Alignment (Needleman-Wunsch)</vt:lpstr>
      <vt:lpstr>Global Alignment (Needleman-Wunsch) - Example</vt:lpstr>
      <vt:lpstr>Local Alignment (Smith-Waterman)</vt:lpstr>
      <vt:lpstr>Local Alignment (Smith-Waterman) -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Tanim Ahmed</dc:creator>
  <cp:lastModifiedBy>Tanim Ahmed</cp:lastModifiedBy>
  <cp:revision>1</cp:revision>
  <dcterms:created xsi:type="dcterms:W3CDTF">2022-09-18T05:09:16Z</dcterms:created>
  <dcterms:modified xsi:type="dcterms:W3CDTF">2022-09-18T05:50:57Z</dcterms:modified>
</cp:coreProperties>
</file>