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7010400" cy="9296400"/>
  <p:embeddedFontLst>
    <p:embeddedFont>
      <p:font typeface="Dosis"/>
      <p:regular r:id="rId31"/>
      <p:bold r:id="rId32"/>
    </p:embeddedFont>
    <p:embeddedFont>
      <p:font typeface="Source Sans Pr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7" roundtripDataSignature="AMtx7mgaFzEtw3TQnNShynYkNFxF2fpp6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Dosis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SourceSansPro-regular.fntdata"/><Relationship Id="rId10" Type="http://schemas.openxmlformats.org/officeDocument/2006/relationships/slide" Target="slides/slide5.xml"/><Relationship Id="rId32" Type="http://schemas.openxmlformats.org/officeDocument/2006/relationships/font" Target="fonts/Dosis-bold.fntdata"/><Relationship Id="rId13" Type="http://schemas.openxmlformats.org/officeDocument/2006/relationships/slide" Target="slides/slide8.xml"/><Relationship Id="rId35" Type="http://schemas.openxmlformats.org/officeDocument/2006/relationships/font" Target="fonts/SourceSansPro-italic.fntdata"/><Relationship Id="rId12" Type="http://schemas.openxmlformats.org/officeDocument/2006/relationships/slide" Target="slides/slide7.xml"/><Relationship Id="rId34" Type="http://schemas.openxmlformats.org/officeDocument/2006/relationships/font" Target="fonts/SourceSansPro-bold.fntdata"/><Relationship Id="rId15" Type="http://schemas.openxmlformats.org/officeDocument/2006/relationships/slide" Target="slides/slide10.xml"/><Relationship Id="rId37" Type="http://customschemas.google.com/relationships/presentationmetadata" Target="metadata"/><Relationship Id="rId14" Type="http://schemas.openxmlformats.org/officeDocument/2006/relationships/slide" Target="slides/slide9.xml"/><Relationship Id="rId36" Type="http://schemas.openxmlformats.org/officeDocument/2006/relationships/font" Target="fonts/SourceSansPr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93150" lIns="93150" spcFirstLastPara="1" rIns="93150" wrap="square" tIns="93150">
            <a:noAutofit/>
          </a:bodyPr>
          <a:lstStyle>
            <a:lvl1pPr indent="-298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" name="Google Shape;38;p1:notes"/>
          <p:cNvSpPr txBox="1"/>
          <p:nvPr>
            <p:ph idx="1" type="body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93150" lIns="93150" spcFirstLastPara="1" rIns="93150" wrap="square" tIns="93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10:notes"/>
          <p:cNvSpPr txBox="1"/>
          <p:nvPr>
            <p:ph idx="1" type="body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93150" lIns="93150" spcFirstLastPara="1" rIns="93150" wrap="square" tIns="93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11:notes"/>
          <p:cNvSpPr txBox="1"/>
          <p:nvPr>
            <p:ph idx="1" type="body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93150" lIns="93150" spcFirstLastPara="1" rIns="93150" wrap="square" tIns="93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12:notes"/>
          <p:cNvSpPr txBox="1"/>
          <p:nvPr>
            <p:ph idx="1" type="body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93150" lIns="93150" spcFirstLastPara="1" rIns="93150" wrap="square" tIns="93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13:notes"/>
          <p:cNvSpPr txBox="1"/>
          <p:nvPr>
            <p:ph idx="1" type="body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93150" lIns="93150" spcFirstLastPara="1" rIns="93150" wrap="square" tIns="93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4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14:notes"/>
          <p:cNvSpPr txBox="1"/>
          <p:nvPr>
            <p:ph idx="1" type="body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93150" lIns="93150" spcFirstLastPara="1" rIns="93150" wrap="square" tIns="93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15:notes"/>
          <p:cNvSpPr txBox="1"/>
          <p:nvPr>
            <p:ph idx="1" type="body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93150" lIns="93150" spcFirstLastPara="1" rIns="93150" wrap="square" tIns="93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6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16:notes"/>
          <p:cNvSpPr txBox="1"/>
          <p:nvPr>
            <p:ph idx="1" type="body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93150" lIns="93150" spcFirstLastPara="1" rIns="93150" wrap="square" tIns="93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17:notes"/>
          <p:cNvSpPr txBox="1"/>
          <p:nvPr>
            <p:ph idx="1" type="body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93150" lIns="93150" spcFirstLastPara="1" rIns="93150" wrap="square" tIns="93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8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18:notes"/>
          <p:cNvSpPr txBox="1"/>
          <p:nvPr>
            <p:ph idx="1" type="body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93150" lIns="93150" spcFirstLastPara="1" rIns="93150" wrap="square" tIns="93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19:notes"/>
          <p:cNvSpPr txBox="1"/>
          <p:nvPr>
            <p:ph idx="1" type="body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93150" lIns="93150" spcFirstLastPara="1" rIns="93150" wrap="square" tIns="93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2:notes"/>
          <p:cNvSpPr txBox="1"/>
          <p:nvPr>
            <p:ph idx="1" type="body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93150" lIns="93150" spcFirstLastPara="1" rIns="93150" wrap="square" tIns="93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0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20:notes"/>
          <p:cNvSpPr txBox="1"/>
          <p:nvPr>
            <p:ph idx="1" type="body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93150" lIns="93150" spcFirstLastPara="1" rIns="93150" wrap="square" tIns="93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1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21:notes"/>
          <p:cNvSpPr txBox="1"/>
          <p:nvPr>
            <p:ph idx="1" type="body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93150" lIns="93150" spcFirstLastPara="1" rIns="93150" wrap="square" tIns="93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2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p22:notes"/>
          <p:cNvSpPr txBox="1"/>
          <p:nvPr>
            <p:ph idx="1" type="body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93150" lIns="93150" spcFirstLastPara="1" rIns="93150" wrap="square" tIns="93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3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p23:notes"/>
          <p:cNvSpPr txBox="1"/>
          <p:nvPr>
            <p:ph idx="1" type="body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93150" lIns="93150" spcFirstLastPara="1" rIns="93150" wrap="square" tIns="93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4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p24:notes"/>
          <p:cNvSpPr txBox="1"/>
          <p:nvPr>
            <p:ph idx="1" type="body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93150" lIns="93150" spcFirstLastPara="1" rIns="93150" wrap="square" tIns="93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5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p25:notes"/>
          <p:cNvSpPr txBox="1"/>
          <p:nvPr>
            <p:ph idx="1" type="body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93150" lIns="93150" spcFirstLastPara="1" rIns="93150" wrap="square" tIns="93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3:notes"/>
          <p:cNvSpPr txBox="1"/>
          <p:nvPr>
            <p:ph idx="1" type="body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93150" lIns="93150" spcFirstLastPara="1" rIns="93150" wrap="square" tIns="93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4:notes"/>
          <p:cNvSpPr txBox="1"/>
          <p:nvPr>
            <p:ph idx="1" type="body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93150" lIns="93150" spcFirstLastPara="1" rIns="93150" wrap="square" tIns="93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5:notes"/>
          <p:cNvSpPr txBox="1"/>
          <p:nvPr>
            <p:ph idx="1" type="body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93150" lIns="93150" spcFirstLastPara="1" rIns="93150" wrap="square" tIns="93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6:notes"/>
          <p:cNvSpPr txBox="1"/>
          <p:nvPr>
            <p:ph idx="1" type="body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93150" lIns="93150" spcFirstLastPara="1" rIns="93150" wrap="square" tIns="93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7:notes"/>
          <p:cNvSpPr txBox="1"/>
          <p:nvPr>
            <p:ph idx="1" type="body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93150" lIns="93150" spcFirstLastPara="1" rIns="93150" wrap="square" tIns="93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8:notes"/>
          <p:cNvSpPr txBox="1"/>
          <p:nvPr>
            <p:ph idx="1" type="body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93150" lIns="93150" spcFirstLastPara="1" rIns="93150" wrap="square" tIns="93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9:notes"/>
          <p:cNvSpPr txBox="1"/>
          <p:nvPr>
            <p:ph idx="1" type="body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93150" lIns="93150" spcFirstLastPara="1" rIns="93150" wrap="square" tIns="93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/>
          <p:nvPr/>
        </p:nvSpPr>
        <p:spPr>
          <a:xfrm rot="10800000">
            <a:off x="-150" y="4156674"/>
            <a:ext cx="9144000" cy="276600"/>
          </a:xfrm>
          <a:prstGeom prst="rect">
            <a:avLst/>
          </a:prstGeom>
          <a:solidFill>
            <a:srgbClr val="000000">
              <a:alpha val="313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7"/>
          <p:cNvSpPr/>
          <p:nvPr/>
        </p:nvSpPr>
        <p:spPr>
          <a:xfrm flipH="1">
            <a:off x="-150" y="0"/>
            <a:ext cx="9144000" cy="4156799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7"/>
          <p:cNvSpPr txBox="1"/>
          <p:nvPr>
            <p:ph type="ctrTitle"/>
          </p:nvPr>
        </p:nvSpPr>
        <p:spPr>
          <a:xfrm>
            <a:off x="685800" y="2525225"/>
            <a:ext cx="5309699" cy="1159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/>
          <p:nvPr/>
        </p:nvSpPr>
        <p:spPr>
          <a:xfrm flipH="1">
            <a:off x="-74" y="0"/>
            <a:ext cx="669599" cy="5143499"/>
          </a:xfrm>
          <a:prstGeom prst="rect">
            <a:avLst/>
          </a:prstGeom>
          <a:solidFill>
            <a:srgbClr val="000000">
              <a:alpha val="313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8"/>
          <p:cNvSpPr/>
          <p:nvPr/>
        </p:nvSpPr>
        <p:spPr>
          <a:xfrm flipH="1">
            <a:off x="-74" y="0"/>
            <a:ext cx="669599" cy="1139999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8"/>
          <p:cNvSpPr txBox="1"/>
          <p:nvPr>
            <p:ph type="title"/>
          </p:nvPr>
        </p:nvSpPr>
        <p:spPr>
          <a:xfrm>
            <a:off x="844425" y="5597"/>
            <a:ext cx="3552600" cy="1139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7" name="Google Shape;17;p28"/>
          <p:cNvSpPr txBox="1"/>
          <p:nvPr>
            <p:ph idx="1" type="body"/>
          </p:nvPr>
        </p:nvSpPr>
        <p:spPr>
          <a:xfrm>
            <a:off x="844425" y="1534256"/>
            <a:ext cx="2804699" cy="3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⬩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⬞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8" name="Google Shape;18;p28"/>
          <p:cNvSpPr txBox="1"/>
          <p:nvPr>
            <p:ph idx="2" type="body"/>
          </p:nvPr>
        </p:nvSpPr>
        <p:spPr>
          <a:xfrm>
            <a:off x="3818122" y="1534256"/>
            <a:ext cx="2804699" cy="3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⬩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⬞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9" name="Google Shape;19;p28"/>
          <p:cNvSpPr txBox="1"/>
          <p:nvPr>
            <p:ph idx="12" type="sldNum"/>
          </p:nvPr>
        </p:nvSpPr>
        <p:spPr>
          <a:xfrm>
            <a:off x="-75" y="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Sub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9"/>
          <p:cNvSpPr/>
          <p:nvPr/>
        </p:nvSpPr>
        <p:spPr>
          <a:xfrm rot="10800000">
            <a:off x="-150" y="3082199"/>
            <a:ext cx="9144000" cy="687600"/>
          </a:xfrm>
          <a:prstGeom prst="rect">
            <a:avLst/>
          </a:prstGeom>
          <a:solidFill>
            <a:srgbClr val="000000">
              <a:alpha val="313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9"/>
          <p:cNvSpPr/>
          <p:nvPr/>
        </p:nvSpPr>
        <p:spPr>
          <a:xfrm flipH="1">
            <a:off x="-150" y="0"/>
            <a:ext cx="9144000" cy="30822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9"/>
          <p:cNvSpPr txBox="1"/>
          <p:nvPr>
            <p:ph type="ctrTitle"/>
          </p:nvPr>
        </p:nvSpPr>
        <p:spPr>
          <a:xfrm>
            <a:off x="685800" y="1907658"/>
            <a:ext cx="5008199" cy="1045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4" name="Google Shape;24;p29"/>
          <p:cNvSpPr txBox="1"/>
          <p:nvPr>
            <p:ph idx="1" type="subTitle"/>
          </p:nvPr>
        </p:nvSpPr>
        <p:spPr>
          <a:xfrm>
            <a:off x="685800" y="3082250"/>
            <a:ext cx="5008199" cy="6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/>
            </a:lvl9pPr>
          </a:lstStyle>
          <a:p/>
        </p:txBody>
      </p:sp>
      <p:sp>
        <p:nvSpPr>
          <p:cNvPr id="25" name="Google Shape;25;p29"/>
          <p:cNvSpPr txBox="1"/>
          <p:nvPr>
            <p:ph idx="12" type="sldNum"/>
          </p:nvPr>
        </p:nvSpPr>
        <p:spPr>
          <a:xfrm>
            <a:off x="-75" y="3420000"/>
            <a:ext cx="669599" cy="172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Arial"/>
              <a:buNone/>
              <a:defRPr>
                <a:solidFill>
                  <a:srgbClr val="0DB7C4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Arial"/>
              <a:buNone/>
              <a:defRPr>
                <a:solidFill>
                  <a:srgbClr val="0DB7C4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Arial"/>
              <a:buNone/>
              <a:defRPr>
                <a:solidFill>
                  <a:srgbClr val="0DB7C4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Arial"/>
              <a:buNone/>
              <a:defRPr>
                <a:solidFill>
                  <a:srgbClr val="0DB7C4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Arial"/>
              <a:buNone/>
              <a:defRPr>
                <a:solidFill>
                  <a:srgbClr val="0DB7C4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Arial"/>
              <a:buNone/>
              <a:defRPr>
                <a:solidFill>
                  <a:srgbClr val="0DB7C4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Arial"/>
              <a:buNone/>
              <a:defRPr>
                <a:solidFill>
                  <a:srgbClr val="0DB7C4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Arial"/>
              <a:buNone/>
              <a:defRPr>
                <a:solidFill>
                  <a:srgbClr val="0DB7C4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Arial"/>
              <a:buNone/>
              <a:defRPr>
                <a:solidFill>
                  <a:srgbClr val="0DB7C4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0"/>
          <p:cNvSpPr/>
          <p:nvPr/>
        </p:nvSpPr>
        <p:spPr>
          <a:xfrm flipH="1">
            <a:off x="-74" y="0"/>
            <a:ext cx="669599" cy="5143499"/>
          </a:xfrm>
          <a:prstGeom prst="rect">
            <a:avLst/>
          </a:prstGeom>
          <a:solidFill>
            <a:srgbClr val="000000">
              <a:alpha val="313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30"/>
          <p:cNvSpPr/>
          <p:nvPr/>
        </p:nvSpPr>
        <p:spPr>
          <a:xfrm flipH="1">
            <a:off x="-74" y="0"/>
            <a:ext cx="669599" cy="1139999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30"/>
          <p:cNvSpPr txBox="1"/>
          <p:nvPr>
            <p:ph idx="12" type="sldNum"/>
          </p:nvPr>
        </p:nvSpPr>
        <p:spPr>
          <a:xfrm>
            <a:off x="-75" y="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1"/>
          <p:cNvSpPr/>
          <p:nvPr/>
        </p:nvSpPr>
        <p:spPr>
          <a:xfrm flipH="1">
            <a:off x="-74" y="0"/>
            <a:ext cx="669599" cy="5143499"/>
          </a:xfrm>
          <a:prstGeom prst="rect">
            <a:avLst/>
          </a:prstGeom>
          <a:solidFill>
            <a:srgbClr val="000000">
              <a:alpha val="313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31"/>
          <p:cNvSpPr/>
          <p:nvPr/>
        </p:nvSpPr>
        <p:spPr>
          <a:xfrm flipH="1">
            <a:off x="-74" y="0"/>
            <a:ext cx="669599" cy="1139999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31"/>
          <p:cNvSpPr txBox="1"/>
          <p:nvPr>
            <p:ph type="title"/>
          </p:nvPr>
        </p:nvSpPr>
        <p:spPr>
          <a:xfrm>
            <a:off x="844425" y="5597"/>
            <a:ext cx="3552600" cy="1139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4" name="Google Shape;34;p31"/>
          <p:cNvSpPr txBox="1"/>
          <p:nvPr>
            <p:ph idx="1" type="body"/>
          </p:nvPr>
        </p:nvSpPr>
        <p:spPr>
          <a:xfrm>
            <a:off x="844425" y="1538075"/>
            <a:ext cx="5169000" cy="3387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▹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⬩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⬞"/>
              <a:defRPr sz="2400"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5" name="Google Shape;35;p31"/>
          <p:cNvSpPr txBox="1"/>
          <p:nvPr>
            <p:ph idx="12" type="sldNum"/>
          </p:nvPr>
        </p:nvSpPr>
        <p:spPr>
          <a:xfrm>
            <a:off x="-75" y="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6"/>
          <p:cNvSpPr txBox="1"/>
          <p:nvPr>
            <p:ph type="title"/>
          </p:nvPr>
        </p:nvSpPr>
        <p:spPr>
          <a:xfrm>
            <a:off x="844425" y="5597"/>
            <a:ext cx="3552600" cy="1139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7" name="Google Shape;7;p26"/>
          <p:cNvSpPr txBox="1"/>
          <p:nvPr>
            <p:ph idx="1" type="body"/>
          </p:nvPr>
        </p:nvSpPr>
        <p:spPr>
          <a:xfrm>
            <a:off x="844425" y="1538075"/>
            <a:ext cx="5169000" cy="3387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3000"/>
              <a:buFont typeface="Source Sans Pro"/>
              <a:buChar char="▹"/>
              <a:defRPr b="0" i="0" sz="30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▸"/>
              <a:defRPr b="0" i="0" sz="24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⬩"/>
              <a:defRPr b="0" i="0" sz="24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⬞"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26"/>
          <p:cNvSpPr txBox="1"/>
          <p:nvPr>
            <p:ph idx="12" type="sldNum"/>
          </p:nvPr>
        </p:nvSpPr>
        <p:spPr>
          <a:xfrm>
            <a:off x="-75" y="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youtube.com/watch?v=ONGdehkB8jU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Relationship Id="rId4" Type="http://schemas.openxmlformats.org/officeDocument/2006/relationships/image" Target="../media/image10.jpg"/><Relationship Id="rId5" Type="http://schemas.openxmlformats.org/officeDocument/2006/relationships/image" Target="../media/image1.jpg"/><Relationship Id="rId6" Type="http://schemas.openxmlformats.org/officeDocument/2006/relationships/image" Target="../media/image19.jpg"/><Relationship Id="rId7" Type="http://schemas.openxmlformats.org/officeDocument/2006/relationships/image" Target="../media/image1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6.png"/><Relationship Id="rId6" Type="http://schemas.openxmlformats.org/officeDocument/2006/relationships/image" Target="../media/image5.png"/><Relationship Id="rId7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6.jpg"/><Relationship Id="rId5" Type="http://schemas.openxmlformats.org/officeDocument/2006/relationships/image" Target="../media/image15.png"/><Relationship Id="rId6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40;p1"/>
          <p:cNvGrpSpPr/>
          <p:nvPr/>
        </p:nvGrpSpPr>
        <p:grpSpPr>
          <a:xfrm>
            <a:off x="6533473" y="417730"/>
            <a:ext cx="2120984" cy="4361089"/>
            <a:chOff x="5160100" y="1609475"/>
            <a:chExt cx="975300" cy="2005375"/>
          </a:xfrm>
        </p:grpSpPr>
        <p:sp>
          <p:nvSpPr>
            <p:cNvPr id="41" name="Google Shape;41;p1"/>
            <p:cNvSpPr/>
            <p:nvPr/>
          </p:nvSpPr>
          <p:spPr>
            <a:xfrm>
              <a:off x="5160100" y="1609475"/>
              <a:ext cx="975300" cy="2005375"/>
            </a:xfrm>
            <a:custGeom>
              <a:rect b="b" l="l" r="r" t="t"/>
              <a:pathLst>
                <a:path extrusionOk="0" h="80215" w="39012">
                  <a:moveTo>
                    <a:pt x="19506" y="53273"/>
                  </a:moveTo>
                  <a:lnTo>
                    <a:pt x="19628" y="54309"/>
                  </a:lnTo>
                  <a:lnTo>
                    <a:pt x="19689" y="54858"/>
                  </a:lnTo>
                  <a:lnTo>
                    <a:pt x="19689" y="55406"/>
                  </a:lnTo>
                  <a:lnTo>
                    <a:pt x="19567" y="56442"/>
                  </a:lnTo>
                  <a:lnTo>
                    <a:pt x="19567" y="56930"/>
                  </a:lnTo>
                  <a:lnTo>
                    <a:pt x="19628" y="57418"/>
                  </a:lnTo>
                  <a:lnTo>
                    <a:pt x="19689" y="57844"/>
                  </a:lnTo>
                  <a:lnTo>
                    <a:pt x="19872" y="58210"/>
                  </a:lnTo>
                  <a:lnTo>
                    <a:pt x="19933" y="58454"/>
                  </a:lnTo>
                  <a:lnTo>
                    <a:pt x="19933" y="58698"/>
                  </a:lnTo>
                  <a:lnTo>
                    <a:pt x="19933" y="59246"/>
                  </a:lnTo>
                  <a:lnTo>
                    <a:pt x="19872" y="60283"/>
                  </a:lnTo>
                  <a:lnTo>
                    <a:pt x="19750" y="61319"/>
                  </a:lnTo>
                  <a:lnTo>
                    <a:pt x="19689" y="62843"/>
                  </a:lnTo>
                  <a:lnTo>
                    <a:pt x="19628" y="64305"/>
                  </a:lnTo>
                  <a:lnTo>
                    <a:pt x="19628" y="65281"/>
                  </a:lnTo>
                  <a:lnTo>
                    <a:pt x="19628" y="66195"/>
                  </a:lnTo>
                  <a:lnTo>
                    <a:pt x="19750" y="68267"/>
                  </a:lnTo>
                  <a:lnTo>
                    <a:pt x="19811" y="69486"/>
                  </a:lnTo>
                  <a:lnTo>
                    <a:pt x="19750" y="70645"/>
                  </a:lnTo>
                  <a:lnTo>
                    <a:pt x="19506" y="73022"/>
                  </a:lnTo>
                  <a:lnTo>
                    <a:pt x="19323" y="70888"/>
                  </a:lnTo>
                  <a:lnTo>
                    <a:pt x="19262" y="69791"/>
                  </a:lnTo>
                  <a:lnTo>
                    <a:pt x="19262" y="68694"/>
                  </a:lnTo>
                  <a:lnTo>
                    <a:pt x="19323" y="67658"/>
                  </a:lnTo>
                  <a:lnTo>
                    <a:pt x="19384" y="66561"/>
                  </a:lnTo>
                  <a:lnTo>
                    <a:pt x="19445" y="65464"/>
                  </a:lnTo>
                  <a:lnTo>
                    <a:pt x="19445" y="64366"/>
                  </a:lnTo>
                  <a:lnTo>
                    <a:pt x="19384" y="62599"/>
                  </a:lnTo>
                  <a:lnTo>
                    <a:pt x="19323" y="61745"/>
                  </a:lnTo>
                  <a:lnTo>
                    <a:pt x="19262" y="60831"/>
                  </a:lnTo>
                  <a:lnTo>
                    <a:pt x="19140" y="59612"/>
                  </a:lnTo>
                  <a:lnTo>
                    <a:pt x="19079" y="59002"/>
                  </a:lnTo>
                  <a:lnTo>
                    <a:pt x="19079" y="58698"/>
                  </a:lnTo>
                  <a:lnTo>
                    <a:pt x="19140" y="58393"/>
                  </a:lnTo>
                  <a:lnTo>
                    <a:pt x="19262" y="57844"/>
                  </a:lnTo>
                  <a:lnTo>
                    <a:pt x="19445" y="57235"/>
                  </a:lnTo>
                  <a:lnTo>
                    <a:pt x="19445" y="56625"/>
                  </a:lnTo>
                  <a:lnTo>
                    <a:pt x="19445" y="56016"/>
                  </a:lnTo>
                  <a:lnTo>
                    <a:pt x="19384" y="55345"/>
                  </a:lnTo>
                  <a:lnTo>
                    <a:pt x="19384" y="54614"/>
                  </a:lnTo>
                  <a:lnTo>
                    <a:pt x="19506" y="53273"/>
                  </a:lnTo>
                  <a:close/>
                  <a:moveTo>
                    <a:pt x="19445" y="0"/>
                  </a:moveTo>
                  <a:lnTo>
                    <a:pt x="18957" y="61"/>
                  </a:lnTo>
                  <a:lnTo>
                    <a:pt x="18287" y="183"/>
                  </a:lnTo>
                  <a:lnTo>
                    <a:pt x="17677" y="366"/>
                  </a:lnTo>
                  <a:lnTo>
                    <a:pt x="17068" y="670"/>
                  </a:lnTo>
                  <a:lnTo>
                    <a:pt x="16824" y="853"/>
                  </a:lnTo>
                  <a:lnTo>
                    <a:pt x="16580" y="1097"/>
                  </a:lnTo>
                  <a:lnTo>
                    <a:pt x="16336" y="1402"/>
                  </a:lnTo>
                  <a:lnTo>
                    <a:pt x="16153" y="1646"/>
                  </a:lnTo>
                  <a:lnTo>
                    <a:pt x="15788" y="2316"/>
                  </a:lnTo>
                  <a:lnTo>
                    <a:pt x="15605" y="2987"/>
                  </a:lnTo>
                  <a:lnTo>
                    <a:pt x="15483" y="3657"/>
                  </a:lnTo>
                  <a:lnTo>
                    <a:pt x="15422" y="4389"/>
                  </a:lnTo>
                  <a:lnTo>
                    <a:pt x="15422" y="5059"/>
                  </a:lnTo>
                  <a:lnTo>
                    <a:pt x="15422" y="5730"/>
                  </a:lnTo>
                  <a:lnTo>
                    <a:pt x="15544" y="6400"/>
                  </a:lnTo>
                  <a:lnTo>
                    <a:pt x="15666" y="7132"/>
                  </a:lnTo>
                  <a:lnTo>
                    <a:pt x="15849" y="7802"/>
                  </a:lnTo>
                  <a:lnTo>
                    <a:pt x="16275" y="9082"/>
                  </a:lnTo>
                  <a:lnTo>
                    <a:pt x="16397" y="9387"/>
                  </a:lnTo>
                  <a:lnTo>
                    <a:pt x="16580" y="9631"/>
                  </a:lnTo>
                  <a:lnTo>
                    <a:pt x="16824" y="9874"/>
                  </a:lnTo>
                  <a:lnTo>
                    <a:pt x="16946" y="9996"/>
                  </a:lnTo>
                  <a:lnTo>
                    <a:pt x="16946" y="10179"/>
                  </a:lnTo>
                  <a:lnTo>
                    <a:pt x="16946" y="10362"/>
                  </a:lnTo>
                  <a:lnTo>
                    <a:pt x="16763" y="11886"/>
                  </a:lnTo>
                  <a:lnTo>
                    <a:pt x="16763" y="12069"/>
                  </a:lnTo>
                  <a:lnTo>
                    <a:pt x="16702" y="12252"/>
                  </a:lnTo>
                  <a:lnTo>
                    <a:pt x="16641" y="12313"/>
                  </a:lnTo>
                  <a:lnTo>
                    <a:pt x="16458" y="12373"/>
                  </a:lnTo>
                  <a:lnTo>
                    <a:pt x="16093" y="12617"/>
                  </a:lnTo>
                  <a:lnTo>
                    <a:pt x="15422" y="13044"/>
                  </a:lnTo>
                  <a:lnTo>
                    <a:pt x="14752" y="13471"/>
                  </a:lnTo>
                  <a:lnTo>
                    <a:pt x="14508" y="13653"/>
                  </a:lnTo>
                  <a:lnTo>
                    <a:pt x="14325" y="13775"/>
                  </a:lnTo>
                  <a:lnTo>
                    <a:pt x="13350" y="13775"/>
                  </a:lnTo>
                  <a:lnTo>
                    <a:pt x="12496" y="13836"/>
                  </a:lnTo>
                  <a:lnTo>
                    <a:pt x="11765" y="13958"/>
                  </a:lnTo>
                  <a:lnTo>
                    <a:pt x="11033" y="14141"/>
                  </a:lnTo>
                  <a:lnTo>
                    <a:pt x="10668" y="14263"/>
                  </a:lnTo>
                  <a:lnTo>
                    <a:pt x="10363" y="14385"/>
                  </a:lnTo>
                  <a:lnTo>
                    <a:pt x="9997" y="14629"/>
                  </a:lnTo>
                  <a:lnTo>
                    <a:pt x="9753" y="14812"/>
                  </a:lnTo>
                  <a:lnTo>
                    <a:pt x="9510" y="15116"/>
                  </a:lnTo>
                  <a:lnTo>
                    <a:pt x="9266" y="15421"/>
                  </a:lnTo>
                  <a:lnTo>
                    <a:pt x="8900" y="16031"/>
                  </a:lnTo>
                  <a:lnTo>
                    <a:pt x="8534" y="16701"/>
                  </a:lnTo>
                  <a:lnTo>
                    <a:pt x="8230" y="17372"/>
                  </a:lnTo>
                  <a:lnTo>
                    <a:pt x="8108" y="17737"/>
                  </a:lnTo>
                  <a:lnTo>
                    <a:pt x="8047" y="18103"/>
                  </a:lnTo>
                  <a:lnTo>
                    <a:pt x="7986" y="18895"/>
                  </a:lnTo>
                  <a:lnTo>
                    <a:pt x="7986" y="19688"/>
                  </a:lnTo>
                  <a:lnTo>
                    <a:pt x="8047" y="20480"/>
                  </a:lnTo>
                  <a:lnTo>
                    <a:pt x="8047" y="20846"/>
                  </a:lnTo>
                  <a:lnTo>
                    <a:pt x="8047" y="21212"/>
                  </a:lnTo>
                  <a:lnTo>
                    <a:pt x="7864" y="22004"/>
                  </a:lnTo>
                  <a:lnTo>
                    <a:pt x="7620" y="23589"/>
                  </a:lnTo>
                  <a:lnTo>
                    <a:pt x="7376" y="25174"/>
                  </a:lnTo>
                  <a:lnTo>
                    <a:pt x="7315" y="26758"/>
                  </a:lnTo>
                  <a:lnTo>
                    <a:pt x="7254" y="27124"/>
                  </a:lnTo>
                  <a:lnTo>
                    <a:pt x="7193" y="27490"/>
                  </a:lnTo>
                  <a:lnTo>
                    <a:pt x="7132" y="27856"/>
                  </a:lnTo>
                  <a:lnTo>
                    <a:pt x="6950" y="28160"/>
                  </a:lnTo>
                  <a:lnTo>
                    <a:pt x="6706" y="28526"/>
                  </a:lnTo>
                  <a:lnTo>
                    <a:pt x="6523" y="28892"/>
                  </a:lnTo>
                  <a:lnTo>
                    <a:pt x="5974" y="30172"/>
                  </a:lnTo>
                  <a:lnTo>
                    <a:pt x="5609" y="31452"/>
                  </a:lnTo>
                  <a:lnTo>
                    <a:pt x="5304" y="32732"/>
                  </a:lnTo>
                  <a:lnTo>
                    <a:pt x="5121" y="34073"/>
                  </a:lnTo>
                  <a:lnTo>
                    <a:pt x="4938" y="35536"/>
                  </a:lnTo>
                  <a:lnTo>
                    <a:pt x="4755" y="36267"/>
                  </a:lnTo>
                  <a:lnTo>
                    <a:pt x="4572" y="36998"/>
                  </a:lnTo>
                  <a:lnTo>
                    <a:pt x="4329" y="37669"/>
                  </a:lnTo>
                  <a:lnTo>
                    <a:pt x="4207" y="38035"/>
                  </a:lnTo>
                  <a:lnTo>
                    <a:pt x="4146" y="38218"/>
                  </a:lnTo>
                  <a:lnTo>
                    <a:pt x="4024" y="38400"/>
                  </a:lnTo>
                  <a:lnTo>
                    <a:pt x="3963" y="38461"/>
                  </a:lnTo>
                  <a:lnTo>
                    <a:pt x="3475" y="38461"/>
                  </a:lnTo>
                  <a:lnTo>
                    <a:pt x="3109" y="38583"/>
                  </a:lnTo>
                  <a:lnTo>
                    <a:pt x="2805" y="38766"/>
                  </a:lnTo>
                  <a:lnTo>
                    <a:pt x="2256" y="39315"/>
                  </a:lnTo>
                  <a:lnTo>
                    <a:pt x="1768" y="39863"/>
                  </a:lnTo>
                  <a:lnTo>
                    <a:pt x="1342" y="40412"/>
                  </a:lnTo>
                  <a:lnTo>
                    <a:pt x="854" y="41021"/>
                  </a:lnTo>
                  <a:lnTo>
                    <a:pt x="306" y="41387"/>
                  </a:lnTo>
                  <a:lnTo>
                    <a:pt x="123" y="41570"/>
                  </a:lnTo>
                  <a:lnTo>
                    <a:pt x="62" y="41692"/>
                  </a:lnTo>
                  <a:lnTo>
                    <a:pt x="1" y="41814"/>
                  </a:lnTo>
                  <a:lnTo>
                    <a:pt x="62" y="42058"/>
                  </a:lnTo>
                  <a:lnTo>
                    <a:pt x="245" y="42179"/>
                  </a:lnTo>
                  <a:lnTo>
                    <a:pt x="427" y="42240"/>
                  </a:lnTo>
                  <a:lnTo>
                    <a:pt x="610" y="42240"/>
                  </a:lnTo>
                  <a:lnTo>
                    <a:pt x="1098" y="42119"/>
                  </a:lnTo>
                  <a:lnTo>
                    <a:pt x="1525" y="41936"/>
                  </a:lnTo>
                  <a:lnTo>
                    <a:pt x="1768" y="41753"/>
                  </a:lnTo>
                  <a:lnTo>
                    <a:pt x="2012" y="41570"/>
                  </a:lnTo>
                  <a:lnTo>
                    <a:pt x="2195" y="41387"/>
                  </a:lnTo>
                  <a:lnTo>
                    <a:pt x="2317" y="41265"/>
                  </a:lnTo>
                  <a:lnTo>
                    <a:pt x="2439" y="41204"/>
                  </a:lnTo>
                  <a:lnTo>
                    <a:pt x="2439" y="41204"/>
                  </a:lnTo>
                  <a:lnTo>
                    <a:pt x="2317" y="41509"/>
                  </a:lnTo>
                  <a:lnTo>
                    <a:pt x="2256" y="41753"/>
                  </a:lnTo>
                  <a:lnTo>
                    <a:pt x="1951" y="42240"/>
                  </a:lnTo>
                  <a:lnTo>
                    <a:pt x="1281" y="43459"/>
                  </a:lnTo>
                  <a:lnTo>
                    <a:pt x="976" y="44008"/>
                  </a:lnTo>
                  <a:lnTo>
                    <a:pt x="854" y="44252"/>
                  </a:lnTo>
                  <a:lnTo>
                    <a:pt x="854" y="44435"/>
                  </a:lnTo>
                  <a:lnTo>
                    <a:pt x="915" y="44557"/>
                  </a:lnTo>
                  <a:lnTo>
                    <a:pt x="1037" y="44739"/>
                  </a:lnTo>
                  <a:lnTo>
                    <a:pt x="1159" y="44861"/>
                  </a:lnTo>
                  <a:lnTo>
                    <a:pt x="1342" y="44800"/>
                  </a:lnTo>
                  <a:lnTo>
                    <a:pt x="1525" y="44739"/>
                  </a:lnTo>
                  <a:lnTo>
                    <a:pt x="1829" y="44435"/>
                  </a:lnTo>
                  <a:lnTo>
                    <a:pt x="2073" y="44130"/>
                  </a:lnTo>
                  <a:lnTo>
                    <a:pt x="2561" y="43399"/>
                  </a:lnTo>
                  <a:lnTo>
                    <a:pt x="2805" y="43033"/>
                  </a:lnTo>
                  <a:lnTo>
                    <a:pt x="3048" y="42789"/>
                  </a:lnTo>
                  <a:lnTo>
                    <a:pt x="3048" y="42789"/>
                  </a:lnTo>
                  <a:lnTo>
                    <a:pt x="2988" y="43094"/>
                  </a:lnTo>
                  <a:lnTo>
                    <a:pt x="2927" y="43459"/>
                  </a:lnTo>
                  <a:lnTo>
                    <a:pt x="2622" y="44191"/>
                  </a:lnTo>
                  <a:lnTo>
                    <a:pt x="2378" y="44861"/>
                  </a:lnTo>
                  <a:lnTo>
                    <a:pt x="2256" y="45227"/>
                  </a:lnTo>
                  <a:lnTo>
                    <a:pt x="2256" y="45593"/>
                  </a:lnTo>
                  <a:lnTo>
                    <a:pt x="2378" y="45776"/>
                  </a:lnTo>
                  <a:lnTo>
                    <a:pt x="2500" y="45898"/>
                  </a:lnTo>
                  <a:lnTo>
                    <a:pt x="2683" y="45959"/>
                  </a:lnTo>
                  <a:lnTo>
                    <a:pt x="2866" y="45898"/>
                  </a:lnTo>
                  <a:lnTo>
                    <a:pt x="3048" y="45776"/>
                  </a:lnTo>
                  <a:lnTo>
                    <a:pt x="3170" y="45532"/>
                  </a:lnTo>
                  <a:lnTo>
                    <a:pt x="3353" y="45166"/>
                  </a:lnTo>
                  <a:lnTo>
                    <a:pt x="3719" y="44252"/>
                  </a:lnTo>
                  <a:lnTo>
                    <a:pt x="4085" y="43277"/>
                  </a:lnTo>
                  <a:lnTo>
                    <a:pt x="4024" y="44130"/>
                  </a:lnTo>
                  <a:lnTo>
                    <a:pt x="3963" y="44922"/>
                  </a:lnTo>
                  <a:lnTo>
                    <a:pt x="3963" y="45349"/>
                  </a:lnTo>
                  <a:lnTo>
                    <a:pt x="4024" y="45593"/>
                  </a:lnTo>
                  <a:lnTo>
                    <a:pt x="4146" y="45776"/>
                  </a:lnTo>
                  <a:lnTo>
                    <a:pt x="4268" y="45837"/>
                  </a:lnTo>
                  <a:lnTo>
                    <a:pt x="4450" y="45837"/>
                  </a:lnTo>
                  <a:lnTo>
                    <a:pt x="4633" y="45776"/>
                  </a:lnTo>
                  <a:lnTo>
                    <a:pt x="4755" y="45654"/>
                  </a:lnTo>
                  <a:lnTo>
                    <a:pt x="4816" y="45349"/>
                  </a:lnTo>
                  <a:lnTo>
                    <a:pt x="4877" y="45105"/>
                  </a:lnTo>
                  <a:lnTo>
                    <a:pt x="4938" y="44496"/>
                  </a:lnTo>
                  <a:lnTo>
                    <a:pt x="4999" y="43642"/>
                  </a:lnTo>
                  <a:lnTo>
                    <a:pt x="5060" y="43338"/>
                  </a:lnTo>
                  <a:lnTo>
                    <a:pt x="5060" y="43216"/>
                  </a:lnTo>
                  <a:lnTo>
                    <a:pt x="5182" y="43094"/>
                  </a:lnTo>
                  <a:lnTo>
                    <a:pt x="5243" y="43277"/>
                  </a:lnTo>
                  <a:lnTo>
                    <a:pt x="5243" y="43459"/>
                  </a:lnTo>
                  <a:lnTo>
                    <a:pt x="5182" y="43886"/>
                  </a:lnTo>
                  <a:lnTo>
                    <a:pt x="5121" y="44374"/>
                  </a:lnTo>
                  <a:lnTo>
                    <a:pt x="5121" y="44800"/>
                  </a:lnTo>
                  <a:lnTo>
                    <a:pt x="5182" y="45044"/>
                  </a:lnTo>
                  <a:lnTo>
                    <a:pt x="5365" y="45227"/>
                  </a:lnTo>
                  <a:lnTo>
                    <a:pt x="5426" y="45288"/>
                  </a:lnTo>
                  <a:lnTo>
                    <a:pt x="5609" y="45288"/>
                  </a:lnTo>
                  <a:lnTo>
                    <a:pt x="5730" y="45227"/>
                  </a:lnTo>
                  <a:lnTo>
                    <a:pt x="5852" y="45044"/>
                  </a:lnTo>
                  <a:lnTo>
                    <a:pt x="5913" y="44861"/>
                  </a:lnTo>
                  <a:lnTo>
                    <a:pt x="6035" y="44496"/>
                  </a:lnTo>
                  <a:lnTo>
                    <a:pt x="6035" y="43642"/>
                  </a:lnTo>
                  <a:lnTo>
                    <a:pt x="6157" y="42484"/>
                  </a:lnTo>
                  <a:lnTo>
                    <a:pt x="6218" y="42240"/>
                  </a:lnTo>
                  <a:lnTo>
                    <a:pt x="6340" y="41997"/>
                  </a:lnTo>
                  <a:lnTo>
                    <a:pt x="6645" y="41082"/>
                  </a:lnTo>
                  <a:lnTo>
                    <a:pt x="6767" y="40595"/>
                  </a:lnTo>
                  <a:lnTo>
                    <a:pt x="6828" y="40107"/>
                  </a:lnTo>
                  <a:lnTo>
                    <a:pt x="6767" y="39802"/>
                  </a:lnTo>
                  <a:lnTo>
                    <a:pt x="6706" y="39558"/>
                  </a:lnTo>
                  <a:lnTo>
                    <a:pt x="6767" y="39315"/>
                  </a:lnTo>
                  <a:lnTo>
                    <a:pt x="6889" y="39132"/>
                  </a:lnTo>
                  <a:lnTo>
                    <a:pt x="7376" y="37974"/>
                  </a:lnTo>
                  <a:lnTo>
                    <a:pt x="7925" y="36877"/>
                  </a:lnTo>
                  <a:lnTo>
                    <a:pt x="9266" y="34256"/>
                  </a:lnTo>
                  <a:lnTo>
                    <a:pt x="9875" y="32915"/>
                  </a:lnTo>
                  <a:lnTo>
                    <a:pt x="10363" y="31574"/>
                  </a:lnTo>
                  <a:lnTo>
                    <a:pt x="10607" y="30781"/>
                  </a:lnTo>
                  <a:lnTo>
                    <a:pt x="10729" y="30050"/>
                  </a:lnTo>
                  <a:lnTo>
                    <a:pt x="11094" y="28526"/>
                  </a:lnTo>
                  <a:lnTo>
                    <a:pt x="11521" y="27185"/>
                  </a:lnTo>
                  <a:lnTo>
                    <a:pt x="12009" y="25844"/>
                  </a:lnTo>
                  <a:lnTo>
                    <a:pt x="12374" y="27307"/>
                  </a:lnTo>
                  <a:lnTo>
                    <a:pt x="12557" y="27856"/>
                  </a:lnTo>
                  <a:lnTo>
                    <a:pt x="12679" y="28465"/>
                  </a:lnTo>
                  <a:lnTo>
                    <a:pt x="12679" y="29136"/>
                  </a:lnTo>
                  <a:lnTo>
                    <a:pt x="12679" y="29806"/>
                  </a:lnTo>
                  <a:lnTo>
                    <a:pt x="12618" y="31878"/>
                  </a:lnTo>
                  <a:lnTo>
                    <a:pt x="12618" y="32427"/>
                  </a:lnTo>
                  <a:lnTo>
                    <a:pt x="12618" y="33037"/>
                  </a:lnTo>
                  <a:lnTo>
                    <a:pt x="12679" y="33280"/>
                  </a:lnTo>
                  <a:lnTo>
                    <a:pt x="12801" y="33524"/>
                  </a:lnTo>
                  <a:lnTo>
                    <a:pt x="12801" y="33768"/>
                  </a:lnTo>
                  <a:lnTo>
                    <a:pt x="12801" y="34012"/>
                  </a:lnTo>
                  <a:lnTo>
                    <a:pt x="12679" y="34560"/>
                  </a:lnTo>
                  <a:lnTo>
                    <a:pt x="12313" y="36633"/>
                  </a:lnTo>
                  <a:lnTo>
                    <a:pt x="12192" y="37669"/>
                  </a:lnTo>
                  <a:lnTo>
                    <a:pt x="12131" y="38705"/>
                  </a:lnTo>
                  <a:lnTo>
                    <a:pt x="12070" y="40839"/>
                  </a:lnTo>
                  <a:lnTo>
                    <a:pt x="12131" y="42972"/>
                  </a:lnTo>
                  <a:lnTo>
                    <a:pt x="12252" y="45044"/>
                  </a:lnTo>
                  <a:lnTo>
                    <a:pt x="12435" y="47178"/>
                  </a:lnTo>
                  <a:lnTo>
                    <a:pt x="12740" y="49250"/>
                  </a:lnTo>
                  <a:lnTo>
                    <a:pt x="13106" y="51261"/>
                  </a:lnTo>
                  <a:lnTo>
                    <a:pt x="13593" y="53334"/>
                  </a:lnTo>
                  <a:lnTo>
                    <a:pt x="14081" y="55041"/>
                  </a:lnTo>
                  <a:lnTo>
                    <a:pt x="14264" y="55955"/>
                  </a:lnTo>
                  <a:lnTo>
                    <a:pt x="14325" y="56869"/>
                  </a:lnTo>
                  <a:lnTo>
                    <a:pt x="14264" y="57601"/>
                  </a:lnTo>
                  <a:lnTo>
                    <a:pt x="14203" y="58393"/>
                  </a:lnTo>
                  <a:lnTo>
                    <a:pt x="13837" y="59856"/>
                  </a:lnTo>
                  <a:lnTo>
                    <a:pt x="13654" y="60892"/>
                  </a:lnTo>
                  <a:lnTo>
                    <a:pt x="13532" y="61928"/>
                  </a:lnTo>
                  <a:lnTo>
                    <a:pt x="13472" y="62964"/>
                  </a:lnTo>
                  <a:lnTo>
                    <a:pt x="13532" y="64001"/>
                  </a:lnTo>
                  <a:lnTo>
                    <a:pt x="13715" y="65037"/>
                  </a:lnTo>
                  <a:lnTo>
                    <a:pt x="13898" y="66012"/>
                  </a:lnTo>
                  <a:lnTo>
                    <a:pt x="14508" y="67963"/>
                  </a:lnTo>
                  <a:lnTo>
                    <a:pt x="15605" y="71681"/>
                  </a:lnTo>
                  <a:lnTo>
                    <a:pt x="16032" y="73144"/>
                  </a:lnTo>
                  <a:lnTo>
                    <a:pt x="16458" y="74606"/>
                  </a:lnTo>
                  <a:lnTo>
                    <a:pt x="16580" y="75094"/>
                  </a:lnTo>
                  <a:lnTo>
                    <a:pt x="16641" y="75399"/>
                  </a:lnTo>
                  <a:lnTo>
                    <a:pt x="16641" y="75643"/>
                  </a:lnTo>
                  <a:lnTo>
                    <a:pt x="16519" y="76069"/>
                  </a:lnTo>
                  <a:lnTo>
                    <a:pt x="16336" y="76496"/>
                  </a:lnTo>
                  <a:lnTo>
                    <a:pt x="15849" y="77227"/>
                  </a:lnTo>
                  <a:lnTo>
                    <a:pt x="15422" y="77959"/>
                  </a:lnTo>
                  <a:lnTo>
                    <a:pt x="15117" y="78264"/>
                  </a:lnTo>
                  <a:lnTo>
                    <a:pt x="14813" y="78507"/>
                  </a:lnTo>
                  <a:lnTo>
                    <a:pt x="14569" y="78690"/>
                  </a:lnTo>
                  <a:lnTo>
                    <a:pt x="14386" y="78873"/>
                  </a:lnTo>
                  <a:lnTo>
                    <a:pt x="14386" y="79056"/>
                  </a:lnTo>
                  <a:lnTo>
                    <a:pt x="14447" y="79239"/>
                  </a:lnTo>
                  <a:lnTo>
                    <a:pt x="14569" y="79361"/>
                  </a:lnTo>
                  <a:lnTo>
                    <a:pt x="14752" y="79483"/>
                  </a:lnTo>
                  <a:lnTo>
                    <a:pt x="15117" y="79605"/>
                  </a:lnTo>
                  <a:lnTo>
                    <a:pt x="15483" y="79666"/>
                  </a:lnTo>
                  <a:lnTo>
                    <a:pt x="16032" y="79787"/>
                  </a:lnTo>
                  <a:lnTo>
                    <a:pt x="16580" y="79848"/>
                  </a:lnTo>
                  <a:lnTo>
                    <a:pt x="17007" y="79848"/>
                  </a:lnTo>
                  <a:lnTo>
                    <a:pt x="17434" y="79787"/>
                  </a:lnTo>
                  <a:lnTo>
                    <a:pt x="17555" y="79787"/>
                  </a:lnTo>
                  <a:lnTo>
                    <a:pt x="17677" y="79970"/>
                  </a:lnTo>
                  <a:lnTo>
                    <a:pt x="17921" y="80092"/>
                  </a:lnTo>
                  <a:lnTo>
                    <a:pt x="18165" y="80153"/>
                  </a:lnTo>
                  <a:lnTo>
                    <a:pt x="18592" y="80214"/>
                  </a:lnTo>
                  <a:lnTo>
                    <a:pt x="18957" y="80092"/>
                  </a:lnTo>
                  <a:lnTo>
                    <a:pt x="19140" y="80031"/>
                  </a:lnTo>
                  <a:lnTo>
                    <a:pt x="19323" y="79909"/>
                  </a:lnTo>
                  <a:lnTo>
                    <a:pt x="19445" y="79727"/>
                  </a:lnTo>
                  <a:lnTo>
                    <a:pt x="19506" y="79544"/>
                  </a:lnTo>
                  <a:lnTo>
                    <a:pt x="19689" y="79787"/>
                  </a:lnTo>
                  <a:lnTo>
                    <a:pt x="19872" y="80031"/>
                  </a:lnTo>
                  <a:lnTo>
                    <a:pt x="20115" y="80153"/>
                  </a:lnTo>
                  <a:lnTo>
                    <a:pt x="20420" y="80214"/>
                  </a:lnTo>
                  <a:lnTo>
                    <a:pt x="20725" y="80214"/>
                  </a:lnTo>
                  <a:lnTo>
                    <a:pt x="21091" y="80153"/>
                  </a:lnTo>
                  <a:lnTo>
                    <a:pt x="21335" y="79970"/>
                  </a:lnTo>
                  <a:lnTo>
                    <a:pt x="21456" y="79848"/>
                  </a:lnTo>
                  <a:lnTo>
                    <a:pt x="21517" y="79727"/>
                  </a:lnTo>
                  <a:lnTo>
                    <a:pt x="21700" y="79787"/>
                  </a:lnTo>
                  <a:lnTo>
                    <a:pt x="21944" y="79848"/>
                  </a:lnTo>
                  <a:lnTo>
                    <a:pt x="22371" y="79848"/>
                  </a:lnTo>
                  <a:lnTo>
                    <a:pt x="22858" y="79787"/>
                  </a:lnTo>
                  <a:lnTo>
                    <a:pt x="23285" y="79727"/>
                  </a:lnTo>
                  <a:lnTo>
                    <a:pt x="24138" y="79544"/>
                  </a:lnTo>
                  <a:lnTo>
                    <a:pt x="24260" y="79483"/>
                  </a:lnTo>
                  <a:lnTo>
                    <a:pt x="24443" y="79422"/>
                  </a:lnTo>
                  <a:lnTo>
                    <a:pt x="24565" y="79300"/>
                  </a:lnTo>
                  <a:lnTo>
                    <a:pt x="24687" y="79117"/>
                  </a:lnTo>
                  <a:lnTo>
                    <a:pt x="24687" y="78934"/>
                  </a:lnTo>
                  <a:lnTo>
                    <a:pt x="24626" y="78812"/>
                  </a:lnTo>
                  <a:lnTo>
                    <a:pt x="24382" y="78629"/>
                  </a:lnTo>
                  <a:lnTo>
                    <a:pt x="23895" y="78203"/>
                  </a:lnTo>
                  <a:lnTo>
                    <a:pt x="23590" y="77898"/>
                  </a:lnTo>
                  <a:lnTo>
                    <a:pt x="23346" y="77471"/>
                  </a:lnTo>
                  <a:lnTo>
                    <a:pt x="22858" y="76679"/>
                  </a:lnTo>
                  <a:lnTo>
                    <a:pt x="22554" y="76008"/>
                  </a:lnTo>
                  <a:lnTo>
                    <a:pt x="22432" y="75643"/>
                  </a:lnTo>
                  <a:lnTo>
                    <a:pt x="22432" y="75277"/>
                  </a:lnTo>
                  <a:lnTo>
                    <a:pt x="22554" y="74667"/>
                  </a:lnTo>
                  <a:lnTo>
                    <a:pt x="22736" y="74058"/>
                  </a:lnTo>
                  <a:lnTo>
                    <a:pt x="23468" y="71559"/>
                  </a:lnTo>
                  <a:lnTo>
                    <a:pt x="24565" y="67902"/>
                  </a:lnTo>
                  <a:lnTo>
                    <a:pt x="25114" y="65951"/>
                  </a:lnTo>
                  <a:lnTo>
                    <a:pt x="25357" y="64976"/>
                  </a:lnTo>
                  <a:lnTo>
                    <a:pt x="25540" y="63940"/>
                  </a:lnTo>
                  <a:lnTo>
                    <a:pt x="25601" y="62964"/>
                  </a:lnTo>
                  <a:lnTo>
                    <a:pt x="25540" y="61928"/>
                  </a:lnTo>
                  <a:lnTo>
                    <a:pt x="25418" y="60953"/>
                  </a:lnTo>
                  <a:lnTo>
                    <a:pt x="25175" y="59978"/>
                  </a:lnTo>
                  <a:lnTo>
                    <a:pt x="24870" y="58393"/>
                  </a:lnTo>
                  <a:lnTo>
                    <a:pt x="24748" y="57662"/>
                  </a:lnTo>
                  <a:lnTo>
                    <a:pt x="24748" y="56869"/>
                  </a:lnTo>
                  <a:lnTo>
                    <a:pt x="24809" y="56016"/>
                  </a:lnTo>
                  <a:lnTo>
                    <a:pt x="24931" y="55162"/>
                  </a:lnTo>
                  <a:lnTo>
                    <a:pt x="25357" y="53456"/>
                  </a:lnTo>
                  <a:lnTo>
                    <a:pt x="25845" y="51505"/>
                  </a:lnTo>
                  <a:lnTo>
                    <a:pt x="26272" y="49555"/>
                  </a:lnTo>
                  <a:lnTo>
                    <a:pt x="26516" y="47543"/>
                  </a:lnTo>
                  <a:lnTo>
                    <a:pt x="26759" y="45532"/>
                  </a:lnTo>
                  <a:lnTo>
                    <a:pt x="26881" y="43459"/>
                  </a:lnTo>
                  <a:lnTo>
                    <a:pt x="26942" y="41387"/>
                  </a:lnTo>
                  <a:lnTo>
                    <a:pt x="26942" y="39376"/>
                  </a:lnTo>
                  <a:lnTo>
                    <a:pt x="26881" y="38339"/>
                  </a:lnTo>
                  <a:lnTo>
                    <a:pt x="26820" y="37364"/>
                  </a:lnTo>
                  <a:lnTo>
                    <a:pt x="26455" y="35414"/>
                  </a:lnTo>
                  <a:lnTo>
                    <a:pt x="26272" y="34377"/>
                  </a:lnTo>
                  <a:lnTo>
                    <a:pt x="26150" y="33890"/>
                  </a:lnTo>
                  <a:lnTo>
                    <a:pt x="26089" y="33646"/>
                  </a:lnTo>
                  <a:lnTo>
                    <a:pt x="26150" y="33402"/>
                  </a:lnTo>
                  <a:lnTo>
                    <a:pt x="26211" y="32976"/>
                  </a:lnTo>
                  <a:lnTo>
                    <a:pt x="26211" y="32610"/>
                  </a:lnTo>
                  <a:lnTo>
                    <a:pt x="26150" y="31817"/>
                  </a:lnTo>
                  <a:lnTo>
                    <a:pt x="26150" y="28770"/>
                  </a:lnTo>
                  <a:lnTo>
                    <a:pt x="26211" y="28282"/>
                  </a:lnTo>
                  <a:lnTo>
                    <a:pt x="26333" y="27856"/>
                  </a:lnTo>
                  <a:lnTo>
                    <a:pt x="26881" y="26027"/>
                  </a:lnTo>
                  <a:lnTo>
                    <a:pt x="27003" y="25661"/>
                  </a:lnTo>
                  <a:lnTo>
                    <a:pt x="27369" y="26758"/>
                  </a:lnTo>
                  <a:lnTo>
                    <a:pt x="27735" y="27856"/>
                  </a:lnTo>
                  <a:lnTo>
                    <a:pt x="27918" y="28526"/>
                  </a:lnTo>
                  <a:lnTo>
                    <a:pt x="28100" y="29196"/>
                  </a:lnTo>
                  <a:lnTo>
                    <a:pt x="28405" y="30598"/>
                  </a:lnTo>
                  <a:lnTo>
                    <a:pt x="28588" y="31269"/>
                  </a:lnTo>
                  <a:lnTo>
                    <a:pt x="28832" y="32000"/>
                  </a:lnTo>
                  <a:lnTo>
                    <a:pt x="29380" y="33341"/>
                  </a:lnTo>
                  <a:lnTo>
                    <a:pt x="29990" y="34682"/>
                  </a:lnTo>
                  <a:lnTo>
                    <a:pt x="30660" y="36023"/>
                  </a:lnTo>
                  <a:lnTo>
                    <a:pt x="31270" y="37242"/>
                  </a:lnTo>
                  <a:lnTo>
                    <a:pt x="31879" y="38522"/>
                  </a:lnTo>
                  <a:lnTo>
                    <a:pt x="32123" y="39010"/>
                  </a:lnTo>
                  <a:lnTo>
                    <a:pt x="32306" y="39498"/>
                  </a:lnTo>
                  <a:lnTo>
                    <a:pt x="32306" y="39680"/>
                  </a:lnTo>
                  <a:lnTo>
                    <a:pt x="32245" y="39924"/>
                  </a:lnTo>
                  <a:lnTo>
                    <a:pt x="32245" y="40168"/>
                  </a:lnTo>
                  <a:lnTo>
                    <a:pt x="32245" y="40473"/>
                  </a:lnTo>
                  <a:lnTo>
                    <a:pt x="32367" y="40899"/>
                  </a:lnTo>
                  <a:lnTo>
                    <a:pt x="32489" y="41387"/>
                  </a:lnTo>
                  <a:lnTo>
                    <a:pt x="32794" y="42240"/>
                  </a:lnTo>
                  <a:lnTo>
                    <a:pt x="32855" y="42606"/>
                  </a:lnTo>
                  <a:lnTo>
                    <a:pt x="32916" y="42972"/>
                  </a:lnTo>
                  <a:lnTo>
                    <a:pt x="32977" y="44069"/>
                  </a:lnTo>
                  <a:lnTo>
                    <a:pt x="33038" y="44496"/>
                  </a:lnTo>
                  <a:lnTo>
                    <a:pt x="33160" y="44922"/>
                  </a:lnTo>
                  <a:lnTo>
                    <a:pt x="33281" y="45166"/>
                  </a:lnTo>
                  <a:lnTo>
                    <a:pt x="33464" y="45288"/>
                  </a:lnTo>
                  <a:lnTo>
                    <a:pt x="33647" y="45288"/>
                  </a:lnTo>
                  <a:lnTo>
                    <a:pt x="33769" y="45166"/>
                  </a:lnTo>
                  <a:lnTo>
                    <a:pt x="33830" y="45044"/>
                  </a:lnTo>
                  <a:lnTo>
                    <a:pt x="33891" y="44800"/>
                  </a:lnTo>
                  <a:lnTo>
                    <a:pt x="33952" y="44557"/>
                  </a:lnTo>
                  <a:lnTo>
                    <a:pt x="33891" y="44008"/>
                  </a:lnTo>
                  <a:lnTo>
                    <a:pt x="33830" y="43520"/>
                  </a:lnTo>
                  <a:lnTo>
                    <a:pt x="33830" y="43277"/>
                  </a:lnTo>
                  <a:lnTo>
                    <a:pt x="33830" y="43216"/>
                  </a:lnTo>
                  <a:lnTo>
                    <a:pt x="33891" y="43094"/>
                  </a:lnTo>
                  <a:lnTo>
                    <a:pt x="33952" y="43216"/>
                  </a:lnTo>
                  <a:lnTo>
                    <a:pt x="34013" y="43338"/>
                  </a:lnTo>
                  <a:lnTo>
                    <a:pt x="34013" y="43642"/>
                  </a:lnTo>
                  <a:lnTo>
                    <a:pt x="34135" y="44496"/>
                  </a:lnTo>
                  <a:lnTo>
                    <a:pt x="34135" y="45105"/>
                  </a:lnTo>
                  <a:lnTo>
                    <a:pt x="34196" y="45349"/>
                  </a:lnTo>
                  <a:lnTo>
                    <a:pt x="34318" y="45654"/>
                  </a:lnTo>
                  <a:lnTo>
                    <a:pt x="34440" y="45776"/>
                  </a:lnTo>
                  <a:lnTo>
                    <a:pt x="34561" y="45837"/>
                  </a:lnTo>
                  <a:lnTo>
                    <a:pt x="34744" y="45837"/>
                  </a:lnTo>
                  <a:lnTo>
                    <a:pt x="34866" y="45776"/>
                  </a:lnTo>
                  <a:lnTo>
                    <a:pt x="34988" y="45593"/>
                  </a:lnTo>
                  <a:lnTo>
                    <a:pt x="35049" y="45410"/>
                  </a:lnTo>
                  <a:lnTo>
                    <a:pt x="35049" y="44922"/>
                  </a:lnTo>
                  <a:lnTo>
                    <a:pt x="34988" y="44130"/>
                  </a:lnTo>
                  <a:lnTo>
                    <a:pt x="34988" y="43703"/>
                  </a:lnTo>
                  <a:lnTo>
                    <a:pt x="34988" y="43277"/>
                  </a:lnTo>
                  <a:lnTo>
                    <a:pt x="35354" y="44252"/>
                  </a:lnTo>
                  <a:lnTo>
                    <a:pt x="35659" y="45166"/>
                  </a:lnTo>
                  <a:lnTo>
                    <a:pt x="35902" y="45593"/>
                  </a:lnTo>
                  <a:lnTo>
                    <a:pt x="36024" y="45776"/>
                  </a:lnTo>
                  <a:lnTo>
                    <a:pt x="36207" y="45898"/>
                  </a:lnTo>
                  <a:lnTo>
                    <a:pt x="36390" y="45959"/>
                  </a:lnTo>
                  <a:lnTo>
                    <a:pt x="36573" y="45898"/>
                  </a:lnTo>
                  <a:lnTo>
                    <a:pt x="36695" y="45776"/>
                  </a:lnTo>
                  <a:lnTo>
                    <a:pt x="36756" y="45593"/>
                  </a:lnTo>
                  <a:lnTo>
                    <a:pt x="36756" y="45227"/>
                  </a:lnTo>
                  <a:lnTo>
                    <a:pt x="36695" y="44861"/>
                  </a:lnTo>
                  <a:lnTo>
                    <a:pt x="36390" y="44191"/>
                  </a:lnTo>
                  <a:lnTo>
                    <a:pt x="36146" y="43459"/>
                  </a:lnTo>
                  <a:lnTo>
                    <a:pt x="36024" y="43094"/>
                  </a:lnTo>
                  <a:lnTo>
                    <a:pt x="35963" y="42789"/>
                  </a:lnTo>
                  <a:lnTo>
                    <a:pt x="35963" y="42789"/>
                  </a:lnTo>
                  <a:lnTo>
                    <a:pt x="36207" y="43033"/>
                  </a:lnTo>
                  <a:lnTo>
                    <a:pt x="36451" y="43338"/>
                  </a:lnTo>
                  <a:lnTo>
                    <a:pt x="36878" y="43947"/>
                  </a:lnTo>
                  <a:lnTo>
                    <a:pt x="37061" y="44252"/>
                  </a:lnTo>
                  <a:lnTo>
                    <a:pt x="37304" y="44557"/>
                  </a:lnTo>
                  <a:lnTo>
                    <a:pt x="37487" y="44739"/>
                  </a:lnTo>
                  <a:lnTo>
                    <a:pt x="37670" y="44800"/>
                  </a:lnTo>
                  <a:lnTo>
                    <a:pt x="37853" y="44800"/>
                  </a:lnTo>
                  <a:lnTo>
                    <a:pt x="37975" y="44739"/>
                  </a:lnTo>
                  <a:lnTo>
                    <a:pt x="38097" y="44618"/>
                  </a:lnTo>
                  <a:lnTo>
                    <a:pt x="38158" y="44496"/>
                  </a:lnTo>
                  <a:lnTo>
                    <a:pt x="38158" y="44313"/>
                  </a:lnTo>
                  <a:lnTo>
                    <a:pt x="38097" y="44130"/>
                  </a:lnTo>
                  <a:lnTo>
                    <a:pt x="37975" y="43825"/>
                  </a:lnTo>
                  <a:lnTo>
                    <a:pt x="37792" y="43581"/>
                  </a:lnTo>
                  <a:lnTo>
                    <a:pt x="37182" y="42423"/>
                  </a:lnTo>
                  <a:lnTo>
                    <a:pt x="36878" y="41814"/>
                  </a:lnTo>
                  <a:lnTo>
                    <a:pt x="36695" y="41509"/>
                  </a:lnTo>
                  <a:lnTo>
                    <a:pt x="36634" y="41204"/>
                  </a:lnTo>
                  <a:lnTo>
                    <a:pt x="36817" y="41326"/>
                  </a:lnTo>
                  <a:lnTo>
                    <a:pt x="37000" y="41509"/>
                  </a:lnTo>
                  <a:lnTo>
                    <a:pt x="37182" y="41692"/>
                  </a:lnTo>
                  <a:lnTo>
                    <a:pt x="37365" y="41875"/>
                  </a:lnTo>
                  <a:lnTo>
                    <a:pt x="37792" y="42119"/>
                  </a:lnTo>
                  <a:lnTo>
                    <a:pt x="38219" y="42179"/>
                  </a:lnTo>
                  <a:lnTo>
                    <a:pt x="38584" y="42240"/>
                  </a:lnTo>
                  <a:lnTo>
                    <a:pt x="38706" y="42179"/>
                  </a:lnTo>
                  <a:lnTo>
                    <a:pt x="38889" y="42119"/>
                  </a:lnTo>
                  <a:lnTo>
                    <a:pt x="38950" y="41997"/>
                  </a:lnTo>
                  <a:lnTo>
                    <a:pt x="39011" y="41936"/>
                  </a:lnTo>
                  <a:lnTo>
                    <a:pt x="39011" y="41753"/>
                  </a:lnTo>
                  <a:lnTo>
                    <a:pt x="38889" y="41570"/>
                  </a:lnTo>
                  <a:lnTo>
                    <a:pt x="38706" y="41387"/>
                  </a:lnTo>
                  <a:lnTo>
                    <a:pt x="38402" y="41204"/>
                  </a:lnTo>
                  <a:lnTo>
                    <a:pt x="38158" y="40960"/>
                  </a:lnTo>
                  <a:lnTo>
                    <a:pt x="37609" y="40412"/>
                  </a:lnTo>
                  <a:lnTo>
                    <a:pt x="37182" y="39802"/>
                  </a:lnTo>
                  <a:lnTo>
                    <a:pt x="36695" y="39254"/>
                  </a:lnTo>
                  <a:lnTo>
                    <a:pt x="36451" y="39010"/>
                  </a:lnTo>
                  <a:lnTo>
                    <a:pt x="36207" y="38766"/>
                  </a:lnTo>
                  <a:lnTo>
                    <a:pt x="35902" y="38583"/>
                  </a:lnTo>
                  <a:lnTo>
                    <a:pt x="35598" y="38461"/>
                  </a:lnTo>
                  <a:lnTo>
                    <a:pt x="35110" y="38461"/>
                  </a:lnTo>
                  <a:lnTo>
                    <a:pt x="34988" y="38400"/>
                  </a:lnTo>
                  <a:lnTo>
                    <a:pt x="34927" y="38218"/>
                  </a:lnTo>
                  <a:lnTo>
                    <a:pt x="34866" y="38096"/>
                  </a:lnTo>
                  <a:lnTo>
                    <a:pt x="34683" y="37669"/>
                  </a:lnTo>
                  <a:lnTo>
                    <a:pt x="34440" y="36938"/>
                  </a:lnTo>
                  <a:lnTo>
                    <a:pt x="34257" y="36145"/>
                  </a:lnTo>
                  <a:lnTo>
                    <a:pt x="34074" y="35414"/>
                  </a:lnTo>
                  <a:lnTo>
                    <a:pt x="33952" y="34621"/>
                  </a:lnTo>
                  <a:lnTo>
                    <a:pt x="33891" y="33646"/>
                  </a:lnTo>
                  <a:lnTo>
                    <a:pt x="33769" y="32732"/>
                  </a:lnTo>
                  <a:lnTo>
                    <a:pt x="33586" y="31939"/>
                  </a:lnTo>
                  <a:lnTo>
                    <a:pt x="33342" y="31147"/>
                  </a:lnTo>
                  <a:lnTo>
                    <a:pt x="33099" y="30355"/>
                  </a:lnTo>
                  <a:lnTo>
                    <a:pt x="32794" y="29562"/>
                  </a:lnTo>
                  <a:lnTo>
                    <a:pt x="32550" y="28953"/>
                  </a:lnTo>
                  <a:lnTo>
                    <a:pt x="32428" y="28648"/>
                  </a:lnTo>
                  <a:lnTo>
                    <a:pt x="32245" y="28343"/>
                  </a:lnTo>
                  <a:lnTo>
                    <a:pt x="32001" y="27916"/>
                  </a:lnTo>
                  <a:lnTo>
                    <a:pt x="31879" y="27734"/>
                  </a:lnTo>
                  <a:lnTo>
                    <a:pt x="31819" y="27490"/>
                  </a:lnTo>
                  <a:lnTo>
                    <a:pt x="31758" y="27124"/>
                  </a:lnTo>
                  <a:lnTo>
                    <a:pt x="31697" y="26697"/>
                  </a:lnTo>
                  <a:lnTo>
                    <a:pt x="31697" y="25905"/>
                  </a:lnTo>
                  <a:lnTo>
                    <a:pt x="31514" y="24320"/>
                  </a:lnTo>
                  <a:lnTo>
                    <a:pt x="31270" y="22735"/>
                  </a:lnTo>
                  <a:lnTo>
                    <a:pt x="30965" y="21212"/>
                  </a:lnTo>
                  <a:lnTo>
                    <a:pt x="30965" y="20846"/>
                  </a:lnTo>
                  <a:lnTo>
                    <a:pt x="31026" y="20480"/>
                  </a:lnTo>
                  <a:lnTo>
                    <a:pt x="31026" y="19688"/>
                  </a:lnTo>
                  <a:lnTo>
                    <a:pt x="31026" y="18834"/>
                  </a:lnTo>
                  <a:lnTo>
                    <a:pt x="30965" y="18042"/>
                  </a:lnTo>
                  <a:lnTo>
                    <a:pt x="30904" y="17676"/>
                  </a:lnTo>
                  <a:lnTo>
                    <a:pt x="30782" y="17311"/>
                  </a:lnTo>
                  <a:lnTo>
                    <a:pt x="30478" y="16640"/>
                  </a:lnTo>
                  <a:lnTo>
                    <a:pt x="30112" y="16031"/>
                  </a:lnTo>
                  <a:lnTo>
                    <a:pt x="29746" y="15421"/>
                  </a:lnTo>
                  <a:lnTo>
                    <a:pt x="29502" y="15116"/>
                  </a:lnTo>
                  <a:lnTo>
                    <a:pt x="29258" y="14812"/>
                  </a:lnTo>
                  <a:lnTo>
                    <a:pt x="28954" y="14629"/>
                  </a:lnTo>
                  <a:lnTo>
                    <a:pt x="28649" y="14446"/>
                  </a:lnTo>
                  <a:lnTo>
                    <a:pt x="27978" y="14141"/>
                  </a:lnTo>
                  <a:lnTo>
                    <a:pt x="27247" y="13958"/>
                  </a:lnTo>
                  <a:lnTo>
                    <a:pt x="26455" y="13836"/>
                  </a:lnTo>
                  <a:lnTo>
                    <a:pt x="25662" y="13775"/>
                  </a:lnTo>
                  <a:lnTo>
                    <a:pt x="24748" y="13775"/>
                  </a:lnTo>
                  <a:lnTo>
                    <a:pt x="24565" y="13653"/>
                  </a:lnTo>
                  <a:lnTo>
                    <a:pt x="24260" y="13471"/>
                  </a:lnTo>
                  <a:lnTo>
                    <a:pt x="22919" y="12617"/>
                  </a:lnTo>
                  <a:lnTo>
                    <a:pt x="22554" y="12373"/>
                  </a:lnTo>
                  <a:lnTo>
                    <a:pt x="22432" y="12313"/>
                  </a:lnTo>
                  <a:lnTo>
                    <a:pt x="22310" y="12252"/>
                  </a:lnTo>
                  <a:lnTo>
                    <a:pt x="22310" y="12130"/>
                  </a:lnTo>
                  <a:lnTo>
                    <a:pt x="22127" y="10728"/>
                  </a:lnTo>
                  <a:lnTo>
                    <a:pt x="22066" y="10118"/>
                  </a:lnTo>
                  <a:lnTo>
                    <a:pt x="22066" y="9996"/>
                  </a:lnTo>
                  <a:lnTo>
                    <a:pt x="22188" y="9874"/>
                  </a:lnTo>
                  <a:lnTo>
                    <a:pt x="22493" y="9631"/>
                  </a:lnTo>
                  <a:lnTo>
                    <a:pt x="22615" y="9448"/>
                  </a:lnTo>
                  <a:lnTo>
                    <a:pt x="22676" y="9204"/>
                  </a:lnTo>
                  <a:lnTo>
                    <a:pt x="22858" y="8777"/>
                  </a:lnTo>
                  <a:lnTo>
                    <a:pt x="23224" y="7497"/>
                  </a:lnTo>
                  <a:lnTo>
                    <a:pt x="23407" y="6766"/>
                  </a:lnTo>
                  <a:lnTo>
                    <a:pt x="23529" y="6034"/>
                  </a:lnTo>
                  <a:lnTo>
                    <a:pt x="23651" y="5303"/>
                  </a:lnTo>
                  <a:lnTo>
                    <a:pt x="23651" y="4511"/>
                  </a:lnTo>
                  <a:lnTo>
                    <a:pt x="23590" y="3779"/>
                  </a:lnTo>
                  <a:lnTo>
                    <a:pt x="23468" y="3048"/>
                  </a:lnTo>
                  <a:lnTo>
                    <a:pt x="23285" y="2316"/>
                  </a:lnTo>
                  <a:lnTo>
                    <a:pt x="22919" y="1646"/>
                  </a:lnTo>
                  <a:lnTo>
                    <a:pt x="22493" y="1158"/>
                  </a:lnTo>
                  <a:lnTo>
                    <a:pt x="22005" y="731"/>
                  </a:lnTo>
                  <a:lnTo>
                    <a:pt x="21456" y="366"/>
                  </a:lnTo>
                  <a:lnTo>
                    <a:pt x="20786" y="122"/>
                  </a:lnTo>
                  <a:lnTo>
                    <a:pt x="19994" y="61"/>
                  </a:lnTo>
                  <a:lnTo>
                    <a:pt x="194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5160100" y="1609475"/>
              <a:ext cx="975300" cy="2005375"/>
            </a:xfrm>
            <a:custGeom>
              <a:rect b="b" l="l" r="r" t="t"/>
              <a:pathLst>
                <a:path extrusionOk="0" h="80215" w="39012">
                  <a:moveTo>
                    <a:pt x="20115" y="366"/>
                  </a:moveTo>
                  <a:lnTo>
                    <a:pt x="20725" y="488"/>
                  </a:lnTo>
                  <a:lnTo>
                    <a:pt x="21274" y="731"/>
                  </a:lnTo>
                  <a:lnTo>
                    <a:pt x="21822" y="1036"/>
                  </a:lnTo>
                  <a:lnTo>
                    <a:pt x="22127" y="1219"/>
                  </a:lnTo>
                  <a:lnTo>
                    <a:pt x="22371" y="1524"/>
                  </a:lnTo>
                  <a:lnTo>
                    <a:pt x="22554" y="1768"/>
                  </a:lnTo>
                  <a:lnTo>
                    <a:pt x="22736" y="2072"/>
                  </a:lnTo>
                  <a:lnTo>
                    <a:pt x="23041" y="2743"/>
                  </a:lnTo>
                  <a:lnTo>
                    <a:pt x="23163" y="3413"/>
                  </a:lnTo>
                  <a:lnTo>
                    <a:pt x="23285" y="4206"/>
                  </a:lnTo>
                  <a:lnTo>
                    <a:pt x="23346" y="4998"/>
                  </a:lnTo>
                  <a:lnTo>
                    <a:pt x="23285" y="5791"/>
                  </a:lnTo>
                  <a:lnTo>
                    <a:pt x="23163" y="6583"/>
                  </a:lnTo>
                  <a:lnTo>
                    <a:pt x="22858" y="7924"/>
                  </a:lnTo>
                  <a:lnTo>
                    <a:pt x="22615" y="8533"/>
                  </a:lnTo>
                  <a:lnTo>
                    <a:pt x="22371" y="9204"/>
                  </a:lnTo>
                  <a:lnTo>
                    <a:pt x="22310" y="9326"/>
                  </a:lnTo>
                  <a:lnTo>
                    <a:pt x="22188" y="9509"/>
                  </a:lnTo>
                  <a:lnTo>
                    <a:pt x="21883" y="9752"/>
                  </a:lnTo>
                  <a:lnTo>
                    <a:pt x="21152" y="10179"/>
                  </a:lnTo>
                  <a:lnTo>
                    <a:pt x="20420" y="10606"/>
                  </a:lnTo>
                  <a:lnTo>
                    <a:pt x="19994" y="10789"/>
                  </a:lnTo>
                  <a:lnTo>
                    <a:pt x="19567" y="10850"/>
                  </a:lnTo>
                  <a:lnTo>
                    <a:pt x="19201" y="10850"/>
                  </a:lnTo>
                  <a:lnTo>
                    <a:pt x="18774" y="10667"/>
                  </a:lnTo>
                  <a:lnTo>
                    <a:pt x="17982" y="10240"/>
                  </a:lnTo>
                  <a:lnTo>
                    <a:pt x="17251" y="9813"/>
                  </a:lnTo>
                  <a:lnTo>
                    <a:pt x="16946" y="9570"/>
                  </a:lnTo>
                  <a:lnTo>
                    <a:pt x="16763" y="9387"/>
                  </a:lnTo>
                  <a:lnTo>
                    <a:pt x="16702" y="9265"/>
                  </a:lnTo>
                  <a:lnTo>
                    <a:pt x="16519" y="8777"/>
                  </a:lnTo>
                  <a:lnTo>
                    <a:pt x="16336" y="8351"/>
                  </a:lnTo>
                  <a:lnTo>
                    <a:pt x="16093" y="7497"/>
                  </a:lnTo>
                  <a:lnTo>
                    <a:pt x="15910" y="6705"/>
                  </a:lnTo>
                  <a:lnTo>
                    <a:pt x="15788" y="5912"/>
                  </a:lnTo>
                  <a:lnTo>
                    <a:pt x="15727" y="5120"/>
                  </a:lnTo>
                  <a:lnTo>
                    <a:pt x="15727" y="4328"/>
                  </a:lnTo>
                  <a:lnTo>
                    <a:pt x="15849" y="3474"/>
                  </a:lnTo>
                  <a:lnTo>
                    <a:pt x="15971" y="2804"/>
                  </a:lnTo>
                  <a:lnTo>
                    <a:pt x="16275" y="2194"/>
                  </a:lnTo>
                  <a:lnTo>
                    <a:pt x="16641" y="1585"/>
                  </a:lnTo>
                  <a:lnTo>
                    <a:pt x="16824" y="1341"/>
                  </a:lnTo>
                  <a:lnTo>
                    <a:pt x="17129" y="1097"/>
                  </a:lnTo>
                  <a:lnTo>
                    <a:pt x="17677" y="731"/>
                  </a:lnTo>
                  <a:lnTo>
                    <a:pt x="18226" y="549"/>
                  </a:lnTo>
                  <a:lnTo>
                    <a:pt x="18896" y="427"/>
                  </a:lnTo>
                  <a:lnTo>
                    <a:pt x="19506" y="366"/>
                  </a:lnTo>
                  <a:close/>
                  <a:moveTo>
                    <a:pt x="27491" y="19566"/>
                  </a:moveTo>
                  <a:lnTo>
                    <a:pt x="27491" y="19566"/>
                  </a:lnTo>
                  <a:lnTo>
                    <a:pt x="27491" y="19566"/>
                  </a:lnTo>
                  <a:close/>
                  <a:moveTo>
                    <a:pt x="19323" y="32732"/>
                  </a:moveTo>
                  <a:lnTo>
                    <a:pt x="19201" y="32854"/>
                  </a:lnTo>
                  <a:lnTo>
                    <a:pt x="19140" y="33037"/>
                  </a:lnTo>
                  <a:lnTo>
                    <a:pt x="19140" y="33219"/>
                  </a:lnTo>
                  <a:lnTo>
                    <a:pt x="19201" y="33341"/>
                  </a:lnTo>
                  <a:lnTo>
                    <a:pt x="19262" y="33463"/>
                  </a:lnTo>
                  <a:lnTo>
                    <a:pt x="19567" y="33463"/>
                  </a:lnTo>
                  <a:lnTo>
                    <a:pt x="19628" y="33341"/>
                  </a:lnTo>
                  <a:lnTo>
                    <a:pt x="19689" y="33280"/>
                  </a:lnTo>
                  <a:lnTo>
                    <a:pt x="19628" y="33097"/>
                  </a:lnTo>
                  <a:lnTo>
                    <a:pt x="19567" y="33280"/>
                  </a:lnTo>
                  <a:lnTo>
                    <a:pt x="19445" y="33280"/>
                  </a:lnTo>
                  <a:lnTo>
                    <a:pt x="19384" y="33097"/>
                  </a:lnTo>
                  <a:lnTo>
                    <a:pt x="19384" y="32915"/>
                  </a:lnTo>
                  <a:lnTo>
                    <a:pt x="19384" y="32854"/>
                  </a:lnTo>
                  <a:lnTo>
                    <a:pt x="19506" y="32793"/>
                  </a:lnTo>
                  <a:lnTo>
                    <a:pt x="19384" y="32732"/>
                  </a:lnTo>
                  <a:close/>
                  <a:moveTo>
                    <a:pt x="5060" y="39437"/>
                  </a:moveTo>
                  <a:lnTo>
                    <a:pt x="4877" y="39619"/>
                  </a:lnTo>
                  <a:lnTo>
                    <a:pt x="4572" y="40046"/>
                  </a:lnTo>
                  <a:lnTo>
                    <a:pt x="4146" y="40412"/>
                  </a:lnTo>
                  <a:lnTo>
                    <a:pt x="3597" y="40717"/>
                  </a:lnTo>
                  <a:lnTo>
                    <a:pt x="3109" y="40960"/>
                  </a:lnTo>
                  <a:lnTo>
                    <a:pt x="3414" y="40960"/>
                  </a:lnTo>
                  <a:lnTo>
                    <a:pt x="3780" y="40899"/>
                  </a:lnTo>
                  <a:lnTo>
                    <a:pt x="4085" y="40778"/>
                  </a:lnTo>
                  <a:lnTo>
                    <a:pt x="4329" y="40534"/>
                  </a:lnTo>
                  <a:lnTo>
                    <a:pt x="4572" y="40290"/>
                  </a:lnTo>
                  <a:lnTo>
                    <a:pt x="4816" y="40046"/>
                  </a:lnTo>
                  <a:lnTo>
                    <a:pt x="4938" y="39741"/>
                  </a:lnTo>
                  <a:lnTo>
                    <a:pt x="5060" y="39437"/>
                  </a:lnTo>
                  <a:close/>
                  <a:moveTo>
                    <a:pt x="34013" y="39437"/>
                  </a:moveTo>
                  <a:lnTo>
                    <a:pt x="34074" y="39741"/>
                  </a:lnTo>
                  <a:lnTo>
                    <a:pt x="34257" y="40046"/>
                  </a:lnTo>
                  <a:lnTo>
                    <a:pt x="34440" y="40290"/>
                  </a:lnTo>
                  <a:lnTo>
                    <a:pt x="34683" y="40534"/>
                  </a:lnTo>
                  <a:lnTo>
                    <a:pt x="34988" y="40778"/>
                  </a:lnTo>
                  <a:lnTo>
                    <a:pt x="35293" y="40899"/>
                  </a:lnTo>
                  <a:lnTo>
                    <a:pt x="35598" y="40960"/>
                  </a:lnTo>
                  <a:lnTo>
                    <a:pt x="35963" y="40960"/>
                  </a:lnTo>
                  <a:lnTo>
                    <a:pt x="35598" y="40839"/>
                  </a:lnTo>
                  <a:lnTo>
                    <a:pt x="35232" y="40656"/>
                  </a:lnTo>
                  <a:lnTo>
                    <a:pt x="35171" y="40595"/>
                  </a:lnTo>
                  <a:lnTo>
                    <a:pt x="34805" y="40351"/>
                  </a:lnTo>
                  <a:lnTo>
                    <a:pt x="34500" y="40046"/>
                  </a:lnTo>
                  <a:lnTo>
                    <a:pt x="34013" y="39437"/>
                  </a:lnTo>
                  <a:close/>
                  <a:moveTo>
                    <a:pt x="20908" y="57905"/>
                  </a:moveTo>
                  <a:lnTo>
                    <a:pt x="20908" y="57905"/>
                  </a:lnTo>
                  <a:lnTo>
                    <a:pt x="20908" y="57905"/>
                  </a:lnTo>
                  <a:close/>
                  <a:moveTo>
                    <a:pt x="15361" y="56138"/>
                  </a:moveTo>
                  <a:lnTo>
                    <a:pt x="15239" y="56442"/>
                  </a:lnTo>
                  <a:lnTo>
                    <a:pt x="15117" y="56747"/>
                  </a:lnTo>
                  <a:lnTo>
                    <a:pt x="15117" y="57052"/>
                  </a:lnTo>
                  <a:lnTo>
                    <a:pt x="15178" y="57418"/>
                  </a:lnTo>
                  <a:lnTo>
                    <a:pt x="15239" y="57722"/>
                  </a:lnTo>
                  <a:lnTo>
                    <a:pt x="15422" y="57966"/>
                  </a:lnTo>
                  <a:lnTo>
                    <a:pt x="15605" y="58210"/>
                  </a:lnTo>
                  <a:lnTo>
                    <a:pt x="15910" y="58454"/>
                  </a:lnTo>
                  <a:lnTo>
                    <a:pt x="16153" y="58576"/>
                  </a:lnTo>
                  <a:lnTo>
                    <a:pt x="16519" y="58698"/>
                  </a:lnTo>
                  <a:lnTo>
                    <a:pt x="16824" y="58698"/>
                  </a:lnTo>
                  <a:lnTo>
                    <a:pt x="17129" y="58637"/>
                  </a:lnTo>
                  <a:lnTo>
                    <a:pt x="17434" y="58576"/>
                  </a:lnTo>
                  <a:lnTo>
                    <a:pt x="17738" y="58393"/>
                  </a:lnTo>
                  <a:lnTo>
                    <a:pt x="17982" y="58210"/>
                  </a:lnTo>
                  <a:lnTo>
                    <a:pt x="18165" y="57905"/>
                  </a:lnTo>
                  <a:lnTo>
                    <a:pt x="17860" y="58149"/>
                  </a:lnTo>
                  <a:lnTo>
                    <a:pt x="17555" y="58332"/>
                  </a:lnTo>
                  <a:lnTo>
                    <a:pt x="17312" y="58454"/>
                  </a:lnTo>
                  <a:lnTo>
                    <a:pt x="17068" y="58515"/>
                  </a:lnTo>
                  <a:lnTo>
                    <a:pt x="16763" y="58515"/>
                  </a:lnTo>
                  <a:lnTo>
                    <a:pt x="16519" y="58454"/>
                  </a:lnTo>
                  <a:lnTo>
                    <a:pt x="16275" y="58393"/>
                  </a:lnTo>
                  <a:lnTo>
                    <a:pt x="16032" y="58271"/>
                  </a:lnTo>
                  <a:lnTo>
                    <a:pt x="15849" y="58088"/>
                  </a:lnTo>
                  <a:lnTo>
                    <a:pt x="15666" y="57905"/>
                  </a:lnTo>
                  <a:lnTo>
                    <a:pt x="15422" y="57540"/>
                  </a:lnTo>
                  <a:lnTo>
                    <a:pt x="15300" y="57052"/>
                  </a:lnTo>
                  <a:lnTo>
                    <a:pt x="15300" y="56625"/>
                  </a:lnTo>
                  <a:lnTo>
                    <a:pt x="15361" y="56138"/>
                  </a:lnTo>
                  <a:close/>
                  <a:moveTo>
                    <a:pt x="23651" y="56138"/>
                  </a:moveTo>
                  <a:lnTo>
                    <a:pt x="23712" y="56442"/>
                  </a:lnTo>
                  <a:lnTo>
                    <a:pt x="23773" y="56747"/>
                  </a:lnTo>
                  <a:lnTo>
                    <a:pt x="23773" y="57052"/>
                  </a:lnTo>
                  <a:lnTo>
                    <a:pt x="23712" y="57357"/>
                  </a:lnTo>
                  <a:lnTo>
                    <a:pt x="23590" y="57601"/>
                  </a:lnTo>
                  <a:lnTo>
                    <a:pt x="23407" y="57905"/>
                  </a:lnTo>
                  <a:lnTo>
                    <a:pt x="23224" y="58088"/>
                  </a:lnTo>
                  <a:lnTo>
                    <a:pt x="22919" y="58271"/>
                  </a:lnTo>
                  <a:lnTo>
                    <a:pt x="22676" y="58393"/>
                  </a:lnTo>
                  <a:lnTo>
                    <a:pt x="22432" y="58454"/>
                  </a:lnTo>
                  <a:lnTo>
                    <a:pt x="22127" y="58515"/>
                  </a:lnTo>
                  <a:lnTo>
                    <a:pt x="21883" y="58454"/>
                  </a:lnTo>
                  <a:lnTo>
                    <a:pt x="21578" y="58393"/>
                  </a:lnTo>
                  <a:lnTo>
                    <a:pt x="21335" y="58271"/>
                  </a:lnTo>
                  <a:lnTo>
                    <a:pt x="21091" y="58088"/>
                  </a:lnTo>
                  <a:lnTo>
                    <a:pt x="20908" y="57905"/>
                  </a:lnTo>
                  <a:lnTo>
                    <a:pt x="21091" y="58210"/>
                  </a:lnTo>
                  <a:lnTo>
                    <a:pt x="21335" y="58393"/>
                  </a:lnTo>
                  <a:lnTo>
                    <a:pt x="21578" y="58576"/>
                  </a:lnTo>
                  <a:lnTo>
                    <a:pt x="21883" y="58637"/>
                  </a:lnTo>
                  <a:lnTo>
                    <a:pt x="22249" y="58698"/>
                  </a:lnTo>
                  <a:lnTo>
                    <a:pt x="22554" y="58698"/>
                  </a:lnTo>
                  <a:lnTo>
                    <a:pt x="22858" y="58576"/>
                  </a:lnTo>
                  <a:lnTo>
                    <a:pt x="23163" y="58454"/>
                  </a:lnTo>
                  <a:lnTo>
                    <a:pt x="23407" y="58210"/>
                  </a:lnTo>
                  <a:lnTo>
                    <a:pt x="23590" y="57966"/>
                  </a:lnTo>
                  <a:lnTo>
                    <a:pt x="23773" y="57722"/>
                  </a:lnTo>
                  <a:lnTo>
                    <a:pt x="23895" y="57357"/>
                  </a:lnTo>
                  <a:lnTo>
                    <a:pt x="23895" y="57052"/>
                  </a:lnTo>
                  <a:lnTo>
                    <a:pt x="23895" y="56747"/>
                  </a:lnTo>
                  <a:lnTo>
                    <a:pt x="23834" y="56442"/>
                  </a:lnTo>
                  <a:lnTo>
                    <a:pt x="23651" y="56138"/>
                  </a:lnTo>
                  <a:close/>
                  <a:moveTo>
                    <a:pt x="19506" y="53273"/>
                  </a:moveTo>
                  <a:lnTo>
                    <a:pt x="19628" y="54309"/>
                  </a:lnTo>
                  <a:lnTo>
                    <a:pt x="19689" y="54858"/>
                  </a:lnTo>
                  <a:lnTo>
                    <a:pt x="19689" y="55406"/>
                  </a:lnTo>
                  <a:lnTo>
                    <a:pt x="19567" y="56442"/>
                  </a:lnTo>
                  <a:lnTo>
                    <a:pt x="19567" y="56930"/>
                  </a:lnTo>
                  <a:lnTo>
                    <a:pt x="19628" y="57418"/>
                  </a:lnTo>
                  <a:lnTo>
                    <a:pt x="19689" y="57844"/>
                  </a:lnTo>
                  <a:lnTo>
                    <a:pt x="19872" y="58210"/>
                  </a:lnTo>
                  <a:lnTo>
                    <a:pt x="19933" y="58454"/>
                  </a:lnTo>
                  <a:lnTo>
                    <a:pt x="19933" y="58698"/>
                  </a:lnTo>
                  <a:lnTo>
                    <a:pt x="19933" y="59246"/>
                  </a:lnTo>
                  <a:lnTo>
                    <a:pt x="19872" y="60283"/>
                  </a:lnTo>
                  <a:lnTo>
                    <a:pt x="19750" y="61319"/>
                  </a:lnTo>
                  <a:lnTo>
                    <a:pt x="19689" y="62843"/>
                  </a:lnTo>
                  <a:lnTo>
                    <a:pt x="19628" y="64305"/>
                  </a:lnTo>
                  <a:lnTo>
                    <a:pt x="19628" y="65281"/>
                  </a:lnTo>
                  <a:lnTo>
                    <a:pt x="19628" y="66195"/>
                  </a:lnTo>
                  <a:lnTo>
                    <a:pt x="19750" y="68267"/>
                  </a:lnTo>
                  <a:lnTo>
                    <a:pt x="19811" y="69486"/>
                  </a:lnTo>
                  <a:lnTo>
                    <a:pt x="19750" y="70645"/>
                  </a:lnTo>
                  <a:lnTo>
                    <a:pt x="19506" y="73022"/>
                  </a:lnTo>
                  <a:lnTo>
                    <a:pt x="19323" y="70888"/>
                  </a:lnTo>
                  <a:lnTo>
                    <a:pt x="19262" y="69791"/>
                  </a:lnTo>
                  <a:lnTo>
                    <a:pt x="19262" y="68694"/>
                  </a:lnTo>
                  <a:lnTo>
                    <a:pt x="19323" y="67658"/>
                  </a:lnTo>
                  <a:lnTo>
                    <a:pt x="19384" y="66561"/>
                  </a:lnTo>
                  <a:lnTo>
                    <a:pt x="19445" y="65464"/>
                  </a:lnTo>
                  <a:lnTo>
                    <a:pt x="19445" y="64366"/>
                  </a:lnTo>
                  <a:lnTo>
                    <a:pt x="19384" y="62599"/>
                  </a:lnTo>
                  <a:lnTo>
                    <a:pt x="19323" y="61745"/>
                  </a:lnTo>
                  <a:lnTo>
                    <a:pt x="19262" y="60831"/>
                  </a:lnTo>
                  <a:lnTo>
                    <a:pt x="19140" y="59612"/>
                  </a:lnTo>
                  <a:lnTo>
                    <a:pt x="19079" y="59002"/>
                  </a:lnTo>
                  <a:lnTo>
                    <a:pt x="19079" y="58698"/>
                  </a:lnTo>
                  <a:lnTo>
                    <a:pt x="19140" y="58393"/>
                  </a:lnTo>
                  <a:lnTo>
                    <a:pt x="19262" y="57844"/>
                  </a:lnTo>
                  <a:lnTo>
                    <a:pt x="19445" y="57235"/>
                  </a:lnTo>
                  <a:lnTo>
                    <a:pt x="19445" y="56625"/>
                  </a:lnTo>
                  <a:lnTo>
                    <a:pt x="19445" y="56016"/>
                  </a:lnTo>
                  <a:lnTo>
                    <a:pt x="19384" y="55345"/>
                  </a:lnTo>
                  <a:lnTo>
                    <a:pt x="19384" y="54614"/>
                  </a:lnTo>
                  <a:lnTo>
                    <a:pt x="19506" y="53273"/>
                  </a:lnTo>
                  <a:close/>
                  <a:moveTo>
                    <a:pt x="21883" y="10118"/>
                  </a:moveTo>
                  <a:lnTo>
                    <a:pt x="22066" y="12191"/>
                  </a:lnTo>
                  <a:lnTo>
                    <a:pt x="22066" y="12313"/>
                  </a:lnTo>
                  <a:lnTo>
                    <a:pt x="22127" y="12434"/>
                  </a:lnTo>
                  <a:lnTo>
                    <a:pt x="22371" y="12617"/>
                  </a:lnTo>
                  <a:lnTo>
                    <a:pt x="22676" y="12739"/>
                  </a:lnTo>
                  <a:lnTo>
                    <a:pt x="23224" y="13105"/>
                  </a:lnTo>
                  <a:lnTo>
                    <a:pt x="24321" y="13836"/>
                  </a:lnTo>
                  <a:lnTo>
                    <a:pt x="22493" y="14141"/>
                  </a:lnTo>
                  <a:lnTo>
                    <a:pt x="22493" y="14141"/>
                  </a:lnTo>
                  <a:lnTo>
                    <a:pt x="24138" y="14080"/>
                  </a:lnTo>
                  <a:lnTo>
                    <a:pt x="25784" y="14080"/>
                  </a:lnTo>
                  <a:lnTo>
                    <a:pt x="26637" y="14141"/>
                  </a:lnTo>
                  <a:lnTo>
                    <a:pt x="27491" y="14324"/>
                  </a:lnTo>
                  <a:lnTo>
                    <a:pt x="27918" y="14446"/>
                  </a:lnTo>
                  <a:lnTo>
                    <a:pt x="28344" y="14629"/>
                  </a:lnTo>
                  <a:lnTo>
                    <a:pt x="28710" y="14812"/>
                  </a:lnTo>
                  <a:lnTo>
                    <a:pt x="29076" y="15055"/>
                  </a:lnTo>
                  <a:lnTo>
                    <a:pt x="29319" y="15421"/>
                  </a:lnTo>
                  <a:lnTo>
                    <a:pt x="29624" y="15787"/>
                  </a:lnTo>
                  <a:lnTo>
                    <a:pt x="30051" y="16518"/>
                  </a:lnTo>
                  <a:lnTo>
                    <a:pt x="30417" y="17311"/>
                  </a:lnTo>
                  <a:lnTo>
                    <a:pt x="30539" y="17676"/>
                  </a:lnTo>
                  <a:lnTo>
                    <a:pt x="30599" y="18103"/>
                  </a:lnTo>
                  <a:lnTo>
                    <a:pt x="30660" y="19017"/>
                  </a:lnTo>
                  <a:lnTo>
                    <a:pt x="30660" y="19932"/>
                  </a:lnTo>
                  <a:lnTo>
                    <a:pt x="30599" y="20846"/>
                  </a:lnTo>
                  <a:lnTo>
                    <a:pt x="30599" y="21151"/>
                  </a:lnTo>
                  <a:lnTo>
                    <a:pt x="30660" y="21455"/>
                  </a:lnTo>
                  <a:lnTo>
                    <a:pt x="31026" y="23345"/>
                  </a:lnTo>
                  <a:lnTo>
                    <a:pt x="31270" y="25235"/>
                  </a:lnTo>
                  <a:lnTo>
                    <a:pt x="31331" y="26149"/>
                  </a:lnTo>
                  <a:lnTo>
                    <a:pt x="31331" y="27063"/>
                  </a:lnTo>
                  <a:lnTo>
                    <a:pt x="31392" y="27429"/>
                  </a:lnTo>
                  <a:lnTo>
                    <a:pt x="31514" y="27795"/>
                  </a:lnTo>
                  <a:lnTo>
                    <a:pt x="31697" y="28160"/>
                  </a:lnTo>
                  <a:lnTo>
                    <a:pt x="31879" y="28465"/>
                  </a:lnTo>
                  <a:lnTo>
                    <a:pt x="32123" y="28770"/>
                  </a:lnTo>
                  <a:lnTo>
                    <a:pt x="32306" y="29136"/>
                  </a:lnTo>
                  <a:lnTo>
                    <a:pt x="32611" y="29928"/>
                  </a:lnTo>
                  <a:lnTo>
                    <a:pt x="32916" y="30781"/>
                  </a:lnTo>
                  <a:lnTo>
                    <a:pt x="33220" y="31696"/>
                  </a:lnTo>
                  <a:lnTo>
                    <a:pt x="33342" y="32366"/>
                  </a:lnTo>
                  <a:lnTo>
                    <a:pt x="33525" y="33097"/>
                  </a:lnTo>
                  <a:lnTo>
                    <a:pt x="33708" y="34499"/>
                  </a:lnTo>
                  <a:lnTo>
                    <a:pt x="33830" y="35536"/>
                  </a:lnTo>
                  <a:lnTo>
                    <a:pt x="34074" y="36511"/>
                  </a:lnTo>
                  <a:lnTo>
                    <a:pt x="34379" y="37547"/>
                  </a:lnTo>
                  <a:lnTo>
                    <a:pt x="34805" y="38461"/>
                  </a:lnTo>
                  <a:lnTo>
                    <a:pt x="34440" y="38522"/>
                  </a:lnTo>
                  <a:lnTo>
                    <a:pt x="34257" y="38644"/>
                  </a:lnTo>
                  <a:lnTo>
                    <a:pt x="34196" y="38705"/>
                  </a:lnTo>
                  <a:lnTo>
                    <a:pt x="34135" y="38827"/>
                  </a:lnTo>
                  <a:lnTo>
                    <a:pt x="34257" y="38888"/>
                  </a:lnTo>
                  <a:lnTo>
                    <a:pt x="34500" y="38827"/>
                  </a:lnTo>
                  <a:lnTo>
                    <a:pt x="34927" y="38705"/>
                  </a:lnTo>
                  <a:lnTo>
                    <a:pt x="35354" y="38705"/>
                  </a:lnTo>
                  <a:lnTo>
                    <a:pt x="35720" y="38766"/>
                  </a:lnTo>
                  <a:lnTo>
                    <a:pt x="36085" y="39010"/>
                  </a:lnTo>
                  <a:lnTo>
                    <a:pt x="36512" y="39376"/>
                  </a:lnTo>
                  <a:lnTo>
                    <a:pt x="36878" y="39802"/>
                  </a:lnTo>
                  <a:lnTo>
                    <a:pt x="37609" y="40717"/>
                  </a:lnTo>
                  <a:lnTo>
                    <a:pt x="37975" y="41143"/>
                  </a:lnTo>
                  <a:lnTo>
                    <a:pt x="38402" y="41509"/>
                  </a:lnTo>
                  <a:lnTo>
                    <a:pt x="38706" y="41753"/>
                  </a:lnTo>
                  <a:lnTo>
                    <a:pt x="38767" y="41814"/>
                  </a:lnTo>
                  <a:lnTo>
                    <a:pt x="38767" y="41875"/>
                  </a:lnTo>
                  <a:lnTo>
                    <a:pt x="38767" y="41936"/>
                  </a:lnTo>
                  <a:lnTo>
                    <a:pt x="38645" y="41997"/>
                  </a:lnTo>
                  <a:lnTo>
                    <a:pt x="38280" y="41997"/>
                  </a:lnTo>
                  <a:lnTo>
                    <a:pt x="37914" y="41875"/>
                  </a:lnTo>
                  <a:lnTo>
                    <a:pt x="37609" y="41753"/>
                  </a:lnTo>
                  <a:lnTo>
                    <a:pt x="37426" y="41570"/>
                  </a:lnTo>
                  <a:lnTo>
                    <a:pt x="37000" y="41204"/>
                  </a:lnTo>
                  <a:lnTo>
                    <a:pt x="36878" y="41082"/>
                  </a:lnTo>
                  <a:lnTo>
                    <a:pt x="36634" y="41021"/>
                  </a:lnTo>
                  <a:lnTo>
                    <a:pt x="36451" y="40960"/>
                  </a:lnTo>
                  <a:lnTo>
                    <a:pt x="36390" y="41021"/>
                  </a:lnTo>
                  <a:lnTo>
                    <a:pt x="36390" y="41143"/>
                  </a:lnTo>
                  <a:lnTo>
                    <a:pt x="36390" y="41326"/>
                  </a:lnTo>
                  <a:lnTo>
                    <a:pt x="36451" y="41570"/>
                  </a:lnTo>
                  <a:lnTo>
                    <a:pt x="36695" y="42119"/>
                  </a:lnTo>
                  <a:lnTo>
                    <a:pt x="37000" y="42667"/>
                  </a:lnTo>
                  <a:lnTo>
                    <a:pt x="37609" y="43764"/>
                  </a:lnTo>
                  <a:lnTo>
                    <a:pt x="37792" y="44069"/>
                  </a:lnTo>
                  <a:lnTo>
                    <a:pt x="37914" y="44191"/>
                  </a:lnTo>
                  <a:lnTo>
                    <a:pt x="37914" y="44374"/>
                  </a:lnTo>
                  <a:lnTo>
                    <a:pt x="37914" y="44496"/>
                  </a:lnTo>
                  <a:lnTo>
                    <a:pt x="37853" y="44557"/>
                  </a:lnTo>
                  <a:lnTo>
                    <a:pt x="37792" y="44557"/>
                  </a:lnTo>
                  <a:lnTo>
                    <a:pt x="37670" y="44496"/>
                  </a:lnTo>
                  <a:lnTo>
                    <a:pt x="37487" y="44374"/>
                  </a:lnTo>
                  <a:lnTo>
                    <a:pt x="37365" y="44252"/>
                  </a:lnTo>
                  <a:lnTo>
                    <a:pt x="36817" y="43399"/>
                  </a:lnTo>
                  <a:lnTo>
                    <a:pt x="36512" y="42972"/>
                  </a:lnTo>
                  <a:lnTo>
                    <a:pt x="36207" y="42606"/>
                  </a:lnTo>
                  <a:lnTo>
                    <a:pt x="36024" y="42545"/>
                  </a:lnTo>
                  <a:lnTo>
                    <a:pt x="35902" y="42484"/>
                  </a:lnTo>
                  <a:lnTo>
                    <a:pt x="35781" y="42606"/>
                  </a:lnTo>
                  <a:lnTo>
                    <a:pt x="35720" y="42789"/>
                  </a:lnTo>
                  <a:lnTo>
                    <a:pt x="35781" y="43094"/>
                  </a:lnTo>
                  <a:lnTo>
                    <a:pt x="35841" y="43399"/>
                  </a:lnTo>
                  <a:lnTo>
                    <a:pt x="36268" y="44496"/>
                  </a:lnTo>
                  <a:lnTo>
                    <a:pt x="36390" y="44861"/>
                  </a:lnTo>
                  <a:lnTo>
                    <a:pt x="36512" y="45288"/>
                  </a:lnTo>
                  <a:lnTo>
                    <a:pt x="36512" y="45471"/>
                  </a:lnTo>
                  <a:lnTo>
                    <a:pt x="36451" y="45593"/>
                  </a:lnTo>
                  <a:lnTo>
                    <a:pt x="36390" y="45654"/>
                  </a:lnTo>
                  <a:lnTo>
                    <a:pt x="36329" y="45715"/>
                  </a:lnTo>
                  <a:lnTo>
                    <a:pt x="36268" y="45654"/>
                  </a:lnTo>
                  <a:lnTo>
                    <a:pt x="36207" y="45593"/>
                  </a:lnTo>
                  <a:lnTo>
                    <a:pt x="36085" y="45410"/>
                  </a:lnTo>
                  <a:lnTo>
                    <a:pt x="35963" y="45166"/>
                  </a:lnTo>
                  <a:lnTo>
                    <a:pt x="35781" y="44739"/>
                  </a:lnTo>
                  <a:lnTo>
                    <a:pt x="35354" y="43642"/>
                  </a:lnTo>
                  <a:lnTo>
                    <a:pt x="35232" y="43216"/>
                  </a:lnTo>
                  <a:lnTo>
                    <a:pt x="35110" y="42972"/>
                  </a:lnTo>
                  <a:lnTo>
                    <a:pt x="35049" y="42911"/>
                  </a:lnTo>
                  <a:lnTo>
                    <a:pt x="34866" y="42911"/>
                  </a:lnTo>
                  <a:lnTo>
                    <a:pt x="34805" y="42972"/>
                  </a:lnTo>
                  <a:lnTo>
                    <a:pt x="34744" y="43216"/>
                  </a:lnTo>
                  <a:lnTo>
                    <a:pt x="34744" y="43642"/>
                  </a:lnTo>
                  <a:lnTo>
                    <a:pt x="34805" y="44739"/>
                  </a:lnTo>
                  <a:lnTo>
                    <a:pt x="34866" y="45166"/>
                  </a:lnTo>
                  <a:lnTo>
                    <a:pt x="34805" y="45410"/>
                  </a:lnTo>
                  <a:lnTo>
                    <a:pt x="34744" y="45593"/>
                  </a:lnTo>
                  <a:lnTo>
                    <a:pt x="34622" y="45654"/>
                  </a:lnTo>
                  <a:lnTo>
                    <a:pt x="34561" y="45593"/>
                  </a:lnTo>
                  <a:lnTo>
                    <a:pt x="34440" y="45349"/>
                  </a:lnTo>
                  <a:lnTo>
                    <a:pt x="34379" y="44800"/>
                  </a:lnTo>
                  <a:lnTo>
                    <a:pt x="34318" y="44130"/>
                  </a:lnTo>
                  <a:lnTo>
                    <a:pt x="34318" y="43825"/>
                  </a:lnTo>
                  <a:lnTo>
                    <a:pt x="34196" y="43338"/>
                  </a:lnTo>
                  <a:lnTo>
                    <a:pt x="34135" y="43094"/>
                  </a:lnTo>
                  <a:lnTo>
                    <a:pt x="34074" y="42911"/>
                  </a:lnTo>
                  <a:lnTo>
                    <a:pt x="33891" y="42850"/>
                  </a:lnTo>
                  <a:lnTo>
                    <a:pt x="33769" y="42911"/>
                  </a:lnTo>
                  <a:lnTo>
                    <a:pt x="33647" y="42972"/>
                  </a:lnTo>
                  <a:lnTo>
                    <a:pt x="33647" y="43094"/>
                  </a:lnTo>
                  <a:lnTo>
                    <a:pt x="33586" y="43338"/>
                  </a:lnTo>
                  <a:lnTo>
                    <a:pt x="33647" y="43825"/>
                  </a:lnTo>
                  <a:lnTo>
                    <a:pt x="33647" y="44252"/>
                  </a:lnTo>
                  <a:lnTo>
                    <a:pt x="33647" y="44618"/>
                  </a:lnTo>
                  <a:lnTo>
                    <a:pt x="33647" y="44800"/>
                  </a:lnTo>
                  <a:lnTo>
                    <a:pt x="33586" y="44983"/>
                  </a:lnTo>
                  <a:lnTo>
                    <a:pt x="33525" y="45044"/>
                  </a:lnTo>
                  <a:lnTo>
                    <a:pt x="33464" y="44983"/>
                  </a:lnTo>
                  <a:lnTo>
                    <a:pt x="33403" y="44922"/>
                  </a:lnTo>
                  <a:lnTo>
                    <a:pt x="33281" y="44679"/>
                  </a:lnTo>
                  <a:lnTo>
                    <a:pt x="33281" y="44435"/>
                  </a:lnTo>
                  <a:lnTo>
                    <a:pt x="33220" y="43886"/>
                  </a:lnTo>
                  <a:lnTo>
                    <a:pt x="33099" y="42667"/>
                  </a:lnTo>
                  <a:lnTo>
                    <a:pt x="33099" y="42423"/>
                  </a:lnTo>
                  <a:lnTo>
                    <a:pt x="33038" y="42240"/>
                  </a:lnTo>
                  <a:lnTo>
                    <a:pt x="32794" y="41509"/>
                  </a:lnTo>
                  <a:lnTo>
                    <a:pt x="32550" y="40717"/>
                  </a:lnTo>
                  <a:lnTo>
                    <a:pt x="32489" y="40412"/>
                  </a:lnTo>
                  <a:lnTo>
                    <a:pt x="32489" y="40046"/>
                  </a:lnTo>
                  <a:lnTo>
                    <a:pt x="32489" y="39863"/>
                  </a:lnTo>
                  <a:lnTo>
                    <a:pt x="32550" y="39741"/>
                  </a:lnTo>
                  <a:lnTo>
                    <a:pt x="32672" y="39619"/>
                  </a:lnTo>
                  <a:lnTo>
                    <a:pt x="32794" y="39498"/>
                  </a:lnTo>
                  <a:lnTo>
                    <a:pt x="32916" y="39437"/>
                  </a:lnTo>
                  <a:lnTo>
                    <a:pt x="32916" y="39376"/>
                  </a:lnTo>
                  <a:lnTo>
                    <a:pt x="32916" y="39315"/>
                  </a:lnTo>
                  <a:lnTo>
                    <a:pt x="32794" y="39254"/>
                  </a:lnTo>
                  <a:lnTo>
                    <a:pt x="32672" y="39254"/>
                  </a:lnTo>
                  <a:lnTo>
                    <a:pt x="32489" y="39376"/>
                  </a:lnTo>
                  <a:lnTo>
                    <a:pt x="32123" y="38400"/>
                  </a:lnTo>
                  <a:lnTo>
                    <a:pt x="31697" y="37364"/>
                  </a:lnTo>
                  <a:lnTo>
                    <a:pt x="30721" y="35414"/>
                  </a:lnTo>
                  <a:lnTo>
                    <a:pt x="29807" y="33463"/>
                  </a:lnTo>
                  <a:lnTo>
                    <a:pt x="29380" y="32488"/>
                  </a:lnTo>
                  <a:lnTo>
                    <a:pt x="29015" y="31452"/>
                  </a:lnTo>
                  <a:lnTo>
                    <a:pt x="28710" y="30355"/>
                  </a:lnTo>
                  <a:lnTo>
                    <a:pt x="28466" y="29257"/>
                  </a:lnTo>
                  <a:lnTo>
                    <a:pt x="28161" y="28160"/>
                  </a:lnTo>
                  <a:lnTo>
                    <a:pt x="27796" y="27063"/>
                  </a:lnTo>
                  <a:lnTo>
                    <a:pt x="27064" y="25356"/>
                  </a:lnTo>
                  <a:lnTo>
                    <a:pt x="27064" y="25174"/>
                  </a:lnTo>
                  <a:lnTo>
                    <a:pt x="27064" y="24991"/>
                  </a:lnTo>
                  <a:lnTo>
                    <a:pt x="27125" y="24747"/>
                  </a:lnTo>
                  <a:lnTo>
                    <a:pt x="27247" y="24625"/>
                  </a:lnTo>
                  <a:lnTo>
                    <a:pt x="27369" y="24503"/>
                  </a:lnTo>
                  <a:lnTo>
                    <a:pt x="27552" y="24259"/>
                  </a:lnTo>
                  <a:lnTo>
                    <a:pt x="27674" y="23955"/>
                  </a:lnTo>
                  <a:lnTo>
                    <a:pt x="27796" y="23345"/>
                  </a:lnTo>
                  <a:lnTo>
                    <a:pt x="27857" y="22735"/>
                  </a:lnTo>
                  <a:lnTo>
                    <a:pt x="27857" y="22126"/>
                  </a:lnTo>
                  <a:lnTo>
                    <a:pt x="27735" y="21455"/>
                  </a:lnTo>
                  <a:lnTo>
                    <a:pt x="27613" y="20846"/>
                  </a:lnTo>
                  <a:lnTo>
                    <a:pt x="27491" y="20541"/>
                  </a:lnTo>
                  <a:lnTo>
                    <a:pt x="27430" y="20236"/>
                  </a:lnTo>
                  <a:lnTo>
                    <a:pt x="27491" y="19566"/>
                  </a:lnTo>
                  <a:lnTo>
                    <a:pt x="27369" y="20175"/>
                  </a:lnTo>
                  <a:lnTo>
                    <a:pt x="27369" y="20358"/>
                  </a:lnTo>
                  <a:lnTo>
                    <a:pt x="27430" y="20602"/>
                  </a:lnTo>
                  <a:lnTo>
                    <a:pt x="27491" y="21212"/>
                  </a:lnTo>
                  <a:lnTo>
                    <a:pt x="27552" y="21821"/>
                  </a:lnTo>
                  <a:lnTo>
                    <a:pt x="27613" y="22370"/>
                  </a:lnTo>
                  <a:lnTo>
                    <a:pt x="27552" y="22979"/>
                  </a:lnTo>
                  <a:lnTo>
                    <a:pt x="27430" y="23589"/>
                  </a:lnTo>
                  <a:lnTo>
                    <a:pt x="27369" y="23833"/>
                  </a:lnTo>
                  <a:lnTo>
                    <a:pt x="27186" y="24076"/>
                  </a:lnTo>
                  <a:lnTo>
                    <a:pt x="27064" y="24320"/>
                  </a:lnTo>
                  <a:lnTo>
                    <a:pt x="26820" y="24503"/>
                  </a:lnTo>
                  <a:lnTo>
                    <a:pt x="26637" y="24686"/>
                  </a:lnTo>
                  <a:lnTo>
                    <a:pt x="26394" y="24808"/>
                  </a:lnTo>
                  <a:lnTo>
                    <a:pt x="25845" y="24991"/>
                  </a:lnTo>
                  <a:lnTo>
                    <a:pt x="25297" y="25052"/>
                  </a:lnTo>
                  <a:lnTo>
                    <a:pt x="24016" y="25235"/>
                  </a:lnTo>
                  <a:lnTo>
                    <a:pt x="23468" y="25295"/>
                  </a:lnTo>
                  <a:lnTo>
                    <a:pt x="22797" y="25295"/>
                  </a:lnTo>
                  <a:lnTo>
                    <a:pt x="22676" y="25235"/>
                  </a:lnTo>
                  <a:lnTo>
                    <a:pt x="22493" y="25174"/>
                  </a:lnTo>
                  <a:lnTo>
                    <a:pt x="22249" y="24991"/>
                  </a:lnTo>
                  <a:lnTo>
                    <a:pt x="21639" y="24625"/>
                  </a:lnTo>
                  <a:lnTo>
                    <a:pt x="20359" y="23894"/>
                  </a:lnTo>
                  <a:lnTo>
                    <a:pt x="21883" y="24991"/>
                  </a:lnTo>
                  <a:lnTo>
                    <a:pt x="22249" y="25295"/>
                  </a:lnTo>
                  <a:lnTo>
                    <a:pt x="22432" y="25417"/>
                  </a:lnTo>
                  <a:lnTo>
                    <a:pt x="22676" y="25539"/>
                  </a:lnTo>
                  <a:lnTo>
                    <a:pt x="22797" y="25600"/>
                  </a:lnTo>
                  <a:lnTo>
                    <a:pt x="23346" y="25600"/>
                  </a:lnTo>
                  <a:lnTo>
                    <a:pt x="24260" y="25539"/>
                  </a:lnTo>
                  <a:lnTo>
                    <a:pt x="25175" y="25417"/>
                  </a:lnTo>
                  <a:lnTo>
                    <a:pt x="26028" y="25295"/>
                  </a:lnTo>
                  <a:lnTo>
                    <a:pt x="26455" y="25174"/>
                  </a:lnTo>
                  <a:lnTo>
                    <a:pt x="26820" y="24991"/>
                  </a:lnTo>
                  <a:lnTo>
                    <a:pt x="26698" y="25539"/>
                  </a:lnTo>
                  <a:lnTo>
                    <a:pt x="25845" y="28099"/>
                  </a:lnTo>
                  <a:lnTo>
                    <a:pt x="25784" y="28282"/>
                  </a:lnTo>
                  <a:lnTo>
                    <a:pt x="25723" y="28709"/>
                  </a:lnTo>
                  <a:lnTo>
                    <a:pt x="25784" y="30416"/>
                  </a:lnTo>
                  <a:lnTo>
                    <a:pt x="25784" y="32610"/>
                  </a:lnTo>
                  <a:lnTo>
                    <a:pt x="25784" y="32976"/>
                  </a:lnTo>
                  <a:lnTo>
                    <a:pt x="25723" y="33280"/>
                  </a:lnTo>
                  <a:lnTo>
                    <a:pt x="25723" y="33585"/>
                  </a:lnTo>
                  <a:lnTo>
                    <a:pt x="25723" y="33890"/>
                  </a:lnTo>
                  <a:lnTo>
                    <a:pt x="25845" y="34195"/>
                  </a:lnTo>
                  <a:lnTo>
                    <a:pt x="26028" y="35109"/>
                  </a:lnTo>
                  <a:lnTo>
                    <a:pt x="26333" y="36877"/>
                  </a:lnTo>
                  <a:lnTo>
                    <a:pt x="26455" y="37730"/>
                  </a:lnTo>
                  <a:lnTo>
                    <a:pt x="26516" y="38644"/>
                  </a:lnTo>
                  <a:lnTo>
                    <a:pt x="26516" y="40412"/>
                  </a:lnTo>
                  <a:lnTo>
                    <a:pt x="26455" y="42240"/>
                  </a:lnTo>
                  <a:lnTo>
                    <a:pt x="26394" y="44008"/>
                  </a:lnTo>
                  <a:lnTo>
                    <a:pt x="26272" y="45776"/>
                  </a:lnTo>
                  <a:lnTo>
                    <a:pt x="26028" y="47543"/>
                  </a:lnTo>
                  <a:lnTo>
                    <a:pt x="25784" y="49311"/>
                  </a:lnTo>
                  <a:lnTo>
                    <a:pt x="25479" y="51079"/>
                  </a:lnTo>
                  <a:lnTo>
                    <a:pt x="25053" y="52846"/>
                  </a:lnTo>
                  <a:lnTo>
                    <a:pt x="24565" y="54553"/>
                  </a:lnTo>
                  <a:lnTo>
                    <a:pt x="24382" y="55406"/>
                  </a:lnTo>
                  <a:lnTo>
                    <a:pt x="24260" y="56260"/>
                  </a:lnTo>
                  <a:lnTo>
                    <a:pt x="24260" y="57235"/>
                  </a:lnTo>
                  <a:lnTo>
                    <a:pt x="24321" y="58210"/>
                  </a:lnTo>
                  <a:lnTo>
                    <a:pt x="24504" y="59063"/>
                  </a:lnTo>
                  <a:lnTo>
                    <a:pt x="24687" y="59917"/>
                  </a:lnTo>
                  <a:lnTo>
                    <a:pt x="24931" y="60770"/>
                  </a:lnTo>
                  <a:lnTo>
                    <a:pt x="25053" y="61684"/>
                  </a:lnTo>
                  <a:lnTo>
                    <a:pt x="25114" y="62538"/>
                  </a:lnTo>
                  <a:lnTo>
                    <a:pt x="25114" y="63391"/>
                  </a:lnTo>
                  <a:lnTo>
                    <a:pt x="24992" y="64244"/>
                  </a:lnTo>
                  <a:lnTo>
                    <a:pt x="24870" y="65098"/>
                  </a:lnTo>
                  <a:lnTo>
                    <a:pt x="24565" y="66317"/>
                  </a:lnTo>
                  <a:lnTo>
                    <a:pt x="24260" y="67475"/>
                  </a:lnTo>
                  <a:lnTo>
                    <a:pt x="23529" y="69791"/>
                  </a:lnTo>
                  <a:lnTo>
                    <a:pt x="22493" y="73326"/>
                  </a:lnTo>
                  <a:lnTo>
                    <a:pt x="22127" y="74789"/>
                  </a:lnTo>
                  <a:lnTo>
                    <a:pt x="22066" y="75216"/>
                  </a:lnTo>
                  <a:lnTo>
                    <a:pt x="22005" y="75460"/>
                  </a:lnTo>
                  <a:lnTo>
                    <a:pt x="22066" y="75704"/>
                  </a:lnTo>
                  <a:lnTo>
                    <a:pt x="22127" y="75947"/>
                  </a:lnTo>
                  <a:lnTo>
                    <a:pt x="22249" y="76252"/>
                  </a:lnTo>
                  <a:lnTo>
                    <a:pt x="22493" y="76740"/>
                  </a:lnTo>
                  <a:lnTo>
                    <a:pt x="22858" y="77410"/>
                  </a:lnTo>
                  <a:lnTo>
                    <a:pt x="23346" y="78081"/>
                  </a:lnTo>
                  <a:lnTo>
                    <a:pt x="23590" y="78386"/>
                  </a:lnTo>
                  <a:lnTo>
                    <a:pt x="23834" y="78568"/>
                  </a:lnTo>
                  <a:lnTo>
                    <a:pt x="24260" y="78873"/>
                  </a:lnTo>
                  <a:lnTo>
                    <a:pt x="24321" y="78995"/>
                  </a:lnTo>
                  <a:lnTo>
                    <a:pt x="24321" y="79056"/>
                  </a:lnTo>
                  <a:lnTo>
                    <a:pt x="24260" y="79117"/>
                  </a:lnTo>
                  <a:lnTo>
                    <a:pt x="24199" y="79178"/>
                  </a:lnTo>
                  <a:lnTo>
                    <a:pt x="23956" y="79239"/>
                  </a:lnTo>
                  <a:lnTo>
                    <a:pt x="23773" y="79300"/>
                  </a:lnTo>
                  <a:lnTo>
                    <a:pt x="22919" y="79483"/>
                  </a:lnTo>
                  <a:lnTo>
                    <a:pt x="22493" y="79544"/>
                  </a:lnTo>
                  <a:lnTo>
                    <a:pt x="22066" y="79605"/>
                  </a:lnTo>
                  <a:lnTo>
                    <a:pt x="21700" y="79544"/>
                  </a:lnTo>
                  <a:lnTo>
                    <a:pt x="21578" y="79422"/>
                  </a:lnTo>
                  <a:lnTo>
                    <a:pt x="21578" y="79300"/>
                  </a:lnTo>
                  <a:lnTo>
                    <a:pt x="21517" y="78995"/>
                  </a:lnTo>
                  <a:lnTo>
                    <a:pt x="21456" y="78873"/>
                  </a:lnTo>
                  <a:lnTo>
                    <a:pt x="21335" y="78751"/>
                  </a:lnTo>
                  <a:lnTo>
                    <a:pt x="21213" y="78751"/>
                  </a:lnTo>
                  <a:lnTo>
                    <a:pt x="21213" y="78873"/>
                  </a:lnTo>
                  <a:lnTo>
                    <a:pt x="21274" y="79117"/>
                  </a:lnTo>
                  <a:lnTo>
                    <a:pt x="21335" y="79422"/>
                  </a:lnTo>
                  <a:lnTo>
                    <a:pt x="21335" y="79605"/>
                  </a:lnTo>
                  <a:lnTo>
                    <a:pt x="21335" y="79727"/>
                  </a:lnTo>
                  <a:lnTo>
                    <a:pt x="21213" y="79848"/>
                  </a:lnTo>
                  <a:lnTo>
                    <a:pt x="21030" y="79909"/>
                  </a:lnTo>
                  <a:lnTo>
                    <a:pt x="20725" y="79970"/>
                  </a:lnTo>
                  <a:lnTo>
                    <a:pt x="20359" y="79970"/>
                  </a:lnTo>
                  <a:lnTo>
                    <a:pt x="20176" y="79909"/>
                  </a:lnTo>
                  <a:lnTo>
                    <a:pt x="19994" y="79848"/>
                  </a:lnTo>
                  <a:lnTo>
                    <a:pt x="19872" y="79666"/>
                  </a:lnTo>
                  <a:lnTo>
                    <a:pt x="19750" y="79422"/>
                  </a:lnTo>
                  <a:lnTo>
                    <a:pt x="19628" y="78995"/>
                  </a:lnTo>
                  <a:lnTo>
                    <a:pt x="19628" y="78507"/>
                  </a:lnTo>
                  <a:lnTo>
                    <a:pt x="19628" y="78020"/>
                  </a:lnTo>
                  <a:lnTo>
                    <a:pt x="19628" y="75582"/>
                  </a:lnTo>
                  <a:lnTo>
                    <a:pt x="19750" y="74119"/>
                  </a:lnTo>
                  <a:lnTo>
                    <a:pt x="19872" y="72656"/>
                  </a:lnTo>
                  <a:lnTo>
                    <a:pt x="19994" y="71193"/>
                  </a:lnTo>
                  <a:lnTo>
                    <a:pt x="20115" y="69669"/>
                  </a:lnTo>
                  <a:lnTo>
                    <a:pt x="20115" y="68816"/>
                  </a:lnTo>
                  <a:lnTo>
                    <a:pt x="20055" y="67963"/>
                  </a:lnTo>
                  <a:lnTo>
                    <a:pt x="19994" y="66195"/>
                  </a:lnTo>
                  <a:lnTo>
                    <a:pt x="19933" y="64915"/>
                  </a:lnTo>
                  <a:lnTo>
                    <a:pt x="19994" y="63696"/>
                  </a:lnTo>
                  <a:lnTo>
                    <a:pt x="20055" y="62172"/>
                  </a:lnTo>
                  <a:lnTo>
                    <a:pt x="20176" y="60587"/>
                  </a:lnTo>
                  <a:lnTo>
                    <a:pt x="20237" y="59734"/>
                  </a:lnTo>
                  <a:lnTo>
                    <a:pt x="20298" y="58820"/>
                  </a:lnTo>
                  <a:lnTo>
                    <a:pt x="20298" y="58515"/>
                  </a:lnTo>
                  <a:lnTo>
                    <a:pt x="20237" y="58271"/>
                  </a:lnTo>
                  <a:lnTo>
                    <a:pt x="20115" y="57905"/>
                  </a:lnTo>
                  <a:lnTo>
                    <a:pt x="19994" y="57540"/>
                  </a:lnTo>
                  <a:lnTo>
                    <a:pt x="19872" y="57113"/>
                  </a:lnTo>
                  <a:lnTo>
                    <a:pt x="19872" y="56625"/>
                  </a:lnTo>
                  <a:lnTo>
                    <a:pt x="19994" y="55772"/>
                  </a:lnTo>
                  <a:lnTo>
                    <a:pt x="19994" y="55345"/>
                  </a:lnTo>
                  <a:lnTo>
                    <a:pt x="19994" y="54919"/>
                  </a:lnTo>
                  <a:lnTo>
                    <a:pt x="19933" y="54065"/>
                  </a:lnTo>
                  <a:lnTo>
                    <a:pt x="19750" y="52359"/>
                  </a:lnTo>
                  <a:lnTo>
                    <a:pt x="19689" y="50652"/>
                  </a:lnTo>
                  <a:lnTo>
                    <a:pt x="19689" y="48275"/>
                  </a:lnTo>
                  <a:lnTo>
                    <a:pt x="19689" y="45898"/>
                  </a:lnTo>
                  <a:lnTo>
                    <a:pt x="19628" y="44130"/>
                  </a:lnTo>
                  <a:lnTo>
                    <a:pt x="19628" y="43338"/>
                  </a:lnTo>
                  <a:lnTo>
                    <a:pt x="19628" y="43155"/>
                  </a:lnTo>
                  <a:lnTo>
                    <a:pt x="19628" y="42911"/>
                  </a:lnTo>
                  <a:lnTo>
                    <a:pt x="19872" y="42911"/>
                  </a:lnTo>
                  <a:lnTo>
                    <a:pt x="20237" y="42789"/>
                  </a:lnTo>
                  <a:lnTo>
                    <a:pt x="20542" y="42667"/>
                  </a:lnTo>
                  <a:lnTo>
                    <a:pt x="20786" y="42423"/>
                  </a:lnTo>
                  <a:lnTo>
                    <a:pt x="20969" y="42119"/>
                  </a:lnTo>
                  <a:lnTo>
                    <a:pt x="21030" y="41814"/>
                  </a:lnTo>
                  <a:lnTo>
                    <a:pt x="21030" y="41509"/>
                  </a:lnTo>
                  <a:lnTo>
                    <a:pt x="20847" y="41936"/>
                  </a:lnTo>
                  <a:lnTo>
                    <a:pt x="20725" y="42119"/>
                  </a:lnTo>
                  <a:lnTo>
                    <a:pt x="20542" y="42301"/>
                  </a:lnTo>
                  <a:lnTo>
                    <a:pt x="20359" y="42423"/>
                  </a:lnTo>
                  <a:lnTo>
                    <a:pt x="20115" y="42484"/>
                  </a:lnTo>
                  <a:lnTo>
                    <a:pt x="19567" y="42545"/>
                  </a:lnTo>
                  <a:lnTo>
                    <a:pt x="19018" y="42484"/>
                  </a:lnTo>
                  <a:lnTo>
                    <a:pt x="18774" y="42423"/>
                  </a:lnTo>
                  <a:lnTo>
                    <a:pt x="18592" y="42301"/>
                  </a:lnTo>
                  <a:lnTo>
                    <a:pt x="18409" y="42119"/>
                  </a:lnTo>
                  <a:lnTo>
                    <a:pt x="18287" y="41936"/>
                  </a:lnTo>
                  <a:lnTo>
                    <a:pt x="18104" y="41509"/>
                  </a:lnTo>
                  <a:lnTo>
                    <a:pt x="18104" y="41753"/>
                  </a:lnTo>
                  <a:lnTo>
                    <a:pt x="18104" y="41997"/>
                  </a:lnTo>
                  <a:lnTo>
                    <a:pt x="18226" y="42240"/>
                  </a:lnTo>
                  <a:lnTo>
                    <a:pt x="18348" y="42484"/>
                  </a:lnTo>
                  <a:lnTo>
                    <a:pt x="18592" y="42667"/>
                  </a:lnTo>
                  <a:lnTo>
                    <a:pt x="18896" y="42789"/>
                  </a:lnTo>
                  <a:lnTo>
                    <a:pt x="19201" y="42850"/>
                  </a:lnTo>
                  <a:lnTo>
                    <a:pt x="19323" y="42911"/>
                  </a:lnTo>
                  <a:lnTo>
                    <a:pt x="19445" y="42911"/>
                  </a:lnTo>
                  <a:lnTo>
                    <a:pt x="19445" y="43033"/>
                  </a:lnTo>
                  <a:lnTo>
                    <a:pt x="19445" y="43094"/>
                  </a:lnTo>
                  <a:lnTo>
                    <a:pt x="19384" y="43642"/>
                  </a:lnTo>
                  <a:lnTo>
                    <a:pt x="19384" y="46324"/>
                  </a:lnTo>
                  <a:lnTo>
                    <a:pt x="19384" y="48458"/>
                  </a:lnTo>
                  <a:lnTo>
                    <a:pt x="19384" y="50652"/>
                  </a:lnTo>
                  <a:lnTo>
                    <a:pt x="19323" y="51993"/>
                  </a:lnTo>
                  <a:lnTo>
                    <a:pt x="19201" y="53395"/>
                  </a:lnTo>
                  <a:lnTo>
                    <a:pt x="19079" y="54858"/>
                  </a:lnTo>
                  <a:lnTo>
                    <a:pt x="19079" y="55528"/>
                  </a:lnTo>
                  <a:lnTo>
                    <a:pt x="19079" y="56260"/>
                  </a:lnTo>
                  <a:lnTo>
                    <a:pt x="19140" y="56930"/>
                  </a:lnTo>
                  <a:lnTo>
                    <a:pt x="19018" y="57662"/>
                  </a:lnTo>
                  <a:lnTo>
                    <a:pt x="18835" y="58149"/>
                  </a:lnTo>
                  <a:lnTo>
                    <a:pt x="18774" y="58393"/>
                  </a:lnTo>
                  <a:lnTo>
                    <a:pt x="18714" y="58637"/>
                  </a:lnTo>
                  <a:lnTo>
                    <a:pt x="18714" y="59368"/>
                  </a:lnTo>
                  <a:lnTo>
                    <a:pt x="18835" y="60100"/>
                  </a:lnTo>
                  <a:lnTo>
                    <a:pt x="18896" y="60831"/>
                  </a:lnTo>
                  <a:lnTo>
                    <a:pt x="18957" y="61563"/>
                  </a:lnTo>
                  <a:lnTo>
                    <a:pt x="19018" y="63818"/>
                  </a:lnTo>
                  <a:lnTo>
                    <a:pt x="19079" y="64854"/>
                  </a:lnTo>
                  <a:lnTo>
                    <a:pt x="19079" y="65829"/>
                  </a:lnTo>
                  <a:lnTo>
                    <a:pt x="19018" y="67292"/>
                  </a:lnTo>
                  <a:lnTo>
                    <a:pt x="18896" y="68755"/>
                  </a:lnTo>
                  <a:lnTo>
                    <a:pt x="18957" y="70218"/>
                  </a:lnTo>
                  <a:lnTo>
                    <a:pt x="19079" y="71681"/>
                  </a:lnTo>
                  <a:lnTo>
                    <a:pt x="19262" y="73144"/>
                  </a:lnTo>
                  <a:lnTo>
                    <a:pt x="19384" y="74606"/>
                  </a:lnTo>
                  <a:lnTo>
                    <a:pt x="19384" y="75886"/>
                  </a:lnTo>
                  <a:lnTo>
                    <a:pt x="19384" y="77959"/>
                  </a:lnTo>
                  <a:lnTo>
                    <a:pt x="19384" y="78873"/>
                  </a:lnTo>
                  <a:lnTo>
                    <a:pt x="19384" y="79178"/>
                  </a:lnTo>
                  <a:lnTo>
                    <a:pt x="19323" y="79422"/>
                  </a:lnTo>
                  <a:lnTo>
                    <a:pt x="19140" y="79727"/>
                  </a:lnTo>
                  <a:lnTo>
                    <a:pt x="18957" y="79909"/>
                  </a:lnTo>
                  <a:lnTo>
                    <a:pt x="18653" y="79970"/>
                  </a:lnTo>
                  <a:lnTo>
                    <a:pt x="18348" y="79970"/>
                  </a:lnTo>
                  <a:lnTo>
                    <a:pt x="18043" y="79909"/>
                  </a:lnTo>
                  <a:lnTo>
                    <a:pt x="17799" y="79787"/>
                  </a:lnTo>
                  <a:lnTo>
                    <a:pt x="17738" y="79666"/>
                  </a:lnTo>
                  <a:lnTo>
                    <a:pt x="17677" y="79605"/>
                  </a:lnTo>
                  <a:lnTo>
                    <a:pt x="17738" y="79361"/>
                  </a:lnTo>
                  <a:lnTo>
                    <a:pt x="17799" y="79056"/>
                  </a:lnTo>
                  <a:lnTo>
                    <a:pt x="17860" y="78934"/>
                  </a:lnTo>
                  <a:lnTo>
                    <a:pt x="17921" y="78873"/>
                  </a:lnTo>
                  <a:lnTo>
                    <a:pt x="17860" y="78812"/>
                  </a:lnTo>
                  <a:lnTo>
                    <a:pt x="17799" y="78751"/>
                  </a:lnTo>
                  <a:lnTo>
                    <a:pt x="17677" y="78751"/>
                  </a:lnTo>
                  <a:lnTo>
                    <a:pt x="17616" y="78812"/>
                  </a:lnTo>
                  <a:lnTo>
                    <a:pt x="17555" y="78995"/>
                  </a:lnTo>
                  <a:lnTo>
                    <a:pt x="17555" y="79178"/>
                  </a:lnTo>
                  <a:lnTo>
                    <a:pt x="17494" y="79300"/>
                  </a:lnTo>
                  <a:lnTo>
                    <a:pt x="17434" y="79483"/>
                  </a:lnTo>
                  <a:lnTo>
                    <a:pt x="17312" y="79544"/>
                  </a:lnTo>
                  <a:lnTo>
                    <a:pt x="17129" y="79605"/>
                  </a:lnTo>
                  <a:lnTo>
                    <a:pt x="16824" y="79605"/>
                  </a:lnTo>
                  <a:lnTo>
                    <a:pt x="16458" y="79544"/>
                  </a:lnTo>
                  <a:lnTo>
                    <a:pt x="16032" y="79483"/>
                  </a:lnTo>
                  <a:lnTo>
                    <a:pt x="15361" y="79361"/>
                  </a:lnTo>
                  <a:lnTo>
                    <a:pt x="14995" y="79239"/>
                  </a:lnTo>
                  <a:lnTo>
                    <a:pt x="14813" y="79178"/>
                  </a:lnTo>
                  <a:lnTo>
                    <a:pt x="14752" y="79117"/>
                  </a:lnTo>
                  <a:lnTo>
                    <a:pt x="14691" y="79056"/>
                  </a:lnTo>
                  <a:lnTo>
                    <a:pt x="14691" y="78934"/>
                  </a:lnTo>
                  <a:lnTo>
                    <a:pt x="14813" y="78873"/>
                  </a:lnTo>
                  <a:lnTo>
                    <a:pt x="14995" y="78751"/>
                  </a:lnTo>
                  <a:lnTo>
                    <a:pt x="15483" y="78386"/>
                  </a:lnTo>
                  <a:lnTo>
                    <a:pt x="15910" y="77898"/>
                  </a:lnTo>
                  <a:lnTo>
                    <a:pt x="16214" y="77349"/>
                  </a:lnTo>
                  <a:lnTo>
                    <a:pt x="16519" y="76801"/>
                  </a:lnTo>
                  <a:lnTo>
                    <a:pt x="16824" y="76252"/>
                  </a:lnTo>
                  <a:lnTo>
                    <a:pt x="17007" y="75765"/>
                  </a:lnTo>
                  <a:lnTo>
                    <a:pt x="17007" y="75399"/>
                  </a:lnTo>
                  <a:lnTo>
                    <a:pt x="16946" y="75033"/>
                  </a:lnTo>
                  <a:lnTo>
                    <a:pt x="16763" y="74058"/>
                  </a:lnTo>
                  <a:lnTo>
                    <a:pt x="16519" y="73144"/>
                  </a:lnTo>
                  <a:lnTo>
                    <a:pt x="15910" y="71315"/>
                  </a:lnTo>
                  <a:lnTo>
                    <a:pt x="15239" y="68938"/>
                  </a:lnTo>
                  <a:lnTo>
                    <a:pt x="14813" y="67536"/>
                  </a:lnTo>
                  <a:lnTo>
                    <a:pt x="14386" y="66073"/>
                  </a:lnTo>
                  <a:lnTo>
                    <a:pt x="14081" y="64610"/>
                  </a:lnTo>
                  <a:lnTo>
                    <a:pt x="13959" y="63879"/>
                  </a:lnTo>
                  <a:lnTo>
                    <a:pt x="13898" y="63147"/>
                  </a:lnTo>
                  <a:lnTo>
                    <a:pt x="13959" y="62355"/>
                  </a:lnTo>
                  <a:lnTo>
                    <a:pt x="14020" y="61623"/>
                  </a:lnTo>
                  <a:lnTo>
                    <a:pt x="14142" y="60831"/>
                  </a:lnTo>
                  <a:lnTo>
                    <a:pt x="14325" y="60100"/>
                  </a:lnTo>
                  <a:lnTo>
                    <a:pt x="14630" y="58698"/>
                  </a:lnTo>
                  <a:lnTo>
                    <a:pt x="14752" y="57966"/>
                  </a:lnTo>
                  <a:lnTo>
                    <a:pt x="14813" y="57235"/>
                  </a:lnTo>
                  <a:lnTo>
                    <a:pt x="14752" y="56686"/>
                  </a:lnTo>
                  <a:lnTo>
                    <a:pt x="14752" y="56077"/>
                  </a:lnTo>
                  <a:lnTo>
                    <a:pt x="14508" y="54919"/>
                  </a:lnTo>
                  <a:lnTo>
                    <a:pt x="14264" y="53761"/>
                  </a:lnTo>
                  <a:lnTo>
                    <a:pt x="13959" y="52602"/>
                  </a:lnTo>
                  <a:lnTo>
                    <a:pt x="13593" y="51079"/>
                  </a:lnTo>
                  <a:lnTo>
                    <a:pt x="13289" y="49555"/>
                  </a:lnTo>
                  <a:lnTo>
                    <a:pt x="13045" y="48031"/>
                  </a:lnTo>
                  <a:lnTo>
                    <a:pt x="12862" y="46446"/>
                  </a:lnTo>
                  <a:lnTo>
                    <a:pt x="12618" y="43399"/>
                  </a:lnTo>
                  <a:lnTo>
                    <a:pt x="12557" y="40290"/>
                  </a:lnTo>
                  <a:lnTo>
                    <a:pt x="12557" y="38766"/>
                  </a:lnTo>
                  <a:lnTo>
                    <a:pt x="12557" y="38035"/>
                  </a:lnTo>
                  <a:lnTo>
                    <a:pt x="12679" y="37242"/>
                  </a:lnTo>
                  <a:lnTo>
                    <a:pt x="12862" y="35658"/>
                  </a:lnTo>
                  <a:lnTo>
                    <a:pt x="13167" y="34134"/>
                  </a:lnTo>
                  <a:lnTo>
                    <a:pt x="13228" y="33890"/>
                  </a:lnTo>
                  <a:lnTo>
                    <a:pt x="13228" y="33585"/>
                  </a:lnTo>
                  <a:lnTo>
                    <a:pt x="13167" y="33280"/>
                  </a:lnTo>
                  <a:lnTo>
                    <a:pt x="13045" y="32976"/>
                  </a:lnTo>
                  <a:lnTo>
                    <a:pt x="13045" y="29379"/>
                  </a:lnTo>
                  <a:lnTo>
                    <a:pt x="13045" y="28587"/>
                  </a:lnTo>
                  <a:lnTo>
                    <a:pt x="12984" y="28343"/>
                  </a:lnTo>
                  <a:lnTo>
                    <a:pt x="12923" y="28038"/>
                  </a:lnTo>
                  <a:lnTo>
                    <a:pt x="12801" y="27673"/>
                  </a:lnTo>
                  <a:lnTo>
                    <a:pt x="12496" y="26576"/>
                  </a:lnTo>
                  <a:lnTo>
                    <a:pt x="12192" y="25600"/>
                  </a:lnTo>
                  <a:lnTo>
                    <a:pt x="12192" y="25235"/>
                  </a:lnTo>
                  <a:lnTo>
                    <a:pt x="12131" y="24930"/>
                  </a:lnTo>
                  <a:lnTo>
                    <a:pt x="12496" y="25113"/>
                  </a:lnTo>
                  <a:lnTo>
                    <a:pt x="12923" y="25235"/>
                  </a:lnTo>
                  <a:lnTo>
                    <a:pt x="13776" y="25417"/>
                  </a:lnTo>
                  <a:lnTo>
                    <a:pt x="14691" y="25539"/>
                  </a:lnTo>
                  <a:lnTo>
                    <a:pt x="15666" y="25600"/>
                  </a:lnTo>
                  <a:lnTo>
                    <a:pt x="16214" y="25600"/>
                  </a:lnTo>
                  <a:lnTo>
                    <a:pt x="16397" y="25539"/>
                  </a:lnTo>
                  <a:lnTo>
                    <a:pt x="16519" y="25478"/>
                  </a:lnTo>
                  <a:lnTo>
                    <a:pt x="16702" y="25356"/>
                  </a:lnTo>
                  <a:lnTo>
                    <a:pt x="17068" y="25052"/>
                  </a:lnTo>
                  <a:lnTo>
                    <a:pt x="18653" y="23894"/>
                  </a:lnTo>
                  <a:lnTo>
                    <a:pt x="18653" y="23894"/>
                  </a:lnTo>
                  <a:lnTo>
                    <a:pt x="16519" y="25113"/>
                  </a:lnTo>
                  <a:lnTo>
                    <a:pt x="16397" y="25235"/>
                  </a:lnTo>
                  <a:lnTo>
                    <a:pt x="16275" y="25295"/>
                  </a:lnTo>
                  <a:lnTo>
                    <a:pt x="15971" y="25295"/>
                  </a:lnTo>
                  <a:lnTo>
                    <a:pt x="15361" y="25235"/>
                  </a:lnTo>
                  <a:lnTo>
                    <a:pt x="14081" y="25113"/>
                  </a:lnTo>
                  <a:lnTo>
                    <a:pt x="13532" y="25052"/>
                  </a:lnTo>
                  <a:lnTo>
                    <a:pt x="12923" y="24930"/>
                  </a:lnTo>
                  <a:lnTo>
                    <a:pt x="12435" y="24686"/>
                  </a:lnTo>
                  <a:lnTo>
                    <a:pt x="12192" y="24503"/>
                  </a:lnTo>
                  <a:lnTo>
                    <a:pt x="11948" y="24320"/>
                  </a:lnTo>
                  <a:lnTo>
                    <a:pt x="11826" y="24076"/>
                  </a:lnTo>
                  <a:lnTo>
                    <a:pt x="11704" y="23833"/>
                  </a:lnTo>
                  <a:lnTo>
                    <a:pt x="11521" y="23284"/>
                  </a:lnTo>
                  <a:lnTo>
                    <a:pt x="11460" y="22735"/>
                  </a:lnTo>
                  <a:lnTo>
                    <a:pt x="11460" y="22126"/>
                  </a:lnTo>
                  <a:lnTo>
                    <a:pt x="11521" y="21455"/>
                  </a:lnTo>
                  <a:lnTo>
                    <a:pt x="11582" y="20785"/>
                  </a:lnTo>
                  <a:lnTo>
                    <a:pt x="11643" y="20541"/>
                  </a:lnTo>
                  <a:lnTo>
                    <a:pt x="11704" y="20297"/>
                  </a:lnTo>
                  <a:lnTo>
                    <a:pt x="11521" y="19566"/>
                  </a:lnTo>
                  <a:lnTo>
                    <a:pt x="11582" y="20114"/>
                  </a:lnTo>
                  <a:lnTo>
                    <a:pt x="11582" y="20419"/>
                  </a:lnTo>
                  <a:lnTo>
                    <a:pt x="11460" y="20724"/>
                  </a:lnTo>
                  <a:lnTo>
                    <a:pt x="11338" y="21212"/>
                  </a:lnTo>
                  <a:lnTo>
                    <a:pt x="11216" y="21760"/>
                  </a:lnTo>
                  <a:lnTo>
                    <a:pt x="11216" y="22309"/>
                  </a:lnTo>
                  <a:lnTo>
                    <a:pt x="11216" y="22918"/>
                  </a:lnTo>
                  <a:lnTo>
                    <a:pt x="11277" y="23467"/>
                  </a:lnTo>
                  <a:lnTo>
                    <a:pt x="11399" y="24015"/>
                  </a:lnTo>
                  <a:lnTo>
                    <a:pt x="11643" y="24442"/>
                  </a:lnTo>
                  <a:lnTo>
                    <a:pt x="11765" y="24564"/>
                  </a:lnTo>
                  <a:lnTo>
                    <a:pt x="11826" y="24747"/>
                  </a:lnTo>
                  <a:lnTo>
                    <a:pt x="11887" y="24991"/>
                  </a:lnTo>
                  <a:lnTo>
                    <a:pt x="11887" y="25235"/>
                  </a:lnTo>
                  <a:lnTo>
                    <a:pt x="11887" y="25478"/>
                  </a:lnTo>
                  <a:lnTo>
                    <a:pt x="11765" y="25722"/>
                  </a:lnTo>
                  <a:lnTo>
                    <a:pt x="11460" y="26515"/>
                  </a:lnTo>
                  <a:lnTo>
                    <a:pt x="11033" y="27612"/>
                  </a:lnTo>
                  <a:lnTo>
                    <a:pt x="10729" y="28648"/>
                  </a:lnTo>
                  <a:lnTo>
                    <a:pt x="10485" y="29745"/>
                  </a:lnTo>
                  <a:lnTo>
                    <a:pt x="10241" y="30842"/>
                  </a:lnTo>
                  <a:lnTo>
                    <a:pt x="9875" y="31939"/>
                  </a:lnTo>
                  <a:lnTo>
                    <a:pt x="9449" y="33037"/>
                  </a:lnTo>
                  <a:lnTo>
                    <a:pt x="8961" y="34134"/>
                  </a:lnTo>
                  <a:lnTo>
                    <a:pt x="8412" y="35170"/>
                  </a:lnTo>
                  <a:lnTo>
                    <a:pt x="7437" y="37242"/>
                  </a:lnTo>
                  <a:lnTo>
                    <a:pt x="6950" y="38278"/>
                  </a:lnTo>
                  <a:lnTo>
                    <a:pt x="6523" y="39376"/>
                  </a:lnTo>
                  <a:lnTo>
                    <a:pt x="6340" y="39254"/>
                  </a:lnTo>
                  <a:lnTo>
                    <a:pt x="6157" y="39254"/>
                  </a:lnTo>
                  <a:lnTo>
                    <a:pt x="6157" y="39315"/>
                  </a:lnTo>
                  <a:lnTo>
                    <a:pt x="6096" y="39376"/>
                  </a:lnTo>
                  <a:lnTo>
                    <a:pt x="6157" y="39437"/>
                  </a:lnTo>
                  <a:lnTo>
                    <a:pt x="6157" y="39498"/>
                  </a:lnTo>
                  <a:lnTo>
                    <a:pt x="6279" y="39498"/>
                  </a:lnTo>
                  <a:lnTo>
                    <a:pt x="6462" y="39619"/>
                  </a:lnTo>
                  <a:lnTo>
                    <a:pt x="6523" y="39802"/>
                  </a:lnTo>
                  <a:lnTo>
                    <a:pt x="6584" y="39985"/>
                  </a:lnTo>
                  <a:lnTo>
                    <a:pt x="6584" y="40229"/>
                  </a:lnTo>
                  <a:lnTo>
                    <a:pt x="6523" y="40717"/>
                  </a:lnTo>
                  <a:lnTo>
                    <a:pt x="6401" y="41204"/>
                  </a:lnTo>
                  <a:lnTo>
                    <a:pt x="6035" y="42119"/>
                  </a:lnTo>
                  <a:lnTo>
                    <a:pt x="5974" y="42301"/>
                  </a:lnTo>
                  <a:lnTo>
                    <a:pt x="5913" y="42545"/>
                  </a:lnTo>
                  <a:lnTo>
                    <a:pt x="5791" y="43886"/>
                  </a:lnTo>
                  <a:lnTo>
                    <a:pt x="5791" y="44496"/>
                  </a:lnTo>
                  <a:lnTo>
                    <a:pt x="5730" y="44800"/>
                  </a:lnTo>
                  <a:lnTo>
                    <a:pt x="5669" y="44922"/>
                  </a:lnTo>
                  <a:lnTo>
                    <a:pt x="5609" y="45044"/>
                  </a:lnTo>
                  <a:lnTo>
                    <a:pt x="5487" y="45044"/>
                  </a:lnTo>
                  <a:lnTo>
                    <a:pt x="5426" y="44983"/>
                  </a:lnTo>
                  <a:lnTo>
                    <a:pt x="5365" y="44800"/>
                  </a:lnTo>
                  <a:lnTo>
                    <a:pt x="5365" y="44374"/>
                  </a:lnTo>
                  <a:lnTo>
                    <a:pt x="5426" y="43764"/>
                  </a:lnTo>
                  <a:lnTo>
                    <a:pt x="5426" y="43459"/>
                  </a:lnTo>
                  <a:lnTo>
                    <a:pt x="5426" y="43216"/>
                  </a:lnTo>
                  <a:lnTo>
                    <a:pt x="5365" y="43033"/>
                  </a:lnTo>
                  <a:lnTo>
                    <a:pt x="5243" y="42911"/>
                  </a:lnTo>
                  <a:lnTo>
                    <a:pt x="5121" y="42850"/>
                  </a:lnTo>
                  <a:lnTo>
                    <a:pt x="4938" y="42972"/>
                  </a:lnTo>
                  <a:lnTo>
                    <a:pt x="4816" y="43216"/>
                  </a:lnTo>
                  <a:lnTo>
                    <a:pt x="4755" y="43459"/>
                  </a:lnTo>
                  <a:lnTo>
                    <a:pt x="4694" y="43947"/>
                  </a:lnTo>
                  <a:lnTo>
                    <a:pt x="4633" y="44800"/>
                  </a:lnTo>
                  <a:lnTo>
                    <a:pt x="4572" y="45349"/>
                  </a:lnTo>
                  <a:lnTo>
                    <a:pt x="4450" y="45593"/>
                  </a:lnTo>
                  <a:lnTo>
                    <a:pt x="4389" y="45654"/>
                  </a:lnTo>
                  <a:lnTo>
                    <a:pt x="4268" y="45532"/>
                  </a:lnTo>
                  <a:lnTo>
                    <a:pt x="4207" y="45349"/>
                  </a:lnTo>
                  <a:lnTo>
                    <a:pt x="4207" y="45105"/>
                  </a:lnTo>
                  <a:lnTo>
                    <a:pt x="4268" y="44374"/>
                  </a:lnTo>
                  <a:lnTo>
                    <a:pt x="4268" y="43825"/>
                  </a:lnTo>
                  <a:lnTo>
                    <a:pt x="4329" y="43277"/>
                  </a:lnTo>
                  <a:lnTo>
                    <a:pt x="4268" y="43094"/>
                  </a:lnTo>
                  <a:lnTo>
                    <a:pt x="4207" y="42972"/>
                  </a:lnTo>
                  <a:lnTo>
                    <a:pt x="4146" y="42911"/>
                  </a:lnTo>
                  <a:lnTo>
                    <a:pt x="4085" y="42911"/>
                  </a:lnTo>
                  <a:lnTo>
                    <a:pt x="3963" y="42972"/>
                  </a:lnTo>
                  <a:lnTo>
                    <a:pt x="3841" y="43155"/>
                  </a:lnTo>
                  <a:lnTo>
                    <a:pt x="3658" y="43642"/>
                  </a:lnTo>
                  <a:lnTo>
                    <a:pt x="3231" y="44861"/>
                  </a:lnTo>
                  <a:lnTo>
                    <a:pt x="2988" y="45349"/>
                  </a:lnTo>
                  <a:lnTo>
                    <a:pt x="2866" y="45593"/>
                  </a:lnTo>
                  <a:lnTo>
                    <a:pt x="2744" y="45654"/>
                  </a:lnTo>
                  <a:lnTo>
                    <a:pt x="2683" y="45715"/>
                  </a:lnTo>
                  <a:lnTo>
                    <a:pt x="2622" y="45654"/>
                  </a:lnTo>
                  <a:lnTo>
                    <a:pt x="2561" y="45593"/>
                  </a:lnTo>
                  <a:lnTo>
                    <a:pt x="2561" y="45410"/>
                  </a:lnTo>
                  <a:lnTo>
                    <a:pt x="2561" y="45105"/>
                  </a:lnTo>
                  <a:lnTo>
                    <a:pt x="2683" y="44739"/>
                  </a:lnTo>
                  <a:lnTo>
                    <a:pt x="2927" y="44069"/>
                  </a:lnTo>
                  <a:lnTo>
                    <a:pt x="3048" y="43703"/>
                  </a:lnTo>
                  <a:lnTo>
                    <a:pt x="3292" y="43094"/>
                  </a:lnTo>
                  <a:lnTo>
                    <a:pt x="3292" y="42728"/>
                  </a:lnTo>
                  <a:lnTo>
                    <a:pt x="3292" y="42606"/>
                  </a:lnTo>
                  <a:lnTo>
                    <a:pt x="3170" y="42484"/>
                  </a:lnTo>
                  <a:lnTo>
                    <a:pt x="3109" y="42484"/>
                  </a:lnTo>
                  <a:lnTo>
                    <a:pt x="2988" y="42545"/>
                  </a:lnTo>
                  <a:lnTo>
                    <a:pt x="2805" y="42728"/>
                  </a:lnTo>
                  <a:lnTo>
                    <a:pt x="2378" y="43216"/>
                  </a:lnTo>
                  <a:lnTo>
                    <a:pt x="2012" y="43703"/>
                  </a:lnTo>
                  <a:lnTo>
                    <a:pt x="1708" y="44191"/>
                  </a:lnTo>
                  <a:lnTo>
                    <a:pt x="1525" y="44435"/>
                  </a:lnTo>
                  <a:lnTo>
                    <a:pt x="1403" y="44496"/>
                  </a:lnTo>
                  <a:lnTo>
                    <a:pt x="1281" y="44557"/>
                  </a:lnTo>
                  <a:lnTo>
                    <a:pt x="1159" y="44557"/>
                  </a:lnTo>
                  <a:lnTo>
                    <a:pt x="1098" y="44496"/>
                  </a:lnTo>
                  <a:lnTo>
                    <a:pt x="1098" y="44374"/>
                  </a:lnTo>
                  <a:lnTo>
                    <a:pt x="1159" y="44252"/>
                  </a:lnTo>
                  <a:lnTo>
                    <a:pt x="1281" y="43947"/>
                  </a:lnTo>
                  <a:lnTo>
                    <a:pt x="1403" y="43825"/>
                  </a:lnTo>
                  <a:lnTo>
                    <a:pt x="1951" y="42789"/>
                  </a:lnTo>
                  <a:lnTo>
                    <a:pt x="2317" y="42119"/>
                  </a:lnTo>
                  <a:lnTo>
                    <a:pt x="2500" y="41753"/>
                  </a:lnTo>
                  <a:lnTo>
                    <a:pt x="2622" y="41387"/>
                  </a:lnTo>
                  <a:lnTo>
                    <a:pt x="2683" y="41204"/>
                  </a:lnTo>
                  <a:lnTo>
                    <a:pt x="2622" y="41082"/>
                  </a:lnTo>
                  <a:lnTo>
                    <a:pt x="2561" y="41021"/>
                  </a:lnTo>
                  <a:lnTo>
                    <a:pt x="2378" y="40960"/>
                  </a:lnTo>
                  <a:lnTo>
                    <a:pt x="2134" y="41082"/>
                  </a:lnTo>
                  <a:lnTo>
                    <a:pt x="1890" y="41326"/>
                  </a:lnTo>
                  <a:lnTo>
                    <a:pt x="1647" y="41570"/>
                  </a:lnTo>
                  <a:lnTo>
                    <a:pt x="1403" y="41753"/>
                  </a:lnTo>
                  <a:lnTo>
                    <a:pt x="976" y="41936"/>
                  </a:lnTo>
                  <a:lnTo>
                    <a:pt x="732" y="41997"/>
                  </a:lnTo>
                  <a:lnTo>
                    <a:pt x="488" y="41997"/>
                  </a:lnTo>
                  <a:lnTo>
                    <a:pt x="306" y="41936"/>
                  </a:lnTo>
                  <a:lnTo>
                    <a:pt x="245" y="41875"/>
                  </a:lnTo>
                  <a:lnTo>
                    <a:pt x="306" y="41814"/>
                  </a:lnTo>
                  <a:lnTo>
                    <a:pt x="367" y="41692"/>
                  </a:lnTo>
                  <a:lnTo>
                    <a:pt x="793" y="41326"/>
                  </a:lnTo>
                  <a:lnTo>
                    <a:pt x="1342" y="40778"/>
                  </a:lnTo>
                  <a:lnTo>
                    <a:pt x="1829" y="40168"/>
                  </a:lnTo>
                  <a:lnTo>
                    <a:pt x="2317" y="39619"/>
                  </a:lnTo>
                  <a:lnTo>
                    <a:pt x="2866" y="39071"/>
                  </a:lnTo>
                  <a:lnTo>
                    <a:pt x="3170" y="38888"/>
                  </a:lnTo>
                  <a:lnTo>
                    <a:pt x="3414" y="38705"/>
                  </a:lnTo>
                  <a:lnTo>
                    <a:pt x="4085" y="38705"/>
                  </a:lnTo>
                  <a:lnTo>
                    <a:pt x="4511" y="38827"/>
                  </a:lnTo>
                  <a:lnTo>
                    <a:pt x="4633" y="38827"/>
                  </a:lnTo>
                  <a:lnTo>
                    <a:pt x="4755" y="38888"/>
                  </a:lnTo>
                  <a:lnTo>
                    <a:pt x="4877" y="38888"/>
                  </a:lnTo>
                  <a:lnTo>
                    <a:pt x="4877" y="38827"/>
                  </a:lnTo>
                  <a:lnTo>
                    <a:pt x="4816" y="38705"/>
                  </a:lnTo>
                  <a:lnTo>
                    <a:pt x="4755" y="38644"/>
                  </a:lnTo>
                  <a:lnTo>
                    <a:pt x="4511" y="38522"/>
                  </a:lnTo>
                  <a:lnTo>
                    <a:pt x="4207" y="38461"/>
                  </a:lnTo>
                  <a:lnTo>
                    <a:pt x="4633" y="37608"/>
                  </a:lnTo>
                  <a:lnTo>
                    <a:pt x="4877" y="36755"/>
                  </a:lnTo>
                  <a:lnTo>
                    <a:pt x="5121" y="35840"/>
                  </a:lnTo>
                  <a:lnTo>
                    <a:pt x="5304" y="34987"/>
                  </a:lnTo>
                  <a:lnTo>
                    <a:pt x="5426" y="33768"/>
                  </a:lnTo>
                  <a:lnTo>
                    <a:pt x="5609" y="32549"/>
                  </a:lnTo>
                  <a:lnTo>
                    <a:pt x="5852" y="31635"/>
                  </a:lnTo>
                  <a:lnTo>
                    <a:pt x="6096" y="30781"/>
                  </a:lnTo>
                  <a:lnTo>
                    <a:pt x="6462" y="29928"/>
                  </a:lnTo>
                  <a:lnTo>
                    <a:pt x="6828" y="29075"/>
                  </a:lnTo>
                  <a:lnTo>
                    <a:pt x="6950" y="28709"/>
                  </a:lnTo>
                  <a:lnTo>
                    <a:pt x="7132" y="28465"/>
                  </a:lnTo>
                  <a:lnTo>
                    <a:pt x="7376" y="28099"/>
                  </a:lnTo>
                  <a:lnTo>
                    <a:pt x="7559" y="27673"/>
                  </a:lnTo>
                  <a:lnTo>
                    <a:pt x="7681" y="27368"/>
                  </a:lnTo>
                  <a:lnTo>
                    <a:pt x="7681" y="27063"/>
                  </a:lnTo>
                  <a:lnTo>
                    <a:pt x="7742" y="26149"/>
                  </a:lnTo>
                  <a:lnTo>
                    <a:pt x="7803" y="25235"/>
                  </a:lnTo>
                  <a:lnTo>
                    <a:pt x="7925" y="24259"/>
                  </a:lnTo>
                  <a:lnTo>
                    <a:pt x="8169" y="22370"/>
                  </a:lnTo>
                  <a:lnTo>
                    <a:pt x="8351" y="21455"/>
                  </a:lnTo>
                  <a:lnTo>
                    <a:pt x="8412" y="21151"/>
                  </a:lnTo>
                  <a:lnTo>
                    <a:pt x="8412" y="20846"/>
                  </a:lnTo>
                  <a:lnTo>
                    <a:pt x="8351" y="19932"/>
                  </a:lnTo>
                  <a:lnTo>
                    <a:pt x="8351" y="19017"/>
                  </a:lnTo>
                  <a:lnTo>
                    <a:pt x="8412" y="18164"/>
                  </a:lnTo>
                  <a:lnTo>
                    <a:pt x="8534" y="17737"/>
                  </a:lnTo>
                  <a:lnTo>
                    <a:pt x="8656" y="17311"/>
                  </a:lnTo>
                  <a:lnTo>
                    <a:pt x="9022" y="16457"/>
                  </a:lnTo>
                  <a:lnTo>
                    <a:pt x="9510" y="15726"/>
                  </a:lnTo>
                  <a:lnTo>
                    <a:pt x="9753" y="15360"/>
                  </a:lnTo>
                  <a:lnTo>
                    <a:pt x="9997" y="15055"/>
                  </a:lnTo>
                  <a:lnTo>
                    <a:pt x="10302" y="14812"/>
                  </a:lnTo>
                  <a:lnTo>
                    <a:pt x="10668" y="14629"/>
                  </a:lnTo>
                  <a:lnTo>
                    <a:pt x="11094" y="14446"/>
                  </a:lnTo>
                  <a:lnTo>
                    <a:pt x="11521" y="14324"/>
                  </a:lnTo>
                  <a:lnTo>
                    <a:pt x="12374" y="14202"/>
                  </a:lnTo>
                  <a:lnTo>
                    <a:pt x="13411" y="14080"/>
                  </a:lnTo>
                  <a:lnTo>
                    <a:pt x="14447" y="14080"/>
                  </a:lnTo>
                  <a:lnTo>
                    <a:pt x="16519" y="14141"/>
                  </a:lnTo>
                  <a:lnTo>
                    <a:pt x="14691" y="13836"/>
                  </a:lnTo>
                  <a:lnTo>
                    <a:pt x="15727" y="13166"/>
                  </a:lnTo>
                  <a:lnTo>
                    <a:pt x="16336" y="12739"/>
                  </a:lnTo>
                  <a:lnTo>
                    <a:pt x="16641" y="12617"/>
                  </a:lnTo>
                  <a:lnTo>
                    <a:pt x="16885" y="12434"/>
                  </a:lnTo>
                  <a:lnTo>
                    <a:pt x="16946" y="12313"/>
                  </a:lnTo>
                  <a:lnTo>
                    <a:pt x="17007" y="12191"/>
                  </a:lnTo>
                  <a:lnTo>
                    <a:pt x="17190" y="10118"/>
                  </a:lnTo>
                  <a:lnTo>
                    <a:pt x="17738" y="10484"/>
                  </a:lnTo>
                  <a:lnTo>
                    <a:pt x="18348" y="10789"/>
                  </a:lnTo>
                  <a:lnTo>
                    <a:pt x="18896" y="11032"/>
                  </a:lnTo>
                  <a:lnTo>
                    <a:pt x="19201" y="11093"/>
                  </a:lnTo>
                  <a:lnTo>
                    <a:pt x="19506" y="11154"/>
                  </a:lnTo>
                  <a:lnTo>
                    <a:pt x="19811" y="11093"/>
                  </a:lnTo>
                  <a:lnTo>
                    <a:pt x="20115" y="11032"/>
                  </a:lnTo>
                  <a:lnTo>
                    <a:pt x="20664" y="10789"/>
                  </a:lnTo>
                  <a:lnTo>
                    <a:pt x="21274" y="10484"/>
                  </a:lnTo>
                  <a:lnTo>
                    <a:pt x="21883" y="10118"/>
                  </a:lnTo>
                  <a:close/>
                  <a:moveTo>
                    <a:pt x="19445" y="0"/>
                  </a:moveTo>
                  <a:lnTo>
                    <a:pt x="18957" y="61"/>
                  </a:lnTo>
                  <a:lnTo>
                    <a:pt x="18287" y="183"/>
                  </a:lnTo>
                  <a:lnTo>
                    <a:pt x="17677" y="366"/>
                  </a:lnTo>
                  <a:lnTo>
                    <a:pt x="17068" y="670"/>
                  </a:lnTo>
                  <a:lnTo>
                    <a:pt x="16824" y="853"/>
                  </a:lnTo>
                  <a:lnTo>
                    <a:pt x="16580" y="1097"/>
                  </a:lnTo>
                  <a:lnTo>
                    <a:pt x="16336" y="1402"/>
                  </a:lnTo>
                  <a:lnTo>
                    <a:pt x="16153" y="1646"/>
                  </a:lnTo>
                  <a:lnTo>
                    <a:pt x="15788" y="2316"/>
                  </a:lnTo>
                  <a:lnTo>
                    <a:pt x="15605" y="2987"/>
                  </a:lnTo>
                  <a:lnTo>
                    <a:pt x="15483" y="3657"/>
                  </a:lnTo>
                  <a:lnTo>
                    <a:pt x="15422" y="4389"/>
                  </a:lnTo>
                  <a:lnTo>
                    <a:pt x="15422" y="5059"/>
                  </a:lnTo>
                  <a:lnTo>
                    <a:pt x="15422" y="5730"/>
                  </a:lnTo>
                  <a:lnTo>
                    <a:pt x="15544" y="6400"/>
                  </a:lnTo>
                  <a:lnTo>
                    <a:pt x="15666" y="7132"/>
                  </a:lnTo>
                  <a:lnTo>
                    <a:pt x="15849" y="7802"/>
                  </a:lnTo>
                  <a:lnTo>
                    <a:pt x="16275" y="9082"/>
                  </a:lnTo>
                  <a:lnTo>
                    <a:pt x="16397" y="9387"/>
                  </a:lnTo>
                  <a:lnTo>
                    <a:pt x="16580" y="9631"/>
                  </a:lnTo>
                  <a:lnTo>
                    <a:pt x="16824" y="9874"/>
                  </a:lnTo>
                  <a:lnTo>
                    <a:pt x="16946" y="9996"/>
                  </a:lnTo>
                  <a:lnTo>
                    <a:pt x="16946" y="10179"/>
                  </a:lnTo>
                  <a:lnTo>
                    <a:pt x="16946" y="10362"/>
                  </a:lnTo>
                  <a:lnTo>
                    <a:pt x="16763" y="11886"/>
                  </a:lnTo>
                  <a:lnTo>
                    <a:pt x="16763" y="12069"/>
                  </a:lnTo>
                  <a:lnTo>
                    <a:pt x="16702" y="12252"/>
                  </a:lnTo>
                  <a:lnTo>
                    <a:pt x="16641" y="12313"/>
                  </a:lnTo>
                  <a:lnTo>
                    <a:pt x="16458" y="12373"/>
                  </a:lnTo>
                  <a:lnTo>
                    <a:pt x="16093" y="12617"/>
                  </a:lnTo>
                  <a:lnTo>
                    <a:pt x="15422" y="13044"/>
                  </a:lnTo>
                  <a:lnTo>
                    <a:pt x="14752" y="13471"/>
                  </a:lnTo>
                  <a:lnTo>
                    <a:pt x="14508" y="13653"/>
                  </a:lnTo>
                  <a:lnTo>
                    <a:pt x="14325" y="13775"/>
                  </a:lnTo>
                  <a:lnTo>
                    <a:pt x="13350" y="13775"/>
                  </a:lnTo>
                  <a:lnTo>
                    <a:pt x="12496" y="13836"/>
                  </a:lnTo>
                  <a:lnTo>
                    <a:pt x="11765" y="13958"/>
                  </a:lnTo>
                  <a:lnTo>
                    <a:pt x="11033" y="14141"/>
                  </a:lnTo>
                  <a:lnTo>
                    <a:pt x="10668" y="14263"/>
                  </a:lnTo>
                  <a:lnTo>
                    <a:pt x="10363" y="14385"/>
                  </a:lnTo>
                  <a:lnTo>
                    <a:pt x="9997" y="14629"/>
                  </a:lnTo>
                  <a:lnTo>
                    <a:pt x="9753" y="14812"/>
                  </a:lnTo>
                  <a:lnTo>
                    <a:pt x="9510" y="15116"/>
                  </a:lnTo>
                  <a:lnTo>
                    <a:pt x="9266" y="15421"/>
                  </a:lnTo>
                  <a:lnTo>
                    <a:pt x="8900" y="16031"/>
                  </a:lnTo>
                  <a:lnTo>
                    <a:pt x="8534" y="16701"/>
                  </a:lnTo>
                  <a:lnTo>
                    <a:pt x="8230" y="17372"/>
                  </a:lnTo>
                  <a:lnTo>
                    <a:pt x="8108" y="17737"/>
                  </a:lnTo>
                  <a:lnTo>
                    <a:pt x="8047" y="18103"/>
                  </a:lnTo>
                  <a:lnTo>
                    <a:pt x="7986" y="18895"/>
                  </a:lnTo>
                  <a:lnTo>
                    <a:pt x="7986" y="19688"/>
                  </a:lnTo>
                  <a:lnTo>
                    <a:pt x="8047" y="20480"/>
                  </a:lnTo>
                  <a:lnTo>
                    <a:pt x="8047" y="20846"/>
                  </a:lnTo>
                  <a:lnTo>
                    <a:pt x="8047" y="21212"/>
                  </a:lnTo>
                  <a:lnTo>
                    <a:pt x="7864" y="22004"/>
                  </a:lnTo>
                  <a:lnTo>
                    <a:pt x="7620" y="23589"/>
                  </a:lnTo>
                  <a:lnTo>
                    <a:pt x="7376" y="25174"/>
                  </a:lnTo>
                  <a:lnTo>
                    <a:pt x="7315" y="26758"/>
                  </a:lnTo>
                  <a:lnTo>
                    <a:pt x="7254" y="27124"/>
                  </a:lnTo>
                  <a:lnTo>
                    <a:pt x="7193" y="27490"/>
                  </a:lnTo>
                  <a:lnTo>
                    <a:pt x="7132" y="27856"/>
                  </a:lnTo>
                  <a:lnTo>
                    <a:pt x="6950" y="28160"/>
                  </a:lnTo>
                  <a:lnTo>
                    <a:pt x="6706" y="28526"/>
                  </a:lnTo>
                  <a:lnTo>
                    <a:pt x="6523" y="28892"/>
                  </a:lnTo>
                  <a:lnTo>
                    <a:pt x="5974" y="30172"/>
                  </a:lnTo>
                  <a:lnTo>
                    <a:pt x="5609" y="31452"/>
                  </a:lnTo>
                  <a:lnTo>
                    <a:pt x="5304" y="32732"/>
                  </a:lnTo>
                  <a:lnTo>
                    <a:pt x="5121" y="34073"/>
                  </a:lnTo>
                  <a:lnTo>
                    <a:pt x="4938" y="35536"/>
                  </a:lnTo>
                  <a:lnTo>
                    <a:pt x="4755" y="36267"/>
                  </a:lnTo>
                  <a:lnTo>
                    <a:pt x="4572" y="36998"/>
                  </a:lnTo>
                  <a:lnTo>
                    <a:pt x="4329" y="37669"/>
                  </a:lnTo>
                  <a:lnTo>
                    <a:pt x="4207" y="38035"/>
                  </a:lnTo>
                  <a:lnTo>
                    <a:pt x="4146" y="38218"/>
                  </a:lnTo>
                  <a:lnTo>
                    <a:pt x="4024" y="38400"/>
                  </a:lnTo>
                  <a:lnTo>
                    <a:pt x="3963" y="38461"/>
                  </a:lnTo>
                  <a:lnTo>
                    <a:pt x="3475" y="38461"/>
                  </a:lnTo>
                  <a:lnTo>
                    <a:pt x="3109" y="38583"/>
                  </a:lnTo>
                  <a:lnTo>
                    <a:pt x="2805" y="38766"/>
                  </a:lnTo>
                  <a:lnTo>
                    <a:pt x="2256" y="39315"/>
                  </a:lnTo>
                  <a:lnTo>
                    <a:pt x="1768" y="39863"/>
                  </a:lnTo>
                  <a:lnTo>
                    <a:pt x="1342" y="40412"/>
                  </a:lnTo>
                  <a:lnTo>
                    <a:pt x="854" y="41021"/>
                  </a:lnTo>
                  <a:lnTo>
                    <a:pt x="306" y="41387"/>
                  </a:lnTo>
                  <a:lnTo>
                    <a:pt x="123" y="41570"/>
                  </a:lnTo>
                  <a:lnTo>
                    <a:pt x="62" y="41692"/>
                  </a:lnTo>
                  <a:lnTo>
                    <a:pt x="1" y="41814"/>
                  </a:lnTo>
                  <a:lnTo>
                    <a:pt x="62" y="42058"/>
                  </a:lnTo>
                  <a:lnTo>
                    <a:pt x="245" y="42179"/>
                  </a:lnTo>
                  <a:lnTo>
                    <a:pt x="427" y="42240"/>
                  </a:lnTo>
                  <a:lnTo>
                    <a:pt x="610" y="42240"/>
                  </a:lnTo>
                  <a:lnTo>
                    <a:pt x="1098" y="42119"/>
                  </a:lnTo>
                  <a:lnTo>
                    <a:pt x="1525" y="41936"/>
                  </a:lnTo>
                  <a:lnTo>
                    <a:pt x="1768" y="41753"/>
                  </a:lnTo>
                  <a:lnTo>
                    <a:pt x="2012" y="41570"/>
                  </a:lnTo>
                  <a:lnTo>
                    <a:pt x="2195" y="41387"/>
                  </a:lnTo>
                  <a:lnTo>
                    <a:pt x="2317" y="41265"/>
                  </a:lnTo>
                  <a:lnTo>
                    <a:pt x="2439" y="41204"/>
                  </a:lnTo>
                  <a:lnTo>
                    <a:pt x="2439" y="41204"/>
                  </a:lnTo>
                  <a:lnTo>
                    <a:pt x="2317" y="41509"/>
                  </a:lnTo>
                  <a:lnTo>
                    <a:pt x="2256" y="41753"/>
                  </a:lnTo>
                  <a:lnTo>
                    <a:pt x="1951" y="42240"/>
                  </a:lnTo>
                  <a:lnTo>
                    <a:pt x="1281" y="43459"/>
                  </a:lnTo>
                  <a:lnTo>
                    <a:pt x="976" y="44008"/>
                  </a:lnTo>
                  <a:lnTo>
                    <a:pt x="854" y="44252"/>
                  </a:lnTo>
                  <a:lnTo>
                    <a:pt x="854" y="44435"/>
                  </a:lnTo>
                  <a:lnTo>
                    <a:pt x="915" y="44557"/>
                  </a:lnTo>
                  <a:lnTo>
                    <a:pt x="1037" y="44739"/>
                  </a:lnTo>
                  <a:lnTo>
                    <a:pt x="1159" y="44861"/>
                  </a:lnTo>
                  <a:lnTo>
                    <a:pt x="1342" y="44800"/>
                  </a:lnTo>
                  <a:lnTo>
                    <a:pt x="1525" y="44739"/>
                  </a:lnTo>
                  <a:lnTo>
                    <a:pt x="1829" y="44435"/>
                  </a:lnTo>
                  <a:lnTo>
                    <a:pt x="2073" y="44130"/>
                  </a:lnTo>
                  <a:lnTo>
                    <a:pt x="2561" y="43399"/>
                  </a:lnTo>
                  <a:lnTo>
                    <a:pt x="2805" y="43033"/>
                  </a:lnTo>
                  <a:lnTo>
                    <a:pt x="3048" y="42789"/>
                  </a:lnTo>
                  <a:lnTo>
                    <a:pt x="3048" y="42789"/>
                  </a:lnTo>
                  <a:lnTo>
                    <a:pt x="2988" y="43094"/>
                  </a:lnTo>
                  <a:lnTo>
                    <a:pt x="2927" y="43459"/>
                  </a:lnTo>
                  <a:lnTo>
                    <a:pt x="2622" y="44191"/>
                  </a:lnTo>
                  <a:lnTo>
                    <a:pt x="2378" y="44861"/>
                  </a:lnTo>
                  <a:lnTo>
                    <a:pt x="2256" y="45227"/>
                  </a:lnTo>
                  <a:lnTo>
                    <a:pt x="2256" y="45593"/>
                  </a:lnTo>
                  <a:lnTo>
                    <a:pt x="2378" y="45776"/>
                  </a:lnTo>
                  <a:lnTo>
                    <a:pt x="2500" y="45898"/>
                  </a:lnTo>
                  <a:lnTo>
                    <a:pt x="2683" y="45959"/>
                  </a:lnTo>
                  <a:lnTo>
                    <a:pt x="2866" y="45898"/>
                  </a:lnTo>
                  <a:lnTo>
                    <a:pt x="3048" y="45776"/>
                  </a:lnTo>
                  <a:lnTo>
                    <a:pt x="3170" y="45532"/>
                  </a:lnTo>
                  <a:lnTo>
                    <a:pt x="3353" y="45166"/>
                  </a:lnTo>
                  <a:lnTo>
                    <a:pt x="3719" y="44252"/>
                  </a:lnTo>
                  <a:lnTo>
                    <a:pt x="4085" y="43277"/>
                  </a:lnTo>
                  <a:lnTo>
                    <a:pt x="4024" y="44130"/>
                  </a:lnTo>
                  <a:lnTo>
                    <a:pt x="3963" y="44922"/>
                  </a:lnTo>
                  <a:lnTo>
                    <a:pt x="3963" y="45349"/>
                  </a:lnTo>
                  <a:lnTo>
                    <a:pt x="4024" y="45593"/>
                  </a:lnTo>
                  <a:lnTo>
                    <a:pt x="4146" y="45776"/>
                  </a:lnTo>
                  <a:lnTo>
                    <a:pt x="4268" y="45837"/>
                  </a:lnTo>
                  <a:lnTo>
                    <a:pt x="4450" y="45837"/>
                  </a:lnTo>
                  <a:lnTo>
                    <a:pt x="4633" y="45776"/>
                  </a:lnTo>
                  <a:lnTo>
                    <a:pt x="4755" y="45654"/>
                  </a:lnTo>
                  <a:lnTo>
                    <a:pt x="4816" y="45349"/>
                  </a:lnTo>
                  <a:lnTo>
                    <a:pt x="4877" y="45105"/>
                  </a:lnTo>
                  <a:lnTo>
                    <a:pt x="4938" y="44496"/>
                  </a:lnTo>
                  <a:lnTo>
                    <a:pt x="4999" y="43642"/>
                  </a:lnTo>
                  <a:lnTo>
                    <a:pt x="5060" y="43338"/>
                  </a:lnTo>
                  <a:lnTo>
                    <a:pt x="5060" y="43216"/>
                  </a:lnTo>
                  <a:lnTo>
                    <a:pt x="5182" y="43094"/>
                  </a:lnTo>
                  <a:lnTo>
                    <a:pt x="5243" y="43277"/>
                  </a:lnTo>
                  <a:lnTo>
                    <a:pt x="5243" y="43459"/>
                  </a:lnTo>
                  <a:lnTo>
                    <a:pt x="5182" y="43886"/>
                  </a:lnTo>
                  <a:lnTo>
                    <a:pt x="5121" y="44374"/>
                  </a:lnTo>
                  <a:lnTo>
                    <a:pt x="5121" y="44800"/>
                  </a:lnTo>
                  <a:lnTo>
                    <a:pt x="5182" y="45044"/>
                  </a:lnTo>
                  <a:lnTo>
                    <a:pt x="5365" y="45227"/>
                  </a:lnTo>
                  <a:lnTo>
                    <a:pt x="5426" y="45288"/>
                  </a:lnTo>
                  <a:lnTo>
                    <a:pt x="5609" y="45288"/>
                  </a:lnTo>
                  <a:lnTo>
                    <a:pt x="5730" y="45227"/>
                  </a:lnTo>
                  <a:lnTo>
                    <a:pt x="5852" y="45044"/>
                  </a:lnTo>
                  <a:lnTo>
                    <a:pt x="5913" y="44861"/>
                  </a:lnTo>
                  <a:lnTo>
                    <a:pt x="6035" y="44496"/>
                  </a:lnTo>
                  <a:lnTo>
                    <a:pt x="6035" y="43642"/>
                  </a:lnTo>
                  <a:lnTo>
                    <a:pt x="6157" y="42484"/>
                  </a:lnTo>
                  <a:lnTo>
                    <a:pt x="6218" y="42240"/>
                  </a:lnTo>
                  <a:lnTo>
                    <a:pt x="6340" y="41997"/>
                  </a:lnTo>
                  <a:lnTo>
                    <a:pt x="6645" y="41082"/>
                  </a:lnTo>
                  <a:lnTo>
                    <a:pt x="6767" y="40595"/>
                  </a:lnTo>
                  <a:lnTo>
                    <a:pt x="6828" y="40107"/>
                  </a:lnTo>
                  <a:lnTo>
                    <a:pt x="6767" y="39802"/>
                  </a:lnTo>
                  <a:lnTo>
                    <a:pt x="6706" y="39558"/>
                  </a:lnTo>
                  <a:lnTo>
                    <a:pt x="6767" y="39315"/>
                  </a:lnTo>
                  <a:lnTo>
                    <a:pt x="6889" y="39132"/>
                  </a:lnTo>
                  <a:lnTo>
                    <a:pt x="7376" y="37974"/>
                  </a:lnTo>
                  <a:lnTo>
                    <a:pt x="7925" y="36877"/>
                  </a:lnTo>
                  <a:lnTo>
                    <a:pt x="9266" y="34256"/>
                  </a:lnTo>
                  <a:lnTo>
                    <a:pt x="9875" y="32915"/>
                  </a:lnTo>
                  <a:lnTo>
                    <a:pt x="10363" y="31574"/>
                  </a:lnTo>
                  <a:lnTo>
                    <a:pt x="10607" y="30781"/>
                  </a:lnTo>
                  <a:lnTo>
                    <a:pt x="10729" y="30050"/>
                  </a:lnTo>
                  <a:lnTo>
                    <a:pt x="11094" y="28526"/>
                  </a:lnTo>
                  <a:lnTo>
                    <a:pt x="11521" y="27185"/>
                  </a:lnTo>
                  <a:lnTo>
                    <a:pt x="12009" y="25844"/>
                  </a:lnTo>
                  <a:lnTo>
                    <a:pt x="12374" y="27307"/>
                  </a:lnTo>
                  <a:lnTo>
                    <a:pt x="12557" y="27856"/>
                  </a:lnTo>
                  <a:lnTo>
                    <a:pt x="12679" y="28465"/>
                  </a:lnTo>
                  <a:lnTo>
                    <a:pt x="12679" y="29136"/>
                  </a:lnTo>
                  <a:lnTo>
                    <a:pt x="12679" y="29806"/>
                  </a:lnTo>
                  <a:lnTo>
                    <a:pt x="12618" y="31878"/>
                  </a:lnTo>
                  <a:lnTo>
                    <a:pt x="12618" y="32427"/>
                  </a:lnTo>
                  <a:lnTo>
                    <a:pt x="12618" y="33037"/>
                  </a:lnTo>
                  <a:lnTo>
                    <a:pt x="12679" y="33280"/>
                  </a:lnTo>
                  <a:lnTo>
                    <a:pt x="12801" y="33524"/>
                  </a:lnTo>
                  <a:lnTo>
                    <a:pt x="12801" y="33768"/>
                  </a:lnTo>
                  <a:lnTo>
                    <a:pt x="12801" y="34012"/>
                  </a:lnTo>
                  <a:lnTo>
                    <a:pt x="12679" y="34560"/>
                  </a:lnTo>
                  <a:lnTo>
                    <a:pt x="12313" y="36633"/>
                  </a:lnTo>
                  <a:lnTo>
                    <a:pt x="12192" y="37669"/>
                  </a:lnTo>
                  <a:lnTo>
                    <a:pt x="12131" y="38705"/>
                  </a:lnTo>
                  <a:lnTo>
                    <a:pt x="12070" y="40839"/>
                  </a:lnTo>
                  <a:lnTo>
                    <a:pt x="12131" y="42972"/>
                  </a:lnTo>
                  <a:lnTo>
                    <a:pt x="12252" y="45044"/>
                  </a:lnTo>
                  <a:lnTo>
                    <a:pt x="12435" y="47178"/>
                  </a:lnTo>
                  <a:lnTo>
                    <a:pt x="12740" y="49250"/>
                  </a:lnTo>
                  <a:lnTo>
                    <a:pt x="13106" y="51261"/>
                  </a:lnTo>
                  <a:lnTo>
                    <a:pt x="13593" y="53334"/>
                  </a:lnTo>
                  <a:lnTo>
                    <a:pt x="14081" y="55041"/>
                  </a:lnTo>
                  <a:lnTo>
                    <a:pt x="14264" y="55955"/>
                  </a:lnTo>
                  <a:lnTo>
                    <a:pt x="14325" y="56869"/>
                  </a:lnTo>
                  <a:lnTo>
                    <a:pt x="14264" y="57601"/>
                  </a:lnTo>
                  <a:lnTo>
                    <a:pt x="14203" y="58393"/>
                  </a:lnTo>
                  <a:lnTo>
                    <a:pt x="13837" y="59856"/>
                  </a:lnTo>
                  <a:lnTo>
                    <a:pt x="13654" y="60892"/>
                  </a:lnTo>
                  <a:lnTo>
                    <a:pt x="13532" y="61928"/>
                  </a:lnTo>
                  <a:lnTo>
                    <a:pt x="13472" y="62964"/>
                  </a:lnTo>
                  <a:lnTo>
                    <a:pt x="13532" y="64001"/>
                  </a:lnTo>
                  <a:lnTo>
                    <a:pt x="13715" y="65037"/>
                  </a:lnTo>
                  <a:lnTo>
                    <a:pt x="13898" y="66012"/>
                  </a:lnTo>
                  <a:lnTo>
                    <a:pt x="14508" y="67963"/>
                  </a:lnTo>
                  <a:lnTo>
                    <a:pt x="15605" y="71681"/>
                  </a:lnTo>
                  <a:lnTo>
                    <a:pt x="16032" y="73144"/>
                  </a:lnTo>
                  <a:lnTo>
                    <a:pt x="16458" y="74606"/>
                  </a:lnTo>
                  <a:lnTo>
                    <a:pt x="16580" y="75094"/>
                  </a:lnTo>
                  <a:lnTo>
                    <a:pt x="16641" y="75399"/>
                  </a:lnTo>
                  <a:lnTo>
                    <a:pt x="16641" y="75643"/>
                  </a:lnTo>
                  <a:lnTo>
                    <a:pt x="16519" y="76069"/>
                  </a:lnTo>
                  <a:lnTo>
                    <a:pt x="16336" y="76496"/>
                  </a:lnTo>
                  <a:lnTo>
                    <a:pt x="15849" y="77227"/>
                  </a:lnTo>
                  <a:lnTo>
                    <a:pt x="15422" y="77959"/>
                  </a:lnTo>
                  <a:lnTo>
                    <a:pt x="15117" y="78264"/>
                  </a:lnTo>
                  <a:lnTo>
                    <a:pt x="14813" y="78507"/>
                  </a:lnTo>
                  <a:lnTo>
                    <a:pt x="14569" y="78690"/>
                  </a:lnTo>
                  <a:lnTo>
                    <a:pt x="14386" y="78873"/>
                  </a:lnTo>
                  <a:lnTo>
                    <a:pt x="14386" y="79056"/>
                  </a:lnTo>
                  <a:lnTo>
                    <a:pt x="14447" y="79239"/>
                  </a:lnTo>
                  <a:lnTo>
                    <a:pt x="14569" y="79361"/>
                  </a:lnTo>
                  <a:lnTo>
                    <a:pt x="14752" y="79483"/>
                  </a:lnTo>
                  <a:lnTo>
                    <a:pt x="15117" y="79605"/>
                  </a:lnTo>
                  <a:lnTo>
                    <a:pt x="15483" y="79666"/>
                  </a:lnTo>
                  <a:lnTo>
                    <a:pt x="16032" y="79787"/>
                  </a:lnTo>
                  <a:lnTo>
                    <a:pt x="16580" y="79848"/>
                  </a:lnTo>
                  <a:lnTo>
                    <a:pt x="17007" y="79848"/>
                  </a:lnTo>
                  <a:lnTo>
                    <a:pt x="17434" y="79787"/>
                  </a:lnTo>
                  <a:lnTo>
                    <a:pt x="17555" y="79787"/>
                  </a:lnTo>
                  <a:lnTo>
                    <a:pt x="17677" y="79970"/>
                  </a:lnTo>
                  <a:lnTo>
                    <a:pt x="17921" y="80092"/>
                  </a:lnTo>
                  <a:lnTo>
                    <a:pt x="18165" y="80153"/>
                  </a:lnTo>
                  <a:lnTo>
                    <a:pt x="18592" y="80214"/>
                  </a:lnTo>
                  <a:lnTo>
                    <a:pt x="18957" y="80092"/>
                  </a:lnTo>
                  <a:lnTo>
                    <a:pt x="19140" y="80031"/>
                  </a:lnTo>
                  <a:lnTo>
                    <a:pt x="19323" y="79909"/>
                  </a:lnTo>
                  <a:lnTo>
                    <a:pt x="19445" y="79727"/>
                  </a:lnTo>
                  <a:lnTo>
                    <a:pt x="19506" y="79544"/>
                  </a:lnTo>
                  <a:lnTo>
                    <a:pt x="19689" y="79787"/>
                  </a:lnTo>
                  <a:lnTo>
                    <a:pt x="19872" y="80031"/>
                  </a:lnTo>
                  <a:lnTo>
                    <a:pt x="20115" y="80153"/>
                  </a:lnTo>
                  <a:lnTo>
                    <a:pt x="20420" y="80214"/>
                  </a:lnTo>
                  <a:lnTo>
                    <a:pt x="20725" y="80214"/>
                  </a:lnTo>
                  <a:lnTo>
                    <a:pt x="21091" y="80153"/>
                  </a:lnTo>
                  <a:lnTo>
                    <a:pt x="21335" y="79970"/>
                  </a:lnTo>
                  <a:lnTo>
                    <a:pt x="21456" y="79848"/>
                  </a:lnTo>
                  <a:lnTo>
                    <a:pt x="21517" y="79727"/>
                  </a:lnTo>
                  <a:lnTo>
                    <a:pt x="21700" y="79787"/>
                  </a:lnTo>
                  <a:lnTo>
                    <a:pt x="21944" y="79848"/>
                  </a:lnTo>
                  <a:lnTo>
                    <a:pt x="22371" y="79848"/>
                  </a:lnTo>
                  <a:lnTo>
                    <a:pt x="22858" y="79787"/>
                  </a:lnTo>
                  <a:lnTo>
                    <a:pt x="23285" y="79727"/>
                  </a:lnTo>
                  <a:lnTo>
                    <a:pt x="24138" y="79544"/>
                  </a:lnTo>
                  <a:lnTo>
                    <a:pt x="24260" y="79483"/>
                  </a:lnTo>
                  <a:lnTo>
                    <a:pt x="24443" y="79422"/>
                  </a:lnTo>
                  <a:lnTo>
                    <a:pt x="24565" y="79300"/>
                  </a:lnTo>
                  <a:lnTo>
                    <a:pt x="24687" y="79117"/>
                  </a:lnTo>
                  <a:lnTo>
                    <a:pt x="24687" y="78934"/>
                  </a:lnTo>
                  <a:lnTo>
                    <a:pt x="24626" y="78812"/>
                  </a:lnTo>
                  <a:lnTo>
                    <a:pt x="24382" y="78629"/>
                  </a:lnTo>
                  <a:lnTo>
                    <a:pt x="23895" y="78203"/>
                  </a:lnTo>
                  <a:lnTo>
                    <a:pt x="23590" y="77898"/>
                  </a:lnTo>
                  <a:lnTo>
                    <a:pt x="23346" y="77471"/>
                  </a:lnTo>
                  <a:lnTo>
                    <a:pt x="22858" y="76679"/>
                  </a:lnTo>
                  <a:lnTo>
                    <a:pt x="22554" y="76008"/>
                  </a:lnTo>
                  <a:lnTo>
                    <a:pt x="22432" y="75643"/>
                  </a:lnTo>
                  <a:lnTo>
                    <a:pt x="22432" y="75277"/>
                  </a:lnTo>
                  <a:lnTo>
                    <a:pt x="22554" y="74667"/>
                  </a:lnTo>
                  <a:lnTo>
                    <a:pt x="22736" y="74058"/>
                  </a:lnTo>
                  <a:lnTo>
                    <a:pt x="23468" y="71559"/>
                  </a:lnTo>
                  <a:lnTo>
                    <a:pt x="24565" y="67902"/>
                  </a:lnTo>
                  <a:lnTo>
                    <a:pt x="25114" y="65951"/>
                  </a:lnTo>
                  <a:lnTo>
                    <a:pt x="25357" y="64976"/>
                  </a:lnTo>
                  <a:lnTo>
                    <a:pt x="25540" y="63940"/>
                  </a:lnTo>
                  <a:lnTo>
                    <a:pt x="25601" y="62964"/>
                  </a:lnTo>
                  <a:lnTo>
                    <a:pt x="25540" y="61928"/>
                  </a:lnTo>
                  <a:lnTo>
                    <a:pt x="25418" y="60953"/>
                  </a:lnTo>
                  <a:lnTo>
                    <a:pt x="25175" y="59978"/>
                  </a:lnTo>
                  <a:lnTo>
                    <a:pt x="24870" y="58393"/>
                  </a:lnTo>
                  <a:lnTo>
                    <a:pt x="24748" y="57662"/>
                  </a:lnTo>
                  <a:lnTo>
                    <a:pt x="24748" y="56869"/>
                  </a:lnTo>
                  <a:lnTo>
                    <a:pt x="24809" y="56016"/>
                  </a:lnTo>
                  <a:lnTo>
                    <a:pt x="24931" y="55162"/>
                  </a:lnTo>
                  <a:lnTo>
                    <a:pt x="25357" y="53456"/>
                  </a:lnTo>
                  <a:lnTo>
                    <a:pt x="25845" y="51505"/>
                  </a:lnTo>
                  <a:lnTo>
                    <a:pt x="26272" y="49555"/>
                  </a:lnTo>
                  <a:lnTo>
                    <a:pt x="26516" y="47543"/>
                  </a:lnTo>
                  <a:lnTo>
                    <a:pt x="26759" y="45532"/>
                  </a:lnTo>
                  <a:lnTo>
                    <a:pt x="26881" y="43459"/>
                  </a:lnTo>
                  <a:lnTo>
                    <a:pt x="26942" y="41387"/>
                  </a:lnTo>
                  <a:lnTo>
                    <a:pt x="26942" y="39376"/>
                  </a:lnTo>
                  <a:lnTo>
                    <a:pt x="26881" y="38339"/>
                  </a:lnTo>
                  <a:lnTo>
                    <a:pt x="26820" y="37364"/>
                  </a:lnTo>
                  <a:lnTo>
                    <a:pt x="26455" y="35414"/>
                  </a:lnTo>
                  <a:lnTo>
                    <a:pt x="26272" y="34377"/>
                  </a:lnTo>
                  <a:lnTo>
                    <a:pt x="26150" y="33890"/>
                  </a:lnTo>
                  <a:lnTo>
                    <a:pt x="26089" y="33646"/>
                  </a:lnTo>
                  <a:lnTo>
                    <a:pt x="26150" y="33402"/>
                  </a:lnTo>
                  <a:lnTo>
                    <a:pt x="26211" y="32976"/>
                  </a:lnTo>
                  <a:lnTo>
                    <a:pt x="26211" y="32610"/>
                  </a:lnTo>
                  <a:lnTo>
                    <a:pt x="26150" y="31817"/>
                  </a:lnTo>
                  <a:lnTo>
                    <a:pt x="26150" y="28770"/>
                  </a:lnTo>
                  <a:lnTo>
                    <a:pt x="26211" y="28282"/>
                  </a:lnTo>
                  <a:lnTo>
                    <a:pt x="26333" y="27856"/>
                  </a:lnTo>
                  <a:lnTo>
                    <a:pt x="26881" y="26027"/>
                  </a:lnTo>
                  <a:lnTo>
                    <a:pt x="27003" y="25661"/>
                  </a:lnTo>
                  <a:lnTo>
                    <a:pt x="27369" y="26758"/>
                  </a:lnTo>
                  <a:lnTo>
                    <a:pt x="27735" y="27856"/>
                  </a:lnTo>
                  <a:lnTo>
                    <a:pt x="27918" y="28526"/>
                  </a:lnTo>
                  <a:lnTo>
                    <a:pt x="28100" y="29196"/>
                  </a:lnTo>
                  <a:lnTo>
                    <a:pt x="28405" y="30598"/>
                  </a:lnTo>
                  <a:lnTo>
                    <a:pt x="28588" y="31269"/>
                  </a:lnTo>
                  <a:lnTo>
                    <a:pt x="28832" y="32000"/>
                  </a:lnTo>
                  <a:lnTo>
                    <a:pt x="29380" y="33341"/>
                  </a:lnTo>
                  <a:lnTo>
                    <a:pt x="29990" y="34682"/>
                  </a:lnTo>
                  <a:lnTo>
                    <a:pt x="30660" y="36023"/>
                  </a:lnTo>
                  <a:lnTo>
                    <a:pt x="31270" y="37242"/>
                  </a:lnTo>
                  <a:lnTo>
                    <a:pt x="31879" y="38522"/>
                  </a:lnTo>
                  <a:lnTo>
                    <a:pt x="32123" y="39010"/>
                  </a:lnTo>
                  <a:lnTo>
                    <a:pt x="32306" y="39498"/>
                  </a:lnTo>
                  <a:lnTo>
                    <a:pt x="32306" y="39680"/>
                  </a:lnTo>
                  <a:lnTo>
                    <a:pt x="32245" y="39924"/>
                  </a:lnTo>
                  <a:lnTo>
                    <a:pt x="32245" y="40168"/>
                  </a:lnTo>
                  <a:lnTo>
                    <a:pt x="32245" y="40473"/>
                  </a:lnTo>
                  <a:lnTo>
                    <a:pt x="32367" y="40899"/>
                  </a:lnTo>
                  <a:lnTo>
                    <a:pt x="32489" y="41387"/>
                  </a:lnTo>
                  <a:lnTo>
                    <a:pt x="32794" y="42240"/>
                  </a:lnTo>
                  <a:lnTo>
                    <a:pt x="32855" y="42606"/>
                  </a:lnTo>
                  <a:lnTo>
                    <a:pt x="32916" y="42972"/>
                  </a:lnTo>
                  <a:lnTo>
                    <a:pt x="32977" y="44069"/>
                  </a:lnTo>
                  <a:lnTo>
                    <a:pt x="33038" y="44496"/>
                  </a:lnTo>
                  <a:lnTo>
                    <a:pt x="33160" y="44922"/>
                  </a:lnTo>
                  <a:lnTo>
                    <a:pt x="33281" y="45166"/>
                  </a:lnTo>
                  <a:lnTo>
                    <a:pt x="33464" y="45288"/>
                  </a:lnTo>
                  <a:lnTo>
                    <a:pt x="33647" y="45288"/>
                  </a:lnTo>
                  <a:lnTo>
                    <a:pt x="33769" y="45166"/>
                  </a:lnTo>
                  <a:lnTo>
                    <a:pt x="33830" y="45044"/>
                  </a:lnTo>
                  <a:lnTo>
                    <a:pt x="33891" y="44800"/>
                  </a:lnTo>
                  <a:lnTo>
                    <a:pt x="33952" y="44557"/>
                  </a:lnTo>
                  <a:lnTo>
                    <a:pt x="33891" y="44008"/>
                  </a:lnTo>
                  <a:lnTo>
                    <a:pt x="33830" y="43520"/>
                  </a:lnTo>
                  <a:lnTo>
                    <a:pt x="33830" y="43277"/>
                  </a:lnTo>
                  <a:lnTo>
                    <a:pt x="33830" y="43216"/>
                  </a:lnTo>
                  <a:lnTo>
                    <a:pt x="33891" y="43094"/>
                  </a:lnTo>
                  <a:lnTo>
                    <a:pt x="33952" y="43216"/>
                  </a:lnTo>
                  <a:lnTo>
                    <a:pt x="34013" y="43338"/>
                  </a:lnTo>
                  <a:lnTo>
                    <a:pt x="34013" y="43642"/>
                  </a:lnTo>
                  <a:lnTo>
                    <a:pt x="34135" y="44496"/>
                  </a:lnTo>
                  <a:lnTo>
                    <a:pt x="34135" y="45105"/>
                  </a:lnTo>
                  <a:lnTo>
                    <a:pt x="34196" y="45349"/>
                  </a:lnTo>
                  <a:lnTo>
                    <a:pt x="34318" y="45654"/>
                  </a:lnTo>
                  <a:lnTo>
                    <a:pt x="34440" y="45776"/>
                  </a:lnTo>
                  <a:lnTo>
                    <a:pt x="34561" y="45837"/>
                  </a:lnTo>
                  <a:lnTo>
                    <a:pt x="34744" y="45837"/>
                  </a:lnTo>
                  <a:lnTo>
                    <a:pt x="34866" y="45776"/>
                  </a:lnTo>
                  <a:lnTo>
                    <a:pt x="34988" y="45593"/>
                  </a:lnTo>
                  <a:lnTo>
                    <a:pt x="35049" y="45410"/>
                  </a:lnTo>
                  <a:lnTo>
                    <a:pt x="35049" y="44922"/>
                  </a:lnTo>
                  <a:lnTo>
                    <a:pt x="34988" y="44130"/>
                  </a:lnTo>
                  <a:lnTo>
                    <a:pt x="34988" y="43703"/>
                  </a:lnTo>
                  <a:lnTo>
                    <a:pt x="34988" y="43277"/>
                  </a:lnTo>
                  <a:lnTo>
                    <a:pt x="35354" y="44252"/>
                  </a:lnTo>
                  <a:lnTo>
                    <a:pt x="35659" y="45166"/>
                  </a:lnTo>
                  <a:lnTo>
                    <a:pt x="35902" y="45593"/>
                  </a:lnTo>
                  <a:lnTo>
                    <a:pt x="36024" y="45776"/>
                  </a:lnTo>
                  <a:lnTo>
                    <a:pt x="36207" y="45898"/>
                  </a:lnTo>
                  <a:lnTo>
                    <a:pt x="36390" y="45959"/>
                  </a:lnTo>
                  <a:lnTo>
                    <a:pt x="36573" y="45898"/>
                  </a:lnTo>
                  <a:lnTo>
                    <a:pt x="36695" y="45776"/>
                  </a:lnTo>
                  <a:lnTo>
                    <a:pt x="36756" y="45593"/>
                  </a:lnTo>
                  <a:lnTo>
                    <a:pt x="36756" y="45227"/>
                  </a:lnTo>
                  <a:lnTo>
                    <a:pt x="36695" y="44861"/>
                  </a:lnTo>
                  <a:lnTo>
                    <a:pt x="36390" y="44191"/>
                  </a:lnTo>
                  <a:lnTo>
                    <a:pt x="36146" y="43459"/>
                  </a:lnTo>
                  <a:lnTo>
                    <a:pt x="36024" y="43094"/>
                  </a:lnTo>
                  <a:lnTo>
                    <a:pt x="35963" y="42789"/>
                  </a:lnTo>
                  <a:lnTo>
                    <a:pt x="35963" y="42789"/>
                  </a:lnTo>
                  <a:lnTo>
                    <a:pt x="36207" y="43033"/>
                  </a:lnTo>
                  <a:lnTo>
                    <a:pt x="36451" y="43338"/>
                  </a:lnTo>
                  <a:lnTo>
                    <a:pt x="36878" y="43947"/>
                  </a:lnTo>
                  <a:lnTo>
                    <a:pt x="37061" y="44252"/>
                  </a:lnTo>
                  <a:lnTo>
                    <a:pt x="37304" y="44557"/>
                  </a:lnTo>
                  <a:lnTo>
                    <a:pt x="37487" y="44739"/>
                  </a:lnTo>
                  <a:lnTo>
                    <a:pt x="37670" y="44800"/>
                  </a:lnTo>
                  <a:lnTo>
                    <a:pt x="37853" y="44800"/>
                  </a:lnTo>
                  <a:lnTo>
                    <a:pt x="37975" y="44739"/>
                  </a:lnTo>
                  <a:lnTo>
                    <a:pt x="38097" y="44618"/>
                  </a:lnTo>
                  <a:lnTo>
                    <a:pt x="38158" y="44496"/>
                  </a:lnTo>
                  <a:lnTo>
                    <a:pt x="38158" y="44313"/>
                  </a:lnTo>
                  <a:lnTo>
                    <a:pt x="38097" y="44130"/>
                  </a:lnTo>
                  <a:lnTo>
                    <a:pt x="37975" y="43825"/>
                  </a:lnTo>
                  <a:lnTo>
                    <a:pt x="37792" y="43581"/>
                  </a:lnTo>
                  <a:lnTo>
                    <a:pt x="37182" y="42423"/>
                  </a:lnTo>
                  <a:lnTo>
                    <a:pt x="36878" y="41814"/>
                  </a:lnTo>
                  <a:lnTo>
                    <a:pt x="36695" y="41509"/>
                  </a:lnTo>
                  <a:lnTo>
                    <a:pt x="36634" y="41204"/>
                  </a:lnTo>
                  <a:lnTo>
                    <a:pt x="36817" y="41326"/>
                  </a:lnTo>
                  <a:lnTo>
                    <a:pt x="37000" y="41509"/>
                  </a:lnTo>
                  <a:lnTo>
                    <a:pt x="37182" y="41692"/>
                  </a:lnTo>
                  <a:lnTo>
                    <a:pt x="37365" y="41875"/>
                  </a:lnTo>
                  <a:lnTo>
                    <a:pt x="37792" y="42119"/>
                  </a:lnTo>
                  <a:lnTo>
                    <a:pt x="38219" y="42179"/>
                  </a:lnTo>
                  <a:lnTo>
                    <a:pt x="38584" y="42240"/>
                  </a:lnTo>
                  <a:lnTo>
                    <a:pt x="38706" y="42179"/>
                  </a:lnTo>
                  <a:lnTo>
                    <a:pt x="38889" y="42119"/>
                  </a:lnTo>
                  <a:lnTo>
                    <a:pt x="38950" y="41997"/>
                  </a:lnTo>
                  <a:lnTo>
                    <a:pt x="39011" y="41936"/>
                  </a:lnTo>
                  <a:lnTo>
                    <a:pt x="39011" y="41753"/>
                  </a:lnTo>
                  <a:lnTo>
                    <a:pt x="38889" y="41570"/>
                  </a:lnTo>
                  <a:lnTo>
                    <a:pt x="38706" y="41387"/>
                  </a:lnTo>
                  <a:lnTo>
                    <a:pt x="38402" y="41204"/>
                  </a:lnTo>
                  <a:lnTo>
                    <a:pt x="38158" y="40960"/>
                  </a:lnTo>
                  <a:lnTo>
                    <a:pt x="37609" y="40412"/>
                  </a:lnTo>
                  <a:lnTo>
                    <a:pt x="37182" y="39802"/>
                  </a:lnTo>
                  <a:lnTo>
                    <a:pt x="36695" y="39254"/>
                  </a:lnTo>
                  <a:lnTo>
                    <a:pt x="36451" y="39010"/>
                  </a:lnTo>
                  <a:lnTo>
                    <a:pt x="36207" y="38766"/>
                  </a:lnTo>
                  <a:lnTo>
                    <a:pt x="35902" y="38583"/>
                  </a:lnTo>
                  <a:lnTo>
                    <a:pt x="35598" y="38461"/>
                  </a:lnTo>
                  <a:lnTo>
                    <a:pt x="35110" y="38461"/>
                  </a:lnTo>
                  <a:lnTo>
                    <a:pt x="34988" y="38400"/>
                  </a:lnTo>
                  <a:lnTo>
                    <a:pt x="34927" y="38218"/>
                  </a:lnTo>
                  <a:lnTo>
                    <a:pt x="34866" y="38096"/>
                  </a:lnTo>
                  <a:lnTo>
                    <a:pt x="34683" y="37669"/>
                  </a:lnTo>
                  <a:lnTo>
                    <a:pt x="34440" y="36938"/>
                  </a:lnTo>
                  <a:lnTo>
                    <a:pt x="34257" y="36145"/>
                  </a:lnTo>
                  <a:lnTo>
                    <a:pt x="34074" y="35414"/>
                  </a:lnTo>
                  <a:lnTo>
                    <a:pt x="33952" y="34621"/>
                  </a:lnTo>
                  <a:lnTo>
                    <a:pt x="33891" y="33646"/>
                  </a:lnTo>
                  <a:lnTo>
                    <a:pt x="33769" y="32732"/>
                  </a:lnTo>
                  <a:lnTo>
                    <a:pt x="33586" y="31939"/>
                  </a:lnTo>
                  <a:lnTo>
                    <a:pt x="33342" y="31147"/>
                  </a:lnTo>
                  <a:lnTo>
                    <a:pt x="33099" y="30355"/>
                  </a:lnTo>
                  <a:lnTo>
                    <a:pt x="32794" y="29562"/>
                  </a:lnTo>
                  <a:lnTo>
                    <a:pt x="32550" y="28953"/>
                  </a:lnTo>
                  <a:lnTo>
                    <a:pt x="32428" y="28648"/>
                  </a:lnTo>
                  <a:lnTo>
                    <a:pt x="32245" y="28343"/>
                  </a:lnTo>
                  <a:lnTo>
                    <a:pt x="32001" y="27916"/>
                  </a:lnTo>
                  <a:lnTo>
                    <a:pt x="31879" y="27734"/>
                  </a:lnTo>
                  <a:lnTo>
                    <a:pt x="31819" y="27490"/>
                  </a:lnTo>
                  <a:lnTo>
                    <a:pt x="31758" y="27124"/>
                  </a:lnTo>
                  <a:lnTo>
                    <a:pt x="31697" y="26697"/>
                  </a:lnTo>
                  <a:lnTo>
                    <a:pt x="31697" y="25905"/>
                  </a:lnTo>
                  <a:lnTo>
                    <a:pt x="31514" y="24320"/>
                  </a:lnTo>
                  <a:lnTo>
                    <a:pt x="31270" y="22735"/>
                  </a:lnTo>
                  <a:lnTo>
                    <a:pt x="30965" y="21212"/>
                  </a:lnTo>
                  <a:lnTo>
                    <a:pt x="30965" y="20846"/>
                  </a:lnTo>
                  <a:lnTo>
                    <a:pt x="31026" y="20480"/>
                  </a:lnTo>
                  <a:lnTo>
                    <a:pt x="31026" y="19688"/>
                  </a:lnTo>
                  <a:lnTo>
                    <a:pt x="31026" y="18834"/>
                  </a:lnTo>
                  <a:lnTo>
                    <a:pt x="30965" y="18042"/>
                  </a:lnTo>
                  <a:lnTo>
                    <a:pt x="30904" y="17676"/>
                  </a:lnTo>
                  <a:lnTo>
                    <a:pt x="30782" y="17311"/>
                  </a:lnTo>
                  <a:lnTo>
                    <a:pt x="30478" y="16640"/>
                  </a:lnTo>
                  <a:lnTo>
                    <a:pt x="30112" y="16031"/>
                  </a:lnTo>
                  <a:lnTo>
                    <a:pt x="29746" y="15421"/>
                  </a:lnTo>
                  <a:lnTo>
                    <a:pt x="29502" y="15116"/>
                  </a:lnTo>
                  <a:lnTo>
                    <a:pt x="29258" y="14812"/>
                  </a:lnTo>
                  <a:lnTo>
                    <a:pt x="28954" y="14629"/>
                  </a:lnTo>
                  <a:lnTo>
                    <a:pt x="28649" y="14446"/>
                  </a:lnTo>
                  <a:lnTo>
                    <a:pt x="27978" y="14141"/>
                  </a:lnTo>
                  <a:lnTo>
                    <a:pt x="27247" y="13958"/>
                  </a:lnTo>
                  <a:lnTo>
                    <a:pt x="26455" y="13836"/>
                  </a:lnTo>
                  <a:lnTo>
                    <a:pt x="25662" y="13775"/>
                  </a:lnTo>
                  <a:lnTo>
                    <a:pt x="24748" y="13775"/>
                  </a:lnTo>
                  <a:lnTo>
                    <a:pt x="24565" y="13653"/>
                  </a:lnTo>
                  <a:lnTo>
                    <a:pt x="24260" y="13471"/>
                  </a:lnTo>
                  <a:lnTo>
                    <a:pt x="22919" y="12617"/>
                  </a:lnTo>
                  <a:lnTo>
                    <a:pt x="22554" y="12373"/>
                  </a:lnTo>
                  <a:lnTo>
                    <a:pt x="22432" y="12313"/>
                  </a:lnTo>
                  <a:lnTo>
                    <a:pt x="22310" y="12252"/>
                  </a:lnTo>
                  <a:lnTo>
                    <a:pt x="22310" y="12130"/>
                  </a:lnTo>
                  <a:lnTo>
                    <a:pt x="22127" y="10728"/>
                  </a:lnTo>
                  <a:lnTo>
                    <a:pt x="22066" y="10118"/>
                  </a:lnTo>
                  <a:lnTo>
                    <a:pt x="22066" y="9996"/>
                  </a:lnTo>
                  <a:lnTo>
                    <a:pt x="22188" y="9874"/>
                  </a:lnTo>
                  <a:lnTo>
                    <a:pt x="22493" y="9631"/>
                  </a:lnTo>
                  <a:lnTo>
                    <a:pt x="22615" y="9448"/>
                  </a:lnTo>
                  <a:lnTo>
                    <a:pt x="22676" y="9204"/>
                  </a:lnTo>
                  <a:lnTo>
                    <a:pt x="22858" y="8777"/>
                  </a:lnTo>
                  <a:lnTo>
                    <a:pt x="23224" y="7497"/>
                  </a:lnTo>
                  <a:lnTo>
                    <a:pt x="23407" y="6766"/>
                  </a:lnTo>
                  <a:lnTo>
                    <a:pt x="23529" y="6034"/>
                  </a:lnTo>
                  <a:lnTo>
                    <a:pt x="23651" y="5303"/>
                  </a:lnTo>
                  <a:lnTo>
                    <a:pt x="23651" y="4511"/>
                  </a:lnTo>
                  <a:lnTo>
                    <a:pt x="23590" y="3779"/>
                  </a:lnTo>
                  <a:lnTo>
                    <a:pt x="23468" y="3048"/>
                  </a:lnTo>
                  <a:lnTo>
                    <a:pt x="23285" y="2316"/>
                  </a:lnTo>
                  <a:lnTo>
                    <a:pt x="22919" y="1646"/>
                  </a:lnTo>
                  <a:lnTo>
                    <a:pt x="22493" y="1158"/>
                  </a:lnTo>
                  <a:lnTo>
                    <a:pt x="22005" y="731"/>
                  </a:lnTo>
                  <a:lnTo>
                    <a:pt x="21456" y="366"/>
                  </a:lnTo>
                  <a:lnTo>
                    <a:pt x="20786" y="122"/>
                  </a:lnTo>
                  <a:lnTo>
                    <a:pt x="19994" y="61"/>
                  </a:lnTo>
                  <a:lnTo>
                    <a:pt x="19445" y="0"/>
                  </a:lnTo>
                  <a:close/>
                </a:path>
              </a:pathLst>
            </a:custGeom>
            <a:solidFill>
              <a:srgbClr val="0A95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" name="Google Shape;43;p1"/>
          <p:cNvSpPr txBox="1"/>
          <p:nvPr>
            <p:ph type="ctrTitle"/>
          </p:nvPr>
        </p:nvSpPr>
        <p:spPr>
          <a:xfrm>
            <a:off x="560978" y="609600"/>
            <a:ext cx="5309699" cy="181845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-US" sz="5400"/>
              <a:t>DNA Sequencing</a:t>
            </a:r>
            <a:endParaRPr sz="5400"/>
          </a:p>
        </p:txBody>
      </p:sp>
      <p:grpSp>
        <p:nvGrpSpPr>
          <p:cNvPr id="44" name="Google Shape;44;p1"/>
          <p:cNvGrpSpPr/>
          <p:nvPr/>
        </p:nvGrpSpPr>
        <p:grpSpPr>
          <a:xfrm>
            <a:off x="7859064" y="996385"/>
            <a:ext cx="433800" cy="433800"/>
            <a:chOff x="5382800" y="412975"/>
            <a:chExt cx="433800" cy="433800"/>
          </a:xfrm>
        </p:grpSpPr>
        <p:sp>
          <p:nvSpPr>
            <p:cNvPr id="45" name="Google Shape;45;p1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F24745">
                <a:alpha val="3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5495482" y="525657"/>
              <a:ext cx="208199" cy="208199"/>
            </a:xfrm>
            <a:prstGeom prst="ellipse">
              <a:avLst/>
            </a:prstGeom>
            <a:solidFill>
              <a:srgbClr val="F24745">
                <a:alpha val="3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5544572" y="574747"/>
              <a:ext cx="110099" cy="110099"/>
            </a:xfrm>
            <a:prstGeom prst="ellipse">
              <a:avLst/>
            </a:prstGeom>
            <a:solidFill>
              <a:srgbClr val="F247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" name="Google Shape;48;p1"/>
          <p:cNvSpPr txBox="1"/>
          <p:nvPr/>
        </p:nvSpPr>
        <p:spPr>
          <a:xfrm>
            <a:off x="645061" y="2816772"/>
            <a:ext cx="490833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osi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Lecture – </a:t>
            </a:r>
            <a:r>
              <a:rPr b="0" i="0" lang="en-US" sz="28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4</a:t>
            </a:r>
            <a:r>
              <a:rPr b="0" i="0" lang="en-US" sz="28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endParaRPr b="0" i="0" sz="2800" u="none" cap="none" strike="noStrike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9" name="Google Shape;49;p1"/>
          <p:cNvSpPr txBox="1"/>
          <p:nvPr/>
        </p:nvSpPr>
        <p:spPr>
          <a:xfrm>
            <a:off x="645061" y="3728709"/>
            <a:ext cx="48072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osis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Taslima Ferdaus Shuva, Sr.</a:t>
            </a:r>
            <a:r>
              <a:rPr b="0" i="0" lang="en-US" sz="16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 Lecturer, Department of CSE, DIU</a:t>
            </a:r>
            <a:endParaRPr b="0" i="0" sz="1600" u="none" cap="none" strike="noStrike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"/>
          <p:cNvSpPr txBox="1"/>
          <p:nvPr>
            <p:ph type="ctrTitle"/>
          </p:nvPr>
        </p:nvSpPr>
        <p:spPr>
          <a:xfrm>
            <a:off x="685800" y="1786760"/>
            <a:ext cx="7932683" cy="11660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3. Second / Next Gen Sequencing</a:t>
            </a:r>
            <a:endParaRPr/>
          </a:p>
        </p:txBody>
      </p:sp>
      <p:sp>
        <p:nvSpPr>
          <p:cNvPr id="144" name="Google Shape;144;p10"/>
          <p:cNvSpPr txBox="1"/>
          <p:nvPr>
            <p:ph idx="1" type="subTitle"/>
          </p:nvPr>
        </p:nvSpPr>
        <p:spPr>
          <a:xfrm>
            <a:off x="685800" y="3082250"/>
            <a:ext cx="7102366" cy="6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Less Costly methods, mostly Short Read Sequences, High number of reads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"/>
          <p:cNvSpPr txBox="1"/>
          <p:nvPr>
            <p:ph type="title"/>
          </p:nvPr>
        </p:nvSpPr>
        <p:spPr>
          <a:xfrm>
            <a:off x="805533" y="512298"/>
            <a:ext cx="2484205" cy="53343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454/Roche (2005)</a:t>
            </a:r>
            <a:endParaRPr/>
          </a:p>
        </p:txBody>
      </p:sp>
      <p:sp>
        <p:nvSpPr>
          <p:cNvPr id="150" name="Google Shape;150;p11"/>
          <p:cNvSpPr txBox="1"/>
          <p:nvPr>
            <p:ph idx="1" type="body"/>
          </p:nvPr>
        </p:nvSpPr>
        <p:spPr>
          <a:xfrm>
            <a:off x="1053593" y="1424101"/>
            <a:ext cx="4075455" cy="27695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Pyrosequencing technique</a:t>
            </a:r>
            <a:endParaRPr/>
          </a:p>
          <a:p>
            <a:pPr indent="-1968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Long Read Sequencing (length up to 700 bps)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Accuracy 99.9%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Can sequence up to 1 Million reads/run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Fast (around 24 hours/run)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Expensive (costs around $10 per 1 million base)</a:t>
            </a:r>
            <a:endParaRPr/>
          </a:p>
          <a:p>
            <a:pPr indent="-1968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sz="1400"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151" name="Google Shape;15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07117" y="1242191"/>
            <a:ext cx="2690648" cy="2690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"/>
          <p:cNvSpPr txBox="1"/>
          <p:nvPr>
            <p:ph type="title"/>
          </p:nvPr>
        </p:nvSpPr>
        <p:spPr>
          <a:xfrm>
            <a:off x="805533" y="512298"/>
            <a:ext cx="2484205" cy="53343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ABI SOLiD (2006)</a:t>
            </a:r>
            <a:endParaRPr/>
          </a:p>
        </p:txBody>
      </p:sp>
      <p:pic>
        <p:nvPicPr>
          <p:cNvPr id="157" name="Google Shape;15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4248" y="1421174"/>
            <a:ext cx="3042745" cy="2817356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2"/>
          <p:cNvSpPr txBox="1"/>
          <p:nvPr>
            <p:ph idx="1" type="body"/>
          </p:nvPr>
        </p:nvSpPr>
        <p:spPr>
          <a:xfrm>
            <a:off x="4690172" y="1329509"/>
            <a:ext cx="4201580" cy="27064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SOLiD (Sequence by Ligation)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Short Read Sequencing (length up to 100 bps)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Accuracy 99.9%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Can sequence up to 1.4 Billion reads/run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Time around 1-2 weeks, Slower than other sequencers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Cheap (costs around $0.13 per 1 million base)</a:t>
            </a:r>
            <a:endParaRPr sz="1400"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"/>
          <p:cNvSpPr txBox="1"/>
          <p:nvPr>
            <p:ph type="title"/>
          </p:nvPr>
        </p:nvSpPr>
        <p:spPr>
          <a:xfrm>
            <a:off x="805533" y="512298"/>
            <a:ext cx="3051764" cy="53343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Illumina / Solexa (2007)</a:t>
            </a:r>
            <a:endParaRPr/>
          </a:p>
        </p:txBody>
      </p:sp>
      <p:sp>
        <p:nvSpPr>
          <p:cNvPr id="164" name="Google Shape;164;p13"/>
          <p:cNvSpPr txBox="1"/>
          <p:nvPr>
            <p:ph idx="1" type="body"/>
          </p:nvPr>
        </p:nvSpPr>
        <p:spPr>
          <a:xfrm>
            <a:off x="1053593" y="1424101"/>
            <a:ext cx="4075455" cy="27695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Sequencing by Synthesis</a:t>
            </a:r>
            <a:endParaRPr/>
          </a:p>
          <a:p>
            <a:pPr indent="-1968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Short Read Sequencing (length up to 300 bps)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Accuracy 99.9%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Can sequence up to 3 Billion reads/run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Moderately Slow (around 1-11 days/run)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Expensive Equipment, run cost is low (costs around $0.05-$0.15)</a:t>
            </a:r>
            <a:endParaRPr/>
          </a:p>
          <a:p>
            <a:pPr indent="-1968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sz="1400"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165" name="Google Shape;16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5172" y="1497673"/>
            <a:ext cx="3702554" cy="25359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"/>
          <p:cNvSpPr txBox="1"/>
          <p:nvPr>
            <p:ph type="ctrTitle"/>
          </p:nvPr>
        </p:nvSpPr>
        <p:spPr>
          <a:xfrm>
            <a:off x="685800" y="1271752"/>
            <a:ext cx="8121869" cy="168110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4. Third / Next-Next Gen Sequencing</a:t>
            </a:r>
            <a:endParaRPr/>
          </a:p>
        </p:txBody>
      </p:sp>
      <p:sp>
        <p:nvSpPr>
          <p:cNvPr id="171" name="Google Shape;171;p14"/>
          <p:cNvSpPr txBox="1"/>
          <p:nvPr>
            <p:ph idx="1" type="subTitle"/>
          </p:nvPr>
        </p:nvSpPr>
        <p:spPr>
          <a:xfrm>
            <a:off x="685800" y="3082250"/>
            <a:ext cx="6377152" cy="6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Long reads, Higher error rate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5"/>
          <p:cNvSpPr txBox="1"/>
          <p:nvPr>
            <p:ph type="title"/>
          </p:nvPr>
        </p:nvSpPr>
        <p:spPr>
          <a:xfrm>
            <a:off x="805533" y="512298"/>
            <a:ext cx="3377583" cy="53343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Pacific Biosciences (PacBio)</a:t>
            </a:r>
            <a:endParaRPr/>
          </a:p>
        </p:txBody>
      </p:sp>
      <p:pic>
        <p:nvPicPr>
          <p:cNvPr id="177" name="Google Shape;17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5854" y="1546333"/>
            <a:ext cx="3627741" cy="2458107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5"/>
          <p:cNvSpPr txBox="1"/>
          <p:nvPr>
            <p:ph idx="1" type="body"/>
          </p:nvPr>
        </p:nvSpPr>
        <p:spPr>
          <a:xfrm>
            <a:off x="4690172" y="1329509"/>
            <a:ext cx="4201580" cy="27064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Single Molecule Real Time Sequencing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Long Read Sequencing (length up to 40,000 bps)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Accuracy 87%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Can sequence up to 500-1000 Mega reads/run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Time around 30 minutes – 4 hours, Faster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Expensive Equipment, run cost is low (costs around $0.13-$0.60)</a:t>
            </a:r>
            <a:endParaRPr sz="1400"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6"/>
          <p:cNvSpPr txBox="1"/>
          <p:nvPr>
            <p:ph type="title"/>
          </p:nvPr>
        </p:nvSpPr>
        <p:spPr>
          <a:xfrm>
            <a:off x="805533" y="512298"/>
            <a:ext cx="4397087" cy="53343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Oxford Nanopore</a:t>
            </a:r>
            <a:endParaRPr/>
          </a:p>
        </p:txBody>
      </p:sp>
      <p:pic>
        <p:nvPicPr>
          <p:cNvPr id="184" name="Google Shape;18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43014" y="1870031"/>
            <a:ext cx="3457907" cy="2307072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6"/>
          <p:cNvSpPr txBox="1"/>
          <p:nvPr>
            <p:ph idx="1" type="body"/>
          </p:nvPr>
        </p:nvSpPr>
        <p:spPr>
          <a:xfrm>
            <a:off x="805533" y="1470638"/>
            <a:ext cx="4201580" cy="31644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Nanopore sequencing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Very Long Read Sequencing (length up 500 kb), Portable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Accuracy 92-97%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Depends on read length selected by user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Time around 1 minutes – 48 hours, Faster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Expensive Equipment, run cost is low (costs around $500-$999 per flow cell)</a:t>
            </a:r>
            <a:endParaRPr sz="1400"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"/>
          <p:cNvSpPr txBox="1"/>
          <p:nvPr>
            <p:ph type="ctrTitle"/>
          </p:nvPr>
        </p:nvSpPr>
        <p:spPr>
          <a:xfrm>
            <a:off x="685800" y="2007476"/>
            <a:ext cx="8174421" cy="94538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5. Miscellaneous Terms</a:t>
            </a:r>
            <a:endParaRPr/>
          </a:p>
        </p:txBody>
      </p:sp>
      <p:sp>
        <p:nvSpPr>
          <p:cNvPr id="191" name="Google Shape;191;p17"/>
          <p:cNvSpPr txBox="1"/>
          <p:nvPr>
            <p:ph idx="1" type="subTitle"/>
          </p:nvPr>
        </p:nvSpPr>
        <p:spPr>
          <a:xfrm>
            <a:off x="685800" y="3082250"/>
            <a:ext cx="6377152" cy="6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Some comparisons, terms etc.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8"/>
          <p:cNvSpPr txBox="1"/>
          <p:nvPr>
            <p:ph idx="4294967295" type="ctrTitle"/>
          </p:nvPr>
        </p:nvSpPr>
        <p:spPr>
          <a:xfrm>
            <a:off x="844426" y="187766"/>
            <a:ext cx="7241338" cy="98792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5400"/>
              <a:buFont typeface="Dosis"/>
              <a:buNone/>
            </a:pPr>
            <a:r>
              <a:rPr b="0" i="0" lang="en-US" sz="5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rPr>
              <a:t>Oligonucleotide</a:t>
            </a:r>
            <a:endParaRPr b="0" i="0" sz="5400" u="none" cap="none" strike="noStrike">
              <a:solidFill>
                <a:srgbClr val="0DB7C4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97" name="Google Shape;197;p18"/>
          <p:cNvSpPr txBox="1"/>
          <p:nvPr>
            <p:ph idx="4294967295" type="subTitle"/>
          </p:nvPr>
        </p:nvSpPr>
        <p:spPr>
          <a:xfrm>
            <a:off x="844426" y="1736857"/>
            <a:ext cx="4515851" cy="19609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88900" lvl="0" marL="36195" marR="50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Char char="▹"/>
            </a:pPr>
            <a:r>
              <a:rPr b="0" i="0" lang="en-US" sz="14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Short sequences of DNA or RNA</a:t>
            </a:r>
            <a:endParaRPr/>
          </a:p>
          <a:p>
            <a:pPr indent="-88900" lvl="0" marL="36195" marR="508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Char char="▹"/>
            </a:pPr>
            <a:r>
              <a:rPr b="0" i="0" lang="en-US" sz="14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Typically less than 20bp</a:t>
            </a:r>
            <a:endParaRPr/>
          </a:p>
          <a:p>
            <a:pPr indent="-88900" lvl="0" marL="36195" marR="508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Char char="▹"/>
            </a:pPr>
            <a:r>
              <a:rPr b="0" i="0" lang="en-US" sz="14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Oligonucleotide of ‘k’ bases length is called k-mer. </a:t>
            </a:r>
            <a:endParaRPr/>
          </a:p>
          <a:p>
            <a:pPr indent="0" lvl="0" marL="36195" marR="508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None/>
            </a:pPr>
            <a:r>
              <a:t/>
            </a:r>
            <a:endParaRPr b="0" i="0" sz="1800" u="none" cap="none" strike="noStrike">
              <a:solidFill>
                <a:srgbClr val="41566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198" name="Google Shape;198;p18"/>
          <p:cNvGrpSpPr/>
          <p:nvPr/>
        </p:nvGrpSpPr>
        <p:grpSpPr>
          <a:xfrm>
            <a:off x="7841620" y="3181753"/>
            <a:ext cx="320398" cy="320377"/>
            <a:chOff x="1951075" y="2333250"/>
            <a:chExt cx="381200" cy="381175"/>
          </a:xfrm>
        </p:grpSpPr>
        <p:sp>
          <p:nvSpPr>
            <p:cNvPr id="199" name="Google Shape;199;p18"/>
            <p:cNvSpPr/>
            <p:nvPr/>
          </p:nvSpPr>
          <p:spPr>
            <a:xfrm>
              <a:off x="1951075" y="2333250"/>
              <a:ext cx="381200" cy="381175"/>
            </a:xfrm>
            <a:custGeom>
              <a:rect b="b" l="l" r="r" t="t"/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8"/>
            <p:cNvSpPr/>
            <p:nvPr/>
          </p:nvSpPr>
          <p:spPr>
            <a:xfrm>
              <a:off x="21976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8"/>
            <p:cNvSpPr/>
            <p:nvPr/>
          </p:nvSpPr>
          <p:spPr>
            <a:xfrm>
              <a:off x="20418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8"/>
            <p:cNvSpPr/>
            <p:nvPr/>
          </p:nvSpPr>
          <p:spPr>
            <a:xfrm>
              <a:off x="2041800" y="2584100"/>
              <a:ext cx="199750" cy="41425"/>
            </a:xfrm>
            <a:custGeom>
              <a:rect b="b" l="l" r="r" t="t"/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3" name="Google Shape;203;p18"/>
          <p:cNvGrpSpPr/>
          <p:nvPr/>
        </p:nvGrpSpPr>
        <p:grpSpPr>
          <a:xfrm>
            <a:off x="6134869" y="1247078"/>
            <a:ext cx="320377" cy="320377"/>
            <a:chOff x="1278900" y="2333250"/>
            <a:chExt cx="381175" cy="381175"/>
          </a:xfrm>
        </p:grpSpPr>
        <p:sp>
          <p:nvSpPr>
            <p:cNvPr id="204" name="Google Shape;204;p18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8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8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8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08" name="Google Shape;20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5397933" y="1397876"/>
            <a:ext cx="3809294" cy="21460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9"/>
          <p:cNvSpPr txBox="1"/>
          <p:nvPr>
            <p:ph idx="4294967295" type="ctrTitle"/>
          </p:nvPr>
        </p:nvSpPr>
        <p:spPr>
          <a:xfrm>
            <a:off x="739321" y="186400"/>
            <a:ext cx="7889671" cy="94014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5400"/>
              <a:buFont typeface="Dosis"/>
              <a:buNone/>
            </a:pPr>
            <a:r>
              <a:rPr b="0" i="0" lang="en-US" sz="5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rPr>
              <a:t>Denaturation and Annealing</a:t>
            </a:r>
            <a:endParaRPr b="0" i="0" sz="5400" u="none" cap="none" strike="noStrike">
              <a:solidFill>
                <a:srgbClr val="0DB7C4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14" name="Google Shape;214;p19"/>
          <p:cNvSpPr txBox="1"/>
          <p:nvPr>
            <p:ph idx="4294967295" type="subTitle"/>
          </p:nvPr>
        </p:nvSpPr>
        <p:spPr>
          <a:xfrm>
            <a:off x="4929351" y="1612463"/>
            <a:ext cx="3555780" cy="27434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None/>
            </a:pPr>
            <a:r>
              <a:rPr b="0" i="0" lang="en-US" sz="18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Denaturation</a:t>
            </a:r>
            <a:br>
              <a:rPr b="0" i="0" lang="en-US" sz="18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</a:br>
            <a:r>
              <a:rPr b="0" i="0" lang="en-US" sz="18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	- </a:t>
            </a:r>
            <a:r>
              <a:rPr b="0" i="0" lang="en-US" sz="14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Energy of heat pull apart two DNA 	    	    strands</a:t>
            </a:r>
            <a:br>
              <a:rPr b="0" i="0" lang="en-US" sz="18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</a:br>
            <a:r>
              <a:rPr b="0" i="0" lang="en-US" sz="18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	- </a:t>
            </a:r>
            <a:r>
              <a:rPr b="0" i="0" lang="en-US" sz="14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Happens at a critical temperature 	    	    denoted T</a:t>
            </a:r>
            <a:r>
              <a:rPr b="0" baseline="-25000" i="0" lang="en-US" sz="14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m</a:t>
            </a:r>
            <a:endParaRPr b="0" i="0" sz="1800" u="none" cap="none" strike="noStrike">
              <a:solidFill>
                <a:srgbClr val="415665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12065" marR="508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None/>
            </a:pPr>
            <a:r>
              <a:rPr b="0" i="0" lang="en-US" sz="18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Annealing</a:t>
            </a:r>
            <a:endParaRPr b="0" i="0" sz="1400" u="none" cap="none" strike="noStrike">
              <a:solidFill>
                <a:srgbClr val="415665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12065" marR="508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</a:pPr>
            <a:r>
              <a:rPr b="0" i="0" lang="en-US" sz="14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          - Decrease temperature, and strands are joined back together</a:t>
            </a:r>
            <a:endParaRPr/>
          </a:p>
          <a:p>
            <a:pPr indent="0" lvl="0" marL="12065" marR="508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</a:pPr>
            <a:r>
              <a:rPr b="0" i="0" lang="en-US" sz="14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          - Only complementary bases will bond 	</a:t>
            </a:r>
            <a:endParaRPr b="0" i="0" sz="1800" u="none" cap="none" strike="noStrike">
              <a:solidFill>
                <a:srgbClr val="41566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215" name="Google Shape;215;p19"/>
          <p:cNvGrpSpPr/>
          <p:nvPr/>
        </p:nvGrpSpPr>
        <p:grpSpPr>
          <a:xfrm>
            <a:off x="6134869" y="1247078"/>
            <a:ext cx="320377" cy="320377"/>
            <a:chOff x="1278900" y="2333250"/>
            <a:chExt cx="381175" cy="381175"/>
          </a:xfrm>
        </p:grpSpPr>
        <p:sp>
          <p:nvSpPr>
            <p:cNvPr id="216" name="Google Shape;216;p19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9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9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9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0" name="Google Shape;220;p19"/>
          <p:cNvSpPr/>
          <p:nvPr/>
        </p:nvSpPr>
        <p:spPr>
          <a:xfrm>
            <a:off x="944128" y="1491967"/>
            <a:ext cx="3803865" cy="289089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/>
          <p:nvPr>
            <p:ph type="title"/>
          </p:nvPr>
        </p:nvSpPr>
        <p:spPr>
          <a:xfrm>
            <a:off x="844425" y="5597"/>
            <a:ext cx="3552600" cy="1139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55" name="Google Shape;55;p2"/>
          <p:cNvSpPr txBox="1"/>
          <p:nvPr/>
        </p:nvSpPr>
        <p:spPr>
          <a:xfrm>
            <a:off x="2925575" y="1145596"/>
            <a:ext cx="4011251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DNA Sequencing</a:t>
            </a:r>
            <a:br>
              <a:rPr b="0" i="0" lang="en-US" sz="1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</a:br>
            <a:endParaRPr b="0" i="0" sz="1400" u="none" cap="none" strike="noStrike">
              <a:solidFill>
                <a:schemeClr val="dk2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First Gen Sequencing</a:t>
            </a:r>
            <a:br>
              <a:rPr b="0" i="0" lang="en-US" sz="1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</a:br>
            <a:r>
              <a:rPr b="0" i="0" lang="en-US" sz="1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	-Sanger Method (1977)</a:t>
            </a:r>
            <a:br>
              <a:rPr b="0" i="0" lang="en-US" sz="1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</a:br>
            <a:endParaRPr b="0" i="0" sz="1400" u="none" cap="none" strike="noStrike">
              <a:solidFill>
                <a:schemeClr val="dk2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Second / Next Gen Sequencing</a:t>
            </a:r>
            <a:br>
              <a:rPr b="0" i="0" lang="en-US" sz="1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</a:br>
            <a:r>
              <a:rPr b="0" i="0" lang="en-US" sz="1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	- 454/Roche (2005)</a:t>
            </a:r>
            <a:br>
              <a:rPr b="0" i="0" lang="en-US" sz="1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</a:br>
            <a:r>
              <a:rPr b="0" i="0" lang="en-US" sz="1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	- ABI SOLiD (2006)</a:t>
            </a:r>
            <a:br>
              <a:rPr b="0" i="0" lang="en-US" sz="1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</a:br>
            <a:r>
              <a:rPr b="0" i="0" lang="en-US" sz="1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	- Illumina/Solexa (2007)</a:t>
            </a:r>
            <a:br>
              <a:rPr b="0" i="0" lang="en-US" sz="1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</a:br>
            <a:endParaRPr b="0" i="0" sz="1400" u="none" cap="none" strike="noStrike">
              <a:solidFill>
                <a:schemeClr val="dk2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Third / Next-Next Gen Sequencing</a:t>
            </a:r>
            <a:br>
              <a:rPr b="0" i="0" lang="en-US" sz="1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</a:br>
            <a:r>
              <a:rPr b="0" i="0" lang="en-US" sz="1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	- Pacific Biosciences (PacBio)</a:t>
            </a:r>
            <a:br>
              <a:rPr b="0" i="0" lang="en-US" sz="1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</a:br>
            <a:r>
              <a:rPr b="0" i="0" lang="en-US" sz="1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	- Oxford Nanopore</a:t>
            </a:r>
            <a:br>
              <a:rPr b="0" i="0" lang="en-US" sz="1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</a:br>
            <a:endParaRPr b="0" i="0" sz="1400" u="none" cap="none" strike="noStrike">
              <a:solidFill>
                <a:schemeClr val="dk2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Miscellaneous Terms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osis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	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 txBox="1"/>
          <p:nvPr>
            <p:ph idx="4294967295" type="ctrTitle"/>
          </p:nvPr>
        </p:nvSpPr>
        <p:spPr>
          <a:xfrm>
            <a:off x="760341" y="211259"/>
            <a:ext cx="5840155" cy="96442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5400"/>
              <a:buFont typeface="Dosis"/>
              <a:buNone/>
            </a:pPr>
            <a:r>
              <a:rPr b="0" i="0" lang="en-US" sz="5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rPr>
              <a:t>Plasmid</a:t>
            </a:r>
            <a:endParaRPr b="0" i="0" sz="5400" u="none" cap="none" strike="noStrike">
              <a:solidFill>
                <a:srgbClr val="0DB7C4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26" name="Google Shape;226;p20"/>
          <p:cNvSpPr txBox="1"/>
          <p:nvPr>
            <p:ph idx="4294967295" type="subTitle"/>
          </p:nvPr>
        </p:nvSpPr>
        <p:spPr>
          <a:xfrm>
            <a:off x="799627" y="1067690"/>
            <a:ext cx="3969828" cy="36409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88900" lvl="0" marL="36195" marR="50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Char char="▹"/>
            </a:pPr>
            <a:r>
              <a:rPr b="0" i="0" lang="en-US" sz="14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Small, circular piece of DNA often found in bacteria.</a:t>
            </a:r>
            <a:endParaRPr/>
          </a:p>
          <a:p>
            <a:pPr indent="-88900" lvl="0" marL="36195" marR="508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Char char="▹"/>
            </a:pPr>
            <a:r>
              <a:rPr b="0" i="0" lang="en-US" sz="14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Sizes of 2.5-20 kb</a:t>
            </a:r>
            <a:endParaRPr/>
          </a:p>
          <a:p>
            <a:pPr indent="-88900" lvl="0" marL="36195" marR="508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Char char="▹"/>
            </a:pPr>
            <a:r>
              <a:rPr b="0" i="0" lang="en-US" sz="14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Plasmid using method -  </a:t>
            </a:r>
            <a:endParaRPr/>
          </a:p>
          <a:p>
            <a:pPr indent="0" lvl="0" marL="12065" marR="508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</a:pPr>
            <a:r>
              <a:rPr b="0" i="0" lang="en-US" sz="14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      * Isolate them in large quantities</a:t>
            </a:r>
            <a:endParaRPr b="0" i="0" sz="1400" u="none" cap="none" strike="noStrike">
              <a:solidFill>
                <a:srgbClr val="415665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12065" marR="508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</a:pPr>
            <a:r>
              <a:rPr b="0" i="0" lang="en-US" sz="14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      * Cut and splice them, adding whatever DNA needed</a:t>
            </a:r>
            <a:endParaRPr b="0" i="0" sz="1400" u="none" cap="none" strike="noStrike">
              <a:solidFill>
                <a:srgbClr val="415665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12065" marR="508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</a:pPr>
            <a:r>
              <a:rPr b="0" i="0" lang="en-US" sz="14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      * Put them back into bacteria, where they'll replicate along with the bacteria's own DNA</a:t>
            </a:r>
            <a:endParaRPr b="0" i="0" sz="1400" u="none" cap="none" strike="noStrike">
              <a:solidFill>
                <a:srgbClr val="415665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12065" marR="508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</a:pPr>
            <a:r>
              <a:rPr b="0" i="0" lang="en-US" sz="14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      * Isolate them again - getting billions of copies of whatever DNA was inserted into the plasmid</a:t>
            </a:r>
            <a:endParaRPr b="0" i="0" sz="1400" u="none" cap="none" strike="noStrike">
              <a:solidFill>
                <a:srgbClr val="41566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227" name="Google Shape;227;p20"/>
          <p:cNvGrpSpPr/>
          <p:nvPr/>
        </p:nvGrpSpPr>
        <p:grpSpPr>
          <a:xfrm>
            <a:off x="7841620" y="3181753"/>
            <a:ext cx="320398" cy="320377"/>
            <a:chOff x="1951075" y="2333250"/>
            <a:chExt cx="381200" cy="381175"/>
          </a:xfrm>
        </p:grpSpPr>
        <p:sp>
          <p:nvSpPr>
            <p:cNvPr id="228" name="Google Shape;228;p20"/>
            <p:cNvSpPr/>
            <p:nvPr/>
          </p:nvSpPr>
          <p:spPr>
            <a:xfrm>
              <a:off x="1951075" y="2333250"/>
              <a:ext cx="381200" cy="381175"/>
            </a:xfrm>
            <a:custGeom>
              <a:rect b="b" l="l" r="r" t="t"/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20"/>
            <p:cNvSpPr/>
            <p:nvPr/>
          </p:nvSpPr>
          <p:spPr>
            <a:xfrm>
              <a:off x="21976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0"/>
            <p:cNvSpPr/>
            <p:nvPr/>
          </p:nvSpPr>
          <p:spPr>
            <a:xfrm>
              <a:off x="20418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0"/>
            <p:cNvSpPr/>
            <p:nvPr/>
          </p:nvSpPr>
          <p:spPr>
            <a:xfrm>
              <a:off x="2041800" y="2584100"/>
              <a:ext cx="199750" cy="41425"/>
            </a:xfrm>
            <a:custGeom>
              <a:rect b="b" l="l" r="r" t="t"/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2" name="Google Shape;232;p20"/>
          <p:cNvGrpSpPr/>
          <p:nvPr/>
        </p:nvGrpSpPr>
        <p:grpSpPr>
          <a:xfrm>
            <a:off x="6134869" y="1247078"/>
            <a:ext cx="320377" cy="320377"/>
            <a:chOff x="1278900" y="2333250"/>
            <a:chExt cx="381175" cy="381175"/>
          </a:xfrm>
        </p:grpSpPr>
        <p:sp>
          <p:nvSpPr>
            <p:cNvPr id="233" name="Google Shape;233;p20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20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20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0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37" name="Google Shape;237;p20"/>
          <p:cNvPicPr preferRelativeResize="0"/>
          <p:nvPr/>
        </p:nvPicPr>
        <p:blipFill rotWithShape="1">
          <a:blip r:embed="rId3">
            <a:alphaModFix/>
          </a:blip>
          <a:srcRect b="10185" l="4716" r="10184" t="10027"/>
          <a:stretch/>
        </p:blipFill>
        <p:spPr>
          <a:xfrm>
            <a:off x="5192109" y="1519670"/>
            <a:ext cx="3720663" cy="2324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1"/>
          <p:cNvSpPr txBox="1"/>
          <p:nvPr>
            <p:ph idx="4294967295" type="ctrTitle"/>
          </p:nvPr>
        </p:nvSpPr>
        <p:spPr>
          <a:xfrm>
            <a:off x="739320" y="293179"/>
            <a:ext cx="7889671" cy="71611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4000"/>
              <a:buFont typeface="Dosis"/>
              <a:buNone/>
            </a:pPr>
            <a:r>
              <a:rPr b="0" i="0" lang="en-US" sz="40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rPr>
              <a:t>Bacterial Artificial Chromosome (BAC)</a:t>
            </a:r>
            <a:endParaRPr b="0" i="0" sz="4000" u="none" cap="none" strike="noStrike">
              <a:solidFill>
                <a:srgbClr val="0DB7C4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43" name="Google Shape;243;p21"/>
          <p:cNvSpPr txBox="1"/>
          <p:nvPr>
            <p:ph idx="4294967295" type="subTitle"/>
          </p:nvPr>
        </p:nvSpPr>
        <p:spPr>
          <a:xfrm>
            <a:off x="5002922" y="1795188"/>
            <a:ext cx="3804745" cy="20293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88900" lvl="0" marL="36195" marR="50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Char char="▹"/>
            </a:pPr>
            <a:r>
              <a:rPr b="0" i="0" lang="en-US" sz="14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Used like a plasmid</a:t>
            </a:r>
            <a:endParaRPr/>
          </a:p>
          <a:p>
            <a:pPr indent="-88900" lvl="0" marL="36195" marR="508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Char char="▹"/>
            </a:pPr>
            <a:r>
              <a:rPr b="0" i="0" lang="en-US" sz="14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BACs carry DNA from humans or mice or any other living being, and is inserted into a host bacterium for replication</a:t>
            </a:r>
            <a:endParaRPr/>
          </a:p>
          <a:p>
            <a:pPr indent="-88900" lvl="0" marL="36195" marR="508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Char char="▹"/>
            </a:pPr>
            <a:r>
              <a:rPr b="0" i="0" lang="en-US" sz="14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BAC is artificially constructed, unlike Plasmid</a:t>
            </a:r>
            <a:endParaRPr b="0" i="0" sz="1400" u="none" cap="none" strike="noStrike">
              <a:solidFill>
                <a:srgbClr val="41566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244" name="Google Shape;244;p21"/>
          <p:cNvGrpSpPr/>
          <p:nvPr/>
        </p:nvGrpSpPr>
        <p:grpSpPr>
          <a:xfrm>
            <a:off x="6134869" y="1247078"/>
            <a:ext cx="320377" cy="320377"/>
            <a:chOff x="1278900" y="2333250"/>
            <a:chExt cx="381175" cy="381175"/>
          </a:xfrm>
        </p:grpSpPr>
        <p:sp>
          <p:nvSpPr>
            <p:cNvPr id="245" name="Google Shape;245;p21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1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21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1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49" name="Google Shape;249;p21"/>
          <p:cNvPicPr preferRelativeResize="0"/>
          <p:nvPr/>
        </p:nvPicPr>
        <p:blipFill rotWithShape="1">
          <a:blip r:embed="rId3">
            <a:alphaModFix/>
          </a:blip>
          <a:srcRect b="21030" l="0" r="0" t="0"/>
          <a:stretch/>
        </p:blipFill>
        <p:spPr>
          <a:xfrm>
            <a:off x="977211" y="1894059"/>
            <a:ext cx="3847035" cy="21311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2"/>
          <p:cNvSpPr txBox="1"/>
          <p:nvPr>
            <p:ph idx="4294967295" type="ctrTitle"/>
          </p:nvPr>
        </p:nvSpPr>
        <p:spPr>
          <a:xfrm>
            <a:off x="760341" y="211259"/>
            <a:ext cx="5840155" cy="96442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5400"/>
              <a:buFont typeface="Dosis"/>
              <a:buNone/>
            </a:pPr>
            <a:r>
              <a:rPr b="0" i="0" lang="en-US" sz="5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rPr>
              <a:t>Cloning Vector</a:t>
            </a:r>
            <a:endParaRPr b="0" i="0" sz="5400" u="none" cap="none" strike="noStrike">
              <a:solidFill>
                <a:srgbClr val="0DB7C4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55" name="Google Shape;255;p22"/>
          <p:cNvSpPr txBox="1"/>
          <p:nvPr>
            <p:ph idx="4294967295" type="subTitle"/>
          </p:nvPr>
        </p:nvSpPr>
        <p:spPr>
          <a:xfrm>
            <a:off x="872044" y="1858202"/>
            <a:ext cx="3969828" cy="18962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88900" lvl="0" marL="36195" marR="50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Char char="▹"/>
            </a:pPr>
            <a:r>
              <a:rPr b="0" i="0" lang="en-US" sz="14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A cloning vector is a small piece of DNA, taken from a virus, a plasmid, or the cell of a higher organism, that can be stably maintained in an organism, and into which a foreign DNA fragment can be inserted for cloning purposes.</a:t>
            </a:r>
            <a:endParaRPr/>
          </a:p>
        </p:txBody>
      </p:sp>
      <p:grpSp>
        <p:nvGrpSpPr>
          <p:cNvPr id="256" name="Google Shape;256;p22"/>
          <p:cNvGrpSpPr/>
          <p:nvPr/>
        </p:nvGrpSpPr>
        <p:grpSpPr>
          <a:xfrm>
            <a:off x="7841620" y="3181753"/>
            <a:ext cx="320398" cy="320377"/>
            <a:chOff x="1951075" y="2333250"/>
            <a:chExt cx="381200" cy="381175"/>
          </a:xfrm>
        </p:grpSpPr>
        <p:sp>
          <p:nvSpPr>
            <p:cNvPr id="257" name="Google Shape;257;p22"/>
            <p:cNvSpPr/>
            <p:nvPr/>
          </p:nvSpPr>
          <p:spPr>
            <a:xfrm>
              <a:off x="1951075" y="2333250"/>
              <a:ext cx="381200" cy="381175"/>
            </a:xfrm>
            <a:custGeom>
              <a:rect b="b" l="l" r="r" t="t"/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22"/>
            <p:cNvSpPr/>
            <p:nvPr/>
          </p:nvSpPr>
          <p:spPr>
            <a:xfrm>
              <a:off x="21976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22"/>
            <p:cNvSpPr/>
            <p:nvPr/>
          </p:nvSpPr>
          <p:spPr>
            <a:xfrm>
              <a:off x="20418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22"/>
            <p:cNvSpPr/>
            <p:nvPr/>
          </p:nvSpPr>
          <p:spPr>
            <a:xfrm>
              <a:off x="2041800" y="2584100"/>
              <a:ext cx="199750" cy="41425"/>
            </a:xfrm>
            <a:custGeom>
              <a:rect b="b" l="l" r="r" t="t"/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1" name="Google Shape;261;p22"/>
          <p:cNvGrpSpPr/>
          <p:nvPr/>
        </p:nvGrpSpPr>
        <p:grpSpPr>
          <a:xfrm>
            <a:off x="6134869" y="1247078"/>
            <a:ext cx="320377" cy="320377"/>
            <a:chOff x="1278900" y="2333250"/>
            <a:chExt cx="381175" cy="381175"/>
          </a:xfrm>
        </p:grpSpPr>
        <p:sp>
          <p:nvSpPr>
            <p:cNvPr id="262" name="Google Shape;262;p22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22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2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2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66" name="Google Shape;26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59972" y="1509124"/>
            <a:ext cx="3320146" cy="2594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9D039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"/>
          <p:cNvSpPr txBox="1"/>
          <p:nvPr>
            <p:ph idx="4294967295" type="ctrTitle"/>
          </p:nvPr>
        </p:nvSpPr>
        <p:spPr>
          <a:xfrm>
            <a:off x="1284423" y="39342"/>
            <a:ext cx="7173899" cy="894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4800"/>
              <a:buFont typeface="Dosis"/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8%</a:t>
            </a:r>
            <a:endParaRPr b="0" i="0" sz="4800" u="none" cap="none" strike="noStrike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72" name="Google Shape;272;p23"/>
          <p:cNvSpPr txBox="1"/>
          <p:nvPr>
            <p:ph idx="4294967295" type="subTitle"/>
          </p:nvPr>
        </p:nvSpPr>
        <p:spPr>
          <a:xfrm>
            <a:off x="1284422" y="665100"/>
            <a:ext cx="7173899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Of Human DNA is made of Ancient Viruses</a:t>
            </a:r>
            <a:endParaRPr b="0" i="0" sz="24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3" name="Google Shape;273;p23"/>
          <p:cNvSpPr txBox="1"/>
          <p:nvPr>
            <p:ph idx="4294967295" type="ctrTitle"/>
          </p:nvPr>
        </p:nvSpPr>
        <p:spPr>
          <a:xfrm>
            <a:off x="1284415" y="2394814"/>
            <a:ext cx="7173899" cy="894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4800"/>
              <a:buFont typeface="Dosis"/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50 Years Time</a:t>
            </a:r>
            <a:endParaRPr b="0" i="0" sz="4800" u="none" cap="none" strike="noStrike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74" name="Google Shape;274;p23"/>
          <p:cNvSpPr txBox="1"/>
          <p:nvPr>
            <p:ph idx="4294967295" type="subTitle"/>
          </p:nvPr>
        </p:nvSpPr>
        <p:spPr>
          <a:xfrm>
            <a:off x="1284412" y="3010103"/>
            <a:ext cx="6335582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Type entire human genome at a speed of 60 wpm</a:t>
            </a:r>
            <a:endParaRPr b="0" i="0" sz="24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5" name="Google Shape;275;p23"/>
          <p:cNvSpPr txBox="1"/>
          <p:nvPr>
            <p:ph idx="4294967295" type="ctrTitle"/>
          </p:nvPr>
        </p:nvSpPr>
        <p:spPr>
          <a:xfrm>
            <a:off x="1284421" y="1091048"/>
            <a:ext cx="7173899" cy="894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4800"/>
              <a:buFont typeface="Dosis"/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700 Terabytes</a:t>
            </a:r>
            <a:endParaRPr b="0" i="0" sz="4800" u="none" cap="none" strike="noStrike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76" name="Google Shape;276;p23"/>
          <p:cNvSpPr txBox="1"/>
          <p:nvPr>
            <p:ph idx="4294967295" type="subTitle"/>
          </p:nvPr>
        </p:nvSpPr>
        <p:spPr>
          <a:xfrm>
            <a:off x="1284412" y="1816777"/>
            <a:ext cx="5263529" cy="6152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 can be stored in 1gm DNA</a:t>
            </a:r>
            <a:endParaRPr b="0" i="0" sz="24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7" name="Google Shape;277;p23"/>
          <p:cNvSpPr/>
          <p:nvPr/>
        </p:nvSpPr>
        <p:spPr>
          <a:xfrm>
            <a:off x="7023016" y="457950"/>
            <a:ext cx="2120984" cy="4361089"/>
          </a:xfrm>
          <a:custGeom>
            <a:rect b="b" l="l" r="r" t="t"/>
            <a:pathLst>
              <a:path extrusionOk="0" h="80215" w="39012">
                <a:moveTo>
                  <a:pt x="20115" y="366"/>
                </a:moveTo>
                <a:lnTo>
                  <a:pt x="20725" y="488"/>
                </a:lnTo>
                <a:lnTo>
                  <a:pt x="21274" y="731"/>
                </a:lnTo>
                <a:lnTo>
                  <a:pt x="21822" y="1036"/>
                </a:lnTo>
                <a:lnTo>
                  <a:pt x="22127" y="1219"/>
                </a:lnTo>
                <a:lnTo>
                  <a:pt x="22371" y="1524"/>
                </a:lnTo>
                <a:lnTo>
                  <a:pt x="22554" y="1768"/>
                </a:lnTo>
                <a:lnTo>
                  <a:pt x="22736" y="2072"/>
                </a:lnTo>
                <a:lnTo>
                  <a:pt x="23041" y="2743"/>
                </a:lnTo>
                <a:lnTo>
                  <a:pt x="23163" y="3413"/>
                </a:lnTo>
                <a:lnTo>
                  <a:pt x="23285" y="4206"/>
                </a:lnTo>
                <a:lnTo>
                  <a:pt x="23346" y="4998"/>
                </a:lnTo>
                <a:lnTo>
                  <a:pt x="23285" y="5791"/>
                </a:lnTo>
                <a:lnTo>
                  <a:pt x="23163" y="6583"/>
                </a:lnTo>
                <a:lnTo>
                  <a:pt x="22858" y="7924"/>
                </a:lnTo>
                <a:lnTo>
                  <a:pt x="22615" y="8533"/>
                </a:lnTo>
                <a:lnTo>
                  <a:pt x="22371" y="9204"/>
                </a:lnTo>
                <a:lnTo>
                  <a:pt x="22310" y="9326"/>
                </a:lnTo>
                <a:lnTo>
                  <a:pt x="22188" y="9509"/>
                </a:lnTo>
                <a:lnTo>
                  <a:pt x="21883" y="9752"/>
                </a:lnTo>
                <a:lnTo>
                  <a:pt x="21152" y="10179"/>
                </a:lnTo>
                <a:lnTo>
                  <a:pt x="20420" y="10606"/>
                </a:lnTo>
                <a:lnTo>
                  <a:pt x="19994" y="10789"/>
                </a:lnTo>
                <a:lnTo>
                  <a:pt x="19567" y="10850"/>
                </a:lnTo>
                <a:lnTo>
                  <a:pt x="19201" y="10850"/>
                </a:lnTo>
                <a:lnTo>
                  <a:pt x="18774" y="10667"/>
                </a:lnTo>
                <a:lnTo>
                  <a:pt x="17982" y="10240"/>
                </a:lnTo>
                <a:lnTo>
                  <a:pt x="17251" y="9813"/>
                </a:lnTo>
                <a:lnTo>
                  <a:pt x="16946" y="9570"/>
                </a:lnTo>
                <a:lnTo>
                  <a:pt x="16763" y="9387"/>
                </a:lnTo>
                <a:lnTo>
                  <a:pt x="16702" y="9265"/>
                </a:lnTo>
                <a:lnTo>
                  <a:pt x="16519" y="8777"/>
                </a:lnTo>
                <a:lnTo>
                  <a:pt x="16336" y="8351"/>
                </a:lnTo>
                <a:lnTo>
                  <a:pt x="16093" y="7497"/>
                </a:lnTo>
                <a:lnTo>
                  <a:pt x="15910" y="6705"/>
                </a:lnTo>
                <a:lnTo>
                  <a:pt x="15788" y="5912"/>
                </a:lnTo>
                <a:lnTo>
                  <a:pt x="15727" y="5120"/>
                </a:lnTo>
                <a:lnTo>
                  <a:pt x="15727" y="4328"/>
                </a:lnTo>
                <a:lnTo>
                  <a:pt x="15849" y="3474"/>
                </a:lnTo>
                <a:lnTo>
                  <a:pt x="15971" y="2804"/>
                </a:lnTo>
                <a:lnTo>
                  <a:pt x="16275" y="2194"/>
                </a:lnTo>
                <a:lnTo>
                  <a:pt x="16641" y="1585"/>
                </a:lnTo>
                <a:lnTo>
                  <a:pt x="16824" y="1341"/>
                </a:lnTo>
                <a:lnTo>
                  <a:pt x="17129" y="1097"/>
                </a:lnTo>
                <a:lnTo>
                  <a:pt x="17677" y="731"/>
                </a:lnTo>
                <a:lnTo>
                  <a:pt x="18226" y="549"/>
                </a:lnTo>
                <a:lnTo>
                  <a:pt x="18896" y="427"/>
                </a:lnTo>
                <a:lnTo>
                  <a:pt x="19506" y="366"/>
                </a:lnTo>
                <a:close/>
                <a:moveTo>
                  <a:pt x="27491" y="19566"/>
                </a:moveTo>
                <a:lnTo>
                  <a:pt x="27491" y="19566"/>
                </a:lnTo>
                <a:lnTo>
                  <a:pt x="27491" y="19566"/>
                </a:lnTo>
                <a:close/>
                <a:moveTo>
                  <a:pt x="19323" y="32732"/>
                </a:moveTo>
                <a:lnTo>
                  <a:pt x="19201" y="32854"/>
                </a:lnTo>
                <a:lnTo>
                  <a:pt x="19140" y="33037"/>
                </a:lnTo>
                <a:lnTo>
                  <a:pt x="19140" y="33219"/>
                </a:lnTo>
                <a:lnTo>
                  <a:pt x="19201" y="33341"/>
                </a:lnTo>
                <a:lnTo>
                  <a:pt x="19262" y="33463"/>
                </a:lnTo>
                <a:lnTo>
                  <a:pt x="19567" y="33463"/>
                </a:lnTo>
                <a:lnTo>
                  <a:pt x="19628" y="33341"/>
                </a:lnTo>
                <a:lnTo>
                  <a:pt x="19689" y="33280"/>
                </a:lnTo>
                <a:lnTo>
                  <a:pt x="19628" y="33097"/>
                </a:lnTo>
                <a:lnTo>
                  <a:pt x="19567" y="33280"/>
                </a:lnTo>
                <a:lnTo>
                  <a:pt x="19445" y="33280"/>
                </a:lnTo>
                <a:lnTo>
                  <a:pt x="19384" y="33097"/>
                </a:lnTo>
                <a:lnTo>
                  <a:pt x="19384" y="32915"/>
                </a:lnTo>
                <a:lnTo>
                  <a:pt x="19384" y="32854"/>
                </a:lnTo>
                <a:lnTo>
                  <a:pt x="19506" y="32793"/>
                </a:lnTo>
                <a:lnTo>
                  <a:pt x="19384" y="32732"/>
                </a:lnTo>
                <a:close/>
                <a:moveTo>
                  <a:pt x="5060" y="39437"/>
                </a:moveTo>
                <a:lnTo>
                  <a:pt x="4877" y="39619"/>
                </a:lnTo>
                <a:lnTo>
                  <a:pt x="4572" y="40046"/>
                </a:lnTo>
                <a:lnTo>
                  <a:pt x="4146" y="40412"/>
                </a:lnTo>
                <a:lnTo>
                  <a:pt x="3597" y="40717"/>
                </a:lnTo>
                <a:lnTo>
                  <a:pt x="3109" y="40960"/>
                </a:lnTo>
                <a:lnTo>
                  <a:pt x="3414" y="40960"/>
                </a:lnTo>
                <a:lnTo>
                  <a:pt x="3780" y="40899"/>
                </a:lnTo>
                <a:lnTo>
                  <a:pt x="4085" y="40778"/>
                </a:lnTo>
                <a:lnTo>
                  <a:pt x="4329" y="40534"/>
                </a:lnTo>
                <a:lnTo>
                  <a:pt x="4572" y="40290"/>
                </a:lnTo>
                <a:lnTo>
                  <a:pt x="4816" y="40046"/>
                </a:lnTo>
                <a:lnTo>
                  <a:pt x="4938" y="39741"/>
                </a:lnTo>
                <a:lnTo>
                  <a:pt x="5060" y="39437"/>
                </a:lnTo>
                <a:close/>
                <a:moveTo>
                  <a:pt x="34013" y="39437"/>
                </a:moveTo>
                <a:lnTo>
                  <a:pt x="34074" y="39741"/>
                </a:lnTo>
                <a:lnTo>
                  <a:pt x="34257" y="40046"/>
                </a:lnTo>
                <a:lnTo>
                  <a:pt x="34440" y="40290"/>
                </a:lnTo>
                <a:lnTo>
                  <a:pt x="34683" y="40534"/>
                </a:lnTo>
                <a:lnTo>
                  <a:pt x="34988" y="40778"/>
                </a:lnTo>
                <a:lnTo>
                  <a:pt x="35293" y="40899"/>
                </a:lnTo>
                <a:lnTo>
                  <a:pt x="35598" y="40960"/>
                </a:lnTo>
                <a:lnTo>
                  <a:pt x="35963" y="40960"/>
                </a:lnTo>
                <a:lnTo>
                  <a:pt x="35598" y="40839"/>
                </a:lnTo>
                <a:lnTo>
                  <a:pt x="35232" y="40656"/>
                </a:lnTo>
                <a:lnTo>
                  <a:pt x="35171" y="40595"/>
                </a:lnTo>
                <a:lnTo>
                  <a:pt x="34805" y="40351"/>
                </a:lnTo>
                <a:lnTo>
                  <a:pt x="34500" y="40046"/>
                </a:lnTo>
                <a:lnTo>
                  <a:pt x="34013" y="39437"/>
                </a:lnTo>
                <a:close/>
                <a:moveTo>
                  <a:pt x="20908" y="57905"/>
                </a:moveTo>
                <a:lnTo>
                  <a:pt x="20908" y="57905"/>
                </a:lnTo>
                <a:lnTo>
                  <a:pt x="20908" y="57905"/>
                </a:lnTo>
                <a:close/>
                <a:moveTo>
                  <a:pt x="15361" y="56138"/>
                </a:moveTo>
                <a:lnTo>
                  <a:pt x="15239" y="56442"/>
                </a:lnTo>
                <a:lnTo>
                  <a:pt x="15117" y="56747"/>
                </a:lnTo>
                <a:lnTo>
                  <a:pt x="15117" y="57052"/>
                </a:lnTo>
                <a:lnTo>
                  <a:pt x="15178" y="57418"/>
                </a:lnTo>
                <a:lnTo>
                  <a:pt x="15239" y="57722"/>
                </a:lnTo>
                <a:lnTo>
                  <a:pt x="15422" y="57966"/>
                </a:lnTo>
                <a:lnTo>
                  <a:pt x="15605" y="58210"/>
                </a:lnTo>
                <a:lnTo>
                  <a:pt x="15910" y="58454"/>
                </a:lnTo>
                <a:lnTo>
                  <a:pt x="16153" y="58576"/>
                </a:lnTo>
                <a:lnTo>
                  <a:pt x="16519" y="58698"/>
                </a:lnTo>
                <a:lnTo>
                  <a:pt x="16824" y="58698"/>
                </a:lnTo>
                <a:lnTo>
                  <a:pt x="17129" y="58637"/>
                </a:lnTo>
                <a:lnTo>
                  <a:pt x="17434" y="58576"/>
                </a:lnTo>
                <a:lnTo>
                  <a:pt x="17738" y="58393"/>
                </a:lnTo>
                <a:lnTo>
                  <a:pt x="17982" y="58210"/>
                </a:lnTo>
                <a:lnTo>
                  <a:pt x="18165" y="57905"/>
                </a:lnTo>
                <a:lnTo>
                  <a:pt x="17860" y="58149"/>
                </a:lnTo>
                <a:lnTo>
                  <a:pt x="17555" y="58332"/>
                </a:lnTo>
                <a:lnTo>
                  <a:pt x="17312" y="58454"/>
                </a:lnTo>
                <a:lnTo>
                  <a:pt x="17068" y="58515"/>
                </a:lnTo>
                <a:lnTo>
                  <a:pt x="16763" y="58515"/>
                </a:lnTo>
                <a:lnTo>
                  <a:pt x="16519" y="58454"/>
                </a:lnTo>
                <a:lnTo>
                  <a:pt x="16275" y="58393"/>
                </a:lnTo>
                <a:lnTo>
                  <a:pt x="16032" y="58271"/>
                </a:lnTo>
                <a:lnTo>
                  <a:pt x="15849" y="58088"/>
                </a:lnTo>
                <a:lnTo>
                  <a:pt x="15666" y="57905"/>
                </a:lnTo>
                <a:lnTo>
                  <a:pt x="15422" y="57540"/>
                </a:lnTo>
                <a:lnTo>
                  <a:pt x="15300" y="57052"/>
                </a:lnTo>
                <a:lnTo>
                  <a:pt x="15300" y="56625"/>
                </a:lnTo>
                <a:lnTo>
                  <a:pt x="15361" y="56138"/>
                </a:lnTo>
                <a:close/>
                <a:moveTo>
                  <a:pt x="23651" y="56138"/>
                </a:moveTo>
                <a:lnTo>
                  <a:pt x="23712" y="56442"/>
                </a:lnTo>
                <a:lnTo>
                  <a:pt x="23773" y="56747"/>
                </a:lnTo>
                <a:lnTo>
                  <a:pt x="23773" y="57052"/>
                </a:lnTo>
                <a:lnTo>
                  <a:pt x="23712" y="57357"/>
                </a:lnTo>
                <a:lnTo>
                  <a:pt x="23590" y="57601"/>
                </a:lnTo>
                <a:lnTo>
                  <a:pt x="23407" y="57905"/>
                </a:lnTo>
                <a:lnTo>
                  <a:pt x="23224" y="58088"/>
                </a:lnTo>
                <a:lnTo>
                  <a:pt x="22919" y="58271"/>
                </a:lnTo>
                <a:lnTo>
                  <a:pt x="22676" y="58393"/>
                </a:lnTo>
                <a:lnTo>
                  <a:pt x="22432" y="58454"/>
                </a:lnTo>
                <a:lnTo>
                  <a:pt x="22127" y="58515"/>
                </a:lnTo>
                <a:lnTo>
                  <a:pt x="21883" y="58454"/>
                </a:lnTo>
                <a:lnTo>
                  <a:pt x="21578" y="58393"/>
                </a:lnTo>
                <a:lnTo>
                  <a:pt x="21335" y="58271"/>
                </a:lnTo>
                <a:lnTo>
                  <a:pt x="21091" y="58088"/>
                </a:lnTo>
                <a:lnTo>
                  <a:pt x="20908" y="57905"/>
                </a:lnTo>
                <a:lnTo>
                  <a:pt x="21091" y="58210"/>
                </a:lnTo>
                <a:lnTo>
                  <a:pt x="21335" y="58393"/>
                </a:lnTo>
                <a:lnTo>
                  <a:pt x="21578" y="58576"/>
                </a:lnTo>
                <a:lnTo>
                  <a:pt x="21883" y="58637"/>
                </a:lnTo>
                <a:lnTo>
                  <a:pt x="22249" y="58698"/>
                </a:lnTo>
                <a:lnTo>
                  <a:pt x="22554" y="58698"/>
                </a:lnTo>
                <a:lnTo>
                  <a:pt x="22858" y="58576"/>
                </a:lnTo>
                <a:lnTo>
                  <a:pt x="23163" y="58454"/>
                </a:lnTo>
                <a:lnTo>
                  <a:pt x="23407" y="58210"/>
                </a:lnTo>
                <a:lnTo>
                  <a:pt x="23590" y="57966"/>
                </a:lnTo>
                <a:lnTo>
                  <a:pt x="23773" y="57722"/>
                </a:lnTo>
                <a:lnTo>
                  <a:pt x="23895" y="57357"/>
                </a:lnTo>
                <a:lnTo>
                  <a:pt x="23895" y="57052"/>
                </a:lnTo>
                <a:lnTo>
                  <a:pt x="23895" y="56747"/>
                </a:lnTo>
                <a:lnTo>
                  <a:pt x="23834" y="56442"/>
                </a:lnTo>
                <a:lnTo>
                  <a:pt x="23651" y="56138"/>
                </a:lnTo>
                <a:close/>
                <a:moveTo>
                  <a:pt x="19506" y="53273"/>
                </a:moveTo>
                <a:lnTo>
                  <a:pt x="19628" y="54309"/>
                </a:lnTo>
                <a:lnTo>
                  <a:pt x="19689" y="54858"/>
                </a:lnTo>
                <a:lnTo>
                  <a:pt x="19689" y="55406"/>
                </a:lnTo>
                <a:lnTo>
                  <a:pt x="19567" y="56442"/>
                </a:lnTo>
                <a:lnTo>
                  <a:pt x="19567" y="56930"/>
                </a:lnTo>
                <a:lnTo>
                  <a:pt x="19628" y="57418"/>
                </a:lnTo>
                <a:lnTo>
                  <a:pt x="19689" y="57844"/>
                </a:lnTo>
                <a:lnTo>
                  <a:pt x="19872" y="58210"/>
                </a:lnTo>
                <a:lnTo>
                  <a:pt x="19933" y="58454"/>
                </a:lnTo>
                <a:lnTo>
                  <a:pt x="19933" y="58698"/>
                </a:lnTo>
                <a:lnTo>
                  <a:pt x="19933" y="59246"/>
                </a:lnTo>
                <a:lnTo>
                  <a:pt x="19872" y="60283"/>
                </a:lnTo>
                <a:lnTo>
                  <a:pt x="19750" y="61319"/>
                </a:lnTo>
                <a:lnTo>
                  <a:pt x="19689" y="62843"/>
                </a:lnTo>
                <a:lnTo>
                  <a:pt x="19628" y="64305"/>
                </a:lnTo>
                <a:lnTo>
                  <a:pt x="19628" y="65281"/>
                </a:lnTo>
                <a:lnTo>
                  <a:pt x="19628" y="66195"/>
                </a:lnTo>
                <a:lnTo>
                  <a:pt x="19750" y="68267"/>
                </a:lnTo>
                <a:lnTo>
                  <a:pt x="19811" y="69486"/>
                </a:lnTo>
                <a:lnTo>
                  <a:pt x="19750" y="70645"/>
                </a:lnTo>
                <a:lnTo>
                  <a:pt x="19506" y="73022"/>
                </a:lnTo>
                <a:lnTo>
                  <a:pt x="19323" y="70888"/>
                </a:lnTo>
                <a:lnTo>
                  <a:pt x="19262" y="69791"/>
                </a:lnTo>
                <a:lnTo>
                  <a:pt x="19262" y="68694"/>
                </a:lnTo>
                <a:lnTo>
                  <a:pt x="19323" y="67658"/>
                </a:lnTo>
                <a:lnTo>
                  <a:pt x="19384" y="66561"/>
                </a:lnTo>
                <a:lnTo>
                  <a:pt x="19445" y="65464"/>
                </a:lnTo>
                <a:lnTo>
                  <a:pt x="19445" y="64366"/>
                </a:lnTo>
                <a:lnTo>
                  <a:pt x="19384" y="62599"/>
                </a:lnTo>
                <a:lnTo>
                  <a:pt x="19323" y="61745"/>
                </a:lnTo>
                <a:lnTo>
                  <a:pt x="19262" y="60831"/>
                </a:lnTo>
                <a:lnTo>
                  <a:pt x="19140" y="59612"/>
                </a:lnTo>
                <a:lnTo>
                  <a:pt x="19079" y="59002"/>
                </a:lnTo>
                <a:lnTo>
                  <a:pt x="19079" y="58698"/>
                </a:lnTo>
                <a:lnTo>
                  <a:pt x="19140" y="58393"/>
                </a:lnTo>
                <a:lnTo>
                  <a:pt x="19262" y="57844"/>
                </a:lnTo>
                <a:lnTo>
                  <a:pt x="19445" y="57235"/>
                </a:lnTo>
                <a:lnTo>
                  <a:pt x="19445" y="56625"/>
                </a:lnTo>
                <a:lnTo>
                  <a:pt x="19445" y="56016"/>
                </a:lnTo>
                <a:lnTo>
                  <a:pt x="19384" y="55345"/>
                </a:lnTo>
                <a:lnTo>
                  <a:pt x="19384" y="54614"/>
                </a:lnTo>
                <a:lnTo>
                  <a:pt x="19506" y="53273"/>
                </a:lnTo>
                <a:close/>
                <a:moveTo>
                  <a:pt x="21883" y="10118"/>
                </a:moveTo>
                <a:lnTo>
                  <a:pt x="22066" y="12191"/>
                </a:lnTo>
                <a:lnTo>
                  <a:pt x="22066" y="12313"/>
                </a:lnTo>
                <a:lnTo>
                  <a:pt x="22127" y="12434"/>
                </a:lnTo>
                <a:lnTo>
                  <a:pt x="22371" y="12617"/>
                </a:lnTo>
                <a:lnTo>
                  <a:pt x="22676" y="12739"/>
                </a:lnTo>
                <a:lnTo>
                  <a:pt x="23224" y="13105"/>
                </a:lnTo>
                <a:lnTo>
                  <a:pt x="24321" y="13836"/>
                </a:lnTo>
                <a:lnTo>
                  <a:pt x="22493" y="14141"/>
                </a:lnTo>
                <a:lnTo>
                  <a:pt x="22493" y="14141"/>
                </a:lnTo>
                <a:lnTo>
                  <a:pt x="24138" y="14080"/>
                </a:lnTo>
                <a:lnTo>
                  <a:pt x="25784" y="14080"/>
                </a:lnTo>
                <a:lnTo>
                  <a:pt x="26637" y="14141"/>
                </a:lnTo>
                <a:lnTo>
                  <a:pt x="27491" y="14324"/>
                </a:lnTo>
                <a:lnTo>
                  <a:pt x="27918" y="14446"/>
                </a:lnTo>
                <a:lnTo>
                  <a:pt x="28344" y="14629"/>
                </a:lnTo>
                <a:lnTo>
                  <a:pt x="28710" y="14812"/>
                </a:lnTo>
                <a:lnTo>
                  <a:pt x="29076" y="15055"/>
                </a:lnTo>
                <a:lnTo>
                  <a:pt x="29319" y="15421"/>
                </a:lnTo>
                <a:lnTo>
                  <a:pt x="29624" y="15787"/>
                </a:lnTo>
                <a:lnTo>
                  <a:pt x="30051" y="16518"/>
                </a:lnTo>
                <a:lnTo>
                  <a:pt x="30417" y="17311"/>
                </a:lnTo>
                <a:lnTo>
                  <a:pt x="30539" y="17676"/>
                </a:lnTo>
                <a:lnTo>
                  <a:pt x="30599" y="18103"/>
                </a:lnTo>
                <a:lnTo>
                  <a:pt x="30660" y="19017"/>
                </a:lnTo>
                <a:lnTo>
                  <a:pt x="30660" y="19932"/>
                </a:lnTo>
                <a:lnTo>
                  <a:pt x="30599" y="20846"/>
                </a:lnTo>
                <a:lnTo>
                  <a:pt x="30599" y="21151"/>
                </a:lnTo>
                <a:lnTo>
                  <a:pt x="30660" y="21455"/>
                </a:lnTo>
                <a:lnTo>
                  <a:pt x="31026" y="23345"/>
                </a:lnTo>
                <a:lnTo>
                  <a:pt x="31270" y="25235"/>
                </a:lnTo>
                <a:lnTo>
                  <a:pt x="31331" y="26149"/>
                </a:lnTo>
                <a:lnTo>
                  <a:pt x="31331" y="27063"/>
                </a:lnTo>
                <a:lnTo>
                  <a:pt x="31392" y="27429"/>
                </a:lnTo>
                <a:lnTo>
                  <a:pt x="31514" y="27795"/>
                </a:lnTo>
                <a:lnTo>
                  <a:pt x="31697" y="28160"/>
                </a:lnTo>
                <a:lnTo>
                  <a:pt x="31879" y="28465"/>
                </a:lnTo>
                <a:lnTo>
                  <a:pt x="32123" y="28770"/>
                </a:lnTo>
                <a:lnTo>
                  <a:pt x="32306" y="29136"/>
                </a:lnTo>
                <a:lnTo>
                  <a:pt x="32611" y="29928"/>
                </a:lnTo>
                <a:lnTo>
                  <a:pt x="32916" y="30781"/>
                </a:lnTo>
                <a:lnTo>
                  <a:pt x="33220" y="31696"/>
                </a:lnTo>
                <a:lnTo>
                  <a:pt x="33342" y="32366"/>
                </a:lnTo>
                <a:lnTo>
                  <a:pt x="33525" y="33097"/>
                </a:lnTo>
                <a:lnTo>
                  <a:pt x="33708" y="34499"/>
                </a:lnTo>
                <a:lnTo>
                  <a:pt x="33830" y="35536"/>
                </a:lnTo>
                <a:lnTo>
                  <a:pt x="34074" y="36511"/>
                </a:lnTo>
                <a:lnTo>
                  <a:pt x="34379" y="37547"/>
                </a:lnTo>
                <a:lnTo>
                  <a:pt x="34805" y="38461"/>
                </a:lnTo>
                <a:lnTo>
                  <a:pt x="34440" y="38522"/>
                </a:lnTo>
                <a:lnTo>
                  <a:pt x="34257" y="38644"/>
                </a:lnTo>
                <a:lnTo>
                  <a:pt x="34196" y="38705"/>
                </a:lnTo>
                <a:lnTo>
                  <a:pt x="34135" y="38827"/>
                </a:lnTo>
                <a:lnTo>
                  <a:pt x="34257" y="38888"/>
                </a:lnTo>
                <a:lnTo>
                  <a:pt x="34500" y="38827"/>
                </a:lnTo>
                <a:lnTo>
                  <a:pt x="34927" y="38705"/>
                </a:lnTo>
                <a:lnTo>
                  <a:pt x="35354" y="38705"/>
                </a:lnTo>
                <a:lnTo>
                  <a:pt x="35720" y="38766"/>
                </a:lnTo>
                <a:lnTo>
                  <a:pt x="36085" y="39010"/>
                </a:lnTo>
                <a:lnTo>
                  <a:pt x="36512" y="39376"/>
                </a:lnTo>
                <a:lnTo>
                  <a:pt x="36878" y="39802"/>
                </a:lnTo>
                <a:lnTo>
                  <a:pt x="37609" y="40717"/>
                </a:lnTo>
                <a:lnTo>
                  <a:pt x="37975" y="41143"/>
                </a:lnTo>
                <a:lnTo>
                  <a:pt x="38402" y="41509"/>
                </a:lnTo>
                <a:lnTo>
                  <a:pt x="38706" y="41753"/>
                </a:lnTo>
                <a:lnTo>
                  <a:pt x="38767" y="41814"/>
                </a:lnTo>
                <a:lnTo>
                  <a:pt x="38767" y="41875"/>
                </a:lnTo>
                <a:lnTo>
                  <a:pt x="38767" y="41936"/>
                </a:lnTo>
                <a:lnTo>
                  <a:pt x="38645" y="41997"/>
                </a:lnTo>
                <a:lnTo>
                  <a:pt x="38280" y="41997"/>
                </a:lnTo>
                <a:lnTo>
                  <a:pt x="37914" y="41875"/>
                </a:lnTo>
                <a:lnTo>
                  <a:pt x="37609" y="41753"/>
                </a:lnTo>
                <a:lnTo>
                  <a:pt x="37426" y="41570"/>
                </a:lnTo>
                <a:lnTo>
                  <a:pt x="37000" y="41204"/>
                </a:lnTo>
                <a:lnTo>
                  <a:pt x="36878" y="41082"/>
                </a:lnTo>
                <a:lnTo>
                  <a:pt x="36634" y="41021"/>
                </a:lnTo>
                <a:lnTo>
                  <a:pt x="36451" y="40960"/>
                </a:lnTo>
                <a:lnTo>
                  <a:pt x="36390" y="41021"/>
                </a:lnTo>
                <a:lnTo>
                  <a:pt x="36390" y="41143"/>
                </a:lnTo>
                <a:lnTo>
                  <a:pt x="36390" y="41326"/>
                </a:lnTo>
                <a:lnTo>
                  <a:pt x="36451" y="41570"/>
                </a:lnTo>
                <a:lnTo>
                  <a:pt x="36695" y="42119"/>
                </a:lnTo>
                <a:lnTo>
                  <a:pt x="37000" y="42667"/>
                </a:lnTo>
                <a:lnTo>
                  <a:pt x="37609" y="43764"/>
                </a:lnTo>
                <a:lnTo>
                  <a:pt x="37792" y="44069"/>
                </a:lnTo>
                <a:lnTo>
                  <a:pt x="37914" y="44191"/>
                </a:lnTo>
                <a:lnTo>
                  <a:pt x="37914" y="44374"/>
                </a:lnTo>
                <a:lnTo>
                  <a:pt x="37914" y="44496"/>
                </a:lnTo>
                <a:lnTo>
                  <a:pt x="37853" y="44557"/>
                </a:lnTo>
                <a:lnTo>
                  <a:pt x="37792" y="44557"/>
                </a:lnTo>
                <a:lnTo>
                  <a:pt x="37670" y="44496"/>
                </a:lnTo>
                <a:lnTo>
                  <a:pt x="37487" y="44374"/>
                </a:lnTo>
                <a:lnTo>
                  <a:pt x="37365" y="44252"/>
                </a:lnTo>
                <a:lnTo>
                  <a:pt x="36817" y="43399"/>
                </a:lnTo>
                <a:lnTo>
                  <a:pt x="36512" y="42972"/>
                </a:lnTo>
                <a:lnTo>
                  <a:pt x="36207" y="42606"/>
                </a:lnTo>
                <a:lnTo>
                  <a:pt x="36024" y="42545"/>
                </a:lnTo>
                <a:lnTo>
                  <a:pt x="35902" y="42484"/>
                </a:lnTo>
                <a:lnTo>
                  <a:pt x="35781" y="42606"/>
                </a:lnTo>
                <a:lnTo>
                  <a:pt x="35720" y="42789"/>
                </a:lnTo>
                <a:lnTo>
                  <a:pt x="35781" y="43094"/>
                </a:lnTo>
                <a:lnTo>
                  <a:pt x="35841" y="43399"/>
                </a:lnTo>
                <a:lnTo>
                  <a:pt x="36268" y="44496"/>
                </a:lnTo>
                <a:lnTo>
                  <a:pt x="36390" y="44861"/>
                </a:lnTo>
                <a:lnTo>
                  <a:pt x="36512" y="45288"/>
                </a:lnTo>
                <a:lnTo>
                  <a:pt x="36512" y="45471"/>
                </a:lnTo>
                <a:lnTo>
                  <a:pt x="36451" y="45593"/>
                </a:lnTo>
                <a:lnTo>
                  <a:pt x="36390" y="45654"/>
                </a:lnTo>
                <a:lnTo>
                  <a:pt x="36329" y="45715"/>
                </a:lnTo>
                <a:lnTo>
                  <a:pt x="36268" y="45654"/>
                </a:lnTo>
                <a:lnTo>
                  <a:pt x="36207" y="45593"/>
                </a:lnTo>
                <a:lnTo>
                  <a:pt x="36085" y="45410"/>
                </a:lnTo>
                <a:lnTo>
                  <a:pt x="35963" y="45166"/>
                </a:lnTo>
                <a:lnTo>
                  <a:pt x="35781" y="44739"/>
                </a:lnTo>
                <a:lnTo>
                  <a:pt x="35354" y="43642"/>
                </a:lnTo>
                <a:lnTo>
                  <a:pt x="35232" y="43216"/>
                </a:lnTo>
                <a:lnTo>
                  <a:pt x="35110" y="42972"/>
                </a:lnTo>
                <a:lnTo>
                  <a:pt x="35049" y="42911"/>
                </a:lnTo>
                <a:lnTo>
                  <a:pt x="34866" y="42911"/>
                </a:lnTo>
                <a:lnTo>
                  <a:pt x="34805" y="42972"/>
                </a:lnTo>
                <a:lnTo>
                  <a:pt x="34744" y="43216"/>
                </a:lnTo>
                <a:lnTo>
                  <a:pt x="34744" y="43642"/>
                </a:lnTo>
                <a:lnTo>
                  <a:pt x="34805" y="44739"/>
                </a:lnTo>
                <a:lnTo>
                  <a:pt x="34866" y="45166"/>
                </a:lnTo>
                <a:lnTo>
                  <a:pt x="34805" y="45410"/>
                </a:lnTo>
                <a:lnTo>
                  <a:pt x="34744" y="45593"/>
                </a:lnTo>
                <a:lnTo>
                  <a:pt x="34622" y="45654"/>
                </a:lnTo>
                <a:lnTo>
                  <a:pt x="34561" y="45593"/>
                </a:lnTo>
                <a:lnTo>
                  <a:pt x="34440" y="45349"/>
                </a:lnTo>
                <a:lnTo>
                  <a:pt x="34379" y="44800"/>
                </a:lnTo>
                <a:lnTo>
                  <a:pt x="34318" y="44130"/>
                </a:lnTo>
                <a:lnTo>
                  <a:pt x="34318" y="43825"/>
                </a:lnTo>
                <a:lnTo>
                  <a:pt x="34196" y="43338"/>
                </a:lnTo>
                <a:lnTo>
                  <a:pt x="34135" y="43094"/>
                </a:lnTo>
                <a:lnTo>
                  <a:pt x="34074" y="42911"/>
                </a:lnTo>
                <a:lnTo>
                  <a:pt x="33891" y="42850"/>
                </a:lnTo>
                <a:lnTo>
                  <a:pt x="33769" y="42911"/>
                </a:lnTo>
                <a:lnTo>
                  <a:pt x="33647" y="42972"/>
                </a:lnTo>
                <a:lnTo>
                  <a:pt x="33647" y="43094"/>
                </a:lnTo>
                <a:lnTo>
                  <a:pt x="33586" y="43338"/>
                </a:lnTo>
                <a:lnTo>
                  <a:pt x="33647" y="43825"/>
                </a:lnTo>
                <a:lnTo>
                  <a:pt x="33647" y="44252"/>
                </a:lnTo>
                <a:lnTo>
                  <a:pt x="33647" y="44618"/>
                </a:lnTo>
                <a:lnTo>
                  <a:pt x="33647" y="44800"/>
                </a:lnTo>
                <a:lnTo>
                  <a:pt x="33586" y="44983"/>
                </a:lnTo>
                <a:lnTo>
                  <a:pt x="33525" y="45044"/>
                </a:lnTo>
                <a:lnTo>
                  <a:pt x="33464" y="44983"/>
                </a:lnTo>
                <a:lnTo>
                  <a:pt x="33403" y="44922"/>
                </a:lnTo>
                <a:lnTo>
                  <a:pt x="33281" y="44679"/>
                </a:lnTo>
                <a:lnTo>
                  <a:pt x="33281" y="44435"/>
                </a:lnTo>
                <a:lnTo>
                  <a:pt x="33220" y="43886"/>
                </a:lnTo>
                <a:lnTo>
                  <a:pt x="33099" y="42667"/>
                </a:lnTo>
                <a:lnTo>
                  <a:pt x="33099" y="42423"/>
                </a:lnTo>
                <a:lnTo>
                  <a:pt x="33038" y="42240"/>
                </a:lnTo>
                <a:lnTo>
                  <a:pt x="32794" y="41509"/>
                </a:lnTo>
                <a:lnTo>
                  <a:pt x="32550" y="40717"/>
                </a:lnTo>
                <a:lnTo>
                  <a:pt x="32489" y="40412"/>
                </a:lnTo>
                <a:lnTo>
                  <a:pt x="32489" y="40046"/>
                </a:lnTo>
                <a:lnTo>
                  <a:pt x="32489" y="39863"/>
                </a:lnTo>
                <a:lnTo>
                  <a:pt x="32550" y="39741"/>
                </a:lnTo>
                <a:lnTo>
                  <a:pt x="32672" y="39619"/>
                </a:lnTo>
                <a:lnTo>
                  <a:pt x="32794" y="39498"/>
                </a:lnTo>
                <a:lnTo>
                  <a:pt x="32916" y="39437"/>
                </a:lnTo>
                <a:lnTo>
                  <a:pt x="32916" y="39376"/>
                </a:lnTo>
                <a:lnTo>
                  <a:pt x="32916" y="39315"/>
                </a:lnTo>
                <a:lnTo>
                  <a:pt x="32794" y="39254"/>
                </a:lnTo>
                <a:lnTo>
                  <a:pt x="32672" y="39254"/>
                </a:lnTo>
                <a:lnTo>
                  <a:pt x="32489" y="39376"/>
                </a:lnTo>
                <a:lnTo>
                  <a:pt x="32123" y="38400"/>
                </a:lnTo>
                <a:lnTo>
                  <a:pt x="31697" y="37364"/>
                </a:lnTo>
                <a:lnTo>
                  <a:pt x="30721" y="35414"/>
                </a:lnTo>
                <a:lnTo>
                  <a:pt x="29807" y="33463"/>
                </a:lnTo>
                <a:lnTo>
                  <a:pt x="29380" y="32488"/>
                </a:lnTo>
                <a:lnTo>
                  <a:pt x="29015" y="31452"/>
                </a:lnTo>
                <a:lnTo>
                  <a:pt x="28710" y="30355"/>
                </a:lnTo>
                <a:lnTo>
                  <a:pt x="28466" y="29257"/>
                </a:lnTo>
                <a:lnTo>
                  <a:pt x="28161" y="28160"/>
                </a:lnTo>
                <a:lnTo>
                  <a:pt x="27796" y="27063"/>
                </a:lnTo>
                <a:lnTo>
                  <a:pt x="27064" y="25356"/>
                </a:lnTo>
                <a:lnTo>
                  <a:pt x="27064" y="25174"/>
                </a:lnTo>
                <a:lnTo>
                  <a:pt x="27064" y="24991"/>
                </a:lnTo>
                <a:lnTo>
                  <a:pt x="27125" y="24747"/>
                </a:lnTo>
                <a:lnTo>
                  <a:pt x="27247" y="24625"/>
                </a:lnTo>
                <a:lnTo>
                  <a:pt x="27369" y="24503"/>
                </a:lnTo>
                <a:lnTo>
                  <a:pt x="27552" y="24259"/>
                </a:lnTo>
                <a:lnTo>
                  <a:pt x="27674" y="23955"/>
                </a:lnTo>
                <a:lnTo>
                  <a:pt x="27796" y="23345"/>
                </a:lnTo>
                <a:lnTo>
                  <a:pt x="27857" y="22735"/>
                </a:lnTo>
                <a:lnTo>
                  <a:pt x="27857" y="22126"/>
                </a:lnTo>
                <a:lnTo>
                  <a:pt x="27735" y="21455"/>
                </a:lnTo>
                <a:lnTo>
                  <a:pt x="27613" y="20846"/>
                </a:lnTo>
                <a:lnTo>
                  <a:pt x="27491" y="20541"/>
                </a:lnTo>
                <a:lnTo>
                  <a:pt x="27430" y="20236"/>
                </a:lnTo>
                <a:lnTo>
                  <a:pt x="27491" y="19566"/>
                </a:lnTo>
                <a:lnTo>
                  <a:pt x="27369" y="20175"/>
                </a:lnTo>
                <a:lnTo>
                  <a:pt x="27369" y="20358"/>
                </a:lnTo>
                <a:lnTo>
                  <a:pt x="27430" y="20602"/>
                </a:lnTo>
                <a:lnTo>
                  <a:pt x="27491" y="21212"/>
                </a:lnTo>
                <a:lnTo>
                  <a:pt x="27552" y="21821"/>
                </a:lnTo>
                <a:lnTo>
                  <a:pt x="27613" y="22370"/>
                </a:lnTo>
                <a:lnTo>
                  <a:pt x="27552" y="22979"/>
                </a:lnTo>
                <a:lnTo>
                  <a:pt x="27430" y="23589"/>
                </a:lnTo>
                <a:lnTo>
                  <a:pt x="27369" y="23833"/>
                </a:lnTo>
                <a:lnTo>
                  <a:pt x="27186" y="24076"/>
                </a:lnTo>
                <a:lnTo>
                  <a:pt x="27064" y="24320"/>
                </a:lnTo>
                <a:lnTo>
                  <a:pt x="26820" y="24503"/>
                </a:lnTo>
                <a:lnTo>
                  <a:pt x="26637" y="24686"/>
                </a:lnTo>
                <a:lnTo>
                  <a:pt x="26394" y="24808"/>
                </a:lnTo>
                <a:lnTo>
                  <a:pt x="25845" y="24991"/>
                </a:lnTo>
                <a:lnTo>
                  <a:pt x="25297" y="25052"/>
                </a:lnTo>
                <a:lnTo>
                  <a:pt x="24016" y="25235"/>
                </a:lnTo>
                <a:lnTo>
                  <a:pt x="23468" y="25295"/>
                </a:lnTo>
                <a:lnTo>
                  <a:pt x="22797" y="25295"/>
                </a:lnTo>
                <a:lnTo>
                  <a:pt x="22676" y="25235"/>
                </a:lnTo>
                <a:lnTo>
                  <a:pt x="22493" y="25174"/>
                </a:lnTo>
                <a:lnTo>
                  <a:pt x="22249" y="24991"/>
                </a:lnTo>
                <a:lnTo>
                  <a:pt x="21639" y="24625"/>
                </a:lnTo>
                <a:lnTo>
                  <a:pt x="20359" y="23894"/>
                </a:lnTo>
                <a:lnTo>
                  <a:pt x="21883" y="24991"/>
                </a:lnTo>
                <a:lnTo>
                  <a:pt x="22249" y="25295"/>
                </a:lnTo>
                <a:lnTo>
                  <a:pt x="22432" y="25417"/>
                </a:lnTo>
                <a:lnTo>
                  <a:pt x="22676" y="25539"/>
                </a:lnTo>
                <a:lnTo>
                  <a:pt x="22797" y="25600"/>
                </a:lnTo>
                <a:lnTo>
                  <a:pt x="23346" y="25600"/>
                </a:lnTo>
                <a:lnTo>
                  <a:pt x="24260" y="25539"/>
                </a:lnTo>
                <a:lnTo>
                  <a:pt x="25175" y="25417"/>
                </a:lnTo>
                <a:lnTo>
                  <a:pt x="26028" y="25295"/>
                </a:lnTo>
                <a:lnTo>
                  <a:pt x="26455" y="25174"/>
                </a:lnTo>
                <a:lnTo>
                  <a:pt x="26820" y="24991"/>
                </a:lnTo>
                <a:lnTo>
                  <a:pt x="26698" y="25539"/>
                </a:lnTo>
                <a:lnTo>
                  <a:pt x="25845" y="28099"/>
                </a:lnTo>
                <a:lnTo>
                  <a:pt x="25784" y="28282"/>
                </a:lnTo>
                <a:lnTo>
                  <a:pt x="25723" y="28709"/>
                </a:lnTo>
                <a:lnTo>
                  <a:pt x="25784" y="30416"/>
                </a:lnTo>
                <a:lnTo>
                  <a:pt x="25784" y="32610"/>
                </a:lnTo>
                <a:lnTo>
                  <a:pt x="25784" y="32976"/>
                </a:lnTo>
                <a:lnTo>
                  <a:pt x="25723" y="33280"/>
                </a:lnTo>
                <a:lnTo>
                  <a:pt x="25723" y="33585"/>
                </a:lnTo>
                <a:lnTo>
                  <a:pt x="25723" y="33890"/>
                </a:lnTo>
                <a:lnTo>
                  <a:pt x="25845" y="34195"/>
                </a:lnTo>
                <a:lnTo>
                  <a:pt x="26028" y="35109"/>
                </a:lnTo>
                <a:lnTo>
                  <a:pt x="26333" y="36877"/>
                </a:lnTo>
                <a:lnTo>
                  <a:pt x="26455" y="37730"/>
                </a:lnTo>
                <a:lnTo>
                  <a:pt x="26516" y="38644"/>
                </a:lnTo>
                <a:lnTo>
                  <a:pt x="26516" y="40412"/>
                </a:lnTo>
                <a:lnTo>
                  <a:pt x="26455" y="42240"/>
                </a:lnTo>
                <a:lnTo>
                  <a:pt x="26394" y="44008"/>
                </a:lnTo>
                <a:lnTo>
                  <a:pt x="26272" y="45776"/>
                </a:lnTo>
                <a:lnTo>
                  <a:pt x="26028" y="47543"/>
                </a:lnTo>
                <a:lnTo>
                  <a:pt x="25784" y="49311"/>
                </a:lnTo>
                <a:lnTo>
                  <a:pt x="25479" y="51079"/>
                </a:lnTo>
                <a:lnTo>
                  <a:pt x="25053" y="52846"/>
                </a:lnTo>
                <a:lnTo>
                  <a:pt x="24565" y="54553"/>
                </a:lnTo>
                <a:lnTo>
                  <a:pt x="24382" y="55406"/>
                </a:lnTo>
                <a:lnTo>
                  <a:pt x="24260" y="56260"/>
                </a:lnTo>
                <a:lnTo>
                  <a:pt x="24260" y="57235"/>
                </a:lnTo>
                <a:lnTo>
                  <a:pt x="24321" y="58210"/>
                </a:lnTo>
                <a:lnTo>
                  <a:pt x="24504" y="59063"/>
                </a:lnTo>
                <a:lnTo>
                  <a:pt x="24687" y="59917"/>
                </a:lnTo>
                <a:lnTo>
                  <a:pt x="24931" y="60770"/>
                </a:lnTo>
                <a:lnTo>
                  <a:pt x="25053" y="61684"/>
                </a:lnTo>
                <a:lnTo>
                  <a:pt x="25114" y="62538"/>
                </a:lnTo>
                <a:lnTo>
                  <a:pt x="25114" y="63391"/>
                </a:lnTo>
                <a:lnTo>
                  <a:pt x="24992" y="64244"/>
                </a:lnTo>
                <a:lnTo>
                  <a:pt x="24870" y="65098"/>
                </a:lnTo>
                <a:lnTo>
                  <a:pt x="24565" y="66317"/>
                </a:lnTo>
                <a:lnTo>
                  <a:pt x="24260" y="67475"/>
                </a:lnTo>
                <a:lnTo>
                  <a:pt x="23529" y="69791"/>
                </a:lnTo>
                <a:lnTo>
                  <a:pt x="22493" y="73326"/>
                </a:lnTo>
                <a:lnTo>
                  <a:pt x="22127" y="74789"/>
                </a:lnTo>
                <a:lnTo>
                  <a:pt x="22066" y="75216"/>
                </a:lnTo>
                <a:lnTo>
                  <a:pt x="22005" y="75460"/>
                </a:lnTo>
                <a:lnTo>
                  <a:pt x="22066" y="75704"/>
                </a:lnTo>
                <a:lnTo>
                  <a:pt x="22127" y="75947"/>
                </a:lnTo>
                <a:lnTo>
                  <a:pt x="22249" y="76252"/>
                </a:lnTo>
                <a:lnTo>
                  <a:pt x="22493" y="76740"/>
                </a:lnTo>
                <a:lnTo>
                  <a:pt x="22858" y="77410"/>
                </a:lnTo>
                <a:lnTo>
                  <a:pt x="23346" y="78081"/>
                </a:lnTo>
                <a:lnTo>
                  <a:pt x="23590" y="78386"/>
                </a:lnTo>
                <a:lnTo>
                  <a:pt x="23834" y="78568"/>
                </a:lnTo>
                <a:lnTo>
                  <a:pt x="24260" y="78873"/>
                </a:lnTo>
                <a:lnTo>
                  <a:pt x="24321" y="78995"/>
                </a:lnTo>
                <a:lnTo>
                  <a:pt x="24321" y="79056"/>
                </a:lnTo>
                <a:lnTo>
                  <a:pt x="24260" y="79117"/>
                </a:lnTo>
                <a:lnTo>
                  <a:pt x="24199" y="79178"/>
                </a:lnTo>
                <a:lnTo>
                  <a:pt x="23956" y="79239"/>
                </a:lnTo>
                <a:lnTo>
                  <a:pt x="23773" y="79300"/>
                </a:lnTo>
                <a:lnTo>
                  <a:pt x="22919" y="79483"/>
                </a:lnTo>
                <a:lnTo>
                  <a:pt x="22493" y="79544"/>
                </a:lnTo>
                <a:lnTo>
                  <a:pt x="22066" y="79605"/>
                </a:lnTo>
                <a:lnTo>
                  <a:pt x="21700" y="79544"/>
                </a:lnTo>
                <a:lnTo>
                  <a:pt x="21578" y="79422"/>
                </a:lnTo>
                <a:lnTo>
                  <a:pt x="21578" y="79300"/>
                </a:lnTo>
                <a:lnTo>
                  <a:pt x="21517" y="78995"/>
                </a:lnTo>
                <a:lnTo>
                  <a:pt x="21456" y="78873"/>
                </a:lnTo>
                <a:lnTo>
                  <a:pt x="21335" y="78751"/>
                </a:lnTo>
                <a:lnTo>
                  <a:pt x="21213" y="78751"/>
                </a:lnTo>
                <a:lnTo>
                  <a:pt x="21213" y="78873"/>
                </a:lnTo>
                <a:lnTo>
                  <a:pt x="21274" y="79117"/>
                </a:lnTo>
                <a:lnTo>
                  <a:pt x="21335" y="79422"/>
                </a:lnTo>
                <a:lnTo>
                  <a:pt x="21335" y="79605"/>
                </a:lnTo>
                <a:lnTo>
                  <a:pt x="21335" y="79727"/>
                </a:lnTo>
                <a:lnTo>
                  <a:pt x="21213" y="79848"/>
                </a:lnTo>
                <a:lnTo>
                  <a:pt x="21030" y="79909"/>
                </a:lnTo>
                <a:lnTo>
                  <a:pt x="20725" y="79970"/>
                </a:lnTo>
                <a:lnTo>
                  <a:pt x="20359" y="79970"/>
                </a:lnTo>
                <a:lnTo>
                  <a:pt x="20176" y="79909"/>
                </a:lnTo>
                <a:lnTo>
                  <a:pt x="19994" y="79848"/>
                </a:lnTo>
                <a:lnTo>
                  <a:pt x="19872" y="79666"/>
                </a:lnTo>
                <a:lnTo>
                  <a:pt x="19750" y="79422"/>
                </a:lnTo>
                <a:lnTo>
                  <a:pt x="19628" y="78995"/>
                </a:lnTo>
                <a:lnTo>
                  <a:pt x="19628" y="78507"/>
                </a:lnTo>
                <a:lnTo>
                  <a:pt x="19628" y="78020"/>
                </a:lnTo>
                <a:lnTo>
                  <a:pt x="19628" y="75582"/>
                </a:lnTo>
                <a:lnTo>
                  <a:pt x="19750" y="74119"/>
                </a:lnTo>
                <a:lnTo>
                  <a:pt x="19872" y="72656"/>
                </a:lnTo>
                <a:lnTo>
                  <a:pt x="19994" y="71193"/>
                </a:lnTo>
                <a:lnTo>
                  <a:pt x="20115" y="69669"/>
                </a:lnTo>
                <a:lnTo>
                  <a:pt x="20115" y="68816"/>
                </a:lnTo>
                <a:lnTo>
                  <a:pt x="20055" y="67963"/>
                </a:lnTo>
                <a:lnTo>
                  <a:pt x="19994" y="66195"/>
                </a:lnTo>
                <a:lnTo>
                  <a:pt x="19933" y="64915"/>
                </a:lnTo>
                <a:lnTo>
                  <a:pt x="19994" y="63696"/>
                </a:lnTo>
                <a:lnTo>
                  <a:pt x="20055" y="62172"/>
                </a:lnTo>
                <a:lnTo>
                  <a:pt x="20176" y="60587"/>
                </a:lnTo>
                <a:lnTo>
                  <a:pt x="20237" y="59734"/>
                </a:lnTo>
                <a:lnTo>
                  <a:pt x="20298" y="58820"/>
                </a:lnTo>
                <a:lnTo>
                  <a:pt x="20298" y="58515"/>
                </a:lnTo>
                <a:lnTo>
                  <a:pt x="20237" y="58271"/>
                </a:lnTo>
                <a:lnTo>
                  <a:pt x="20115" y="57905"/>
                </a:lnTo>
                <a:lnTo>
                  <a:pt x="19994" y="57540"/>
                </a:lnTo>
                <a:lnTo>
                  <a:pt x="19872" y="57113"/>
                </a:lnTo>
                <a:lnTo>
                  <a:pt x="19872" y="56625"/>
                </a:lnTo>
                <a:lnTo>
                  <a:pt x="19994" y="55772"/>
                </a:lnTo>
                <a:lnTo>
                  <a:pt x="19994" y="55345"/>
                </a:lnTo>
                <a:lnTo>
                  <a:pt x="19994" y="54919"/>
                </a:lnTo>
                <a:lnTo>
                  <a:pt x="19933" y="54065"/>
                </a:lnTo>
                <a:lnTo>
                  <a:pt x="19750" y="52359"/>
                </a:lnTo>
                <a:lnTo>
                  <a:pt x="19689" y="50652"/>
                </a:lnTo>
                <a:lnTo>
                  <a:pt x="19689" y="48275"/>
                </a:lnTo>
                <a:lnTo>
                  <a:pt x="19689" y="45898"/>
                </a:lnTo>
                <a:lnTo>
                  <a:pt x="19628" y="44130"/>
                </a:lnTo>
                <a:lnTo>
                  <a:pt x="19628" y="43338"/>
                </a:lnTo>
                <a:lnTo>
                  <a:pt x="19628" y="43155"/>
                </a:lnTo>
                <a:lnTo>
                  <a:pt x="19628" y="42911"/>
                </a:lnTo>
                <a:lnTo>
                  <a:pt x="19872" y="42911"/>
                </a:lnTo>
                <a:lnTo>
                  <a:pt x="20237" y="42789"/>
                </a:lnTo>
                <a:lnTo>
                  <a:pt x="20542" y="42667"/>
                </a:lnTo>
                <a:lnTo>
                  <a:pt x="20786" y="42423"/>
                </a:lnTo>
                <a:lnTo>
                  <a:pt x="20969" y="42119"/>
                </a:lnTo>
                <a:lnTo>
                  <a:pt x="21030" y="41814"/>
                </a:lnTo>
                <a:lnTo>
                  <a:pt x="21030" y="41509"/>
                </a:lnTo>
                <a:lnTo>
                  <a:pt x="20847" y="41936"/>
                </a:lnTo>
                <a:lnTo>
                  <a:pt x="20725" y="42119"/>
                </a:lnTo>
                <a:lnTo>
                  <a:pt x="20542" y="42301"/>
                </a:lnTo>
                <a:lnTo>
                  <a:pt x="20359" y="42423"/>
                </a:lnTo>
                <a:lnTo>
                  <a:pt x="20115" y="42484"/>
                </a:lnTo>
                <a:lnTo>
                  <a:pt x="19567" y="42545"/>
                </a:lnTo>
                <a:lnTo>
                  <a:pt x="19018" y="42484"/>
                </a:lnTo>
                <a:lnTo>
                  <a:pt x="18774" y="42423"/>
                </a:lnTo>
                <a:lnTo>
                  <a:pt x="18592" y="42301"/>
                </a:lnTo>
                <a:lnTo>
                  <a:pt x="18409" y="42119"/>
                </a:lnTo>
                <a:lnTo>
                  <a:pt x="18287" y="41936"/>
                </a:lnTo>
                <a:lnTo>
                  <a:pt x="18104" y="41509"/>
                </a:lnTo>
                <a:lnTo>
                  <a:pt x="18104" y="41753"/>
                </a:lnTo>
                <a:lnTo>
                  <a:pt x="18104" y="41997"/>
                </a:lnTo>
                <a:lnTo>
                  <a:pt x="18226" y="42240"/>
                </a:lnTo>
                <a:lnTo>
                  <a:pt x="18348" y="42484"/>
                </a:lnTo>
                <a:lnTo>
                  <a:pt x="18592" y="42667"/>
                </a:lnTo>
                <a:lnTo>
                  <a:pt x="18896" y="42789"/>
                </a:lnTo>
                <a:lnTo>
                  <a:pt x="19201" y="42850"/>
                </a:lnTo>
                <a:lnTo>
                  <a:pt x="19323" y="42911"/>
                </a:lnTo>
                <a:lnTo>
                  <a:pt x="19445" y="42911"/>
                </a:lnTo>
                <a:lnTo>
                  <a:pt x="19445" y="43033"/>
                </a:lnTo>
                <a:lnTo>
                  <a:pt x="19445" y="43094"/>
                </a:lnTo>
                <a:lnTo>
                  <a:pt x="19384" y="43642"/>
                </a:lnTo>
                <a:lnTo>
                  <a:pt x="19384" y="46324"/>
                </a:lnTo>
                <a:lnTo>
                  <a:pt x="19384" y="48458"/>
                </a:lnTo>
                <a:lnTo>
                  <a:pt x="19384" y="50652"/>
                </a:lnTo>
                <a:lnTo>
                  <a:pt x="19323" y="51993"/>
                </a:lnTo>
                <a:lnTo>
                  <a:pt x="19201" y="53395"/>
                </a:lnTo>
                <a:lnTo>
                  <a:pt x="19079" y="54858"/>
                </a:lnTo>
                <a:lnTo>
                  <a:pt x="19079" y="55528"/>
                </a:lnTo>
                <a:lnTo>
                  <a:pt x="19079" y="56260"/>
                </a:lnTo>
                <a:lnTo>
                  <a:pt x="19140" y="56930"/>
                </a:lnTo>
                <a:lnTo>
                  <a:pt x="19018" y="57662"/>
                </a:lnTo>
                <a:lnTo>
                  <a:pt x="18835" y="58149"/>
                </a:lnTo>
                <a:lnTo>
                  <a:pt x="18774" y="58393"/>
                </a:lnTo>
                <a:lnTo>
                  <a:pt x="18714" y="58637"/>
                </a:lnTo>
                <a:lnTo>
                  <a:pt x="18714" y="59368"/>
                </a:lnTo>
                <a:lnTo>
                  <a:pt x="18835" y="60100"/>
                </a:lnTo>
                <a:lnTo>
                  <a:pt x="18896" y="60831"/>
                </a:lnTo>
                <a:lnTo>
                  <a:pt x="18957" y="61563"/>
                </a:lnTo>
                <a:lnTo>
                  <a:pt x="19018" y="63818"/>
                </a:lnTo>
                <a:lnTo>
                  <a:pt x="19079" y="64854"/>
                </a:lnTo>
                <a:lnTo>
                  <a:pt x="19079" y="65829"/>
                </a:lnTo>
                <a:lnTo>
                  <a:pt x="19018" y="67292"/>
                </a:lnTo>
                <a:lnTo>
                  <a:pt x="18896" y="68755"/>
                </a:lnTo>
                <a:lnTo>
                  <a:pt x="18957" y="70218"/>
                </a:lnTo>
                <a:lnTo>
                  <a:pt x="19079" y="71681"/>
                </a:lnTo>
                <a:lnTo>
                  <a:pt x="19262" y="73144"/>
                </a:lnTo>
                <a:lnTo>
                  <a:pt x="19384" y="74606"/>
                </a:lnTo>
                <a:lnTo>
                  <a:pt x="19384" y="75886"/>
                </a:lnTo>
                <a:lnTo>
                  <a:pt x="19384" y="77959"/>
                </a:lnTo>
                <a:lnTo>
                  <a:pt x="19384" y="78873"/>
                </a:lnTo>
                <a:lnTo>
                  <a:pt x="19384" y="79178"/>
                </a:lnTo>
                <a:lnTo>
                  <a:pt x="19323" y="79422"/>
                </a:lnTo>
                <a:lnTo>
                  <a:pt x="19140" y="79727"/>
                </a:lnTo>
                <a:lnTo>
                  <a:pt x="18957" y="79909"/>
                </a:lnTo>
                <a:lnTo>
                  <a:pt x="18653" y="79970"/>
                </a:lnTo>
                <a:lnTo>
                  <a:pt x="18348" y="79970"/>
                </a:lnTo>
                <a:lnTo>
                  <a:pt x="18043" y="79909"/>
                </a:lnTo>
                <a:lnTo>
                  <a:pt x="17799" y="79787"/>
                </a:lnTo>
                <a:lnTo>
                  <a:pt x="17738" y="79666"/>
                </a:lnTo>
                <a:lnTo>
                  <a:pt x="17677" y="79605"/>
                </a:lnTo>
                <a:lnTo>
                  <a:pt x="17738" y="79361"/>
                </a:lnTo>
                <a:lnTo>
                  <a:pt x="17799" y="79056"/>
                </a:lnTo>
                <a:lnTo>
                  <a:pt x="17860" y="78934"/>
                </a:lnTo>
                <a:lnTo>
                  <a:pt x="17921" y="78873"/>
                </a:lnTo>
                <a:lnTo>
                  <a:pt x="17860" y="78812"/>
                </a:lnTo>
                <a:lnTo>
                  <a:pt x="17799" y="78751"/>
                </a:lnTo>
                <a:lnTo>
                  <a:pt x="17677" y="78751"/>
                </a:lnTo>
                <a:lnTo>
                  <a:pt x="17616" y="78812"/>
                </a:lnTo>
                <a:lnTo>
                  <a:pt x="17555" y="78995"/>
                </a:lnTo>
                <a:lnTo>
                  <a:pt x="17555" y="79178"/>
                </a:lnTo>
                <a:lnTo>
                  <a:pt x="17494" y="79300"/>
                </a:lnTo>
                <a:lnTo>
                  <a:pt x="17434" y="79483"/>
                </a:lnTo>
                <a:lnTo>
                  <a:pt x="17312" y="79544"/>
                </a:lnTo>
                <a:lnTo>
                  <a:pt x="17129" y="79605"/>
                </a:lnTo>
                <a:lnTo>
                  <a:pt x="16824" y="79605"/>
                </a:lnTo>
                <a:lnTo>
                  <a:pt x="16458" y="79544"/>
                </a:lnTo>
                <a:lnTo>
                  <a:pt x="16032" y="79483"/>
                </a:lnTo>
                <a:lnTo>
                  <a:pt x="15361" y="79361"/>
                </a:lnTo>
                <a:lnTo>
                  <a:pt x="14995" y="79239"/>
                </a:lnTo>
                <a:lnTo>
                  <a:pt x="14813" y="79178"/>
                </a:lnTo>
                <a:lnTo>
                  <a:pt x="14752" y="79117"/>
                </a:lnTo>
                <a:lnTo>
                  <a:pt x="14691" y="79056"/>
                </a:lnTo>
                <a:lnTo>
                  <a:pt x="14691" y="78934"/>
                </a:lnTo>
                <a:lnTo>
                  <a:pt x="14813" y="78873"/>
                </a:lnTo>
                <a:lnTo>
                  <a:pt x="14995" y="78751"/>
                </a:lnTo>
                <a:lnTo>
                  <a:pt x="15483" y="78386"/>
                </a:lnTo>
                <a:lnTo>
                  <a:pt x="15910" y="77898"/>
                </a:lnTo>
                <a:lnTo>
                  <a:pt x="16214" y="77349"/>
                </a:lnTo>
                <a:lnTo>
                  <a:pt x="16519" y="76801"/>
                </a:lnTo>
                <a:lnTo>
                  <a:pt x="16824" y="76252"/>
                </a:lnTo>
                <a:lnTo>
                  <a:pt x="17007" y="75765"/>
                </a:lnTo>
                <a:lnTo>
                  <a:pt x="17007" y="75399"/>
                </a:lnTo>
                <a:lnTo>
                  <a:pt x="16946" y="75033"/>
                </a:lnTo>
                <a:lnTo>
                  <a:pt x="16763" y="74058"/>
                </a:lnTo>
                <a:lnTo>
                  <a:pt x="16519" y="73144"/>
                </a:lnTo>
                <a:lnTo>
                  <a:pt x="15910" y="71315"/>
                </a:lnTo>
                <a:lnTo>
                  <a:pt x="15239" y="68938"/>
                </a:lnTo>
                <a:lnTo>
                  <a:pt x="14813" y="67536"/>
                </a:lnTo>
                <a:lnTo>
                  <a:pt x="14386" y="66073"/>
                </a:lnTo>
                <a:lnTo>
                  <a:pt x="14081" y="64610"/>
                </a:lnTo>
                <a:lnTo>
                  <a:pt x="13959" y="63879"/>
                </a:lnTo>
                <a:lnTo>
                  <a:pt x="13898" y="63147"/>
                </a:lnTo>
                <a:lnTo>
                  <a:pt x="13959" y="62355"/>
                </a:lnTo>
                <a:lnTo>
                  <a:pt x="14020" y="61623"/>
                </a:lnTo>
                <a:lnTo>
                  <a:pt x="14142" y="60831"/>
                </a:lnTo>
                <a:lnTo>
                  <a:pt x="14325" y="60100"/>
                </a:lnTo>
                <a:lnTo>
                  <a:pt x="14630" y="58698"/>
                </a:lnTo>
                <a:lnTo>
                  <a:pt x="14752" y="57966"/>
                </a:lnTo>
                <a:lnTo>
                  <a:pt x="14813" y="57235"/>
                </a:lnTo>
                <a:lnTo>
                  <a:pt x="14752" y="56686"/>
                </a:lnTo>
                <a:lnTo>
                  <a:pt x="14752" y="56077"/>
                </a:lnTo>
                <a:lnTo>
                  <a:pt x="14508" y="54919"/>
                </a:lnTo>
                <a:lnTo>
                  <a:pt x="14264" y="53761"/>
                </a:lnTo>
                <a:lnTo>
                  <a:pt x="13959" y="52602"/>
                </a:lnTo>
                <a:lnTo>
                  <a:pt x="13593" y="51079"/>
                </a:lnTo>
                <a:lnTo>
                  <a:pt x="13289" y="49555"/>
                </a:lnTo>
                <a:lnTo>
                  <a:pt x="13045" y="48031"/>
                </a:lnTo>
                <a:lnTo>
                  <a:pt x="12862" y="46446"/>
                </a:lnTo>
                <a:lnTo>
                  <a:pt x="12618" y="43399"/>
                </a:lnTo>
                <a:lnTo>
                  <a:pt x="12557" y="40290"/>
                </a:lnTo>
                <a:lnTo>
                  <a:pt x="12557" y="38766"/>
                </a:lnTo>
                <a:lnTo>
                  <a:pt x="12557" y="38035"/>
                </a:lnTo>
                <a:lnTo>
                  <a:pt x="12679" y="37242"/>
                </a:lnTo>
                <a:lnTo>
                  <a:pt x="12862" y="35658"/>
                </a:lnTo>
                <a:lnTo>
                  <a:pt x="13167" y="34134"/>
                </a:lnTo>
                <a:lnTo>
                  <a:pt x="13228" y="33890"/>
                </a:lnTo>
                <a:lnTo>
                  <a:pt x="13228" y="33585"/>
                </a:lnTo>
                <a:lnTo>
                  <a:pt x="13167" y="33280"/>
                </a:lnTo>
                <a:lnTo>
                  <a:pt x="13045" y="32976"/>
                </a:lnTo>
                <a:lnTo>
                  <a:pt x="13045" y="29379"/>
                </a:lnTo>
                <a:lnTo>
                  <a:pt x="13045" y="28587"/>
                </a:lnTo>
                <a:lnTo>
                  <a:pt x="12984" y="28343"/>
                </a:lnTo>
                <a:lnTo>
                  <a:pt x="12923" y="28038"/>
                </a:lnTo>
                <a:lnTo>
                  <a:pt x="12801" y="27673"/>
                </a:lnTo>
                <a:lnTo>
                  <a:pt x="12496" y="26576"/>
                </a:lnTo>
                <a:lnTo>
                  <a:pt x="12192" y="25600"/>
                </a:lnTo>
                <a:lnTo>
                  <a:pt x="12192" y="25235"/>
                </a:lnTo>
                <a:lnTo>
                  <a:pt x="12131" y="24930"/>
                </a:lnTo>
                <a:lnTo>
                  <a:pt x="12496" y="25113"/>
                </a:lnTo>
                <a:lnTo>
                  <a:pt x="12923" y="25235"/>
                </a:lnTo>
                <a:lnTo>
                  <a:pt x="13776" y="25417"/>
                </a:lnTo>
                <a:lnTo>
                  <a:pt x="14691" y="25539"/>
                </a:lnTo>
                <a:lnTo>
                  <a:pt x="15666" y="25600"/>
                </a:lnTo>
                <a:lnTo>
                  <a:pt x="16214" y="25600"/>
                </a:lnTo>
                <a:lnTo>
                  <a:pt x="16397" y="25539"/>
                </a:lnTo>
                <a:lnTo>
                  <a:pt x="16519" y="25478"/>
                </a:lnTo>
                <a:lnTo>
                  <a:pt x="16702" y="25356"/>
                </a:lnTo>
                <a:lnTo>
                  <a:pt x="17068" y="25052"/>
                </a:lnTo>
                <a:lnTo>
                  <a:pt x="18653" y="23894"/>
                </a:lnTo>
                <a:lnTo>
                  <a:pt x="18653" y="23894"/>
                </a:lnTo>
                <a:lnTo>
                  <a:pt x="16519" y="25113"/>
                </a:lnTo>
                <a:lnTo>
                  <a:pt x="16397" y="25235"/>
                </a:lnTo>
                <a:lnTo>
                  <a:pt x="16275" y="25295"/>
                </a:lnTo>
                <a:lnTo>
                  <a:pt x="15971" y="25295"/>
                </a:lnTo>
                <a:lnTo>
                  <a:pt x="15361" y="25235"/>
                </a:lnTo>
                <a:lnTo>
                  <a:pt x="14081" y="25113"/>
                </a:lnTo>
                <a:lnTo>
                  <a:pt x="13532" y="25052"/>
                </a:lnTo>
                <a:lnTo>
                  <a:pt x="12923" y="24930"/>
                </a:lnTo>
                <a:lnTo>
                  <a:pt x="12435" y="24686"/>
                </a:lnTo>
                <a:lnTo>
                  <a:pt x="12192" y="24503"/>
                </a:lnTo>
                <a:lnTo>
                  <a:pt x="11948" y="24320"/>
                </a:lnTo>
                <a:lnTo>
                  <a:pt x="11826" y="24076"/>
                </a:lnTo>
                <a:lnTo>
                  <a:pt x="11704" y="23833"/>
                </a:lnTo>
                <a:lnTo>
                  <a:pt x="11521" y="23284"/>
                </a:lnTo>
                <a:lnTo>
                  <a:pt x="11460" y="22735"/>
                </a:lnTo>
                <a:lnTo>
                  <a:pt x="11460" y="22126"/>
                </a:lnTo>
                <a:lnTo>
                  <a:pt x="11521" y="21455"/>
                </a:lnTo>
                <a:lnTo>
                  <a:pt x="11582" y="20785"/>
                </a:lnTo>
                <a:lnTo>
                  <a:pt x="11643" y="20541"/>
                </a:lnTo>
                <a:lnTo>
                  <a:pt x="11704" y="20297"/>
                </a:lnTo>
                <a:lnTo>
                  <a:pt x="11521" y="19566"/>
                </a:lnTo>
                <a:lnTo>
                  <a:pt x="11582" y="20114"/>
                </a:lnTo>
                <a:lnTo>
                  <a:pt x="11582" y="20419"/>
                </a:lnTo>
                <a:lnTo>
                  <a:pt x="11460" y="20724"/>
                </a:lnTo>
                <a:lnTo>
                  <a:pt x="11338" y="21212"/>
                </a:lnTo>
                <a:lnTo>
                  <a:pt x="11216" y="21760"/>
                </a:lnTo>
                <a:lnTo>
                  <a:pt x="11216" y="22309"/>
                </a:lnTo>
                <a:lnTo>
                  <a:pt x="11216" y="22918"/>
                </a:lnTo>
                <a:lnTo>
                  <a:pt x="11277" y="23467"/>
                </a:lnTo>
                <a:lnTo>
                  <a:pt x="11399" y="24015"/>
                </a:lnTo>
                <a:lnTo>
                  <a:pt x="11643" y="24442"/>
                </a:lnTo>
                <a:lnTo>
                  <a:pt x="11765" y="24564"/>
                </a:lnTo>
                <a:lnTo>
                  <a:pt x="11826" y="24747"/>
                </a:lnTo>
                <a:lnTo>
                  <a:pt x="11887" y="24991"/>
                </a:lnTo>
                <a:lnTo>
                  <a:pt x="11887" y="25235"/>
                </a:lnTo>
                <a:lnTo>
                  <a:pt x="11887" y="25478"/>
                </a:lnTo>
                <a:lnTo>
                  <a:pt x="11765" y="25722"/>
                </a:lnTo>
                <a:lnTo>
                  <a:pt x="11460" y="26515"/>
                </a:lnTo>
                <a:lnTo>
                  <a:pt x="11033" y="27612"/>
                </a:lnTo>
                <a:lnTo>
                  <a:pt x="10729" y="28648"/>
                </a:lnTo>
                <a:lnTo>
                  <a:pt x="10485" y="29745"/>
                </a:lnTo>
                <a:lnTo>
                  <a:pt x="10241" y="30842"/>
                </a:lnTo>
                <a:lnTo>
                  <a:pt x="9875" y="31939"/>
                </a:lnTo>
                <a:lnTo>
                  <a:pt x="9449" y="33037"/>
                </a:lnTo>
                <a:lnTo>
                  <a:pt x="8961" y="34134"/>
                </a:lnTo>
                <a:lnTo>
                  <a:pt x="8412" y="35170"/>
                </a:lnTo>
                <a:lnTo>
                  <a:pt x="7437" y="37242"/>
                </a:lnTo>
                <a:lnTo>
                  <a:pt x="6950" y="38278"/>
                </a:lnTo>
                <a:lnTo>
                  <a:pt x="6523" y="39376"/>
                </a:lnTo>
                <a:lnTo>
                  <a:pt x="6340" y="39254"/>
                </a:lnTo>
                <a:lnTo>
                  <a:pt x="6157" y="39254"/>
                </a:lnTo>
                <a:lnTo>
                  <a:pt x="6157" y="39315"/>
                </a:lnTo>
                <a:lnTo>
                  <a:pt x="6096" y="39376"/>
                </a:lnTo>
                <a:lnTo>
                  <a:pt x="6157" y="39437"/>
                </a:lnTo>
                <a:lnTo>
                  <a:pt x="6157" y="39498"/>
                </a:lnTo>
                <a:lnTo>
                  <a:pt x="6279" y="39498"/>
                </a:lnTo>
                <a:lnTo>
                  <a:pt x="6462" y="39619"/>
                </a:lnTo>
                <a:lnTo>
                  <a:pt x="6523" y="39802"/>
                </a:lnTo>
                <a:lnTo>
                  <a:pt x="6584" y="39985"/>
                </a:lnTo>
                <a:lnTo>
                  <a:pt x="6584" y="40229"/>
                </a:lnTo>
                <a:lnTo>
                  <a:pt x="6523" y="40717"/>
                </a:lnTo>
                <a:lnTo>
                  <a:pt x="6401" y="41204"/>
                </a:lnTo>
                <a:lnTo>
                  <a:pt x="6035" y="42119"/>
                </a:lnTo>
                <a:lnTo>
                  <a:pt x="5974" y="42301"/>
                </a:lnTo>
                <a:lnTo>
                  <a:pt x="5913" y="42545"/>
                </a:lnTo>
                <a:lnTo>
                  <a:pt x="5791" y="43886"/>
                </a:lnTo>
                <a:lnTo>
                  <a:pt x="5791" y="44496"/>
                </a:lnTo>
                <a:lnTo>
                  <a:pt x="5730" y="44800"/>
                </a:lnTo>
                <a:lnTo>
                  <a:pt x="5669" y="44922"/>
                </a:lnTo>
                <a:lnTo>
                  <a:pt x="5609" y="45044"/>
                </a:lnTo>
                <a:lnTo>
                  <a:pt x="5487" y="45044"/>
                </a:lnTo>
                <a:lnTo>
                  <a:pt x="5426" y="44983"/>
                </a:lnTo>
                <a:lnTo>
                  <a:pt x="5365" y="44800"/>
                </a:lnTo>
                <a:lnTo>
                  <a:pt x="5365" y="44374"/>
                </a:lnTo>
                <a:lnTo>
                  <a:pt x="5426" y="43764"/>
                </a:lnTo>
                <a:lnTo>
                  <a:pt x="5426" y="43459"/>
                </a:lnTo>
                <a:lnTo>
                  <a:pt x="5426" y="43216"/>
                </a:lnTo>
                <a:lnTo>
                  <a:pt x="5365" y="43033"/>
                </a:lnTo>
                <a:lnTo>
                  <a:pt x="5243" y="42911"/>
                </a:lnTo>
                <a:lnTo>
                  <a:pt x="5121" y="42850"/>
                </a:lnTo>
                <a:lnTo>
                  <a:pt x="4938" y="42972"/>
                </a:lnTo>
                <a:lnTo>
                  <a:pt x="4816" y="43216"/>
                </a:lnTo>
                <a:lnTo>
                  <a:pt x="4755" y="43459"/>
                </a:lnTo>
                <a:lnTo>
                  <a:pt x="4694" y="43947"/>
                </a:lnTo>
                <a:lnTo>
                  <a:pt x="4633" y="44800"/>
                </a:lnTo>
                <a:lnTo>
                  <a:pt x="4572" y="45349"/>
                </a:lnTo>
                <a:lnTo>
                  <a:pt x="4450" y="45593"/>
                </a:lnTo>
                <a:lnTo>
                  <a:pt x="4389" y="45654"/>
                </a:lnTo>
                <a:lnTo>
                  <a:pt x="4268" y="45532"/>
                </a:lnTo>
                <a:lnTo>
                  <a:pt x="4207" y="45349"/>
                </a:lnTo>
                <a:lnTo>
                  <a:pt x="4207" y="45105"/>
                </a:lnTo>
                <a:lnTo>
                  <a:pt x="4268" y="44374"/>
                </a:lnTo>
                <a:lnTo>
                  <a:pt x="4268" y="43825"/>
                </a:lnTo>
                <a:lnTo>
                  <a:pt x="4329" y="43277"/>
                </a:lnTo>
                <a:lnTo>
                  <a:pt x="4268" y="43094"/>
                </a:lnTo>
                <a:lnTo>
                  <a:pt x="4207" y="42972"/>
                </a:lnTo>
                <a:lnTo>
                  <a:pt x="4146" y="42911"/>
                </a:lnTo>
                <a:lnTo>
                  <a:pt x="4085" y="42911"/>
                </a:lnTo>
                <a:lnTo>
                  <a:pt x="3963" y="42972"/>
                </a:lnTo>
                <a:lnTo>
                  <a:pt x="3841" y="43155"/>
                </a:lnTo>
                <a:lnTo>
                  <a:pt x="3658" y="43642"/>
                </a:lnTo>
                <a:lnTo>
                  <a:pt x="3231" y="44861"/>
                </a:lnTo>
                <a:lnTo>
                  <a:pt x="2988" y="45349"/>
                </a:lnTo>
                <a:lnTo>
                  <a:pt x="2866" y="45593"/>
                </a:lnTo>
                <a:lnTo>
                  <a:pt x="2744" y="45654"/>
                </a:lnTo>
                <a:lnTo>
                  <a:pt x="2683" y="45715"/>
                </a:lnTo>
                <a:lnTo>
                  <a:pt x="2622" y="45654"/>
                </a:lnTo>
                <a:lnTo>
                  <a:pt x="2561" y="45593"/>
                </a:lnTo>
                <a:lnTo>
                  <a:pt x="2561" y="45410"/>
                </a:lnTo>
                <a:lnTo>
                  <a:pt x="2561" y="45105"/>
                </a:lnTo>
                <a:lnTo>
                  <a:pt x="2683" y="44739"/>
                </a:lnTo>
                <a:lnTo>
                  <a:pt x="2927" y="44069"/>
                </a:lnTo>
                <a:lnTo>
                  <a:pt x="3048" y="43703"/>
                </a:lnTo>
                <a:lnTo>
                  <a:pt x="3292" y="43094"/>
                </a:lnTo>
                <a:lnTo>
                  <a:pt x="3292" y="42728"/>
                </a:lnTo>
                <a:lnTo>
                  <a:pt x="3292" y="42606"/>
                </a:lnTo>
                <a:lnTo>
                  <a:pt x="3170" y="42484"/>
                </a:lnTo>
                <a:lnTo>
                  <a:pt x="3109" y="42484"/>
                </a:lnTo>
                <a:lnTo>
                  <a:pt x="2988" y="42545"/>
                </a:lnTo>
                <a:lnTo>
                  <a:pt x="2805" y="42728"/>
                </a:lnTo>
                <a:lnTo>
                  <a:pt x="2378" y="43216"/>
                </a:lnTo>
                <a:lnTo>
                  <a:pt x="2012" y="43703"/>
                </a:lnTo>
                <a:lnTo>
                  <a:pt x="1708" y="44191"/>
                </a:lnTo>
                <a:lnTo>
                  <a:pt x="1525" y="44435"/>
                </a:lnTo>
                <a:lnTo>
                  <a:pt x="1403" y="44496"/>
                </a:lnTo>
                <a:lnTo>
                  <a:pt x="1281" y="44557"/>
                </a:lnTo>
                <a:lnTo>
                  <a:pt x="1159" y="44557"/>
                </a:lnTo>
                <a:lnTo>
                  <a:pt x="1098" y="44496"/>
                </a:lnTo>
                <a:lnTo>
                  <a:pt x="1098" y="44374"/>
                </a:lnTo>
                <a:lnTo>
                  <a:pt x="1159" y="44252"/>
                </a:lnTo>
                <a:lnTo>
                  <a:pt x="1281" y="43947"/>
                </a:lnTo>
                <a:lnTo>
                  <a:pt x="1403" y="43825"/>
                </a:lnTo>
                <a:lnTo>
                  <a:pt x="1951" y="42789"/>
                </a:lnTo>
                <a:lnTo>
                  <a:pt x="2317" y="42119"/>
                </a:lnTo>
                <a:lnTo>
                  <a:pt x="2500" y="41753"/>
                </a:lnTo>
                <a:lnTo>
                  <a:pt x="2622" y="41387"/>
                </a:lnTo>
                <a:lnTo>
                  <a:pt x="2683" y="41204"/>
                </a:lnTo>
                <a:lnTo>
                  <a:pt x="2622" y="41082"/>
                </a:lnTo>
                <a:lnTo>
                  <a:pt x="2561" y="41021"/>
                </a:lnTo>
                <a:lnTo>
                  <a:pt x="2378" y="40960"/>
                </a:lnTo>
                <a:lnTo>
                  <a:pt x="2134" y="41082"/>
                </a:lnTo>
                <a:lnTo>
                  <a:pt x="1890" y="41326"/>
                </a:lnTo>
                <a:lnTo>
                  <a:pt x="1647" y="41570"/>
                </a:lnTo>
                <a:lnTo>
                  <a:pt x="1403" y="41753"/>
                </a:lnTo>
                <a:lnTo>
                  <a:pt x="976" y="41936"/>
                </a:lnTo>
                <a:lnTo>
                  <a:pt x="732" y="41997"/>
                </a:lnTo>
                <a:lnTo>
                  <a:pt x="488" y="41997"/>
                </a:lnTo>
                <a:lnTo>
                  <a:pt x="306" y="41936"/>
                </a:lnTo>
                <a:lnTo>
                  <a:pt x="245" y="41875"/>
                </a:lnTo>
                <a:lnTo>
                  <a:pt x="306" y="41814"/>
                </a:lnTo>
                <a:lnTo>
                  <a:pt x="367" y="41692"/>
                </a:lnTo>
                <a:lnTo>
                  <a:pt x="793" y="41326"/>
                </a:lnTo>
                <a:lnTo>
                  <a:pt x="1342" y="40778"/>
                </a:lnTo>
                <a:lnTo>
                  <a:pt x="1829" y="40168"/>
                </a:lnTo>
                <a:lnTo>
                  <a:pt x="2317" y="39619"/>
                </a:lnTo>
                <a:lnTo>
                  <a:pt x="2866" y="39071"/>
                </a:lnTo>
                <a:lnTo>
                  <a:pt x="3170" y="38888"/>
                </a:lnTo>
                <a:lnTo>
                  <a:pt x="3414" y="38705"/>
                </a:lnTo>
                <a:lnTo>
                  <a:pt x="4085" y="38705"/>
                </a:lnTo>
                <a:lnTo>
                  <a:pt x="4511" y="38827"/>
                </a:lnTo>
                <a:lnTo>
                  <a:pt x="4633" y="38827"/>
                </a:lnTo>
                <a:lnTo>
                  <a:pt x="4755" y="38888"/>
                </a:lnTo>
                <a:lnTo>
                  <a:pt x="4877" y="38888"/>
                </a:lnTo>
                <a:lnTo>
                  <a:pt x="4877" y="38827"/>
                </a:lnTo>
                <a:lnTo>
                  <a:pt x="4816" y="38705"/>
                </a:lnTo>
                <a:lnTo>
                  <a:pt x="4755" y="38644"/>
                </a:lnTo>
                <a:lnTo>
                  <a:pt x="4511" y="38522"/>
                </a:lnTo>
                <a:lnTo>
                  <a:pt x="4207" y="38461"/>
                </a:lnTo>
                <a:lnTo>
                  <a:pt x="4633" y="37608"/>
                </a:lnTo>
                <a:lnTo>
                  <a:pt x="4877" y="36755"/>
                </a:lnTo>
                <a:lnTo>
                  <a:pt x="5121" y="35840"/>
                </a:lnTo>
                <a:lnTo>
                  <a:pt x="5304" y="34987"/>
                </a:lnTo>
                <a:lnTo>
                  <a:pt x="5426" y="33768"/>
                </a:lnTo>
                <a:lnTo>
                  <a:pt x="5609" y="32549"/>
                </a:lnTo>
                <a:lnTo>
                  <a:pt x="5852" y="31635"/>
                </a:lnTo>
                <a:lnTo>
                  <a:pt x="6096" y="30781"/>
                </a:lnTo>
                <a:lnTo>
                  <a:pt x="6462" y="29928"/>
                </a:lnTo>
                <a:lnTo>
                  <a:pt x="6828" y="29075"/>
                </a:lnTo>
                <a:lnTo>
                  <a:pt x="6950" y="28709"/>
                </a:lnTo>
                <a:lnTo>
                  <a:pt x="7132" y="28465"/>
                </a:lnTo>
                <a:lnTo>
                  <a:pt x="7376" y="28099"/>
                </a:lnTo>
                <a:lnTo>
                  <a:pt x="7559" y="27673"/>
                </a:lnTo>
                <a:lnTo>
                  <a:pt x="7681" y="27368"/>
                </a:lnTo>
                <a:lnTo>
                  <a:pt x="7681" y="27063"/>
                </a:lnTo>
                <a:lnTo>
                  <a:pt x="7742" y="26149"/>
                </a:lnTo>
                <a:lnTo>
                  <a:pt x="7803" y="25235"/>
                </a:lnTo>
                <a:lnTo>
                  <a:pt x="7925" y="24259"/>
                </a:lnTo>
                <a:lnTo>
                  <a:pt x="8169" y="22370"/>
                </a:lnTo>
                <a:lnTo>
                  <a:pt x="8351" y="21455"/>
                </a:lnTo>
                <a:lnTo>
                  <a:pt x="8412" y="21151"/>
                </a:lnTo>
                <a:lnTo>
                  <a:pt x="8412" y="20846"/>
                </a:lnTo>
                <a:lnTo>
                  <a:pt x="8351" y="19932"/>
                </a:lnTo>
                <a:lnTo>
                  <a:pt x="8351" y="19017"/>
                </a:lnTo>
                <a:lnTo>
                  <a:pt x="8412" y="18164"/>
                </a:lnTo>
                <a:lnTo>
                  <a:pt x="8534" y="17737"/>
                </a:lnTo>
                <a:lnTo>
                  <a:pt x="8656" y="17311"/>
                </a:lnTo>
                <a:lnTo>
                  <a:pt x="9022" y="16457"/>
                </a:lnTo>
                <a:lnTo>
                  <a:pt x="9510" y="15726"/>
                </a:lnTo>
                <a:lnTo>
                  <a:pt x="9753" y="15360"/>
                </a:lnTo>
                <a:lnTo>
                  <a:pt x="9997" y="15055"/>
                </a:lnTo>
                <a:lnTo>
                  <a:pt x="10302" y="14812"/>
                </a:lnTo>
                <a:lnTo>
                  <a:pt x="10668" y="14629"/>
                </a:lnTo>
                <a:lnTo>
                  <a:pt x="11094" y="14446"/>
                </a:lnTo>
                <a:lnTo>
                  <a:pt x="11521" y="14324"/>
                </a:lnTo>
                <a:lnTo>
                  <a:pt x="12374" y="14202"/>
                </a:lnTo>
                <a:lnTo>
                  <a:pt x="13411" y="14080"/>
                </a:lnTo>
                <a:lnTo>
                  <a:pt x="14447" y="14080"/>
                </a:lnTo>
                <a:lnTo>
                  <a:pt x="16519" y="14141"/>
                </a:lnTo>
                <a:lnTo>
                  <a:pt x="14691" y="13836"/>
                </a:lnTo>
                <a:lnTo>
                  <a:pt x="15727" y="13166"/>
                </a:lnTo>
                <a:lnTo>
                  <a:pt x="16336" y="12739"/>
                </a:lnTo>
                <a:lnTo>
                  <a:pt x="16641" y="12617"/>
                </a:lnTo>
                <a:lnTo>
                  <a:pt x="16885" y="12434"/>
                </a:lnTo>
                <a:lnTo>
                  <a:pt x="16946" y="12313"/>
                </a:lnTo>
                <a:lnTo>
                  <a:pt x="17007" y="12191"/>
                </a:lnTo>
                <a:lnTo>
                  <a:pt x="17190" y="10118"/>
                </a:lnTo>
                <a:lnTo>
                  <a:pt x="17738" y="10484"/>
                </a:lnTo>
                <a:lnTo>
                  <a:pt x="18348" y="10789"/>
                </a:lnTo>
                <a:lnTo>
                  <a:pt x="18896" y="11032"/>
                </a:lnTo>
                <a:lnTo>
                  <a:pt x="19201" y="11093"/>
                </a:lnTo>
                <a:lnTo>
                  <a:pt x="19506" y="11154"/>
                </a:lnTo>
                <a:lnTo>
                  <a:pt x="19811" y="11093"/>
                </a:lnTo>
                <a:lnTo>
                  <a:pt x="20115" y="11032"/>
                </a:lnTo>
                <a:lnTo>
                  <a:pt x="20664" y="10789"/>
                </a:lnTo>
                <a:lnTo>
                  <a:pt x="21274" y="10484"/>
                </a:lnTo>
                <a:lnTo>
                  <a:pt x="21883" y="10118"/>
                </a:lnTo>
                <a:close/>
                <a:moveTo>
                  <a:pt x="19445" y="0"/>
                </a:moveTo>
                <a:lnTo>
                  <a:pt x="18957" y="61"/>
                </a:lnTo>
                <a:lnTo>
                  <a:pt x="18287" y="183"/>
                </a:lnTo>
                <a:lnTo>
                  <a:pt x="17677" y="366"/>
                </a:lnTo>
                <a:lnTo>
                  <a:pt x="17068" y="670"/>
                </a:lnTo>
                <a:lnTo>
                  <a:pt x="16824" y="853"/>
                </a:lnTo>
                <a:lnTo>
                  <a:pt x="16580" y="1097"/>
                </a:lnTo>
                <a:lnTo>
                  <a:pt x="16336" y="1402"/>
                </a:lnTo>
                <a:lnTo>
                  <a:pt x="16153" y="1646"/>
                </a:lnTo>
                <a:lnTo>
                  <a:pt x="15788" y="2316"/>
                </a:lnTo>
                <a:lnTo>
                  <a:pt x="15605" y="2987"/>
                </a:lnTo>
                <a:lnTo>
                  <a:pt x="15483" y="3657"/>
                </a:lnTo>
                <a:lnTo>
                  <a:pt x="15422" y="4389"/>
                </a:lnTo>
                <a:lnTo>
                  <a:pt x="15422" y="5059"/>
                </a:lnTo>
                <a:lnTo>
                  <a:pt x="15422" y="5730"/>
                </a:lnTo>
                <a:lnTo>
                  <a:pt x="15544" y="6400"/>
                </a:lnTo>
                <a:lnTo>
                  <a:pt x="15666" y="7132"/>
                </a:lnTo>
                <a:lnTo>
                  <a:pt x="15849" y="7802"/>
                </a:lnTo>
                <a:lnTo>
                  <a:pt x="16275" y="9082"/>
                </a:lnTo>
                <a:lnTo>
                  <a:pt x="16397" y="9387"/>
                </a:lnTo>
                <a:lnTo>
                  <a:pt x="16580" y="9631"/>
                </a:lnTo>
                <a:lnTo>
                  <a:pt x="16824" y="9874"/>
                </a:lnTo>
                <a:lnTo>
                  <a:pt x="16946" y="9996"/>
                </a:lnTo>
                <a:lnTo>
                  <a:pt x="16946" y="10179"/>
                </a:lnTo>
                <a:lnTo>
                  <a:pt x="16946" y="10362"/>
                </a:lnTo>
                <a:lnTo>
                  <a:pt x="16763" y="11886"/>
                </a:lnTo>
                <a:lnTo>
                  <a:pt x="16763" y="12069"/>
                </a:lnTo>
                <a:lnTo>
                  <a:pt x="16702" y="12252"/>
                </a:lnTo>
                <a:lnTo>
                  <a:pt x="16641" y="12313"/>
                </a:lnTo>
                <a:lnTo>
                  <a:pt x="16458" y="12373"/>
                </a:lnTo>
                <a:lnTo>
                  <a:pt x="16093" y="12617"/>
                </a:lnTo>
                <a:lnTo>
                  <a:pt x="15422" y="13044"/>
                </a:lnTo>
                <a:lnTo>
                  <a:pt x="14752" y="13471"/>
                </a:lnTo>
                <a:lnTo>
                  <a:pt x="14508" y="13653"/>
                </a:lnTo>
                <a:lnTo>
                  <a:pt x="14325" y="13775"/>
                </a:lnTo>
                <a:lnTo>
                  <a:pt x="13350" y="13775"/>
                </a:lnTo>
                <a:lnTo>
                  <a:pt x="12496" y="13836"/>
                </a:lnTo>
                <a:lnTo>
                  <a:pt x="11765" y="13958"/>
                </a:lnTo>
                <a:lnTo>
                  <a:pt x="11033" y="14141"/>
                </a:lnTo>
                <a:lnTo>
                  <a:pt x="10668" y="14263"/>
                </a:lnTo>
                <a:lnTo>
                  <a:pt x="10363" y="14385"/>
                </a:lnTo>
                <a:lnTo>
                  <a:pt x="9997" y="14629"/>
                </a:lnTo>
                <a:lnTo>
                  <a:pt x="9753" y="14812"/>
                </a:lnTo>
                <a:lnTo>
                  <a:pt x="9510" y="15116"/>
                </a:lnTo>
                <a:lnTo>
                  <a:pt x="9266" y="15421"/>
                </a:lnTo>
                <a:lnTo>
                  <a:pt x="8900" y="16031"/>
                </a:lnTo>
                <a:lnTo>
                  <a:pt x="8534" y="16701"/>
                </a:lnTo>
                <a:lnTo>
                  <a:pt x="8230" y="17372"/>
                </a:lnTo>
                <a:lnTo>
                  <a:pt x="8108" y="17737"/>
                </a:lnTo>
                <a:lnTo>
                  <a:pt x="8047" y="18103"/>
                </a:lnTo>
                <a:lnTo>
                  <a:pt x="7986" y="18895"/>
                </a:lnTo>
                <a:lnTo>
                  <a:pt x="7986" y="19688"/>
                </a:lnTo>
                <a:lnTo>
                  <a:pt x="8047" y="20480"/>
                </a:lnTo>
                <a:lnTo>
                  <a:pt x="8047" y="20846"/>
                </a:lnTo>
                <a:lnTo>
                  <a:pt x="8047" y="21212"/>
                </a:lnTo>
                <a:lnTo>
                  <a:pt x="7864" y="22004"/>
                </a:lnTo>
                <a:lnTo>
                  <a:pt x="7620" y="23589"/>
                </a:lnTo>
                <a:lnTo>
                  <a:pt x="7376" y="25174"/>
                </a:lnTo>
                <a:lnTo>
                  <a:pt x="7315" y="26758"/>
                </a:lnTo>
                <a:lnTo>
                  <a:pt x="7254" y="27124"/>
                </a:lnTo>
                <a:lnTo>
                  <a:pt x="7193" y="27490"/>
                </a:lnTo>
                <a:lnTo>
                  <a:pt x="7132" y="27856"/>
                </a:lnTo>
                <a:lnTo>
                  <a:pt x="6950" y="28160"/>
                </a:lnTo>
                <a:lnTo>
                  <a:pt x="6706" y="28526"/>
                </a:lnTo>
                <a:lnTo>
                  <a:pt x="6523" y="28892"/>
                </a:lnTo>
                <a:lnTo>
                  <a:pt x="5974" y="30172"/>
                </a:lnTo>
                <a:lnTo>
                  <a:pt x="5609" y="31452"/>
                </a:lnTo>
                <a:lnTo>
                  <a:pt x="5304" y="32732"/>
                </a:lnTo>
                <a:lnTo>
                  <a:pt x="5121" y="34073"/>
                </a:lnTo>
                <a:lnTo>
                  <a:pt x="4938" y="35536"/>
                </a:lnTo>
                <a:lnTo>
                  <a:pt x="4755" y="36267"/>
                </a:lnTo>
                <a:lnTo>
                  <a:pt x="4572" y="36998"/>
                </a:lnTo>
                <a:lnTo>
                  <a:pt x="4329" y="37669"/>
                </a:lnTo>
                <a:lnTo>
                  <a:pt x="4207" y="38035"/>
                </a:lnTo>
                <a:lnTo>
                  <a:pt x="4146" y="38218"/>
                </a:lnTo>
                <a:lnTo>
                  <a:pt x="4024" y="38400"/>
                </a:lnTo>
                <a:lnTo>
                  <a:pt x="3963" y="38461"/>
                </a:lnTo>
                <a:lnTo>
                  <a:pt x="3475" y="38461"/>
                </a:lnTo>
                <a:lnTo>
                  <a:pt x="3109" y="38583"/>
                </a:lnTo>
                <a:lnTo>
                  <a:pt x="2805" y="38766"/>
                </a:lnTo>
                <a:lnTo>
                  <a:pt x="2256" y="39315"/>
                </a:lnTo>
                <a:lnTo>
                  <a:pt x="1768" y="39863"/>
                </a:lnTo>
                <a:lnTo>
                  <a:pt x="1342" y="40412"/>
                </a:lnTo>
                <a:lnTo>
                  <a:pt x="854" y="41021"/>
                </a:lnTo>
                <a:lnTo>
                  <a:pt x="306" y="41387"/>
                </a:lnTo>
                <a:lnTo>
                  <a:pt x="123" y="41570"/>
                </a:lnTo>
                <a:lnTo>
                  <a:pt x="62" y="41692"/>
                </a:lnTo>
                <a:lnTo>
                  <a:pt x="1" y="41814"/>
                </a:lnTo>
                <a:lnTo>
                  <a:pt x="62" y="42058"/>
                </a:lnTo>
                <a:lnTo>
                  <a:pt x="245" y="42179"/>
                </a:lnTo>
                <a:lnTo>
                  <a:pt x="427" y="42240"/>
                </a:lnTo>
                <a:lnTo>
                  <a:pt x="610" y="42240"/>
                </a:lnTo>
                <a:lnTo>
                  <a:pt x="1098" y="42119"/>
                </a:lnTo>
                <a:lnTo>
                  <a:pt x="1525" y="41936"/>
                </a:lnTo>
                <a:lnTo>
                  <a:pt x="1768" y="41753"/>
                </a:lnTo>
                <a:lnTo>
                  <a:pt x="2012" y="41570"/>
                </a:lnTo>
                <a:lnTo>
                  <a:pt x="2195" y="41387"/>
                </a:lnTo>
                <a:lnTo>
                  <a:pt x="2317" y="41265"/>
                </a:lnTo>
                <a:lnTo>
                  <a:pt x="2439" y="41204"/>
                </a:lnTo>
                <a:lnTo>
                  <a:pt x="2439" y="41204"/>
                </a:lnTo>
                <a:lnTo>
                  <a:pt x="2317" y="41509"/>
                </a:lnTo>
                <a:lnTo>
                  <a:pt x="2256" y="41753"/>
                </a:lnTo>
                <a:lnTo>
                  <a:pt x="1951" y="42240"/>
                </a:lnTo>
                <a:lnTo>
                  <a:pt x="1281" y="43459"/>
                </a:lnTo>
                <a:lnTo>
                  <a:pt x="976" y="44008"/>
                </a:lnTo>
                <a:lnTo>
                  <a:pt x="854" y="44252"/>
                </a:lnTo>
                <a:lnTo>
                  <a:pt x="854" y="44435"/>
                </a:lnTo>
                <a:lnTo>
                  <a:pt x="915" y="44557"/>
                </a:lnTo>
                <a:lnTo>
                  <a:pt x="1037" y="44739"/>
                </a:lnTo>
                <a:lnTo>
                  <a:pt x="1159" y="44861"/>
                </a:lnTo>
                <a:lnTo>
                  <a:pt x="1342" y="44800"/>
                </a:lnTo>
                <a:lnTo>
                  <a:pt x="1525" y="44739"/>
                </a:lnTo>
                <a:lnTo>
                  <a:pt x="1829" y="44435"/>
                </a:lnTo>
                <a:lnTo>
                  <a:pt x="2073" y="44130"/>
                </a:lnTo>
                <a:lnTo>
                  <a:pt x="2561" y="43399"/>
                </a:lnTo>
                <a:lnTo>
                  <a:pt x="2805" y="43033"/>
                </a:lnTo>
                <a:lnTo>
                  <a:pt x="3048" y="42789"/>
                </a:lnTo>
                <a:lnTo>
                  <a:pt x="3048" y="42789"/>
                </a:lnTo>
                <a:lnTo>
                  <a:pt x="2988" y="43094"/>
                </a:lnTo>
                <a:lnTo>
                  <a:pt x="2927" y="43459"/>
                </a:lnTo>
                <a:lnTo>
                  <a:pt x="2622" y="44191"/>
                </a:lnTo>
                <a:lnTo>
                  <a:pt x="2378" y="44861"/>
                </a:lnTo>
                <a:lnTo>
                  <a:pt x="2256" y="45227"/>
                </a:lnTo>
                <a:lnTo>
                  <a:pt x="2256" y="45593"/>
                </a:lnTo>
                <a:lnTo>
                  <a:pt x="2378" y="45776"/>
                </a:lnTo>
                <a:lnTo>
                  <a:pt x="2500" y="45898"/>
                </a:lnTo>
                <a:lnTo>
                  <a:pt x="2683" y="45959"/>
                </a:lnTo>
                <a:lnTo>
                  <a:pt x="2866" y="45898"/>
                </a:lnTo>
                <a:lnTo>
                  <a:pt x="3048" y="45776"/>
                </a:lnTo>
                <a:lnTo>
                  <a:pt x="3170" y="45532"/>
                </a:lnTo>
                <a:lnTo>
                  <a:pt x="3353" y="45166"/>
                </a:lnTo>
                <a:lnTo>
                  <a:pt x="3719" y="44252"/>
                </a:lnTo>
                <a:lnTo>
                  <a:pt x="4085" y="43277"/>
                </a:lnTo>
                <a:lnTo>
                  <a:pt x="4024" y="44130"/>
                </a:lnTo>
                <a:lnTo>
                  <a:pt x="3963" y="44922"/>
                </a:lnTo>
                <a:lnTo>
                  <a:pt x="3963" y="45349"/>
                </a:lnTo>
                <a:lnTo>
                  <a:pt x="4024" y="45593"/>
                </a:lnTo>
                <a:lnTo>
                  <a:pt x="4146" y="45776"/>
                </a:lnTo>
                <a:lnTo>
                  <a:pt x="4268" y="45837"/>
                </a:lnTo>
                <a:lnTo>
                  <a:pt x="4450" y="45837"/>
                </a:lnTo>
                <a:lnTo>
                  <a:pt x="4633" y="45776"/>
                </a:lnTo>
                <a:lnTo>
                  <a:pt x="4755" y="45654"/>
                </a:lnTo>
                <a:lnTo>
                  <a:pt x="4816" y="45349"/>
                </a:lnTo>
                <a:lnTo>
                  <a:pt x="4877" y="45105"/>
                </a:lnTo>
                <a:lnTo>
                  <a:pt x="4938" y="44496"/>
                </a:lnTo>
                <a:lnTo>
                  <a:pt x="4999" y="43642"/>
                </a:lnTo>
                <a:lnTo>
                  <a:pt x="5060" y="43338"/>
                </a:lnTo>
                <a:lnTo>
                  <a:pt x="5060" y="43216"/>
                </a:lnTo>
                <a:lnTo>
                  <a:pt x="5182" y="43094"/>
                </a:lnTo>
                <a:lnTo>
                  <a:pt x="5243" y="43277"/>
                </a:lnTo>
                <a:lnTo>
                  <a:pt x="5243" y="43459"/>
                </a:lnTo>
                <a:lnTo>
                  <a:pt x="5182" y="43886"/>
                </a:lnTo>
                <a:lnTo>
                  <a:pt x="5121" y="44374"/>
                </a:lnTo>
                <a:lnTo>
                  <a:pt x="5121" y="44800"/>
                </a:lnTo>
                <a:lnTo>
                  <a:pt x="5182" y="45044"/>
                </a:lnTo>
                <a:lnTo>
                  <a:pt x="5365" y="45227"/>
                </a:lnTo>
                <a:lnTo>
                  <a:pt x="5426" y="45288"/>
                </a:lnTo>
                <a:lnTo>
                  <a:pt x="5609" y="45288"/>
                </a:lnTo>
                <a:lnTo>
                  <a:pt x="5730" y="45227"/>
                </a:lnTo>
                <a:lnTo>
                  <a:pt x="5852" y="45044"/>
                </a:lnTo>
                <a:lnTo>
                  <a:pt x="5913" y="44861"/>
                </a:lnTo>
                <a:lnTo>
                  <a:pt x="6035" y="44496"/>
                </a:lnTo>
                <a:lnTo>
                  <a:pt x="6035" y="43642"/>
                </a:lnTo>
                <a:lnTo>
                  <a:pt x="6157" y="42484"/>
                </a:lnTo>
                <a:lnTo>
                  <a:pt x="6218" y="42240"/>
                </a:lnTo>
                <a:lnTo>
                  <a:pt x="6340" y="41997"/>
                </a:lnTo>
                <a:lnTo>
                  <a:pt x="6645" y="41082"/>
                </a:lnTo>
                <a:lnTo>
                  <a:pt x="6767" y="40595"/>
                </a:lnTo>
                <a:lnTo>
                  <a:pt x="6828" y="40107"/>
                </a:lnTo>
                <a:lnTo>
                  <a:pt x="6767" y="39802"/>
                </a:lnTo>
                <a:lnTo>
                  <a:pt x="6706" y="39558"/>
                </a:lnTo>
                <a:lnTo>
                  <a:pt x="6767" y="39315"/>
                </a:lnTo>
                <a:lnTo>
                  <a:pt x="6889" y="39132"/>
                </a:lnTo>
                <a:lnTo>
                  <a:pt x="7376" y="37974"/>
                </a:lnTo>
                <a:lnTo>
                  <a:pt x="7925" y="36877"/>
                </a:lnTo>
                <a:lnTo>
                  <a:pt x="9266" y="34256"/>
                </a:lnTo>
                <a:lnTo>
                  <a:pt x="9875" y="32915"/>
                </a:lnTo>
                <a:lnTo>
                  <a:pt x="10363" y="31574"/>
                </a:lnTo>
                <a:lnTo>
                  <a:pt x="10607" y="30781"/>
                </a:lnTo>
                <a:lnTo>
                  <a:pt x="10729" y="30050"/>
                </a:lnTo>
                <a:lnTo>
                  <a:pt x="11094" y="28526"/>
                </a:lnTo>
                <a:lnTo>
                  <a:pt x="11521" y="27185"/>
                </a:lnTo>
                <a:lnTo>
                  <a:pt x="12009" y="25844"/>
                </a:lnTo>
                <a:lnTo>
                  <a:pt x="12374" y="27307"/>
                </a:lnTo>
                <a:lnTo>
                  <a:pt x="12557" y="27856"/>
                </a:lnTo>
                <a:lnTo>
                  <a:pt x="12679" y="28465"/>
                </a:lnTo>
                <a:lnTo>
                  <a:pt x="12679" y="29136"/>
                </a:lnTo>
                <a:lnTo>
                  <a:pt x="12679" y="29806"/>
                </a:lnTo>
                <a:lnTo>
                  <a:pt x="12618" y="31878"/>
                </a:lnTo>
                <a:lnTo>
                  <a:pt x="12618" y="32427"/>
                </a:lnTo>
                <a:lnTo>
                  <a:pt x="12618" y="33037"/>
                </a:lnTo>
                <a:lnTo>
                  <a:pt x="12679" y="33280"/>
                </a:lnTo>
                <a:lnTo>
                  <a:pt x="12801" y="33524"/>
                </a:lnTo>
                <a:lnTo>
                  <a:pt x="12801" y="33768"/>
                </a:lnTo>
                <a:lnTo>
                  <a:pt x="12801" y="34012"/>
                </a:lnTo>
                <a:lnTo>
                  <a:pt x="12679" y="34560"/>
                </a:lnTo>
                <a:lnTo>
                  <a:pt x="12313" y="36633"/>
                </a:lnTo>
                <a:lnTo>
                  <a:pt x="12192" y="37669"/>
                </a:lnTo>
                <a:lnTo>
                  <a:pt x="12131" y="38705"/>
                </a:lnTo>
                <a:lnTo>
                  <a:pt x="12070" y="40839"/>
                </a:lnTo>
                <a:lnTo>
                  <a:pt x="12131" y="42972"/>
                </a:lnTo>
                <a:lnTo>
                  <a:pt x="12252" y="45044"/>
                </a:lnTo>
                <a:lnTo>
                  <a:pt x="12435" y="47178"/>
                </a:lnTo>
                <a:lnTo>
                  <a:pt x="12740" y="49250"/>
                </a:lnTo>
                <a:lnTo>
                  <a:pt x="13106" y="51261"/>
                </a:lnTo>
                <a:lnTo>
                  <a:pt x="13593" y="53334"/>
                </a:lnTo>
                <a:lnTo>
                  <a:pt x="14081" y="55041"/>
                </a:lnTo>
                <a:lnTo>
                  <a:pt x="14264" y="55955"/>
                </a:lnTo>
                <a:lnTo>
                  <a:pt x="14325" y="56869"/>
                </a:lnTo>
                <a:lnTo>
                  <a:pt x="14264" y="57601"/>
                </a:lnTo>
                <a:lnTo>
                  <a:pt x="14203" y="58393"/>
                </a:lnTo>
                <a:lnTo>
                  <a:pt x="13837" y="59856"/>
                </a:lnTo>
                <a:lnTo>
                  <a:pt x="13654" y="60892"/>
                </a:lnTo>
                <a:lnTo>
                  <a:pt x="13532" y="61928"/>
                </a:lnTo>
                <a:lnTo>
                  <a:pt x="13472" y="62964"/>
                </a:lnTo>
                <a:lnTo>
                  <a:pt x="13532" y="64001"/>
                </a:lnTo>
                <a:lnTo>
                  <a:pt x="13715" y="65037"/>
                </a:lnTo>
                <a:lnTo>
                  <a:pt x="13898" y="66012"/>
                </a:lnTo>
                <a:lnTo>
                  <a:pt x="14508" y="67963"/>
                </a:lnTo>
                <a:lnTo>
                  <a:pt x="15605" y="71681"/>
                </a:lnTo>
                <a:lnTo>
                  <a:pt x="16032" y="73144"/>
                </a:lnTo>
                <a:lnTo>
                  <a:pt x="16458" y="74606"/>
                </a:lnTo>
                <a:lnTo>
                  <a:pt x="16580" y="75094"/>
                </a:lnTo>
                <a:lnTo>
                  <a:pt x="16641" y="75399"/>
                </a:lnTo>
                <a:lnTo>
                  <a:pt x="16641" y="75643"/>
                </a:lnTo>
                <a:lnTo>
                  <a:pt x="16519" y="76069"/>
                </a:lnTo>
                <a:lnTo>
                  <a:pt x="16336" y="76496"/>
                </a:lnTo>
                <a:lnTo>
                  <a:pt x="15849" y="77227"/>
                </a:lnTo>
                <a:lnTo>
                  <a:pt x="15422" y="77959"/>
                </a:lnTo>
                <a:lnTo>
                  <a:pt x="15117" y="78264"/>
                </a:lnTo>
                <a:lnTo>
                  <a:pt x="14813" y="78507"/>
                </a:lnTo>
                <a:lnTo>
                  <a:pt x="14569" y="78690"/>
                </a:lnTo>
                <a:lnTo>
                  <a:pt x="14386" y="78873"/>
                </a:lnTo>
                <a:lnTo>
                  <a:pt x="14386" y="79056"/>
                </a:lnTo>
                <a:lnTo>
                  <a:pt x="14447" y="79239"/>
                </a:lnTo>
                <a:lnTo>
                  <a:pt x="14569" y="79361"/>
                </a:lnTo>
                <a:lnTo>
                  <a:pt x="14752" y="79483"/>
                </a:lnTo>
                <a:lnTo>
                  <a:pt x="15117" y="79605"/>
                </a:lnTo>
                <a:lnTo>
                  <a:pt x="15483" y="79666"/>
                </a:lnTo>
                <a:lnTo>
                  <a:pt x="16032" y="79787"/>
                </a:lnTo>
                <a:lnTo>
                  <a:pt x="16580" y="79848"/>
                </a:lnTo>
                <a:lnTo>
                  <a:pt x="17007" y="79848"/>
                </a:lnTo>
                <a:lnTo>
                  <a:pt x="17434" y="79787"/>
                </a:lnTo>
                <a:lnTo>
                  <a:pt x="17555" y="79787"/>
                </a:lnTo>
                <a:lnTo>
                  <a:pt x="17677" y="79970"/>
                </a:lnTo>
                <a:lnTo>
                  <a:pt x="17921" y="80092"/>
                </a:lnTo>
                <a:lnTo>
                  <a:pt x="18165" y="80153"/>
                </a:lnTo>
                <a:lnTo>
                  <a:pt x="18592" y="80214"/>
                </a:lnTo>
                <a:lnTo>
                  <a:pt x="18957" y="80092"/>
                </a:lnTo>
                <a:lnTo>
                  <a:pt x="19140" y="80031"/>
                </a:lnTo>
                <a:lnTo>
                  <a:pt x="19323" y="79909"/>
                </a:lnTo>
                <a:lnTo>
                  <a:pt x="19445" y="79727"/>
                </a:lnTo>
                <a:lnTo>
                  <a:pt x="19506" y="79544"/>
                </a:lnTo>
                <a:lnTo>
                  <a:pt x="19689" y="79787"/>
                </a:lnTo>
                <a:lnTo>
                  <a:pt x="19872" y="80031"/>
                </a:lnTo>
                <a:lnTo>
                  <a:pt x="20115" y="80153"/>
                </a:lnTo>
                <a:lnTo>
                  <a:pt x="20420" y="80214"/>
                </a:lnTo>
                <a:lnTo>
                  <a:pt x="20725" y="80214"/>
                </a:lnTo>
                <a:lnTo>
                  <a:pt x="21091" y="80153"/>
                </a:lnTo>
                <a:lnTo>
                  <a:pt x="21335" y="79970"/>
                </a:lnTo>
                <a:lnTo>
                  <a:pt x="21456" y="79848"/>
                </a:lnTo>
                <a:lnTo>
                  <a:pt x="21517" y="79727"/>
                </a:lnTo>
                <a:lnTo>
                  <a:pt x="21700" y="79787"/>
                </a:lnTo>
                <a:lnTo>
                  <a:pt x="21944" y="79848"/>
                </a:lnTo>
                <a:lnTo>
                  <a:pt x="22371" y="79848"/>
                </a:lnTo>
                <a:lnTo>
                  <a:pt x="22858" y="79787"/>
                </a:lnTo>
                <a:lnTo>
                  <a:pt x="23285" y="79727"/>
                </a:lnTo>
                <a:lnTo>
                  <a:pt x="24138" y="79544"/>
                </a:lnTo>
                <a:lnTo>
                  <a:pt x="24260" y="79483"/>
                </a:lnTo>
                <a:lnTo>
                  <a:pt x="24443" y="79422"/>
                </a:lnTo>
                <a:lnTo>
                  <a:pt x="24565" y="79300"/>
                </a:lnTo>
                <a:lnTo>
                  <a:pt x="24687" y="79117"/>
                </a:lnTo>
                <a:lnTo>
                  <a:pt x="24687" y="78934"/>
                </a:lnTo>
                <a:lnTo>
                  <a:pt x="24626" y="78812"/>
                </a:lnTo>
                <a:lnTo>
                  <a:pt x="24382" y="78629"/>
                </a:lnTo>
                <a:lnTo>
                  <a:pt x="23895" y="78203"/>
                </a:lnTo>
                <a:lnTo>
                  <a:pt x="23590" y="77898"/>
                </a:lnTo>
                <a:lnTo>
                  <a:pt x="23346" y="77471"/>
                </a:lnTo>
                <a:lnTo>
                  <a:pt x="22858" y="76679"/>
                </a:lnTo>
                <a:lnTo>
                  <a:pt x="22554" y="76008"/>
                </a:lnTo>
                <a:lnTo>
                  <a:pt x="22432" y="75643"/>
                </a:lnTo>
                <a:lnTo>
                  <a:pt x="22432" y="75277"/>
                </a:lnTo>
                <a:lnTo>
                  <a:pt x="22554" y="74667"/>
                </a:lnTo>
                <a:lnTo>
                  <a:pt x="22736" y="74058"/>
                </a:lnTo>
                <a:lnTo>
                  <a:pt x="23468" y="71559"/>
                </a:lnTo>
                <a:lnTo>
                  <a:pt x="24565" y="67902"/>
                </a:lnTo>
                <a:lnTo>
                  <a:pt x="25114" y="65951"/>
                </a:lnTo>
                <a:lnTo>
                  <a:pt x="25357" y="64976"/>
                </a:lnTo>
                <a:lnTo>
                  <a:pt x="25540" y="63940"/>
                </a:lnTo>
                <a:lnTo>
                  <a:pt x="25601" y="62964"/>
                </a:lnTo>
                <a:lnTo>
                  <a:pt x="25540" y="61928"/>
                </a:lnTo>
                <a:lnTo>
                  <a:pt x="25418" y="60953"/>
                </a:lnTo>
                <a:lnTo>
                  <a:pt x="25175" y="59978"/>
                </a:lnTo>
                <a:lnTo>
                  <a:pt x="24870" y="58393"/>
                </a:lnTo>
                <a:lnTo>
                  <a:pt x="24748" y="57662"/>
                </a:lnTo>
                <a:lnTo>
                  <a:pt x="24748" y="56869"/>
                </a:lnTo>
                <a:lnTo>
                  <a:pt x="24809" y="56016"/>
                </a:lnTo>
                <a:lnTo>
                  <a:pt x="24931" y="55162"/>
                </a:lnTo>
                <a:lnTo>
                  <a:pt x="25357" y="53456"/>
                </a:lnTo>
                <a:lnTo>
                  <a:pt x="25845" y="51505"/>
                </a:lnTo>
                <a:lnTo>
                  <a:pt x="26272" y="49555"/>
                </a:lnTo>
                <a:lnTo>
                  <a:pt x="26516" y="47543"/>
                </a:lnTo>
                <a:lnTo>
                  <a:pt x="26759" y="45532"/>
                </a:lnTo>
                <a:lnTo>
                  <a:pt x="26881" y="43459"/>
                </a:lnTo>
                <a:lnTo>
                  <a:pt x="26942" y="41387"/>
                </a:lnTo>
                <a:lnTo>
                  <a:pt x="26942" y="39376"/>
                </a:lnTo>
                <a:lnTo>
                  <a:pt x="26881" y="38339"/>
                </a:lnTo>
                <a:lnTo>
                  <a:pt x="26820" y="37364"/>
                </a:lnTo>
                <a:lnTo>
                  <a:pt x="26455" y="35414"/>
                </a:lnTo>
                <a:lnTo>
                  <a:pt x="26272" y="34377"/>
                </a:lnTo>
                <a:lnTo>
                  <a:pt x="26150" y="33890"/>
                </a:lnTo>
                <a:lnTo>
                  <a:pt x="26089" y="33646"/>
                </a:lnTo>
                <a:lnTo>
                  <a:pt x="26150" y="33402"/>
                </a:lnTo>
                <a:lnTo>
                  <a:pt x="26211" y="32976"/>
                </a:lnTo>
                <a:lnTo>
                  <a:pt x="26211" y="32610"/>
                </a:lnTo>
                <a:lnTo>
                  <a:pt x="26150" y="31817"/>
                </a:lnTo>
                <a:lnTo>
                  <a:pt x="26150" y="28770"/>
                </a:lnTo>
                <a:lnTo>
                  <a:pt x="26211" y="28282"/>
                </a:lnTo>
                <a:lnTo>
                  <a:pt x="26333" y="27856"/>
                </a:lnTo>
                <a:lnTo>
                  <a:pt x="26881" y="26027"/>
                </a:lnTo>
                <a:lnTo>
                  <a:pt x="27003" y="25661"/>
                </a:lnTo>
                <a:lnTo>
                  <a:pt x="27369" y="26758"/>
                </a:lnTo>
                <a:lnTo>
                  <a:pt x="27735" y="27856"/>
                </a:lnTo>
                <a:lnTo>
                  <a:pt x="27918" y="28526"/>
                </a:lnTo>
                <a:lnTo>
                  <a:pt x="28100" y="29196"/>
                </a:lnTo>
                <a:lnTo>
                  <a:pt x="28405" y="30598"/>
                </a:lnTo>
                <a:lnTo>
                  <a:pt x="28588" y="31269"/>
                </a:lnTo>
                <a:lnTo>
                  <a:pt x="28832" y="32000"/>
                </a:lnTo>
                <a:lnTo>
                  <a:pt x="29380" y="33341"/>
                </a:lnTo>
                <a:lnTo>
                  <a:pt x="29990" y="34682"/>
                </a:lnTo>
                <a:lnTo>
                  <a:pt x="30660" y="36023"/>
                </a:lnTo>
                <a:lnTo>
                  <a:pt x="31270" y="37242"/>
                </a:lnTo>
                <a:lnTo>
                  <a:pt x="31879" y="38522"/>
                </a:lnTo>
                <a:lnTo>
                  <a:pt x="32123" y="39010"/>
                </a:lnTo>
                <a:lnTo>
                  <a:pt x="32306" y="39498"/>
                </a:lnTo>
                <a:lnTo>
                  <a:pt x="32306" y="39680"/>
                </a:lnTo>
                <a:lnTo>
                  <a:pt x="32245" y="39924"/>
                </a:lnTo>
                <a:lnTo>
                  <a:pt x="32245" y="40168"/>
                </a:lnTo>
                <a:lnTo>
                  <a:pt x="32245" y="40473"/>
                </a:lnTo>
                <a:lnTo>
                  <a:pt x="32367" y="40899"/>
                </a:lnTo>
                <a:lnTo>
                  <a:pt x="32489" y="41387"/>
                </a:lnTo>
                <a:lnTo>
                  <a:pt x="32794" y="42240"/>
                </a:lnTo>
                <a:lnTo>
                  <a:pt x="32855" y="42606"/>
                </a:lnTo>
                <a:lnTo>
                  <a:pt x="32916" y="42972"/>
                </a:lnTo>
                <a:lnTo>
                  <a:pt x="32977" y="44069"/>
                </a:lnTo>
                <a:lnTo>
                  <a:pt x="33038" y="44496"/>
                </a:lnTo>
                <a:lnTo>
                  <a:pt x="33160" y="44922"/>
                </a:lnTo>
                <a:lnTo>
                  <a:pt x="33281" y="45166"/>
                </a:lnTo>
                <a:lnTo>
                  <a:pt x="33464" y="45288"/>
                </a:lnTo>
                <a:lnTo>
                  <a:pt x="33647" y="45288"/>
                </a:lnTo>
                <a:lnTo>
                  <a:pt x="33769" y="45166"/>
                </a:lnTo>
                <a:lnTo>
                  <a:pt x="33830" y="45044"/>
                </a:lnTo>
                <a:lnTo>
                  <a:pt x="33891" y="44800"/>
                </a:lnTo>
                <a:lnTo>
                  <a:pt x="33952" y="44557"/>
                </a:lnTo>
                <a:lnTo>
                  <a:pt x="33891" y="44008"/>
                </a:lnTo>
                <a:lnTo>
                  <a:pt x="33830" y="43520"/>
                </a:lnTo>
                <a:lnTo>
                  <a:pt x="33830" y="43277"/>
                </a:lnTo>
                <a:lnTo>
                  <a:pt x="33830" y="43216"/>
                </a:lnTo>
                <a:lnTo>
                  <a:pt x="33891" y="43094"/>
                </a:lnTo>
                <a:lnTo>
                  <a:pt x="33952" y="43216"/>
                </a:lnTo>
                <a:lnTo>
                  <a:pt x="34013" y="43338"/>
                </a:lnTo>
                <a:lnTo>
                  <a:pt x="34013" y="43642"/>
                </a:lnTo>
                <a:lnTo>
                  <a:pt x="34135" y="44496"/>
                </a:lnTo>
                <a:lnTo>
                  <a:pt x="34135" y="45105"/>
                </a:lnTo>
                <a:lnTo>
                  <a:pt x="34196" y="45349"/>
                </a:lnTo>
                <a:lnTo>
                  <a:pt x="34318" y="45654"/>
                </a:lnTo>
                <a:lnTo>
                  <a:pt x="34440" y="45776"/>
                </a:lnTo>
                <a:lnTo>
                  <a:pt x="34561" y="45837"/>
                </a:lnTo>
                <a:lnTo>
                  <a:pt x="34744" y="45837"/>
                </a:lnTo>
                <a:lnTo>
                  <a:pt x="34866" y="45776"/>
                </a:lnTo>
                <a:lnTo>
                  <a:pt x="34988" y="45593"/>
                </a:lnTo>
                <a:lnTo>
                  <a:pt x="35049" y="45410"/>
                </a:lnTo>
                <a:lnTo>
                  <a:pt x="35049" y="44922"/>
                </a:lnTo>
                <a:lnTo>
                  <a:pt x="34988" y="44130"/>
                </a:lnTo>
                <a:lnTo>
                  <a:pt x="34988" y="43703"/>
                </a:lnTo>
                <a:lnTo>
                  <a:pt x="34988" y="43277"/>
                </a:lnTo>
                <a:lnTo>
                  <a:pt x="35354" y="44252"/>
                </a:lnTo>
                <a:lnTo>
                  <a:pt x="35659" y="45166"/>
                </a:lnTo>
                <a:lnTo>
                  <a:pt x="35902" y="45593"/>
                </a:lnTo>
                <a:lnTo>
                  <a:pt x="36024" y="45776"/>
                </a:lnTo>
                <a:lnTo>
                  <a:pt x="36207" y="45898"/>
                </a:lnTo>
                <a:lnTo>
                  <a:pt x="36390" y="45959"/>
                </a:lnTo>
                <a:lnTo>
                  <a:pt x="36573" y="45898"/>
                </a:lnTo>
                <a:lnTo>
                  <a:pt x="36695" y="45776"/>
                </a:lnTo>
                <a:lnTo>
                  <a:pt x="36756" y="45593"/>
                </a:lnTo>
                <a:lnTo>
                  <a:pt x="36756" y="45227"/>
                </a:lnTo>
                <a:lnTo>
                  <a:pt x="36695" y="44861"/>
                </a:lnTo>
                <a:lnTo>
                  <a:pt x="36390" y="44191"/>
                </a:lnTo>
                <a:lnTo>
                  <a:pt x="36146" y="43459"/>
                </a:lnTo>
                <a:lnTo>
                  <a:pt x="36024" y="43094"/>
                </a:lnTo>
                <a:lnTo>
                  <a:pt x="35963" y="42789"/>
                </a:lnTo>
                <a:lnTo>
                  <a:pt x="35963" y="42789"/>
                </a:lnTo>
                <a:lnTo>
                  <a:pt x="36207" y="43033"/>
                </a:lnTo>
                <a:lnTo>
                  <a:pt x="36451" y="43338"/>
                </a:lnTo>
                <a:lnTo>
                  <a:pt x="36878" y="43947"/>
                </a:lnTo>
                <a:lnTo>
                  <a:pt x="37061" y="44252"/>
                </a:lnTo>
                <a:lnTo>
                  <a:pt x="37304" y="44557"/>
                </a:lnTo>
                <a:lnTo>
                  <a:pt x="37487" y="44739"/>
                </a:lnTo>
                <a:lnTo>
                  <a:pt x="37670" y="44800"/>
                </a:lnTo>
                <a:lnTo>
                  <a:pt x="37853" y="44800"/>
                </a:lnTo>
                <a:lnTo>
                  <a:pt x="37975" y="44739"/>
                </a:lnTo>
                <a:lnTo>
                  <a:pt x="38097" y="44618"/>
                </a:lnTo>
                <a:lnTo>
                  <a:pt x="38158" y="44496"/>
                </a:lnTo>
                <a:lnTo>
                  <a:pt x="38158" y="44313"/>
                </a:lnTo>
                <a:lnTo>
                  <a:pt x="38097" y="44130"/>
                </a:lnTo>
                <a:lnTo>
                  <a:pt x="37975" y="43825"/>
                </a:lnTo>
                <a:lnTo>
                  <a:pt x="37792" y="43581"/>
                </a:lnTo>
                <a:lnTo>
                  <a:pt x="37182" y="42423"/>
                </a:lnTo>
                <a:lnTo>
                  <a:pt x="36878" y="41814"/>
                </a:lnTo>
                <a:lnTo>
                  <a:pt x="36695" y="41509"/>
                </a:lnTo>
                <a:lnTo>
                  <a:pt x="36634" y="41204"/>
                </a:lnTo>
                <a:lnTo>
                  <a:pt x="36817" y="41326"/>
                </a:lnTo>
                <a:lnTo>
                  <a:pt x="37000" y="41509"/>
                </a:lnTo>
                <a:lnTo>
                  <a:pt x="37182" y="41692"/>
                </a:lnTo>
                <a:lnTo>
                  <a:pt x="37365" y="41875"/>
                </a:lnTo>
                <a:lnTo>
                  <a:pt x="37792" y="42119"/>
                </a:lnTo>
                <a:lnTo>
                  <a:pt x="38219" y="42179"/>
                </a:lnTo>
                <a:lnTo>
                  <a:pt x="38584" y="42240"/>
                </a:lnTo>
                <a:lnTo>
                  <a:pt x="38706" y="42179"/>
                </a:lnTo>
                <a:lnTo>
                  <a:pt x="38889" y="42119"/>
                </a:lnTo>
                <a:lnTo>
                  <a:pt x="38950" y="41997"/>
                </a:lnTo>
                <a:lnTo>
                  <a:pt x="39011" y="41936"/>
                </a:lnTo>
                <a:lnTo>
                  <a:pt x="39011" y="41753"/>
                </a:lnTo>
                <a:lnTo>
                  <a:pt x="38889" y="41570"/>
                </a:lnTo>
                <a:lnTo>
                  <a:pt x="38706" y="41387"/>
                </a:lnTo>
                <a:lnTo>
                  <a:pt x="38402" y="41204"/>
                </a:lnTo>
                <a:lnTo>
                  <a:pt x="38158" y="40960"/>
                </a:lnTo>
                <a:lnTo>
                  <a:pt x="37609" y="40412"/>
                </a:lnTo>
                <a:lnTo>
                  <a:pt x="37182" y="39802"/>
                </a:lnTo>
                <a:lnTo>
                  <a:pt x="36695" y="39254"/>
                </a:lnTo>
                <a:lnTo>
                  <a:pt x="36451" y="39010"/>
                </a:lnTo>
                <a:lnTo>
                  <a:pt x="36207" y="38766"/>
                </a:lnTo>
                <a:lnTo>
                  <a:pt x="35902" y="38583"/>
                </a:lnTo>
                <a:lnTo>
                  <a:pt x="35598" y="38461"/>
                </a:lnTo>
                <a:lnTo>
                  <a:pt x="35110" y="38461"/>
                </a:lnTo>
                <a:lnTo>
                  <a:pt x="34988" y="38400"/>
                </a:lnTo>
                <a:lnTo>
                  <a:pt x="34927" y="38218"/>
                </a:lnTo>
                <a:lnTo>
                  <a:pt x="34866" y="38096"/>
                </a:lnTo>
                <a:lnTo>
                  <a:pt x="34683" y="37669"/>
                </a:lnTo>
                <a:lnTo>
                  <a:pt x="34440" y="36938"/>
                </a:lnTo>
                <a:lnTo>
                  <a:pt x="34257" y="36145"/>
                </a:lnTo>
                <a:lnTo>
                  <a:pt x="34074" y="35414"/>
                </a:lnTo>
                <a:lnTo>
                  <a:pt x="33952" y="34621"/>
                </a:lnTo>
                <a:lnTo>
                  <a:pt x="33891" y="33646"/>
                </a:lnTo>
                <a:lnTo>
                  <a:pt x="33769" y="32732"/>
                </a:lnTo>
                <a:lnTo>
                  <a:pt x="33586" y="31939"/>
                </a:lnTo>
                <a:lnTo>
                  <a:pt x="33342" y="31147"/>
                </a:lnTo>
                <a:lnTo>
                  <a:pt x="33099" y="30355"/>
                </a:lnTo>
                <a:lnTo>
                  <a:pt x="32794" y="29562"/>
                </a:lnTo>
                <a:lnTo>
                  <a:pt x="32550" y="28953"/>
                </a:lnTo>
                <a:lnTo>
                  <a:pt x="32428" y="28648"/>
                </a:lnTo>
                <a:lnTo>
                  <a:pt x="32245" y="28343"/>
                </a:lnTo>
                <a:lnTo>
                  <a:pt x="32001" y="27916"/>
                </a:lnTo>
                <a:lnTo>
                  <a:pt x="31879" y="27734"/>
                </a:lnTo>
                <a:lnTo>
                  <a:pt x="31819" y="27490"/>
                </a:lnTo>
                <a:lnTo>
                  <a:pt x="31758" y="27124"/>
                </a:lnTo>
                <a:lnTo>
                  <a:pt x="31697" y="26697"/>
                </a:lnTo>
                <a:lnTo>
                  <a:pt x="31697" y="25905"/>
                </a:lnTo>
                <a:lnTo>
                  <a:pt x="31514" y="24320"/>
                </a:lnTo>
                <a:lnTo>
                  <a:pt x="31270" y="22735"/>
                </a:lnTo>
                <a:lnTo>
                  <a:pt x="30965" y="21212"/>
                </a:lnTo>
                <a:lnTo>
                  <a:pt x="30965" y="20846"/>
                </a:lnTo>
                <a:lnTo>
                  <a:pt x="31026" y="20480"/>
                </a:lnTo>
                <a:lnTo>
                  <a:pt x="31026" y="19688"/>
                </a:lnTo>
                <a:lnTo>
                  <a:pt x="31026" y="18834"/>
                </a:lnTo>
                <a:lnTo>
                  <a:pt x="30965" y="18042"/>
                </a:lnTo>
                <a:lnTo>
                  <a:pt x="30904" y="17676"/>
                </a:lnTo>
                <a:lnTo>
                  <a:pt x="30782" y="17311"/>
                </a:lnTo>
                <a:lnTo>
                  <a:pt x="30478" y="16640"/>
                </a:lnTo>
                <a:lnTo>
                  <a:pt x="30112" y="16031"/>
                </a:lnTo>
                <a:lnTo>
                  <a:pt x="29746" y="15421"/>
                </a:lnTo>
                <a:lnTo>
                  <a:pt x="29502" y="15116"/>
                </a:lnTo>
                <a:lnTo>
                  <a:pt x="29258" y="14812"/>
                </a:lnTo>
                <a:lnTo>
                  <a:pt x="28954" y="14629"/>
                </a:lnTo>
                <a:lnTo>
                  <a:pt x="28649" y="14446"/>
                </a:lnTo>
                <a:lnTo>
                  <a:pt x="27978" y="14141"/>
                </a:lnTo>
                <a:lnTo>
                  <a:pt x="27247" y="13958"/>
                </a:lnTo>
                <a:lnTo>
                  <a:pt x="26455" y="13836"/>
                </a:lnTo>
                <a:lnTo>
                  <a:pt x="25662" y="13775"/>
                </a:lnTo>
                <a:lnTo>
                  <a:pt x="24748" y="13775"/>
                </a:lnTo>
                <a:lnTo>
                  <a:pt x="24565" y="13653"/>
                </a:lnTo>
                <a:lnTo>
                  <a:pt x="24260" y="13471"/>
                </a:lnTo>
                <a:lnTo>
                  <a:pt x="22919" y="12617"/>
                </a:lnTo>
                <a:lnTo>
                  <a:pt x="22554" y="12373"/>
                </a:lnTo>
                <a:lnTo>
                  <a:pt x="22432" y="12313"/>
                </a:lnTo>
                <a:lnTo>
                  <a:pt x="22310" y="12252"/>
                </a:lnTo>
                <a:lnTo>
                  <a:pt x="22310" y="12130"/>
                </a:lnTo>
                <a:lnTo>
                  <a:pt x="22127" y="10728"/>
                </a:lnTo>
                <a:lnTo>
                  <a:pt x="22066" y="10118"/>
                </a:lnTo>
                <a:lnTo>
                  <a:pt x="22066" y="9996"/>
                </a:lnTo>
                <a:lnTo>
                  <a:pt x="22188" y="9874"/>
                </a:lnTo>
                <a:lnTo>
                  <a:pt x="22493" y="9631"/>
                </a:lnTo>
                <a:lnTo>
                  <a:pt x="22615" y="9448"/>
                </a:lnTo>
                <a:lnTo>
                  <a:pt x="22676" y="9204"/>
                </a:lnTo>
                <a:lnTo>
                  <a:pt x="22858" y="8777"/>
                </a:lnTo>
                <a:lnTo>
                  <a:pt x="23224" y="7497"/>
                </a:lnTo>
                <a:lnTo>
                  <a:pt x="23407" y="6766"/>
                </a:lnTo>
                <a:lnTo>
                  <a:pt x="23529" y="6034"/>
                </a:lnTo>
                <a:lnTo>
                  <a:pt x="23651" y="5303"/>
                </a:lnTo>
                <a:lnTo>
                  <a:pt x="23651" y="4511"/>
                </a:lnTo>
                <a:lnTo>
                  <a:pt x="23590" y="3779"/>
                </a:lnTo>
                <a:lnTo>
                  <a:pt x="23468" y="3048"/>
                </a:lnTo>
                <a:lnTo>
                  <a:pt x="23285" y="2316"/>
                </a:lnTo>
                <a:lnTo>
                  <a:pt x="22919" y="1646"/>
                </a:lnTo>
                <a:lnTo>
                  <a:pt x="22493" y="1158"/>
                </a:lnTo>
                <a:lnTo>
                  <a:pt x="22005" y="731"/>
                </a:lnTo>
                <a:lnTo>
                  <a:pt x="21456" y="366"/>
                </a:lnTo>
                <a:lnTo>
                  <a:pt x="20786" y="122"/>
                </a:lnTo>
                <a:lnTo>
                  <a:pt x="19994" y="61"/>
                </a:lnTo>
                <a:lnTo>
                  <a:pt x="194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3"/>
          <p:cNvSpPr txBox="1"/>
          <p:nvPr/>
        </p:nvSpPr>
        <p:spPr>
          <a:xfrm>
            <a:off x="1284415" y="3473303"/>
            <a:ext cx="7173899" cy="894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4800"/>
              <a:buFont typeface="Dosis"/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99.9%</a:t>
            </a:r>
            <a:endParaRPr b="0" i="0" sz="4800" u="none" cap="none" strike="noStrike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79" name="Google Shape;279;p23"/>
          <p:cNvSpPr txBox="1"/>
          <p:nvPr/>
        </p:nvSpPr>
        <p:spPr>
          <a:xfrm>
            <a:off x="1284412" y="4130421"/>
            <a:ext cx="5967723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Human DNA is identical, 0.01% creates human diversity</a:t>
            </a:r>
            <a:endParaRPr b="0" i="0" sz="24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4"/>
          <p:cNvSpPr txBox="1"/>
          <p:nvPr>
            <p:ph idx="4294967295" type="ctrTitle"/>
          </p:nvPr>
        </p:nvSpPr>
        <p:spPr>
          <a:xfrm>
            <a:off x="1737605" y="1624811"/>
            <a:ext cx="6008520" cy="185239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9600"/>
              <a:buFont typeface="Dosis"/>
              <a:buNone/>
            </a:pPr>
            <a:r>
              <a:rPr b="1" i="0" lang="en-US" sz="96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rPr>
              <a:t>Impressed?</a:t>
            </a:r>
            <a:endParaRPr b="0" i="0" sz="9600" u="none" cap="none" strike="noStrike">
              <a:solidFill>
                <a:srgbClr val="0DB7C4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85" name="Google Shape;285;p24"/>
          <p:cNvSpPr txBox="1"/>
          <p:nvPr/>
        </p:nvSpPr>
        <p:spPr>
          <a:xfrm rot="698330">
            <a:off x="4982705" y="1226567"/>
            <a:ext cx="3662694" cy="52322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BE CONTINUED</a:t>
            </a:r>
            <a:endParaRPr b="1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5"/>
          <p:cNvSpPr txBox="1"/>
          <p:nvPr>
            <p:ph idx="4294967295" type="ctrTitle"/>
          </p:nvPr>
        </p:nvSpPr>
        <p:spPr>
          <a:xfrm>
            <a:off x="739321" y="186400"/>
            <a:ext cx="7889671" cy="94014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5400"/>
              <a:buFont typeface="Dosis"/>
              <a:buNone/>
            </a:pPr>
            <a:r>
              <a:rPr b="0" i="0" lang="en-US" sz="5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rPr>
              <a:t>Youtube Links</a:t>
            </a:r>
            <a:endParaRPr b="0" i="0" sz="5400" u="none" cap="none" strike="noStrike">
              <a:solidFill>
                <a:srgbClr val="0DB7C4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91" name="Google Shape;291;p25"/>
          <p:cNvSpPr txBox="1"/>
          <p:nvPr>
            <p:ph idx="4294967295" type="subTitle"/>
          </p:nvPr>
        </p:nvSpPr>
        <p:spPr>
          <a:xfrm>
            <a:off x="956439" y="1474810"/>
            <a:ext cx="7798800" cy="32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14300" lvl="0" marL="36195" marR="50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▹"/>
            </a:pPr>
            <a:r>
              <a:rPr b="0" i="0" lang="en-US" sz="18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Sanger Sequencing - </a:t>
            </a:r>
            <a:r>
              <a:rPr b="0" i="0" lang="en-US" sz="1800" u="sng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https://www.youtube.com/watch?v=ONGdehkB8jU</a:t>
            </a:r>
            <a:r>
              <a:rPr b="0" i="0" lang="en-US" sz="18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endParaRPr b="0" i="0" sz="1800" u="none" cap="none" strike="noStrike">
              <a:solidFill>
                <a:srgbClr val="41566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292" name="Google Shape;292;p25"/>
          <p:cNvGrpSpPr/>
          <p:nvPr/>
        </p:nvGrpSpPr>
        <p:grpSpPr>
          <a:xfrm>
            <a:off x="6134869" y="1247078"/>
            <a:ext cx="320377" cy="320377"/>
            <a:chOff x="1278900" y="2333250"/>
            <a:chExt cx="381175" cy="381175"/>
          </a:xfrm>
        </p:grpSpPr>
        <p:sp>
          <p:nvSpPr>
            <p:cNvPr id="293" name="Google Shape;293;p25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25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25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25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"/>
          <p:cNvSpPr txBox="1"/>
          <p:nvPr>
            <p:ph type="ctrTitle"/>
          </p:nvPr>
        </p:nvSpPr>
        <p:spPr>
          <a:xfrm>
            <a:off x="685800" y="1907658"/>
            <a:ext cx="5008199" cy="1045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1. DNA Sequencing </a:t>
            </a:r>
            <a:endParaRPr/>
          </a:p>
        </p:txBody>
      </p:sp>
      <p:sp>
        <p:nvSpPr>
          <p:cNvPr id="61" name="Google Shape;61;p3"/>
          <p:cNvSpPr txBox="1"/>
          <p:nvPr>
            <p:ph idx="1" type="subTitle"/>
          </p:nvPr>
        </p:nvSpPr>
        <p:spPr>
          <a:xfrm>
            <a:off x="685800" y="3082250"/>
            <a:ext cx="6377152" cy="6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</a:pPr>
            <a:r>
              <a:rPr lang="en-US"/>
              <a:t>Determining nucleotide sequences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"/>
          <p:cNvSpPr txBox="1"/>
          <p:nvPr>
            <p:ph idx="4294967295" type="ctrTitle"/>
          </p:nvPr>
        </p:nvSpPr>
        <p:spPr>
          <a:xfrm>
            <a:off x="949309" y="882869"/>
            <a:ext cx="3696043" cy="167250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5400"/>
              <a:buFont typeface="Dosis"/>
              <a:buNone/>
            </a:pPr>
            <a:r>
              <a:rPr b="0" i="0" lang="en-US" sz="5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rPr>
              <a:t>DNA Sequencing</a:t>
            </a:r>
            <a:endParaRPr b="0" i="0" sz="5400" u="none" cap="none" strike="noStrike">
              <a:solidFill>
                <a:srgbClr val="0DB7C4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67" name="Google Shape;67;p4"/>
          <p:cNvSpPr txBox="1"/>
          <p:nvPr>
            <p:ph idx="4294967295" type="subTitle"/>
          </p:nvPr>
        </p:nvSpPr>
        <p:spPr>
          <a:xfrm>
            <a:off x="844426" y="2777381"/>
            <a:ext cx="4515851" cy="19609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14300" lvl="0" marL="36195" marR="508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▹"/>
            </a:pPr>
            <a:r>
              <a:rPr b="0" i="0" lang="en-US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DNA sequencing is the process of determining the precise order of nucleotides (A, T, G, C) within a DNA molecule.</a:t>
            </a:r>
            <a:endParaRPr b="0" i="0" sz="1800" u="none" cap="none" strike="noStrike">
              <a:solidFill>
                <a:srgbClr val="41566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68" name="Google Shape;68;p4"/>
          <p:cNvGrpSpPr/>
          <p:nvPr/>
        </p:nvGrpSpPr>
        <p:grpSpPr>
          <a:xfrm>
            <a:off x="7841620" y="3181753"/>
            <a:ext cx="320398" cy="320377"/>
            <a:chOff x="1951075" y="2333250"/>
            <a:chExt cx="381200" cy="381175"/>
          </a:xfrm>
        </p:grpSpPr>
        <p:sp>
          <p:nvSpPr>
            <p:cNvPr id="69" name="Google Shape;69;p4"/>
            <p:cNvSpPr/>
            <p:nvPr/>
          </p:nvSpPr>
          <p:spPr>
            <a:xfrm>
              <a:off x="1951075" y="2333250"/>
              <a:ext cx="381200" cy="381175"/>
            </a:xfrm>
            <a:custGeom>
              <a:rect b="b" l="l" r="r" t="t"/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21976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20418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2041800" y="2584100"/>
              <a:ext cx="199750" cy="41425"/>
            </a:xfrm>
            <a:custGeom>
              <a:rect b="b" l="l" r="r" t="t"/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6134869" y="1247078"/>
            <a:ext cx="320377" cy="320377"/>
            <a:chOff x="1278900" y="2333250"/>
            <a:chExt cx="381175" cy="381175"/>
          </a:xfrm>
        </p:grpSpPr>
        <p:sp>
          <p:nvSpPr>
            <p:cNvPr id="74" name="Google Shape;74;p4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8" name="Google Shape;7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95116" y="1975944"/>
            <a:ext cx="3013214" cy="1951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"/>
          <p:cNvSpPr txBox="1"/>
          <p:nvPr>
            <p:ph type="ctrTitle"/>
          </p:nvPr>
        </p:nvSpPr>
        <p:spPr>
          <a:xfrm>
            <a:off x="685800" y="1907658"/>
            <a:ext cx="7869621" cy="1045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2. First Generation Sequencing</a:t>
            </a:r>
            <a:endParaRPr/>
          </a:p>
        </p:txBody>
      </p:sp>
      <p:sp>
        <p:nvSpPr>
          <p:cNvPr id="84" name="Google Shape;84;p5"/>
          <p:cNvSpPr txBox="1"/>
          <p:nvPr>
            <p:ph idx="1" type="subTitle"/>
          </p:nvPr>
        </p:nvSpPr>
        <p:spPr>
          <a:xfrm>
            <a:off x="685800" y="3082250"/>
            <a:ext cx="6377152" cy="6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Predominant method for sequencing for decades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 txBox="1"/>
          <p:nvPr>
            <p:ph type="title"/>
          </p:nvPr>
        </p:nvSpPr>
        <p:spPr>
          <a:xfrm>
            <a:off x="805533" y="512298"/>
            <a:ext cx="2147873" cy="53343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Sanger Method</a:t>
            </a:r>
            <a:endParaRPr/>
          </a:p>
        </p:txBody>
      </p:sp>
      <p:sp>
        <p:nvSpPr>
          <p:cNvPr id="90" name="Google Shape;90;p6"/>
          <p:cNvSpPr txBox="1"/>
          <p:nvPr>
            <p:ph idx="1" type="body"/>
          </p:nvPr>
        </p:nvSpPr>
        <p:spPr>
          <a:xfrm>
            <a:off x="914142" y="1418864"/>
            <a:ext cx="3794492" cy="31426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889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Developed by Frederick Sanger in 1977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889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Most popular and predominant method for DNA Sequencing for decades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889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Can read up to 2000 bps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889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Slow and expensive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889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Labor intensive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889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Human Genome Project was completed using Sanger Sequencing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91" name="Google Shape;9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55779" y="312518"/>
            <a:ext cx="3810000" cy="458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"/>
          <p:cNvSpPr txBox="1"/>
          <p:nvPr>
            <p:ph type="title"/>
          </p:nvPr>
        </p:nvSpPr>
        <p:spPr>
          <a:xfrm>
            <a:off x="805533" y="512298"/>
            <a:ext cx="3219929" cy="53343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Step 1 - DNA Preperation</a:t>
            </a:r>
            <a:endParaRPr/>
          </a:p>
        </p:txBody>
      </p:sp>
      <p:sp>
        <p:nvSpPr>
          <p:cNvPr id="97" name="Google Shape;97;p7"/>
          <p:cNvSpPr txBox="1"/>
          <p:nvPr>
            <p:ph idx="1" type="body"/>
          </p:nvPr>
        </p:nvSpPr>
        <p:spPr>
          <a:xfrm>
            <a:off x="5444358" y="1445121"/>
            <a:ext cx="3436741" cy="22540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Cut DNA into a smaller piece for sequencing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Insert into Plasmid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Insert Plasmid inside Bacteria Cell and let it multiply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Extract all the necessary Plasmids and from Plasmid, isolate the DNA for sequencing</a:t>
            </a:r>
            <a:endParaRPr/>
          </a:p>
          <a:p>
            <a:pPr indent="-1968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sz="1400"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98" name="Google Shape;98;p7"/>
          <p:cNvGrpSpPr/>
          <p:nvPr/>
        </p:nvGrpSpPr>
        <p:grpSpPr>
          <a:xfrm>
            <a:off x="1057782" y="1050932"/>
            <a:ext cx="4065633" cy="3595072"/>
            <a:chOff x="889616" y="1092973"/>
            <a:chExt cx="4065633" cy="3595072"/>
          </a:xfrm>
        </p:grpSpPr>
        <p:grpSp>
          <p:nvGrpSpPr>
            <p:cNvPr id="99" name="Google Shape;99;p7"/>
            <p:cNvGrpSpPr/>
            <p:nvPr/>
          </p:nvGrpSpPr>
          <p:grpSpPr>
            <a:xfrm>
              <a:off x="889616" y="1092973"/>
              <a:ext cx="4065633" cy="3595072"/>
              <a:chOff x="899906" y="682770"/>
              <a:chExt cx="7540599" cy="6165354"/>
            </a:xfrm>
          </p:grpSpPr>
          <p:sp>
            <p:nvSpPr>
              <p:cNvPr id="100" name="Google Shape;100;p7"/>
              <p:cNvSpPr/>
              <p:nvPr/>
            </p:nvSpPr>
            <p:spPr>
              <a:xfrm>
                <a:off x="1363057" y="6009925"/>
                <a:ext cx="7077448" cy="838199"/>
              </a:xfrm>
              <a:prstGeom prst="rect">
                <a:avLst/>
              </a:prstGeom>
              <a:blipFill rotWithShape="1">
                <a:blip r:embed="rId3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01;p7"/>
              <p:cNvSpPr/>
              <p:nvPr/>
            </p:nvSpPr>
            <p:spPr>
              <a:xfrm>
                <a:off x="1482174" y="869553"/>
                <a:ext cx="1409698" cy="1314449"/>
              </a:xfrm>
              <a:prstGeom prst="rect">
                <a:avLst/>
              </a:prstGeom>
              <a:blipFill rotWithShape="1">
                <a:blip r:embed="rId4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02;p7"/>
              <p:cNvSpPr/>
              <p:nvPr/>
            </p:nvSpPr>
            <p:spPr>
              <a:xfrm>
                <a:off x="3958807" y="682770"/>
                <a:ext cx="1885947" cy="1676399"/>
              </a:xfrm>
              <a:prstGeom prst="rect">
                <a:avLst/>
              </a:prstGeom>
              <a:blipFill rotWithShape="1">
                <a:blip r:embed="rId5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7"/>
              <p:cNvSpPr/>
              <p:nvPr/>
            </p:nvSpPr>
            <p:spPr>
              <a:xfrm>
                <a:off x="1565735" y="2428895"/>
                <a:ext cx="3733795" cy="1495042"/>
              </a:xfrm>
              <a:prstGeom prst="rect">
                <a:avLst/>
              </a:prstGeom>
              <a:blipFill rotWithShape="1">
                <a:blip r:embed="rId6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7"/>
              <p:cNvSpPr/>
              <p:nvPr/>
            </p:nvSpPr>
            <p:spPr>
              <a:xfrm>
                <a:off x="1589356" y="4333526"/>
                <a:ext cx="3710174" cy="1184148"/>
              </a:xfrm>
              <a:prstGeom prst="rect">
                <a:avLst/>
              </a:prstGeom>
              <a:blipFill rotWithShape="1">
                <a:blip r:embed="rId7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7"/>
              <p:cNvSpPr txBox="1"/>
              <p:nvPr/>
            </p:nvSpPr>
            <p:spPr>
              <a:xfrm>
                <a:off x="899906" y="1157306"/>
                <a:ext cx="553774" cy="7389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127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b="0" i="0" sz="2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7"/>
              <p:cNvSpPr txBox="1"/>
              <p:nvPr/>
            </p:nvSpPr>
            <p:spPr>
              <a:xfrm>
                <a:off x="928185" y="2738676"/>
                <a:ext cx="323214" cy="7389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127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 b="0" i="0" sz="2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7"/>
              <p:cNvSpPr txBox="1"/>
              <p:nvPr/>
            </p:nvSpPr>
            <p:spPr>
              <a:xfrm>
                <a:off x="899906" y="4494360"/>
                <a:ext cx="636741" cy="7389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127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 b="0" i="0" sz="2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7"/>
              <p:cNvSpPr txBox="1"/>
              <p:nvPr/>
            </p:nvSpPr>
            <p:spPr>
              <a:xfrm>
                <a:off x="943889" y="6028782"/>
                <a:ext cx="323214" cy="7389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127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4</a:t>
                </a:r>
                <a:endParaRPr b="0" i="0" sz="2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9" name="Google Shape;109;p7"/>
            <p:cNvSpPr/>
            <p:nvPr/>
          </p:nvSpPr>
          <p:spPr>
            <a:xfrm>
              <a:off x="2002907" y="1484487"/>
              <a:ext cx="535964" cy="194493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0DB7C4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"/>
          <p:cNvSpPr txBox="1"/>
          <p:nvPr>
            <p:ph type="title"/>
          </p:nvPr>
        </p:nvSpPr>
        <p:spPr>
          <a:xfrm>
            <a:off x="805533" y="512298"/>
            <a:ext cx="3745446" cy="53343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Step 2 – Sequencing Reaction</a:t>
            </a:r>
            <a:endParaRPr/>
          </a:p>
        </p:txBody>
      </p:sp>
      <p:sp>
        <p:nvSpPr>
          <p:cNvPr id="115" name="Google Shape;115;p8"/>
          <p:cNvSpPr txBox="1"/>
          <p:nvPr>
            <p:ph idx="1" type="body"/>
          </p:nvPr>
        </p:nvSpPr>
        <p:spPr>
          <a:xfrm>
            <a:off x="920448" y="1055487"/>
            <a:ext cx="4308842" cy="37702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889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Strand Separation </a:t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	- Heat DNA in 96</a:t>
            </a:r>
            <a:r>
              <a:rPr baseline="30000" lang="en-US" sz="1400">
                <a:latin typeface="Dosis"/>
                <a:ea typeface="Dosis"/>
                <a:cs typeface="Dosis"/>
                <a:sym typeface="Dosis"/>
              </a:rPr>
              <a:t>o </a:t>
            </a:r>
            <a:r>
              <a:rPr lang="en-US" sz="1400">
                <a:latin typeface="Dosis"/>
                <a:ea typeface="Dosis"/>
                <a:cs typeface="Dosis"/>
                <a:sym typeface="Dosis"/>
              </a:rPr>
              <a:t>C (denaturation)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889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Primer Annealing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	- Lower temperature to 50</a:t>
            </a:r>
            <a:r>
              <a:rPr baseline="30000" lang="en-US" sz="1400">
                <a:latin typeface="Dosis"/>
                <a:ea typeface="Dosis"/>
                <a:cs typeface="Dosis"/>
                <a:sym typeface="Dosis"/>
              </a:rPr>
              <a:t>o </a:t>
            </a:r>
            <a:r>
              <a:rPr lang="en-US" sz="1400">
                <a:latin typeface="Dosis"/>
                <a:ea typeface="Dosis"/>
                <a:cs typeface="Dosis"/>
                <a:sym typeface="Dosis"/>
              </a:rPr>
              <a:t>C (annealing)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	- Primer binds to DNA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889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Primer Extension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	- Increase temperature to 60</a:t>
            </a:r>
            <a:r>
              <a:rPr baseline="30000" lang="en-US" sz="1400">
                <a:latin typeface="Dosis"/>
                <a:ea typeface="Dosis"/>
                <a:cs typeface="Dosis"/>
                <a:sym typeface="Dosis"/>
              </a:rPr>
              <a:t>o </a:t>
            </a:r>
            <a:r>
              <a:rPr lang="en-US" sz="1400">
                <a:latin typeface="Dosis"/>
                <a:ea typeface="Dosis"/>
                <a:cs typeface="Dosis"/>
                <a:sym typeface="Dosis"/>
              </a:rPr>
              <a:t>C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	- DNA Polymerase binds to Primer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	- Add complimentary bases (dNTP) after Primer 	   until terminator base is added (ddNTP) 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endParaRPr baseline="30000" sz="1400">
              <a:latin typeface="Dosis"/>
              <a:ea typeface="Dosis"/>
              <a:cs typeface="Dosis"/>
              <a:sym typeface="Dosis"/>
            </a:endParaRPr>
          </a:p>
          <a:p>
            <a:pPr indent="-889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Termination</a:t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	- Terminate chain after ddNTP is added</a:t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	- ddNTP is fluorescently labelled (different 	   colors for A, T, G, C)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16" name="Google Shape;116;p8"/>
          <p:cNvSpPr/>
          <p:nvPr/>
        </p:nvSpPr>
        <p:spPr>
          <a:xfrm>
            <a:off x="5591503" y="2578008"/>
            <a:ext cx="3272526" cy="72521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0529" l="-4848" r="-3231" t="-22225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8"/>
          <p:cNvSpPr/>
          <p:nvPr/>
        </p:nvSpPr>
        <p:spPr>
          <a:xfrm>
            <a:off x="5446460" y="3314665"/>
            <a:ext cx="3417569" cy="96393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8"/>
          <p:cNvSpPr/>
          <p:nvPr/>
        </p:nvSpPr>
        <p:spPr>
          <a:xfrm>
            <a:off x="5446460" y="4367314"/>
            <a:ext cx="3200400" cy="9381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9" name="Google Shape;119;p8"/>
          <p:cNvGrpSpPr/>
          <p:nvPr/>
        </p:nvGrpSpPr>
        <p:grpSpPr>
          <a:xfrm>
            <a:off x="5446460" y="1930"/>
            <a:ext cx="2832351" cy="2456468"/>
            <a:chOff x="5446460" y="1930"/>
            <a:chExt cx="2832351" cy="2456468"/>
          </a:xfrm>
        </p:grpSpPr>
        <p:sp>
          <p:nvSpPr>
            <p:cNvPr id="120" name="Google Shape;120;p8"/>
            <p:cNvSpPr/>
            <p:nvPr/>
          </p:nvSpPr>
          <p:spPr>
            <a:xfrm>
              <a:off x="5446460" y="1930"/>
              <a:ext cx="2832351" cy="1554165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8"/>
            <p:cNvSpPr/>
            <p:nvPr/>
          </p:nvSpPr>
          <p:spPr>
            <a:xfrm>
              <a:off x="5591503" y="1418864"/>
              <a:ext cx="2687308" cy="1039534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2" name="Google Shape;122;p8"/>
          <p:cNvSpPr txBox="1"/>
          <p:nvPr/>
        </p:nvSpPr>
        <p:spPr>
          <a:xfrm>
            <a:off x="5188223" y="1090694"/>
            <a:ext cx="33374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8"/>
          <p:cNvSpPr txBox="1"/>
          <p:nvPr/>
        </p:nvSpPr>
        <p:spPr>
          <a:xfrm>
            <a:off x="5229290" y="2918162"/>
            <a:ext cx="33374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8"/>
          <p:cNvSpPr txBox="1"/>
          <p:nvPr/>
        </p:nvSpPr>
        <p:spPr>
          <a:xfrm>
            <a:off x="5230100" y="3591906"/>
            <a:ext cx="24999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8"/>
          <p:cNvSpPr txBox="1"/>
          <p:nvPr/>
        </p:nvSpPr>
        <p:spPr>
          <a:xfrm>
            <a:off x="5235595" y="4405365"/>
            <a:ext cx="33374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"/>
          <p:cNvSpPr txBox="1"/>
          <p:nvPr>
            <p:ph type="title"/>
          </p:nvPr>
        </p:nvSpPr>
        <p:spPr>
          <a:xfrm>
            <a:off x="805533" y="512298"/>
            <a:ext cx="4313005" cy="53343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Step 3 – Electrophoresis in Capillary</a:t>
            </a:r>
            <a:endParaRPr/>
          </a:p>
        </p:txBody>
      </p:sp>
      <p:sp>
        <p:nvSpPr>
          <p:cNvPr id="131" name="Google Shape;131;p9"/>
          <p:cNvSpPr txBox="1"/>
          <p:nvPr>
            <p:ph idx="1" type="body"/>
          </p:nvPr>
        </p:nvSpPr>
        <p:spPr>
          <a:xfrm>
            <a:off x="5370786" y="512298"/>
            <a:ext cx="3436741" cy="33475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Sort the newly synthesized DNA strands by length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Strands are loaded inside a capillary tube 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An electrical negative charge pulls positively charged DNA strands through the capillary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Emerged strands pass through a laser beam that excites the ddNTP fluorescent dye at the end of each strand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Beam causes dye to glow in a specific wavelength/color which is captured by photocell and stored in a computer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Computer than maps each color to each nucleotide sequentially and generates final sequence output</a:t>
            </a:r>
            <a:endParaRPr/>
          </a:p>
          <a:p>
            <a:pPr indent="-1968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1968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1968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sz="14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32" name="Google Shape;132;p9"/>
          <p:cNvSpPr/>
          <p:nvPr/>
        </p:nvSpPr>
        <p:spPr>
          <a:xfrm>
            <a:off x="805533" y="1090367"/>
            <a:ext cx="3297621" cy="188195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9"/>
          <p:cNvSpPr/>
          <p:nvPr/>
        </p:nvSpPr>
        <p:spPr>
          <a:xfrm>
            <a:off x="788608" y="3461054"/>
            <a:ext cx="1064920" cy="140208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9"/>
          <p:cNvSpPr/>
          <p:nvPr/>
        </p:nvSpPr>
        <p:spPr>
          <a:xfrm>
            <a:off x="2105776" y="3443110"/>
            <a:ext cx="1152431" cy="139164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748" l="0" r="645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9"/>
          <p:cNvSpPr/>
          <p:nvPr/>
        </p:nvSpPr>
        <p:spPr>
          <a:xfrm rot="-7025943">
            <a:off x="1112370" y="2966516"/>
            <a:ext cx="627993" cy="189186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DB7C4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9"/>
          <p:cNvSpPr/>
          <p:nvPr/>
        </p:nvSpPr>
        <p:spPr>
          <a:xfrm rot="10800000">
            <a:off x="1788077" y="4067501"/>
            <a:ext cx="383147" cy="189186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DB7C4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503014" y="3369850"/>
            <a:ext cx="1741647" cy="147534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9"/>
          <p:cNvSpPr/>
          <p:nvPr/>
        </p:nvSpPr>
        <p:spPr>
          <a:xfrm rot="10800000">
            <a:off x="3099792" y="4067501"/>
            <a:ext cx="428075" cy="189186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DB7C4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erimo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Nafis Neehal</dc:creator>
</cp:coreProperties>
</file>