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56" r:id="rId2"/>
    <p:sldId id="257" r:id="rId3"/>
    <p:sldId id="297" r:id="rId4"/>
    <p:sldId id="258" r:id="rId5"/>
    <p:sldId id="290" r:id="rId6"/>
    <p:sldId id="300" r:id="rId7"/>
    <p:sldId id="283" r:id="rId8"/>
    <p:sldId id="298" r:id="rId9"/>
    <p:sldId id="299" r:id="rId10"/>
  </p:sldIdLst>
  <p:sldSz cx="9144000" cy="5143500" type="screen16x9"/>
  <p:notesSz cx="7010400" cy="9296400"/>
  <p:embeddedFontLst>
    <p:embeddedFont>
      <p:font typeface="Dosis" pitchFamily="2" charset="0"/>
      <p:regular r:id="rId12"/>
      <p:bold r:id="rId13"/>
    </p:embeddedFont>
    <p:embeddedFont>
      <p:font typeface="Source Sans Pro" panose="020B05030304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aFzEtw3TQnNShynYkNFxF2fpp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979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7"/>
          <p:cNvSpPr/>
          <p:nvPr/>
        </p:nvSpPr>
        <p:spPr>
          <a:xfrm rot="10800000">
            <a:off x="-150" y="4156674"/>
            <a:ext cx="9144000" cy="276600"/>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7"/>
          <p:cNvSpPr/>
          <p:nvPr/>
        </p:nvSpPr>
        <p:spPr>
          <a:xfrm flipH="1">
            <a:off x="-150" y="0"/>
            <a:ext cx="9144000" cy="41567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7"/>
          <p:cNvSpPr txBox="1">
            <a:spLocks noGrp="1"/>
          </p:cNvSpPr>
          <p:nvPr>
            <p:ph type="ctrTitle"/>
          </p:nvPr>
        </p:nvSpPr>
        <p:spPr>
          <a:xfrm>
            <a:off x="685800" y="2525225"/>
            <a:ext cx="5309699" cy="11597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
        <p:cNvGrpSpPr/>
        <p:nvPr/>
      </p:nvGrpSpPr>
      <p:grpSpPr>
        <a:xfrm>
          <a:off x="0" y="0"/>
          <a:ext cx="0" cy="0"/>
          <a:chOff x="0" y="0"/>
          <a:chExt cx="0" cy="0"/>
        </a:xfrm>
      </p:grpSpPr>
      <p:sp>
        <p:nvSpPr>
          <p:cNvPr id="14" name="Google Shape;14;p28"/>
          <p:cNvSpPr/>
          <p:nvPr/>
        </p:nvSpPr>
        <p:spPr>
          <a:xfrm flipH="1">
            <a:off x="-74" y="0"/>
            <a:ext cx="669599" cy="5143499"/>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8"/>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8"/>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7" name="Google Shape;17;p28"/>
          <p:cNvSpPr txBox="1">
            <a:spLocks noGrp="1"/>
          </p:cNvSpPr>
          <p:nvPr>
            <p:ph type="body" idx="1"/>
          </p:nvPr>
        </p:nvSpPr>
        <p:spPr>
          <a:xfrm>
            <a:off x="844425" y="1534256"/>
            <a:ext cx="2804699" cy="33216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8" name="Google Shape;18;p28"/>
          <p:cNvSpPr txBox="1">
            <a:spLocks noGrp="1"/>
          </p:cNvSpPr>
          <p:nvPr>
            <p:ph type="body" idx="2"/>
          </p:nvPr>
        </p:nvSpPr>
        <p:spPr>
          <a:xfrm>
            <a:off x="3818122" y="1534256"/>
            <a:ext cx="2804699" cy="33216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9" name="Google Shape;19;p28"/>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Clr>
                <a:srgbClr val="000000"/>
              </a:buClr>
              <a:buSzPts val="2400"/>
              <a:buFont typeface="Arial"/>
              <a:buNone/>
              <a:defRPr sz="2400"/>
            </a:lvl1pPr>
            <a:lvl2pPr marL="0" lvl="1" indent="0" algn="l">
              <a:lnSpc>
                <a:spcPct val="100000"/>
              </a:lnSpc>
              <a:spcBef>
                <a:spcPts val="0"/>
              </a:spcBef>
              <a:spcAft>
                <a:spcPts val="0"/>
              </a:spcAft>
              <a:buClr>
                <a:srgbClr val="000000"/>
              </a:buClr>
              <a:buSzPts val="2400"/>
              <a:buFont typeface="Arial"/>
              <a:buNone/>
              <a:defRPr sz="2400"/>
            </a:lvl2pPr>
            <a:lvl3pPr marL="0" lvl="2" indent="0" algn="l">
              <a:lnSpc>
                <a:spcPct val="100000"/>
              </a:lnSpc>
              <a:spcBef>
                <a:spcPts val="0"/>
              </a:spcBef>
              <a:spcAft>
                <a:spcPts val="0"/>
              </a:spcAft>
              <a:buClr>
                <a:srgbClr val="000000"/>
              </a:buClr>
              <a:buSzPts val="2400"/>
              <a:buFont typeface="Arial"/>
              <a:buNone/>
              <a:defRPr sz="2400"/>
            </a:lvl3pPr>
            <a:lvl4pPr marL="0" lvl="3" indent="0" algn="l">
              <a:lnSpc>
                <a:spcPct val="100000"/>
              </a:lnSpc>
              <a:spcBef>
                <a:spcPts val="0"/>
              </a:spcBef>
              <a:spcAft>
                <a:spcPts val="0"/>
              </a:spcAft>
              <a:buClr>
                <a:srgbClr val="000000"/>
              </a:buClr>
              <a:buSzPts val="2400"/>
              <a:buFont typeface="Arial"/>
              <a:buNone/>
              <a:defRPr sz="2400"/>
            </a:lvl4pPr>
            <a:lvl5pPr marL="0" lvl="4" indent="0" algn="l">
              <a:lnSpc>
                <a:spcPct val="100000"/>
              </a:lnSpc>
              <a:spcBef>
                <a:spcPts val="0"/>
              </a:spcBef>
              <a:spcAft>
                <a:spcPts val="0"/>
              </a:spcAft>
              <a:buClr>
                <a:srgbClr val="000000"/>
              </a:buClr>
              <a:buSzPts val="2400"/>
              <a:buFont typeface="Arial"/>
              <a:buNone/>
              <a:defRPr sz="2400"/>
            </a:lvl5pPr>
            <a:lvl6pPr marL="0" lvl="5" indent="0" algn="l">
              <a:lnSpc>
                <a:spcPct val="100000"/>
              </a:lnSpc>
              <a:spcBef>
                <a:spcPts val="0"/>
              </a:spcBef>
              <a:spcAft>
                <a:spcPts val="0"/>
              </a:spcAft>
              <a:buClr>
                <a:srgbClr val="000000"/>
              </a:buClr>
              <a:buSzPts val="2400"/>
              <a:buFont typeface="Arial"/>
              <a:buNone/>
              <a:defRPr sz="2400"/>
            </a:lvl6pPr>
            <a:lvl7pPr marL="0" lvl="6" indent="0" algn="l">
              <a:lnSpc>
                <a:spcPct val="100000"/>
              </a:lnSpc>
              <a:spcBef>
                <a:spcPts val="0"/>
              </a:spcBef>
              <a:spcAft>
                <a:spcPts val="0"/>
              </a:spcAft>
              <a:buClr>
                <a:srgbClr val="000000"/>
              </a:buClr>
              <a:buSzPts val="2400"/>
              <a:buFont typeface="Arial"/>
              <a:buNone/>
              <a:defRPr sz="2400"/>
            </a:lvl7pPr>
            <a:lvl8pPr marL="0" lvl="7" indent="0" algn="l">
              <a:lnSpc>
                <a:spcPct val="100000"/>
              </a:lnSpc>
              <a:spcBef>
                <a:spcPts val="0"/>
              </a:spcBef>
              <a:spcAft>
                <a:spcPts val="0"/>
              </a:spcAft>
              <a:buClr>
                <a:srgbClr val="000000"/>
              </a:buClr>
              <a:buSzPts val="2400"/>
              <a:buFont typeface="Arial"/>
              <a:buNone/>
              <a:defRPr sz="2400"/>
            </a:lvl8pPr>
            <a:lvl9pPr marL="0" lvl="8" indent="0" algn="l">
              <a:lnSpc>
                <a:spcPct val="100000"/>
              </a:lnSpc>
              <a:spcBef>
                <a:spcPts val="0"/>
              </a:spcBef>
              <a:spcAft>
                <a:spcPts val="0"/>
              </a:spcAft>
              <a:buClr>
                <a:srgbClr val="000000"/>
              </a:buClr>
              <a:buSzPts val="2400"/>
              <a:buFont typeface="Arial"/>
              <a:buNone/>
              <a:defRPr sz="24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0"/>
        <p:cNvGrpSpPr/>
        <p:nvPr/>
      </p:nvGrpSpPr>
      <p:grpSpPr>
        <a:xfrm>
          <a:off x="0" y="0"/>
          <a:ext cx="0" cy="0"/>
          <a:chOff x="0" y="0"/>
          <a:chExt cx="0" cy="0"/>
        </a:xfrm>
      </p:grpSpPr>
      <p:sp>
        <p:nvSpPr>
          <p:cNvPr id="21" name="Google Shape;21;p29"/>
          <p:cNvSpPr/>
          <p:nvPr/>
        </p:nvSpPr>
        <p:spPr>
          <a:xfrm rot="10800000">
            <a:off x="-150" y="3082199"/>
            <a:ext cx="9144000" cy="687600"/>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9"/>
          <p:cNvSpPr/>
          <p:nvPr/>
        </p:nvSpPr>
        <p:spPr>
          <a:xfrm flipH="1">
            <a:off x="-150" y="0"/>
            <a:ext cx="9144000" cy="3082200"/>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9"/>
          <p:cNvSpPr txBox="1">
            <a:spLocks noGrp="1"/>
          </p:cNvSpPr>
          <p:nvPr>
            <p:ph type="ctrTitle"/>
          </p:nvPr>
        </p:nvSpPr>
        <p:spPr>
          <a:xfrm>
            <a:off x="685800" y="1907658"/>
            <a:ext cx="5008199" cy="10451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a:endParaRPr/>
          </a:p>
        </p:txBody>
      </p:sp>
      <p:sp>
        <p:nvSpPr>
          <p:cNvPr id="24" name="Google Shape;24;p29"/>
          <p:cNvSpPr txBox="1">
            <a:spLocks noGrp="1"/>
          </p:cNvSpPr>
          <p:nvPr>
            <p:ph type="subTitle" idx="1"/>
          </p:nvPr>
        </p:nvSpPr>
        <p:spPr>
          <a:xfrm>
            <a:off x="685800" y="3082250"/>
            <a:ext cx="5008199" cy="68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15665"/>
              </a:buClr>
              <a:buSzPts val="1800"/>
              <a:buNone/>
              <a:defRPr sz="1800"/>
            </a:lvl1pPr>
            <a:lvl2pPr lvl="1" algn="l">
              <a:lnSpc>
                <a:spcPct val="100000"/>
              </a:lnSpc>
              <a:spcBef>
                <a:spcPts val="0"/>
              </a:spcBef>
              <a:spcAft>
                <a:spcPts val="0"/>
              </a:spcAft>
              <a:buClr>
                <a:srgbClr val="415665"/>
              </a:buClr>
              <a:buSzPts val="1800"/>
              <a:buNone/>
              <a:defRPr sz="1800"/>
            </a:lvl2pPr>
            <a:lvl3pPr lvl="2" algn="l">
              <a:lnSpc>
                <a:spcPct val="100000"/>
              </a:lnSpc>
              <a:spcBef>
                <a:spcPts val="0"/>
              </a:spcBef>
              <a:spcAft>
                <a:spcPts val="0"/>
              </a:spcAft>
              <a:buClr>
                <a:srgbClr val="415665"/>
              </a:buClr>
              <a:buSzPts val="1800"/>
              <a:buNone/>
              <a:defRPr sz="1800"/>
            </a:lvl3pPr>
            <a:lvl4pPr lvl="3" algn="l">
              <a:lnSpc>
                <a:spcPct val="100000"/>
              </a:lnSpc>
              <a:spcBef>
                <a:spcPts val="0"/>
              </a:spcBef>
              <a:spcAft>
                <a:spcPts val="0"/>
              </a:spcAft>
              <a:buClr>
                <a:srgbClr val="415665"/>
              </a:buClr>
              <a:buSzPts val="1800"/>
              <a:buNone/>
              <a:defRPr/>
            </a:lvl4pPr>
            <a:lvl5pPr lvl="4" algn="l">
              <a:lnSpc>
                <a:spcPct val="100000"/>
              </a:lnSpc>
              <a:spcBef>
                <a:spcPts val="0"/>
              </a:spcBef>
              <a:spcAft>
                <a:spcPts val="0"/>
              </a:spcAft>
              <a:buClr>
                <a:srgbClr val="415665"/>
              </a:buClr>
              <a:buSzPts val="1800"/>
              <a:buNone/>
              <a:defRPr/>
            </a:lvl5pPr>
            <a:lvl6pPr lvl="5" algn="l">
              <a:lnSpc>
                <a:spcPct val="100000"/>
              </a:lnSpc>
              <a:spcBef>
                <a:spcPts val="0"/>
              </a:spcBef>
              <a:spcAft>
                <a:spcPts val="0"/>
              </a:spcAft>
              <a:buClr>
                <a:srgbClr val="415665"/>
              </a:buClr>
              <a:buSzPts val="1800"/>
              <a:buNone/>
              <a:defRPr/>
            </a:lvl6pPr>
            <a:lvl7pPr lvl="6" algn="l">
              <a:lnSpc>
                <a:spcPct val="100000"/>
              </a:lnSpc>
              <a:spcBef>
                <a:spcPts val="0"/>
              </a:spcBef>
              <a:spcAft>
                <a:spcPts val="0"/>
              </a:spcAft>
              <a:buClr>
                <a:srgbClr val="415665"/>
              </a:buClr>
              <a:buSzPts val="1800"/>
              <a:buNone/>
              <a:defRPr/>
            </a:lvl7pPr>
            <a:lvl8pPr lvl="7" algn="l">
              <a:lnSpc>
                <a:spcPct val="100000"/>
              </a:lnSpc>
              <a:spcBef>
                <a:spcPts val="0"/>
              </a:spcBef>
              <a:spcAft>
                <a:spcPts val="0"/>
              </a:spcAft>
              <a:buClr>
                <a:srgbClr val="415665"/>
              </a:buClr>
              <a:buSzPts val="1800"/>
              <a:buNone/>
              <a:defRPr/>
            </a:lvl8pPr>
            <a:lvl9pPr lvl="8" algn="l">
              <a:lnSpc>
                <a:spcPct val="100000"/>
              </a:lnSpc>
              <a:spcBef>
                <a:spcPts val="0"/>
              </a:spcBef>
              <a:spcAft>
                <a:spcPts val="0"/>
              </a:spcAft>
              <a:buClr>
                <a:srgbClr val="415665"/>
              </a:buClr>
              <a:buSzPts val="1800"/>
              <a:buNone/>
              <a:defRPr/>
            </a:lvl9pPr>
          </a:lstStyle>
          <a:p>
            <a:endParaRPr/>
          </a:p>
        </p:txBody>
      </p:sp>
      <p:sp>
        <p:nvSpPr>
          <p:cNvPr id="25" name="Google Shape;25;p29"/>
          <p:cNvSpPr txBox="1">
            <a:spLocks noGrp="1"/>
          </p:cNvSpPr>
          <p:nvPr>
            <p:ph type="sldNum" idx="12"/>
          </p:nvPr>
        </p:nvSpPr>
        <p:spPr>
          <a:xfrm>
            <a:off x="-75" y="3420000"/>
            <a:ext cx="669599" cy="1723500"/>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Clr>
                <a:srgbClr val="0DB7C4"/>
              </a:buClr>
              <a:buSzPts val="1400"/>
              <a:buFont typeface="Arial"/>
              <a:buNone/>
              <a:defRPr>
                <a:solidFill>
                  <a:srgbClr val="0DB7C4"/>
                </a:solidFill>
              </a:defRPr>
            </a:lvl1pPr>
            <a:lvl2pPr marL="0" lvl="1" indent="0" algn="l">
              <a:lnSpc>
                <a:spcPct val="100000"/>
              </a:lnSpc>
              <a:spcBef>
                <a:spcPts val="0"/>
              </a:spcBef>
              <a:spcAft>
                <a:spcPts val="0"/>
              </a:spcAft>
              <a:buClr>
                <a:srgbClr val="0DB7C4"/>
              </a:buClr>
              <a:buSzPts val="1400"/>
              <a:buFont typeface="Arial"/>
              <a:buNone/>
              <a:defRPr>
                <a:solidFill>
                  <a:srgbClr val="0DB7C4"/>
                </a:solidFill>
              </a:defRPr>
            </a:lvl2pPr>
            <a:lvl3pPr marL="0" lvl="2" indent="0" algn="l">
              <a:lnSpc>
                <a:spcPct val="100000"/>
              </a:lnSpc>
              <a:spcBef>
                <a:spcPts val="0"/>
              </a:spcBef>
              <a:spcAft>
                <a:spcPts val="0"/>
              </a:spcAft>
              <a:buClr>
                <a:srgbClr val="0DB7C4"/>
              </a:buClr>
              <a:buSzPts val="1400"/>
              <a:buFont typeface="Arial"/>
              <a:buNone/>
              <a:defRPr>
                <a:solidFill>
                  <a:srgbClr val="0DB7C4"/>
                </a:solidFill>
              </a:defRPr>
            </a:lvl3pPr>
            <a:lvl4pPr marL="0" lvl="3" indent="0" algn="l">
              <a:lnSpc>
                <a:spcPct val="100000"/>
              </a:lnSpc>
              <a:spcBef>
                <a:spcPts val="0"/>
              </a:spcBef>
              <a:spcAft>
                <a:spcPts val="0"/>
              </a:spcAft>
              <a:buClr>
                <a:srgbClr val="0DB7C4"/>
              </a:buClr>
              <a:buSzPts val="1400"/>
              <a:buFont typeface="Arial"/>
              <a:buNone/>
              <a:defRPr>
                <a:solidFill>
                  <a:srgbClr val="0DB7C4"/>
                </a:solidFill>
              </a:defRPr>
            </a:lvl4pPr>
            <a:lvl5pPr marL="0" lvl="4" indent="0" algn="l">
              <a:lnSpc>
                <a:spcPct val="100000"/>
              </a:lnSpc>
              <a:spcBef>
                <a:spcPts val="0"/>
              </a:spcBef>
              <a:spcAft>
                <a:spcPts val="0"/>
              </a:spcAft>
              <a:buClr>
                <a:srgbClr val="0DB7C4"/>
              </a:buClr>
              <a:buSzPts val="1400"/>
              <a:buFont typeface="Arial"/>
              <a:buNone/>
              <a:defRPr>
                <a:solidFill>
                  <a:srgbClr val="0DB7C4"/>
                </a:solidFill>
              </a:defRPr>
            </a:lvl5pPr>
            <a:lvl6pPr marL="0" lvl="5" indent="0" algn="l">
              <a:lnSpc>
                <a:spcPct val="100000"/>
              </a:lnSpc>
              <a:spcBef>
                <a:spcPts val="0"/>
              </a:spcBef>
              <a:spcAft>
                <a:spcPts val="0"/>
              </a:spcAft>
              <a:buClr>
                <a:srgbClr val="0DB7C4"/>
              </a:buClr>
              <a:buSzPts val="1400"/>
              <a:buFont typeface="Arial"/>
              <a:buNone/>
              <a:defRPr>
                <a:solidFill>
                  <a:srgbClr val="0DB7C4"/>
                </a:solidFill>
              </a:defRPr>
            </a:lvl6pPr>
            <a:lvl7pPr marL="0" lvl="6" indent="0" algn="l">
              <a:lnSpc>
                <a:spcPct val="100000"/>
              </a:lnSpc>
              <a:spcBef>
                <a:spcPts val="0"/>
              </a:spcBef>
              <a:spcAft>
                <a:spcPts val="0"/>
              </a:spcAft>
              <a:buClr>
                <a:srgbClr val="0DB7C4"/>
              </a:buClr>
              <a:buSzPts val="1400"/>
              <a:buFont typeface="Arial"/>
              <a:buNone/>
              <a:defRPr>
                <a:solidFill>
                  <a:srgbClr val="0DB7C4"/>
                </a:solidFill>
              </a:defRPr>
            </a:lvl7pPr>
            <a:lvl8pPr marL="0" lvl="7" indent="0" algn="l">
              <a:lnSpc>
                <a:spcPct val="100000"/>
              </a:lnSpc>
              <a:spcBef>
                <a:spcPts val="0"/>
              </a:spcBef>
              <a:spcAft>
                <a:spcPts val="0"/>
              </a:spcAft>
              <a:buClr>
                <a:srgbClr val="0DB7C4"/>
              </a:buClr>
              <a:buSzPts val="1400"/>
              <a:buFont typeface="Arial"/>
              <a:buNone/>
              <a:defRPr>
                <a:solidFill>
                  <a:srgbClr val="0DB7C4"/>
                </a:solidFill>
              </a:defRPr>
            </a:lvl8pPr>
            <a:lvl9pPr marL="0" lvl="8" indent="0" algn="l">
              <a:lnSpc>
                <a:spcPct val="100000"/>
              </a:lnSpc>
              <a:spcBef>
                <a:spcPts val="0"/>
              </a:spcBef>
              <a:spcAft>
                <a:spcPts val="0"/>
              </a:spcAft>
              <a:buClr>
                <a:srgbClr val="0DB7C4"/>
              </a:buClr>
              <a:buSzPts val="1400"/>
              <a:buFont typeface="Arial"/>
              <a:buNone/>
              <a:defRPr>
                <a:solidFill>
                  <a:srgbClr val="0DB7C4"/>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30"/>
          <p:cNvSpPr/>
          <p:nvPr/>
        </p:nvSpPr>
        <p:spPr>
          <a:xfrm flipH="1">
            <a:off x="-74" y="0"/>
            <a:ext cx="669599" cy="5143499"/>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0"/>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0"/>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lvl="1">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2pPr>
            <a:lvl3pPr lvl="2">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3pPr>
            <a:lvl4pPr lvl="3">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4pPr>
            <a:lvl5pPr lvl="4">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5pPr>
            <a:lvl6pPr lvl="5">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6pPr>
            <a:lvl7pPr lvl="6">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7pPr>
            <a:lvl8pPr lvl="7">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8pPr>
            <a:lvl9pPr lvl="8">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9pPr>
          </a:lstStyle>
          <a:p>
            <a:endParaRPr/>
          </a:p>
        </p:txBody>
      </p:sp>
      <p:sp>
        <p:nvSpPr>
          <p:cNvPr id="7" name="Google Shape;7;p26"/>
          <p:cNvSpPr txBox="1">
            <a:spLocks noGrp="1"/>
          </p:cNvSpPr>
          <p:nvPr>
            <p:ph type="body" idx="1"/>
          </p:nvPr>
        </p:nvSpPr>
        <p:spPr>
          <a:xfrm>
            <a:off x="844425" y="1538075"/>
            <a:ext cx="5169000" cy="3387899"/>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0DB7C4"/>
              </a:buClr>
              <a:buSzPts val="3000"/>
              <a:buFont typeface="Source Sans Pro"/>
              <a:buChar char="▹"/>
              <a:defRPr sz="3000" b="0" i="0" u="none" strike="noStrike" cap="none">
                <a:solidFill>
                  <a:srgbClr val="415665"/>
                </a:solidFill>
                <a:latin typeface="Source Sans Pro"/>
                <a:ea typeface="Source Sans Pro"/>
                <a:cs typeface="Source Sans Pro"/>
                <a:sym typeface="Source Sans Pro"/>
              </a:defRPr>
            </a:lvl1pPr>
            <a:lvl2pPr marL="914400" marR="0" lvl="1" indent="-381000" algn="l" rtl="0">
              <a:lnSpc>
                <a:spcPct val="100000"/>
              </a:lnSpc>
              <a:spcBef>
                <a:spcPts val="48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L="1371600" marR="0" lvl="2" indent="-381000" algn="l" rtl="0">
              <a:lnSpc>
                <a:spcPct val="100000"/>
              </a:lnSpc>
              <a:spcBef>
                <a:spcPts val="48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L="1828800" marR="0" lvl="3"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4pPr>
            <a:lvl5pPr marL="2286000" marR="0" lvl="4"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5pPr>
            <a:lvl6pPr marL="2743200" marR="0" lvl="5"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6pPr>
            <a:lvl7pPr marL="3200400" marR="0" lvl="6"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7pPr>
            <a:lvl8pPr marL="3657600" marR="0" lvl="7"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8pPr>
            <a:lvl9pPr marL="4114800" marR="0" lvl="8"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9pPr>
          </a:lstStyle>
          <a:p>
            <a:endParaRPr/>
          </a:p>
        </p:txBody>
      </p:sp>
      <p:sp>
        <p:nvSpPr>
          <p:cNvPr id="8" name="Google Shape;8;p26"/>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marL="0" marR="0" lvl="1"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2pPr>
            <a:lvl3pPr marL="0" marR="0" lvl="2"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3pPr>
            <a:lvl4pPr marL="0" marR="0" lvl="3"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4pPr>
            <a:lvl5pPr marL="0" marR="0" lvl="4"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5pPr>
            <a:lvl6pPr marL="0" marR="0" lvl="5"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6pPr>
            <a:lvl7pPr marL="0" marR="0" lvl="6"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7pPr>
            <a:lvl8pPr marL="0" marR="0" lvl="7"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8pPr>
            <a:lvl9pPr marL="0" marR="0" lvl="8"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grpSp>
        <p:nvGrpSpPr>
          <p:cNvPr id="40" name="Google Shape;40;p1"/>
          <p:cNvGrpSpPr/>
          <p:nvPr/>
        </p:nvGrpSpPr>
        <p:grpSpPr>
          <a:xfrm>
            <a:off x="6533473" y="417730"/>
            <a:ext cx="2120984" cy="4361089"/>
            <a:chOff x="5160100" y="1609475"/>
            <a:chExt cx="975300" cy="2005375"/>
          </a:xfrm>
        </p:grpSpPr>
        <p:sp>
          <p:nvSpPr>
            <p:cNvPr id="41" name="Google Shape;41;p1"/>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p1"/>
          <p:cNvSpPr txBox="1">
            <a:spLocks noGrp="1"/>
          </p:cNvSpPr>
          <p:nvPr>
            <p:ph type="ctrTitle"/>
          </p:nvPr>
        </p:nvSpPr>
        <p:spPr>
          <a:xfrm>
            <a:off x="560978" y="609600"/>
            <a:ext cx="5309699" cy="1818455"/>
          </a:xfrm>
          <a:prstGeom prst="rect">
            <a:avLst/>
          </a:prstGeom>
          <a:noFill/>
          <a:ln>
            <a:noFill/>
          </a:ln>
        </p:spPr>
        <p:txBody>
          <a:bodyPr spcFirstLastPara="1" wrap="square" lIns="91425" tIns="91425" rIns="91425" bIns="91425" anchor="b" anchorCtr="0">
            <a:noAutofit/>
          </a:bodyPr>
          <a:lstStyle/>
          <a:p>
            <a:pPr lvl="0">
              <a:buSzPts val="5400"/>
            </a:pPr>
            <a:r>
              <a:rPr lang="en-US" sz="5400" dirty="0"/>
              <a:t>Computational Chemistry Methods</a:t>
            </a:r>
            <a:endParaRPr sz="5400" dirty="0"/>
          </a:p>
        </p:txBody>
      </p:sp>
      <p:grpSp>
        <p:nvGrpSpPr>
          <p:cNvPr id="44" name="Google Shape;44;p1"/>
          <p:cNvGrpSpPr/>
          <p:nvPr/>
        </p:nvGrpSpPr>
        <p:grpSpPr>
          <a:xfrm>
            <a:off x="7859064" y="996385"/>
            <a:ext cx="433800" cy="433800"/>
            <a:chOff x="5382800" y="412975"/>
            <a:chExt cx="433800" cy="433800"/>
          </a:xfrm>
        </p:grpSpPr>
        <p:sp>
          <p:nvSpPr>
            <p:cNvPr id="45" name="Google Shape;45;p1"/>
            <p:cNvSpPr/>
            <p:nvPr/>
          </p:nvSpPr>
          <p:spPr>
            <a:xfrm>
              <a:off x="5382800" y="412975"/>
              <a:ext cx="433800" cy="433800"/>
            </a:xfrm>
            <a:prstGeom prst="ellipse">
              <a:avLst/>
            </a:prstGeom>
            <a:solidFill>
              <a:srgbClr val="F24745">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
            <p:cNvSpPr/>
            <p:nvPr/>
          </p:nvSpPr>
          <p:spPr>
            <a:xfrm>
              <a:off x="5495482" y="525657"/>
              <a:ext cx="208199" cy="208199"/>
            </a:xfrm>
            <a:prstGeom prst="ellipse">
              <a:avLst/>
            </a:prstGeom>
            <a:solidFill>
              <a:srgbClr val="F24745">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
            <p:cNvSpPr/>
            <p:nvPr/>
          </p:nvSpPr>
          <p:spPr>
            <a:xfrm>
              <a:off x="5544572" y="574747"/>
              <a:ext cx="110099" cy="110099"/>
            </a:xfrm>
            <a:prstGeom prst="ellipse">
              <a:avLst/>
            </a:prstGeom>
            <a:solidFill>
              <a:srgbClr val="F2474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 name="Google Shape;48;p1"/>
          <p:cNvSpPr txBox="1"/>
          <p:nvPr/>
        </p:nvSpPr>
        <p:spPr>
          <a:xfrm>
            <a:off x="645061" y="2816772"/>
            <a:ext cx="490833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800"/>
              <a:buFont typeface="Dosis"/>
              <a:buNone/>
            </a:pPr>
            <a:r>
              <a:rPr lang="en-US" sz="2800" b="0" i="0" u="none" strike="noStrike" cap="none" dirty="0">
                <a:solidFill>
                  <a:schemeClr val="lt1"/>
                </a:solidFill>
                <a:latin typeface="Dosis"/>
                <a:ea typeface="Dosis"/>
                <a:cs typeface="Dosis"/>
                <a:sym typeface="Dosis"/>
              </a:rPr>
              <a:t>Lecture – 6</a:t>
            </a:r>
            <a:endParaRPr sz="2800" b="0" i="0" u="none" strike="noStrike" cap="none" dirty="0">
              <a:solidFill>
                <a:schemeClr val="lt1"/>
              </a:solidFill>
              <a:latin typeface="Dosis"/>
              <a:ea typeface="Dosis"/>
              <a:cs typeface="Dosis"/>
              <a:sym typeface="Dosi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t>CONTENTS</a:t>
            </a:r>
            <a:endParaRPr/>
          </a:p>
        </p:txBody>
      </p:sp>
      <p:sp>
        <p:nvSpPr>
          <p:cNvPr id="55" name="Google Shape;55;p2"/>
          <p:cNvSpPr txBox="1"/>
          <p:nvPr/>
        </p:nvSpPr>
        <p:spPr>
          <a:xfrm>
            <a:off x="2865354" y="1145596"/>
            <a:ext cx="4095283" cy="1815841"/>
          </a:xfrm>
          <a:prstGeom prst="rect">
            <a:avLst/>
          </a:prstGeom>
          <a:noFill/>
          <a:ln>
            <a:noFill/>
          </a:ln>
        </p:spPr>
        <p:txBody>
          <a:bodyPr spcFirstLastPara="1" wrap="square" lIns="91425" tIns="45700" rIns="91425" bIns="45700" anchor="t" anchorCtr="0">
            <a:spAutoFit/>
          </a:bodyPr>
          <a:lstStyle/>
          <a:p>
            <a:pPr lvl="0">
              <a:buClr>
                <a:schemeClr val="dk2"/>
              </a:buClr>
              <a:buSzPts val="1400"/>
            </a:pPr>
            <a:r>
              <a:rPr lang="en-US" dirty="0"/>
              <a:t>Computational Chemistry Methods</a:t>
            </a:r>
          </a:p>
          <a:p>
            <a:pPr lvl="0">
              <a:buClr>
                <a:schemeClr val="dk2"/>
              </a:buClr>
              <a:buSzPts val="1400"/>
            </a:pPr>
            <a:r>
              <a:rPr lang="en-US" dirty="0"/>
              <a:t> </a:t>
            </a:r>
          </a:p>
          <a:p>
            <a:pPr marL="342900" lvl="0" indent="-342900">
              <a:buClr>
                <a:schemeClr val="dk2"/>
              </a:buClr>
              <a:buSzPts val="1400"/>
              <a:buFont typeface="Arial"/>
              <a:buAutoNum type="arabicPeriod"/>
            </a:pPr>
            <a:r>
              <a:rPr lang="en-US" dirty="0"/>
              <a:t>○ </a:t>
            </a:r>
            <a:r>
              <a:rPr lang="en-US" dirty="0" err="1"/>
              <a:t>Ab</a:t>
            </a:r>
            <a:r>
              <a:rPr lang="en-US" dirty="0"/>
              <a:t> Initio Methods</a:t>
            </a:r>
          </a:p>
          <a:p>
            <a:pPr marL="342900" lvl="0" indent="-342900">
              <a:buClr>
                <a:schemeClr val="dk2"/>
              </a:buClr>
              <a:buSzPts val="1400"/>
              <a:buFont typeface="Arial"/>
              <a:buAutoNum type="arabicPeriod"/>
            </a:pPr>
            <a:endParaRPr lang="en-US" dirty="0"/>
          </a:p>
          <a:p>
            <a:pPr marL="342900" lvl="0" indent="-342900">
              <a:buClr>
                <a:schemeClr val="dk2"/>
              </a:buClr>
              <a:buSzPts val="1400"/>
              <a:buFont typeface="Arial"/>
              <a:buAutoNum type="arabicPeriod"/>
            </a:pPr>
            <a:r>
              <a:rPr lang="en-US" dirty="0"/>
              <a:t>○ Density Functional Methods</a:t>
            </a:r>
          </a:p>
          <a:p>
            <a:pPr marL="342900" lvl="0" indent="-342900">
              <a:buClr>
                <a:schemeClr val="dk2"/>
              </a:buClr>
              <a:buSzPts val="1400"/>
              <a:buFont typeface="Arial"/>
              <a:buAutoNum type="arabicPeriod"/>
            </a:pPr>
            <a:endParaRPr lang="en-US" dirty="0"/>
          </a:p>
          <a:p>
            <a:pPr marL="342900" lvl="0" indent="-342900">
              <a:buClr>
                <a:schemeClr val="dk2"/>
              </a:buClr>
              <a:buSzPts val="1400"/>
              <a:buFont typeface="Arial"/>
              <a:buAutoNum type="arabicPeriod"/>
            </a:pPr>
            <a:r>
              <a:rPr lang="en-US" dirty="0"/>
              <a:t>○ Semi-empirical Methods</a:t>
            </a:r>
            <a:endParaRPr dirty="0"/>
          </a:p>
          <a:p>
            <a:pPr marL="0" marR="0" lvl="2" indent="0" algn="l" rtl="0">
              <a:lnSpc>
                <a:spcPct val="100000"/>
              </a:lnSpc>
              <a:spcBef>
                <a:spcPts val="0"/>
              </a:spcBef>
              <a:spcAft>
                <a:spcPts val="0"/>
              </a:spcAft>
              <a:buClr>
                <a:schemeClr val="dk2"/>
              </a:buClr>
              <a:buSzPts val="1400"/>
              <a:buFont typeface="Dosis"/>
              <a:buNone/>
            </a:pPr>
            <a:r>
              <a:rPr lang="en-US" sz="1400" b="0" i="0" u="none" strike="noStrike" cap="none" dirty="0">
                <a:solidFill>
                  <a:schemeClr val="dk2"/>
                </a:solidFill>
                <a:latin typeface="Dosis"/>
                <a:ea typeface="Dosis"/>
                <a:cs typeface="Dosis"/>
                <a:sym typeface="Dosis"/>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118" y="569168"/>
            <a:ext cx="7184572" cy="2031325"/>
          </a:xfrm>
          <a:prstGeom prst="rect">
            <a:avLst/>
          </a:prstGeom>
        </p:spPr>
        <p:txBody>
          <a:bodyPr wrap="square">
            <a:spAutoFit/>
          </a:bodyPr>
          <a:lstStyle/>
          <a:p>
            <a:r>
              <a:rPr lang="en-US" b="1" dirty="0">
                <a:solidFill>
                  <a:srgbClr val="FF0000"/>
                </a:solidFill>
              </a:rPr>
              <a:t>Definition</a:t>
            </a:r>
          </a:p>
          <a:p>
            <a:pPr algn="just"/>
            <a:r>
              <a:rPr lang="en-US" dirty="0"/>
              <a:t>The main objective of computational chemistry is to solve chemical problems by simulating chemical systems (molecular, biological, materials) in order to provide reliable, accurate and comprehensive information at an atomic level. </a:t>
            </a:r>
          </a:p>
          <a:p>
            <a:pPr algn="just"/>
            <a:r>
              <a:rPr lang="en-US" dirty="0"/>
              <a:t>To this end, there are two main methodological families: those based on quantum chemical methods and those based on molecular mechanics. </a:t>
            </a:r>
          </a:p>
          <a:p>
            <a:endParaRPr lang="en-US" dirty="0"/>
          </a:p>
          <a:p>
            <a:r>
              <a:rPr lang="en-US" b="1" dirty="0"/>
              <a:t>The former are methods in which the electrons are explicitly accounted for, while in the latter their presence is hidden in the force field</a:t>
            </a:r>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117" y="2720340"/>
            <a:ext cx="3731883" cy="2239978"/>
          </a:xfrm>
          <a:prstGeom prst="rect">
            <a:avLst/>
          </a:prstGeom>
        </p:spPr>
      </p:pic>
      <p:pic>
        <p:nvPicPr>
          <p:cNvPr id="5" name="Picture 4">
            <a:extLst>
              <a:ext uri="{FF2B5EF4-FFF2-40B4-BE49-F238E27FC236}">
                <a16:creationId xmlns:a16="http://schemas.microsoft.com/office/drawing/2014/main" id="{EEE05575-D4D8-4877-8DB2-51DF68A9A33F}"/>
              </a:ext>
            </a:extLst>
          </p:cNvPr>
          <p:cNvPicPr>
            <a:picLocks noChangeAspect="1"/>
          </p:cNvPicPr>
          <p:nvPr/>
        </p:nvPicPr>
        <p:blipFill>
          <a:blip r:embed="rId3"/>
          <a:stretch>
            <a:fillRect/>
          </a:stretch>
        </p:blipFill>
        <p:spPr>
          <a:xfrm>
            <a:off x="4904110" y="3081691"/>
            <a:ext cx="3374379" cy="1618407"/>
          </a:xfrm>
          <a:prstGeom prst="rect">
            <a:avLst/>
          </a:prstGeom>
        </p:spPr>
      </p:pic>
    </p:spTree>
    <p:extLst>
      <p:ext uri="{BB962C8B-B14F-4D97-AF65-F5344CB8AC3E}">
        <p14:creationId xmlns:p14="http://schemas.microsoft.com/office/powerpoint/2010/main" val="5806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a:spLocks noGrp="1"/>
          </p:cNvSpPr>
          <p:nvPr>
            <p:ph type="ctrTitle"/>
          </p:nvPr>
        </p:nvSpPr>
        <p:spPr>
          <a:xfrm>
            <a:off x="685800" y="1907658"/>
            <a:ext cx="5008199" cy="10451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dirty="0"/>
              <a:t>Computational Chemistry Methods</a:t>
            </a:r>
            <a:endParaRPr dirty="0"/>
          </a:p>
        </p:txBody>
      </p:sp>
      <p:sp>
        <p:nvSpPr>
          <p:cNvPr id="61" name="Google Shape;61;p3"/>
          <p:cNvSpPr txBox="1">
            <a:spLocks noGrp="1"/>
          </p:cNvSpPr>
          <p:nvPr>
            <p:ph type="subTitle" idx="1"/>
          </p:nvPr>
        </p:nvSpPr>
        <p:spPr>
          <a:xfrm>
            <a:off x="685800" y="3082250"/>
            <a:ext cx="6377152" cy="687600"/>
          </a:xfrm>
          <a:prstGeom prst="rect">
            <a:avLst/>
          </a:prstGeom>
          <a:noFill/>
          <a:ln>
            <a:noFill/>
          </a:ln>
        </p:spPr>
        <p:txBody>
          <a:bodyPr spcFirstLastPara="1" wrap="square" lIns="91425" tIns="91425" rIns="91425" bIns="91425" anchor="ctr" anchorCtr="0">
            <a:noAutofit/>
          </a:bodyPr>
          <a:lstStyle/>
          <a:p>
            <a:pPr marL="342900" lvl="0" indent="-342900" algn="l" rtl="0">
              <a:lnSpc>
                <a:spcPct val="100000"/>
              </a:lnSpc>
              <a:spcBef>
                <a:spcPts val="0"/>
              </a:spcBef>
              <a:spcAft>
                <a:spcPts val="0"/>
              </a:spcAft>
              <a:buClr>
                <a:srgbClr val="415665"/>
              </a:buClr>
              <a:buSzPts val="1800"/>
              <a:buAutoNum type="arabicPeriod"/>
            </a:pPr>
            <a:r>
              <a:rPr lang="en-US" dirty="0"/>
              <a:t>Classical Methods</a:t>
            </a:r>
          </a:p>
          <a:p>
            <a:pPr marL="342900" lvl="0" indent="-342900">
              <a:buAutoNum type="arabicPeriod"/>
            </a:pPr>
            <a:r>
              <a:rPr lang="en-US" dirty="0"/>
              <a:t>Quantum chemistry method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755" y="690465"/>
            <a:ext cx="6671387" cy="3108543"/>
          </a:xfrm>
          <a:prstGeom prst="rect">
            <a:avLst/>
          </a:prstGeom>
        </p:spPr>
        <p:txBody>
          <a:bodyPr wrap="square">
            <a:spAutoFit/>
          </a:bodyPr>
          <a:lstStyle/>
          <a:p>
            <a:r>
              <a:rPr lang="en-US" b="1" dirty="0">
                <a:solidFill>
                  <a:schemeClr val="accent4"/>
                </a:solidFill>
              </a:rPr>
              <a:t>Classical Methods </a:t>
            </a:r>
          </a:p>
          <a:p>
            <a:r>
              <a:rPr lang="en-US" dirty="0"/>
              <a:t>Are those method use Newton mechanics to model molecular system. • Quantum chemistry method:- Which makes use of Quantum mechanics to model the molecular system. This method used different type of approximation to solve Schrödinger’s Equation.</a:t>
            </a:r>
          </a:p>
          <a:p>
            <a:pPr marL="342900" indent="-342900">
              <a:buAutoNum type="arabicPeriod"/>
            </a:pPr>
            <a:r>
              <a:rPr lang="en-US" dirty="0"/>
              <a:t>Molecular Mechanics </a:t>
            </a:r>
          </a:p>
          <a:p>
            <a:pPr marL="342900" indent="-342900">
              <a:buAutoNum type="arabicPeriod"/>
            </a:pPr>
            <a:r>
              <a:rPr lang="en-US" dirty="0"/>
              <a:t>Molecular Dynamics</a:t>
            </a:r>
          </a:p>
          <a:p>
            <a:r>
              <a:rPr lang="en-US" dirty="0"/>
              <a:t> </a:t>
            </a:r>
            <a:r>
              <a:rPr lang="en-US" b="1" dirty="0">
                <a:solidFill>
                  <a:schemeClr val="accent4"/>
                </a:solidFill>
              </a:rPr>
              <a:t>Quantum chemistry method:-</a:t>
            </a:r>
          </a:p>
          <a:p>
            <a:r>
              <a:rPr lang="en-US" dirty="0"/>
              <a:t> Which makes use of Quantum mechanics to model the molecular system. This method used different type of approximation to solve Schrödinger’s Equation.</a:t>
            </a:r>
          </a:p>
          <a:p>
            <a:r>
              <a:rPr lang="en-US" dirty="0"/>
              <a:t>Quantum Mechanics Methods </a:t>
            </a:r>
          </a:p>
          <a:p>
            <a:pPr marL="342900" indent="-342900">
              <a:buAutoNum type="arabicPeriod"/>
            </a:pPr>
            <a:r>
              <a:rPr lang="en-US" dirty="0"/>
              <a:t>Semi empirical Methods. </a:t>
            </a:r>
          </a:p>
          <a:p>
            <a:pPr marL="342900" indent="-342900">
              <a:buAutoNum type="arabicPeriod"/>
            </a:pPr>
            <a:r>
              <a:rPr lang="en-US" dirty="0"/>
              <a:t>Ab initio Methods.</a:t>
            </a:r>
          </a:p>
          <a:p>
            <a:pPr marL="342900" indent="-342900">
              <a:buAutoNum type="arabicPeriod"/>
            </a:pPr>
            <a:r>
              <a:rPr lang="en-US" dirty="0"/>
              <a:t>Density functional Theory. </a:t>
            </a:r>
          </a:p>
        </p:txBody>
      </p:sp>
    </p:spTree>
    <p:extLst>
      <p:ext uri="{BB962C8B-B14F-4D97-AF65-F5344CB8AC3E}">
        <p14:creationId xmlns:p14="http://schemas.microsoft.com/office/powerpoint/2010/main" val="306564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67DE9-6F1B-4C61-A554-5174977136C5}"/>
              </a:ext>
            </a:extLst>
          </p:cNvPr>
          <p:cNvPicPr>
            <a:picLocks noChangeAspect="1"/>
          </p:cNvPicPr>
          <p:nvPr/>
        </p:nvPicPr>
        <p:blipFill>
          <a:blip r:embed="rId2"/>
          <a:stretch>
            <a:fillRect/>
          </a:stretch>
        </p:blipFill>
        <p:spPr>
          <a:xfrm>
            <a:off x="1987296" y="590550"/>
            <a:ext cx="5283200" cy="3962400"/>
          </a:xfrm>
          <a:prstGeom prst="rect">
            <a:avLst/>
          </a:prstGeom>
        </p:spPr>
      </p:pic>
    </p:spTree>
    <p:extLst>
      <p:ext uri="{BB962C8B-B14F-4D97-AF65-F5344CB8AC3E}">
        <p14:creationId xmlns:p14="http://schemas.microsoft.com/office/powerpoint/2010/main" val="36031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131" y="709352"/>
            <a:ext cx="5402423" cy="4058591"/>
          </a:xfrm>
          <a:prstGeom prst="rect">
            <a:avLst/>
          </a:prstGeom>
        </p:spPr>
      </p:pic>
    </p:spTree>
    <p:extLst>
      <p:ext uri="{BB962C8B-B14F-4D97-AF65-F5344CB8AC3E}">
        <p14:creationId xmlns:p14="http://schemas.microsoft.com/office/powerpoint/2010/main" val="8815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700087"/>
            <a:ext cx="5905500" cy="3743325"/>
          </a:xfrm>
          <a:prstGeom prst="rect">
            <a:avLst/>
          </a:prstGeom>
        </p:spPr>
      </p:pic>
    </p:spTree>
    <p:extLst>
      <p:ext uri="{BB962C8B-B14F-4D97-AF65-F5344CB8AC3E}">
        <p14:creationId xmlns:p14="http://schemas.microsoft.com/office/powerpoint/2010/main" val="372584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etfullyfunded.com/wp-content/uploads/2017/08/AdobeStock_15922913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804" y="578498"/>
            <a:ext cx="5829300"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606277"/>
      </p:ext>
    </p:extLst>
  </p:cSld>
  <p:clrMapOvr>
    <a:masterClrMapping/>
  </p:clrMapOvr>
</p:sld>
</file>

<file path=ppt/theme/theme1.xml><?xml version="1.0" encoding="utf-8"?>
<a:theme xmlns:a="http://schemas.openxmlformats.org/drawingml/2006/main" name="Cerim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210</Words>
  <Application>Microsoft Office PowerPoint</Application>
  <PresentationFormat>On-screen Show (16:9)</PresentationFormat>
  <Paragraphs>29</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Source Sans Pro</vt:lpstr>
      <vt:lpstr>Dosis</vt:lpstr>
      <vt:lpstr>Arial</vt:lpstr>
      <vt:lpstr>Cerimon template</vt:lpstr>
      <vt:lpstr>Computational Chemistry Methods</vt:lpstr>
      <vt:lpstr>CONTENTS</vt:lpstr>
      <vt:lpstr>PowerPoint Presentation</vt:lpstr>
      <vt:lpstr>Computational Chemistry Methods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Chemistry Methods</dc:title>
  <dc:creator>Nafis Neehal</dc:creator>
  <cp:lastModifiedBy>Faisal Imran</cp:lastModifiedBy>
  <cp:revision>28</cp:revision>
  <dcterms:modified xsi:type="dcterms:W3CDTF">2022-05-10T15:36:53Z</dcterms:modified>
</cp:coreProperties>
</file>