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WmYo9an/5x6eSlDgzGUR4SSF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8848f2b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98848f2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897010"/>
            <a:ext cx="89916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CSE235</a:t>
            </a:r>
            <a:br>
              <a:rPr lang="en-US" sz="4000"/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Md. Monarul Islam Mithu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Lecturer, Daffodil International University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Introduction 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  Numerical Methods / Numerical Analysis (Theory Course)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Credit:  3.0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Batch:   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R, S, T, 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b="1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98848f2b4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Contents</a:t>
            </a:r>
            <a:endParaRPr/>
          </a:p>
        </p:txBody>
      </p:sp>
      <p:sp>
        <p:nvSpPr>
          <p:cNvPr id="97" name="Google Shape;97;g2598848f2b4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Numbers and Errors:</a:t>
            </a:r>
            <a:endParaRPr b="1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Introduction, Accuracy and errors, Significant digits, Absolute and relative error, Rounding error in functional evaluation, Propagation of error in the arithmetic process, and Truncation errors.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of Non-linear</a:t>
            </a:r>
            <a:r>
              <a:rPr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Equation:</a:t>
            </a:r>
            <a:endParaRPr b="1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of iteration, Bisection method, Newton–Raphson method, False position method, Secant method, Fixed point method.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Contents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38200" y="1826325"/>
            <a:ext cx="108465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Interpolation: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tables, Newton’s forward and backward interpolation formula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Spline interpolation. </a:t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Solution of Linear Equations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Gaussian elimination, Gaussian elimination by pivoting, LU decomposition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Cholesky method, Triangular systems and back substitution,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Gauss-Jordan method, Iteration method of Jacob and Gauss-Seidel. </a:t>
            </a:r>
            <a:endParaRPr sz="2000">
              <a:solidFill>
                <a:srgbClr val="99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Curve fitting: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Linear and polynomial regression, Fitting exponential and Trigonometric functions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Chebyshev polynomial. </a:t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Numerical Integration &amp; Differentiation: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Trapezoidal rule, Simpson’s 1/3 rule, Simpson’s 3/8 rule, Boole’s rule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Weddle method and Rhomberg rule with error, Min-Max values of tabulated functions. </a:t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Solution of Ordinary Differential Equations: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Runge-kutta method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000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Euler and modified Euler’s method</a:t>
            </a:r>
            <a:r>
              <a:rPr lang="en-US" sz="2000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Picard's method, Milne's method, Taylor's series methods.</a:t>
            </a:r>
            <a:endParaRPr sz="2000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Numerical Analysis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 </a:t>
            </a:r>
            <a:r>
              <a:rPr b="1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way to solve problems quickly and easily compared to analytic solutions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analytical solution?? What is difference between analytical solution vs numerical solution ??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Numerical Analysis ??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integrals and derivatives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differential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models based on data, be it through interpolation, Least Square, or other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finding and numerical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Estimating the solution to a set of linear and nonlinear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geometry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Numerical Analysis for CSE engineers??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2050473"/>
            <a:ext cx="10515600" cy="4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and computation of optimal control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algorithms, like estimating optimal weights of parametric models using only subsets of the full dataset (like stochastic gradient descent)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of noisy data based on an approximately expected machine learning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Numerical analysis is typically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course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I will try to make it easy if you all are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with me.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4447309" y="931493"/>
            <a:ext cx="4267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Careful!!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2022-10-04T18:04:13Z</dcterms:created>
  <dc:creator>hp</dc:creator>
</cp:coreProperties>
</file>