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embeddedFontLst>
    <p:embeddedFont>
      <p:font typeface="Calibri" panose="020F0502020204030204" pitchFamily="34" charset="0"/>
      <p:regular r:id="rId14"/>
      <p:bold r:id="rId15"/>
      <p:italic r:id="rId16"/>
      <p:boldItalic r:id="rId17"/>
    </p:embeddedFont>
    <p:embeddedFont>
      <p:font typeface="Georgia" panose="02040502050405020303" pitchFamily="18"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sHuo4574KSFoSINU6DG7HQz3aY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58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m Ahmed" userId="1bde5a72d83b7a9c" providerId="LiveId" clId="{87CD4484-2678-4D65-B88E-D382B69C9222}"/>
    <pc:docChg chg="modSld">
      <pc:chgData name="Tanim Ahmed" userId="1bde5a72d83b7a9c" providerId="LiveId" clId="{87CD4484-2678-4D65-B88E-D382B69C9222}" dt="2022-05-17T04:26:41.688" v="51" actId="20577"/>
      <pc:docMkLst>
        <pc:docMk/>
      </pc:docMkLst>
      <pc:sldChg chg="modSp mod">
        <pc:chgData name="Tanim Ahmed" userId="1bde5a72d83b7a9c" providerId="LiveId" clId="{87CD4484-2678-4D65-B88E-D382B69C9222}" dt="2022-05-17T04:26:41.688" v="51" actId="20577"/>
        <pc:sldMkLst>
          <pc:docMk/>
          <pc:sldMk cId="0" sldId="256"/>
        </pc:sldMkLst>
        <pc:spChg chg="mod">
          <ac:chgData name="Tanim Ahmed" userId="1bde5a72d83b7a9c" providerId="LiveId" clId="{87CD4484-2678-4D65-B88E-D382B69C9222}" dt="2022-05-17T04:26:41.688" v="51" actId="20577"/>
          <ac:spMkLst>
            <pc:docMk/>
            <pc:sldMk cId="0" sldId="256"/>
            <ac:spMk id="16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212" name="Google Shape;21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24"/>
        <p:cNvGrpSpPr/>
        <p:nvPr/>
      </p:nvGrpSpPr>
      <p:grpSpPr>
        <a:xfrm>
          <a:off x="0" y="0"/>
          <a:ext cx="0" cy="0"/>
          <a:chOff x="0" y="0"/>
          <a:chExt cx="0" cy="0"/>
        </a:xfrm>
      </p:grpSpPr>
      <p:sp>
        <p:nvSpPr>
          <p:cNvPr id="25" name="Google Shape;25;p13"/>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6" name="Google Shape;26;p13"/>
          <p:cNvSpPr/>
          <p:nvPr/>
        </p:nvSpPr>
        <p:spPr>
          <a:xfrm>
            <a:off x="8991600" y="3048"/>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7" name="Google Shape;27;p13"/>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8" name="Google Shape;28;p13"/>
          <p:cNvSpPr/>
          <p:nvPr/>
        </p:nvSpPr>
        <p:spPr>
          <a:xfrm>
            <a:off x="0" y="0"/>
            <a:ext cx="9144000" cy="2514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9" name="Google Shape;29;p13"/>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30" name="Google Shape;30;p13"/>
          <p:cNvSpPr txBox="1">
            <a:spLocks noGrp="1"/>
          </p:cNvSpPr>
          <p:nvPr>
            <p:ph type="subTitle" idx="1"/>
          </p:nvPr>
        </p:nvSpPr>
        <p:spPr>
          <a:xfrm>
            <a:off x="1371600" y="2819400"/>
            <a:ext cx="6400800" cy="1752600"/>
          </a:xfrm>
          <a:prstGeom prst="rect">
            <a:avLst/>
          </a:prstGeom>
          <a:noFill/>
          <a:ln>
            <a:noFill/>
          </a:ln>
        </p:spPr>
        <p:txBody>
          <a:bodyPr spcFirstLastPara="1" wrap="square" lIns="91425" tIns="45700" rIns="91425" bIns="45700" anchor="t" anchorCtr="0">
            <a:normAutofit/>
          </a:bodyPr>
          <a:lstStyle>
            <a:lvl1pPr lvl="0" algn="ctr">
              <a:spcBef>
                <a:spcPts val="320"/>
              </a:spcBef>
              <a:spcAft>
                <a:spcPts val="0"/>
              </a:spcAft>
              <a:buSzPts val="1360"/>
              <a:buNone/>
              <a:defRPr sz="1600" b="1"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a:endParaRPr/>
          </a:p>
        </p:txBody>
      </p:sp>
      <p:sp>
        <p:nvSpPr>
          <p:cNvPr id="31" name="Google Shape;31;p13"/>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3" name="Google Shape;33;p13"/>
          <p:cNvCxnSpPr/>
          <p:nvPr/>
        </p:nvCxnSpPr>
        <p:spPr>
          <a:xfrm>
            <a:off x="155448" y="2420112"/>
            <a:ext cx="8833104" cy="0"/>
          </a:xfrm>
          <a:prstGeom prst="straightConnector1">
            <a:avLst/>
          </a:prstGeom>
          <a:noFill/>
          <a:ln w="11425" cap="flat" cmpd="sng">
            <a:solidFill>
              <a:srgbClr val="7A9798"/>
            </a:solidFill>
            <a:prstDash val="dash"/>
            <a:round/>
            <a:headEnd type="none" w="sm" len="sm"/>
            <a:tailEnd type="none" w="sm" len="sm"/>
          </a:ln>
        </p:spPr>
      </p:cxnSp>
      <p:sp>
        <p:nvSpPr>
          <p:cNvPr id="34" name="Google Shape;34;p13"/>
          <p:cNvSpPr/>
          <p:nvPr/>
        </p:nvSpPr>
        <p:spPr>
          <a:xfrm>
            <a:off x="152400" y="152400"/>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35" name="Google Shape;35;p13"/>
          <p:cNvSpPr/>
          <p:nvPr/>
        </p:nvSpPr>
        <p:spPr>
          <a:xfrm>
            <a:off x="4267200" y="2115312"/>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36" name="Google Shape;36;p13"/>
          <p:cNvSpPr/>
          <p:nvPr/>
        </p:nvSpPr>
        <p:spPr>
          <a:xfrm>
            <a:off x="4361688" y="2209800"/>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37" name="Google Shape;37;p13"/>
          <p:cNvSpPr txBox="1">
            <a:spLocks noGrp="1"/>
          </p:cNvSpPr>
          <p:nvPr>
            <p:ph type="sldNum" idx="12"/>
          </p:nvPr>
        </p:nvSpPr>
        <p:spPr>
          <a:xfrm>
            <a:off x="4343400" y="2199450"/>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7A9798"/>
                </a:solidFill>
                <a:latin typeface="Georgia"/>
                <a:ea typeface="Georgia"/>
                <a:cs typeface="Georgia"/>
                <a:sym typeface="Georgia"/>
              </a:defRPr>
            </a:lvl1pPr>
            <a:lvl2pPr marL="0" lvl="1" indent="0" algn="ctr">
              <a:spcBef>
                <a:spcPts val="0"/>
              </a:spcBef>
              <a:buNone/>
              <a:defRPr sz="1600">
                <a:solidFill>
                  <a:srgbClr val="7A9798"/>
                </a:solidFill>
                <a:latin typeface="Georgia"/>
                <a:ea typeface="Georgia"/>
                <a:cs typeface="Georgia"/>
                <a:sym typeface="Georgia"/>
              </a:defRPr>
            </a:lvl2pPr>
            <a:lvl3pPr marL="0" lvl="2" indent="0" algn="ctr">
              <a:spcBef>
                <a:spcPts val="0"/>
              </a:spcBef>
              <a:buNone/>
              <a:defRPr sz="1600">
                <a:solidFill>
                  <a:srgbClr val="7A9798"/>
                </a:solidFill>
                <a:latin typeface="Georgia"/>
                <a:ea typeface="Georgia"/>
                <a:cs typeface="Georgia"/>
                <a:sym typeface="Georgia"/>
              </a:defRPr>
            </a:lvl3pPr>
            <a:lvl4pPr marL="0" lvl="3" indent="0" algn="ctr">
              <a:spcBef>
                <a:spcPts val="0"/>
              </a:spcBef>
              <a:buNone/>
              <a:defRPr sz="1600">
                <a:solidFill>
                  <a:srgbClr val="7A9798"/>
                </a:solidFill>
                <a:latin typeface="Georgia"/>
                <a:ea typeface="Georgia"/>
                <a:cs typeface="Georgia"/>
                <a:sym typeface="Georgia"/>
              </a:defRPr>
            </a:lvl4pPr>
            <a:lvl5pPr marL="0" lvl="4" indent="0" algn="ctr">
              <a:spcBef>
                <a:spcPts val="0"/>
              </a:spcBef>
              <a:buNone/>
              <a:defRPr sz="1600">
                <a:solidFill>
                  <a:srgbClr val="7A9798"/>
                </a:solidFill>
                <a:latin typeface="Georgia"/>
                <a:ea typeface="Georgia"/>
                <a:cs typeface="Georgia"/>
                <a:sym typeface="Georgia"/>
              </a:defRPr>
            </a:lvl5pPr>
            <a:lvl6pPr marL="0" lvl="5" indent="0" algn="ctr">
              <a:spcBef>
                <a:spcPts val="0"/>
              </a:spcBef>
              <a:buNone/>
              <a:defRPr sz="1600">
                <a:solidFill>
                  <a:srgbClr val="7A9798"/>
                </a:solidFill>
                <a:latin typeface="Georgia"/>
                <a:ea typeface="Georgia"/>
                <a:cs typeface="Georgia"/>
                <a:sym typeface="Georgia"/>
              </a:defRPr>
            </a:lvl6pPr>
            <a:lvl7pPr marL="0" lvl="6" indent="0" algn="ctr">
              <a:spcBef>
                <a:spcPts val="0"/>
              </a:spcBef>
              <a:buNone/>
              <a:defRPr sz="1600">
                <a:solidFill>
                  <a:srgbClr val="7A9798"/>
                </a:solidFill>
                <a:latin typeface="Georgia"/>
                <a:ea typeface="Georgia"/>
                <a:cs typeface="Georgia"/>
                <a:sym typeface="Georgia"/>
              </a:defRPr>
            </a:lvl7pPr>
            <a:lvl8pPr marL="0" lvl="7" indent="0" algn="ctr">
              <a:spcBef>
                <a:spcPts val="0"/>
              </a:spcBef>
              <a:buNone/>
              <a:defRPr sz="1600">
                <a:solidFill>
                  <a:srgbClr val="7A9798"/>
                </a:solidFill>
                <a:latin typeface="Georgia"/>
                <a:ea typeface="Georgia"/>
                <a:cs typeface="Georgia"/>
                <a:sym typeface="Georgia"/>
              </a:defRPr>
            </a:lvl8pPr>
            <a:lvl9pPr marL="0" lvl="8" indent="0" algn="ctr">
              <a:spcBef>
                <a:spcPts val="0"/>
              </a:spcBef>
              <a:buNone/>
              <a:defRPr sz="1600">
                <a:solidFill>
                  <a:srgbClr val="7A9798"/>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38" name="Google Shape;38;p13"/>
          <p:cNvSpPr txBox="1">
            <a:spLocks noGrp="1"/>
          </p:cNvSpPr>
          <p:nvPr>
            <p:ph type="ctrTitle"/>
          </p:nvPr>
        </p:nvSpPr>
        <p:spPr>
          <a:xfrm>
            <a:off x="685800" y="381000"/>
            <a:ext cx="7772400" cy="1752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accent1"/>
              </a:buClr>
              <a:buSzPts val="4200"/>
              <a:buFont typeface="Georgia"/>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solidFill>
          <a:schemeClr val="lt2"/>
        </a:solidFill>
        <a:effectLst/>
      </p:bgPr>
    </p:bg>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22"/>
          <p:cNvSpPr txBox="1">
            <a:spLocks noGrp="1"/>
          </p:cNvSpPr>
          <p:nvPr>
            <p:ph type="body" idx="1"/>
          </p:nvPr>
        </p:nvSpPr>
        <p:spPr>
          <a:xfrm rot="5400000">
            <a:off x="2269236" y="-443484"/>
            <a:ext cx="4599432" cy="85344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44" name="Google Shape;144;p22"/>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2"/>
          <p:cNvSpPr txBox="1">
            <a:spLocks noGrp="1"/>
          </p:cNvSpPr>
          <p:nvPr>
            <p:ph type="sldNum" idx="12"/>
          </p:nvPr>
        </p:nvSpPr>
        <p:spPr>
          <a:xfrm>
            <a:off x="4343400" y="1040174"/>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bg>
      <p:bgPr>
        <a:solidFill>
          <a:schemeClr val="lt2"/>
        </a:solidFill>
        <a:effectLst/>
      </p:bgPr>
    </p:bg>
    <p:spTree>
      <p:nvGrpSpPr>
        <p:cNvPr id="1" name="Shape 147"/>
        <p:cNvGrpSpPr/>
        <p:nvPr/>
      </p:nvGrpSpPr>
      <p:grpSpPr>
        <a:xfrm>
          <a:off x="0" y="0"/>
          <a:ext cx="0" cy="0"/>
          <a:chOff x="0" y="0"/>
          <a:chExt cx="0" cy="0"/>
        </a:xfrm>
      </p:grpSpPr>
      <p:sp>
        <p:nvSpPr>
          <p:cNvPr id="148" name="Google Shape;148;p23"/>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9" name="Google Shape;149;p23"/>
          <p:cNvSpPr/>
          <p:nvPr/>
        </p:nvSpPr>
        <p:spPr>
          <a:xfrm>
            <a:off x="7010400" y="0"/>
            <a:ext cx="21336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50" name="Google Shape;150;p23"/>
          <p:cNvSpPr/>
          <p:nvPr/>
        </p:nvSpPr>
        <p:spPr>
          <a:xfrm>
            <a:off x="0" y="0"/>
            <a:ext cx="9144000" cy="15544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51" name="Google Shape;151;p23"/>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52" name="Google Shape;152;p23"/>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53" name="Google Shape;153;p23"/>
          <p:cNvSpPr/>
          <p:nvPr/>
        </p:nvSpPr>
        <p:spPr>
          <a:xfrm>
            <a:off x="152400" y="155448"/>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cxnSp>
        <p:nvCxnSpPr>
          <p:cNvPr id="154" name="Google Shape;154;p23"/>
          <p:cNvCxnSpPr/>
          <p:nvPr/>
        </p:nvCxnSpPr>
        <p:spPr>
          <a:xfrm rot="5400000">
            <a:off x="4021836" y="3278124"/>
            <a:ext cx="6245352" cy="0"/>
          </a:xfrm>
          <a:prstGeom prst="straightConnector1">
            <a:avLst/>
          </a:prstGeom>
          <a:noFill/>
          <a:ln w="9525" cap="flat" cmpd="sng">
            <a:solidFill>
              <a:srgbClr val="7A9798"/>
            </a:solidFill>
            <a:prstDash val="dash"/>
            <a:round/>
            <a:headEnd type="none" w="sm" len="sm"/>
            <a:tailEnd type="none" w="sm" len="sm"/>
          </a:ln>
        </p:spPr>
      </p:cxnSp>
      <p:sp>
        <p:nvSpPr>
          <p:cNvPr id="155" name="Google Shape;155;p23"/>
          <p:cNvSpPr/>
          <p:nvPr/>
        </p:nvSpPr>
        <p:spPr>
          <a:xfrm>
            <a:off x="6839712" y="2925763"/>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56" name="Google Shape;156;p23"/>
          <p:cNvSpPr/>
          <p:nvPr/>
        </p:nvSpPr>
        <p:spPr>
          <a:xfrm>
            <a:off x="6934200" y="3020251"/>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57" name="Google Shape;157;p23"/>
          <p:cNvSpPr txBox="1">
            <a:spLocks noGrp="1"/>
          </p:cNvSpPr>
          <p:nvPr>
            <p:ph type="sldNum" idx="12"/>
          </p:nvPr>
        </p:nvSpPr>
        <p:spPr>
          <a:xfrm>
            <a:off x="6915912" y="3009901"/>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58" name="Google Shape;158;p23"/>
          <p:cNvSpPr txBox="1">
            <a:spLocks noGrp="1"/>
          </p:cNvSpPr>
          <p:nvPr>
            <p:ph type="body" idx="1"/>
          </p:nvPr>
        </p:nvSpPr>
        <p:spPr>
          <a:xfrm rot="5400000">
            <a:off x="670717" y="-61117"/>
            <a:ext cx="5821366" cy="65532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59" name="Google Shape;159;p23"/>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3"/>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3"/>
          <p:cNvSpPr txBox="1">
            <a:spLocks noGrp="1"/>
          </p:cNvSpPr>
          <p:nvPr>
            <p:ph type="title"/>
          </p:nvPr>
        </p:nvSpPr>
        <p:spPr>
          <a:xfrm rot="5400000">
            <a:off x="5189538" y="2506664"/>
            <a:ext cx="5851525" cy="14478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2"/>
        </a:solidFill>
        <a:effectLst/>
      </p:bgPr>
    </p:bg>
    <p:spTree>
      <p:nvGrpSpPr>
        <p:cNvPr id="1" name="Shape 39"/>
        <p:cNvGrpSpPr/>
        <p:nvPr/>
      </p:nvGrpSpPr>
      <p:grpSpPr>
        <a:xfrm>
          <a:off x="0" y="0"/>
          <a:ext cx="0" cy="0"/>
          <a:chOff x="0" y="0"/>
          <a:chExt cx="0" cy="0"/>
        </a:xfrm>
      </p:grpSpPr>
      <p:sp>
        <p:nvSpPr>
          <p:cNvPr id="40" name="Google Shape;40;p14"/>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3300"/>
              <a:buFont typeface="Georgia"/>
              <a:buNone/>
              <a:defRPr>
                <a:solidFill>
                  <a:srgbClr val="7A979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4"/>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sldNum" idx="12"/>
          </p:nvPr>
        </p:nvSpPr>
        <p:spPr>
          <a:xfrm>
            <a:off x="4361688" y="1026372"/>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4" name="Google Shape;44;p14"/>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5"/>
        <p:cNvGrpSpPr/>
        <p:nvPr/>
      </p:nvGrpSpPr>
      <p:grpSpPr>
        <a:xfrm>
          <a:off x="0" y="0"/>
          <a:ext cx="0" cy="0"/>
          <a:chOff x="0" y="0"/>
          <a:chExt cx="0" cy="0"/>
        </a:xfrm>
      </p:grpSpPr>
      <p:sp>
        <p:nvSpPr>
          <p:cNvPr id="46" name="Google Shape;46;p15"/>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7" name="Google Shape;47;p15"/>
          <p:cNvSpPr/>
          <p:nvPr/>
        </p:nvSpPr>
        <p:spPr>
          <a:xfrm>
            <a:off x="0" y="0"/>
            <a:ext cx="9144000" cy="15544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8" name="Google Shape;48;p15"/>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9" name="Google Shape;49;p15"/>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0" name="Google Shape;50;p15"/>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1" name="Google Shape;51;p15"/>
          <p:cNvSpPr/>
          <p:nvPr/>
        </p:nvSpPr>
        <p:spPr>
          <a:xfrm>
            <a:off x="152400" y="158496"/>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2" name="Google Shape;52;p15"/>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sldNum" idx="12"/>
          </p:nvPr>
        </p:nvSpPr>
        <p:spPr>
          <a:xfrm>
            <a:off x="4267200" y="6324600"/>
            <a:ext cx="609600" cy="441324"/>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FFFFFF"/>
                </a:solidFill>
                <a:latin typeface="Georgia"/>
                <a:ea typeface="Georgia"/>
                <a:cs typeface="Georgia"/>
                <a:sym typeface="Georgia"/>
              </a:defRPr>
            </a:lvl1pPr>
            <a:lvl2pPr marL="0" lvl="1" indent="0" algn="ctr">
              <a:spcBef>
                <a:spcPts val="0"/>
              </a:spcBef>
              <a:buNone/>
              <a:defRPr sz="1600">
                <a:solidFill>
                  <a:srgbClr val="FFFFFF"/>
                </a:solidFill>
                <a:latin typeface="Georgia"/>
                <a:ea typeface="Georgia"/>
                <a:cs typeface="Georgia"/>
                <a:sym typeface="Georgia"/>
              </a:defRPr>
            </a:lvl2pPr>
            <a:lvl3pPr marL="0" lvl="2" indent="0" algn="ctr">
              <a:spcBef>
                <a:spcPts val="0"/>
              </a:spcBef>
              <a:buNone/>
              <a:defRPr sz="1600">
                <a:solidFill>
                  <a:srgbClr val="FFFFFF"/>
                </a:solidFill>
                <a:latin typeface="Georgia"/>
                <a:ea typeface="Georgia"/>
                <a:cs typeface="Georgia"/>
                <a:sym typeface="Georgia"/>
              </a:defRPr>
            </a:lvl3pPr>
            <a:lvl4pPr marL="0" lvl="3" indent="0" algn="ctr">
              <a:spcBef>
                <a:spcPts val="0"/>
              </a:spcBef>
              <a:buNone/>
              <a:defRPr sz="1600">
                <a:solidFill>
                  <a:srgbClr val="FFFFFF"/>
                </a:solidFill>
                <a:latin typeface="Georgia"/>
                <a:ea typeface="Georgia"/>
                <a:cs typeface="Georgia"/>
                <a:sym typeface="Georgia"/>
              </a:defRPr>
            </a:lvl4pPr>
            <a:lvl5pPr marL="0" lvl="4" indent="0" algn="ctr">
              <a:spcBef>
                <a:spcPts val="0"/>
              </a:spcBef>
              <a:buNone/>
              <a:defRPr sz="1600">
                <a:solidFill>
                  <a:srgbClr val="FFFFFF"/>
                </a:solidFill>
                <a:latin typeface="Georgia"/>
                <a:ea typeface="Georgia"/>
                <a:cs typeface="Georgia"/>
                <a:sym typeface="Georgia"/>
              </a:defRPr>
            </a:lvl5pPr>
            <a:lvl6pPr marL="0" lvl="5" indent="0" algn="ctr">
              <a:spcBef>
                <a:spcPts val="0"/>
              </a:spcBef>
              <a:buNone/>
              <a:defRPr sz="1600">
                <a:solidFill>
                  <a:srgbClr val="FFFFFF"/>
                </a:solidFill>
                <a:latin typeface="Georgia"/>
                <a:ea typeface="Georgia"/>
                <a:cs typeface="Georgia"/>
                <a:sym typeface="Georgia"/>
              </a:defRPr>
            </a:lvl6pPr>
            <a:lvl7pPr marL="0" lvl="6" indent="0" algn="ctr">
              <a:spcBef>
                <a:spcPts val="0"/>
              </a:spcBef>
              <a:buNone/>
              <a:defRPr sz="1600">
                <a:solidFill>
                  <a:srgbClr val="FFFFFF"/>
                </a:solidFill>
                <a:latin typeface="Georgia"/>
                <a:ea typeface="Georgia"/>
                <a:cs typeface="Georgia"/>
                <a:sym typeface="Georgia"/>
              </a:defRPr>
            </a:lvl7pPr>
            <a:lvl8pPr marL="0" lvl="7" indent="0" algn="ctr">
              <a:spcBef>
                <a:spcPts val="0"/>
              </a:spcBef>
              <a:buNone/>
              <a:defRPr sz="1600">
                <a:solidFill>
                  <a:srgbClr val="FFFFFF"/>
                </a:solidFill>
                <a:latin typeface="Georgia"/>
                <a:ea typeface="Georgia"/>
                <a:cs typeface="Georgia"/>
                <a:sym typeface="Georgia"/>
              </a:defRPr>
            </a:lvl8pPr>
            <a:lvl9pPr marL="0" lvl="8" indent="0" algn="ctr">
              <a:spcBef>
                <a:spcPts val="0"/>
              </a:spcBef>
              <a:buNone/>
              <a:defRPr sz="1600">
                <a:solidFill>
                  <a:srgbClr val="FFFFFF"/>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55"/>
        <p:cNvGrpSpPr/>
        <p:nvPr/>
      </p:nvGrpSpPr>
      <p:grpSpPr>
        <a:xfrm>
          <a:off x="0" y="0"/>
          <a:ext cx="0" cy="0"/>
          <a:chOff x="0" y="0"/>
          <a:chExt cx="0" cy="0"/>
        </a:xfrm>
      </p:grpSpPr>
      <p:sp>
        <p:nvSpPr>
          <p:cNvPr id="56" name="Google Shape;56;p16"/>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7" name="Google Shape;57;p16"/>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8" name="Google Shape;58;p16"/>
          <p:cNvSpPr/>
          <p:nvPr/>
        </p:nvSpPr>
        <p:spPr>
          <a:xfrm>
            <a:off x="0" y="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9" name="Google Shape;59;p16"/>
          <p:cNvSpPr/>
          <p:nvPr/>
        </p:nvSpPr>
        <p:spPr>
          <a:xfrm>
            <a:off x="8991600" y="1905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60" name="Google Shape;60;p16"/>
          <p:cNvSpPr/>
          <p:nvPr/>
        </p:nvSpPr>
        <p:spPr>
          <a:xfrm>
            <a:off x="152400" y="2286000"/>
            <a:ext cx="8833104" cy="3048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61" name="Google Shape;61;p16"/>
          <p:cNvSpPr/>
          <p:nvPr/>
        </p:nvSpPr>
        <p:spPr>
          <a:xfrm>
            <a:off x="155448" y="142352"/>
            <a:ext cx="8833104" cy="213969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62" name="Google Shape;62;p16"/>
          <p:cNvSpPr txBox="1">
            <a:spLocks noGrp="1"/>
          </p:cNvSpPr>
          <p:nvPr>
            <p:ph type="body" idx="1"/>
          </p:nvPr>
        </p:nvSpPr>
        <p:spPr>
          <a:xfrm>
            <a:off x="1368426" y="2743200"/>
            <a:ext cx="6480174" cy="1673225"/>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360"/>
              <a:buNone/>
              <a:defRPr sz="1600" b="1" cap="none">
                <a:solidFill>
                  <a:schemeClr val="dk2"/>
                </a:solidFill>
              </a:defRPr>
            </a:lvl1pPr>
            <a:lvl2pPr marL="914400" lvl="1" indent="-228600" algn="l">
              <a:spcBef>
                <a:spcPts val="360"/>
              </a:spcBef>
              <a:spcAft>
                <a:spcPts val="0"/>
              </a:spcAft>
              <a:buSzPts val="1260"/>
              <a:buNone/>
              <a:defRPr sz="1800">
                <a:solidFill>
                  <a:srgbClr val="888888"/>
                </a:solidFill>
              </a:defRPr>
            </a:lvl2pPr>
            <a:lvl3pPr marL="1371600" lvl="2" indent="-228600" algn="l">
              <a:spcBef>
                <a:spcPts val="320"/>
              </a:spcBef>
              <a:spcAft>
                <a:spcPts val="0"/>
              </a:spcAft>
              <a:buSzPts val="1200"/>
              <a:buNone/>
              <a:defRPr sz="1600">
                <a:solidFill>
                  <a:srgbClr val="888888"/>
                </a:solidFill>
              </a:defRPr>
            </a:lvl3pPr>
            <a:lvl4pPr marL="1828800" lvl="3" indent="-228600" algn="l">
              <a:spcBef>
                <a:spcPts val="280"/>
              </a:spcBef>
              <a:spcAft>
                <a:spcPts val="0"/>
              </a:spcAft>
              <a:buSzPts val="980"/>
              <a:buNone/>
              <a:defRPr sz="1400">
                <a:solidFill>
                  <a:srgbClr val="888888"/>
                </a:solidFill>
              </a:defRPr>
            </a:lvl4pPr>
            <a:lvl5pPr marL="2286000" lvl="4" indent="-228600" algn="l">
              <a:spcBef>
                <a:spcPts val="280"/>
              </a:spcBef>
              <a:spcAft>
                <a:spcPts val="0"/>
              </a:spcAft>
              <a:buSzPts val="1400"/>
              <a:buFont typeface="Georgia"/>
              <a:buNone/>
              <a:defRPr sz="1400">
                <a:solidFill>
                  <a:srgbClr val="888888"/>
                </a:solidFill>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63" name="Google Shape;63;p16"/>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64" name="Google Shape;64;p16"/>
          <p:cNvSpPr/>
          <p:nvPr/>
        </p:nvSpPr>
        <p:spPr>
          <a:xfrm>
            <a:off x="152400" y="152400"/>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65" name="Google Shape;65;p16"/>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7" name="Google Shape;67;p16"/>
          <p:cNvCxnSpPr/>
          <p:nvPr/>
        </p:nvCxnSpPr>
        <p:spPr>
          <a:xfrm>
            <a:off x="152400" y="2438400"/>
            <a:ext cx="8833104" cy="0"/>
          </a:xfrm>
          <a:prstGeom prst="straightConnector1">
            <a:avLst/>
          </a:prstGeom>
          <a:noFill/>
          <a:ln w="11425" cap="flat" cmpd="sng">
            <a:solidFill>
              <a:srgbClr val="7A9798"/>
            </a:solidFill>
            <a:prstDash val="dash"/>
            <a:round/>
            <a:headEnd type="none" w="sm" len="sm"/>
            <a:tailEnd type="none" w="sm" len="sm"/>
          </a:ln>
        </p:spPr>
      </p:cxnSp>
      <p:sp>
        <p:nvSpPr>
          <p:cNvPr id="68" name="Google Shape;68;p16"/>
          <p:cNvSpPr/>
          <p:nvPr/>
        </p:nvSpPr>
        <p:spPr>
          <a:xfrm>
            <a:off x="4267200" y="2115312"/>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69" name="Google Shape;69;p16"/>
          <p:cNvSpPr/>
          <p:nvPr/>
        </p:nvSpPr>
        <p:spPr>
          <a:xfrm>
            <a:off x="4361688" y="2209800"/>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70" name="Google Shape;70;p16"/>
          <p:cNvSpPr txBox="1">
            <a:spLocks noGrp="1"/>
          </p:cNvSpPr>
          <p:nvPr>
            <p:ph type="sldNum" idx="12"/>
          </p:nvPr>
        </p:nvSpPr>
        <p:spPr>
          <a:xfrm>
            <a:off x="4343400" y="2199450"/>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7A9798"/>
                </a:solidFill>
                <a:latin typeface="Georgia"/>
                <a:ea typeface="Georgia"/>
                <a:cs typeface="Georgia"/>
                <a:sym typeface="Georgia"/>
              </a:defRPr>
            </a:lvl1pPr>
            <a:lvl2pPr marL="0" lvl="1" indent="0" algn="ctr">
              <a:spcBef>
                <a:spcPts val="0"/>
              </a:spcBef>
              <a:buNone/>
              <a:defRPr sz="1600">
                <a:solidFill>
                  <a:srgbClr val="7A9798"/>
                </a:solidFill>
                <a:latin typeface="Georgia"/>
                <a:ea typeface="Georgia"/>
                <a:cs typeface="Georgia"/>
                <a:sym typeface="Georgia"/>
              </a:defRPr>
            </a:lvl2pPr>
            <a:lvl3pPr marL="0" lvl="2" indent="0" algn="ctr">
              <a:spcBef>
                <a:spcPts val="0"/>
              </a:spcBef>
              <a:buNone/>
              <a:defRPr sz="1600">
                <a:solidFill>
                  <a:srgbClr val="7A9798"/>
                </a:solidFill>
                <a:latin typeface="Georgia"/>
                <a:ea typeface="Georgia"/>
                <a:cs typeface="Georgia"/>
                <a:sym typeface="Georgia"/>
              </a:defRPr>
            </a:lvl3pPr>
            <a:lvl4pPr marL="0" lvl="3" indent="0" algn="ctr">
              <a:spcBef>
                <a:spcPts val="0"/>
              </a:spcBef>
              <a:buNone/>
              <a:defRPr sz="1600">
                <a:solidFill>
                  <a:srgbClr val="7A9798"/>
                </a:solidFill>
                <a:latin typeface="Georgia"/>
                <a:ea typeface="Georgia"/>
                <a:cs typeface="Georgia"/>
                <a:sym typeface="Georgia"/>
              </a:defRPr>
            </a:lvl4pPr>
            <a:lvl5pPr marL="0" lvl="4" indent="0" algn="ctr">
              <a:spcBef>
                <a:spcPts val="0"/>
              </a:spcBef>
              <a:buNone/>
              <a:defRPr sz="1600">
                <a:solidFill>
                  <a:srgbClr val="7A9798"/>
                </a:solidFill>
                <a:latin typeface="Georgia"/>
                <a:ea typeface="Georgia"/>
                <a:cs typeface="Georgia"/>
                <a:sym typeface="Georgia"/>
              </a:defRPr>
            </a:lvl5pPr>
            <a:lvl6pPr marL="0" lvl="5" indent="0" algn="ctr">
              <a:spcBef>
                <a:spcPts val="0"/>
              </a:spcBef>
              <a:buNone/>
              <a:defRPr sz="1600">
                <a:solidFill>
                  <a:srgbClr val="7A9798"/>
                </a:solidFill>
                <a:latin typeface="Georgia"/>
                <a:ea typeface="Georgia"/>
                <a:cs typeface="Georgia"/>
                <a:sym typeface="Georgia"/>
              </a:defRPr>
            </a:lvl6pPr>
            <a:lvl7pPr marL="0" lvl="6" indent="0" algn="ctr">
              <a:spcBef>
                <a:spcPts val="0"/>
              </a:spcBef>
              <a:buNone/>
              <a:defRPr sz="1600">
                <a:solidFill>
                  <a:srgbClr val="7A9798"/>
                </a:solidFill>
                <a:latin typeface="Georgia"/>
                <a:ea typeface="Georgia"/>
                <a:cs typeface="Georgia"/>
                <a:sym typeface="Georgia"/>
              </a:defRPr>
            </a:lvl7pPr>
            <a:lvl8pPr marL="0" lvl="7" indent="0" algn="ctr">
              <a:spcBef>
                <a:spcPts val="0"/>
              </a:spcBef>
              <a:buNone/>
              <a:defRPr sz="1600">
                <a:solidFill>
                  <a:srgbClr val="7A9798"/>
                </a:solidFill>
                <a:latin typeface="Georgia"/>
                <a:ea typeface="Georgia"/>
                <a:cs typeface="Georgia"/>
                <a:sym typeface="Georgia"/>
              </a:defRPr>
            </a:lvl8pPr>
            <a:lvl9pPr marL="0" lvl="8" indent="0" algn="ctr">
              <a:spcBef>
                <a:spcPts val="0"/>
              </a:spcBef>
              <a:buNone/>
              <a:defRPr sz="1600">
                <a:solidFill>
                  <a:srgbClr val="7A9798"/>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71" name="Google Shape;71;p16"/>
          <p:cNvSpPr txBox="1">
            <a:spLocks noGrp="1"/>
          </p:cNvSpPr>
          <p:nvPr>
            <p:ph type="title"/>
          </p:nvPr>
        </p:nvSpPr>
        <p:spPr>
          <a:xfrm>
            <a:off x="722313" y="533400"/>
            <a:ext cx="7772400" cy="1524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FFFFFF"/>
              </a:buClr>
              <a:buSzPts val="4200"/>
              <a:buFont typeface="Georgia"/>
              <a:buNone/>
              <a:defRPr sz="4200" b="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solidFill>
          <a:schemeClr val="lt2"/>
        </a:solidFill>
        <a:effectLst/>
      </p:bgPr>
    </p:bg>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dt" idx="10"/>
          </p:nvPr>
        </p:nvSpPr>
        <p:spPr>
          <a:xfrm>
            <a:off x="5791200" y="640994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7"/>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sldNum" idx="12"/>
          </p:nvPr>
        </p:nvSpPr>
        <p:spPr>
          <a:xfrm>
            <a:off x="4343400" y="1040174"/>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cxnSp>
        <p:nvCxnSpPr>
          <p:cNvPr id="77" name="Google Shape;77;p17"/>
          <p:cNvCxnSpPr/>
          <p:nvPr/>
        </p:nvCxnSpPr>
        <p:spPr>
          <a:xfrm rot="10800000" flipH="1">
            <a:off x="4563080" y="1575652"/>
            <a:ext cx="8921" cy="4819557"/>
          </a:xfrm>
          <a:prstGeom prst="straightConnector1">
            <a:avLst/>
          </a:prstGeom>
          <a:noFill/>
          <a:ln w="9525" cap="flat" cmpd="sng">
            <a:solidFill>
              <a:schemeClr val="dk2"/>
            </a:solidFill>
            <a:prstDash val="dash"/>
            <a:round/>
            <a:headEnd type="none" w="sm" len="sm"/>
            <a:tailEnd type="none" w="sm" len="sm"/>
          </a:ln>
        </p:spPr>
      </p:cxnSp>
      <p:sp>
        <p:nvSpPr>
          <p:cNvPr id="78" name="Google Shape;78;p17"/>
          <p:cNvSpPr txBox="1">
            <a:spLocks noGrp="1"/>
          </p:cNvSpPr>
          <p:nvPr>
            <p:ph type="body" idx="1"/>
          </p:nvPr>
        </p:nvSpPr>
        <p:spPr>
          <a:xfrm>
            <a:off x="301752" y="1371600"/>
            <a:ext cx="4038600" cy="4681728"/>
          </a:xfrm>
          <a:prstGeom prst="rect">
            <a:avLst/>
          </a:prstGeom>
          <a:noFill/>
          <a:ln>
            <a:noFill/>
          </a:ln>
        </p:spPr>
        <p:txBody>
          <a:bodyPr spcFirstLastPara="1" wrap="square" lIns="91425" tIns="45700" rIns="91425" bIns="45700" anchor="t" anchorCtr="0">
            <a:normAutofit/>
          </a:bodyPr>
          <a:lstStyle>
            <a:lvl1pPr marL="457200" lvl="0" indent="-363537" algn="l">
              <a:spcBef>
                <a:spcPts val="500"/>
              </a:spcBef>
              <a:spcAft>
                <a:spcPts val="0"/>
              </a:spcAft>
              <a:buSzPts val="2125"/>
              <a:buChar char="⚫"/>
              <a:defRPr sz="2500"/>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79" name="Google Shape;79;p17"/>
          <p:cNvSpPr txBox="1">
            <a:spLocks noGrp="1"/>
          </p:cNvSpPr>
          <p:nvPr>
            <p:ph type="body" idx="2"/>
          </p:nvPr>
        </p:nvSpPr>
        <p:spPr>
          <a:xfrm>
            <a:off x="4800600" y="1371600"/>
            <a:ext cx="4038600" cy="4681728"/>
          </a:xfrm>
          <a:prstGeom prst="rect">
            <a:avLst/>
          </a:prstGeom>
          <a:noFill/>
          <a:ln>
            <a:noFill/>
          </a:ln>
        </p:spPr>
        <p:txBody>
          <a:bodyPr spcFirstLastPara="1" wrap="square" lIns="91425" tIns="45700" rIns="91425" bIns="45700" anchor="t" anchorCtr="0">
            <a:normAutofit/>
          </a:bodyPr>
          <a:lstStyle>
            <a:lvl1pPr marL="457200" lvl="0" indent="-363537" algn="l">
              <a:spcBef>
                <a:spcPts val="500"/>
              </a:spcBef>
              <a:spcAft>
                <a:spcPts val="0"/>
              </a:spcAft>
              <a:buSzPts val="2125"/>
              <a:buChar char="⚫"/>
              <a:defRPr sz="2500"/>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solidFill>
          <a:schemeClr val="lt2"/>
        </a:solidFill>
        <a:effectLst/>
      </p:bgPr>
    </p:bg>
    <p:spTree>
      <p:nvGrpSpPr>
        <p:cNvPr id="1" name="Shape 80"/>
        <p:cNvGrpSpPr/>
        <p:nvPr/>
      </p:nvGrpSpPr>
      <p:grpSpPr>
        <a:xfrm>
          <a:off x="0" y="0"/>
          <a:ext cx="0" cy="0"/>
          <a:chOff x="0" y="0"/>
          <a:chExt cx="0" cy="0"/>
        </a:xfrm>
      </p:grpSpPr>
      <p:cxnSp>
        <p:nvCxnSpPr>
          <p:cNvPr id="81" name="Google Shape;81;p18"/>
          <p:cNvCxnSpPr/>
          <p:nvPr/>
        </p:nvCxnSpPr>
        <p:spPr>
          <a:xfrm rot="10800000">
            <a:off x="4572000" y="2200275"/>
            <a:ext cx="0" cy="4187952"/>
          </a:xfrm>
          <a:prstGeom prst="straightConnector1">
            <a:avLst/>
          </a:prstGeom>
          <a:noFill/>
          <a:ln w="9525" cap="flat" cmpd="sng">
            <a:solidFill>
              <a:schemeClr val="dk2"/>
            </a:solidFill>
            <a:prstDash val="dash"/>
            <a:round/>
            <a:headEnd type="none" w="sm" len="sm"/>
            <a:tailEnd type="none" w="sm" len="sm"/>
          </a:ln>
        </p:spPr>
      </p:cxnSp>
      <p:sp>
        <p:nvSpPr>
          <p:cNvPr id="82" name="Google Shape;82;p18"/>
          <p:cNvSpPr/>
          <p:nvPr/>
        </p:nvSpPr>
        <p:spPr>
          <a:xfrm>
            <a:off x="0" y="0"/>
            <a:ext cx="9144000" cy="14478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83" name="Google Shape;83;p18"/>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84" name="Google Shape;84;p18"/>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85" name="Google Shape;85;p18"/>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86" name="Google Shape;86;p18"/>
          <p:cNvSpPr/>
          <p:nvPr/>
        </p:nvSpPr>
        <p:spPr>
          <a:xfrm>
            <a:off x="152400" y="1371600"/>
            <a:ext cx="8833104"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87" name="Google Shape;87;p18"/>
          <p:cNvSpPr/>
          <p:nvPr/>
        </p:nvSpPr>
        <p:spPr>
          <a:xfrm>
            <a:off x="145923" y="6391656"/>
            <a:ext cx="8833104" cy="31089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88" name="Google Shape;88;p18"/>
          <p:cNvSpPr txBox="1">
            <a:spLocks noGrp="1"/>
          </p:cNvSpPr>
          <p:nvPr>
            <p:ph type="body" idx="1"/>
          </p:nvPr>
        </p:nvSpPr>
        <p:spPr>
          <a:xfrm>
            <a:off x="301752" y="1524000"/>
            <a:ext cx="4040188" cy="732974"/>
          </a:xfrm>
          <a:prstGeom prst="rect">
            <a:avLst/>
          </a:prstGeom>
          <a:noFill/>
          <a:ln>
            <a:noFill/>
          </a:ln>
          <a:effectLst>
            <a:outerShdw blurRad="50800" dist="25400" dir="5400000" rotWithShape="0">
              <a:srgbClr val="000000">
                <a:alpha val="34901"/>
              </a:srgbClr>
            </a:outerShdw>
          </a:effectLst>
        </p:spPr>
        <p:txBody>
          <a:bodyPr spcFirstLastPara="1" wrap="square" lIns="91425" tIns="45700" rIns="91425" bIns="45700" anchor="ctr" anchorCtr="0">
            <a:noAutofit/>
          </a:bodyPr>
          <a:lstStyle>
            <a:lvl1pPr marL="457200" lvl="0" indent="-228600" algn="l">
              <a:spcBef>
                <a:spcPts val="440"/>
              </a:spcBef>
              <a:spcAft>
                <a:spcPts val="0"/>
              </a:spcAft>
              <a:buSzPts val="1870"/>
              <a:buNone/>
              <a:defRPr sz="2200" b="1">
                <a:solidFill>
                  <a:srgbClr val="FFFFFF"/>
                </a:solidFill>
                <a:latin typeface="Georgia"/>
                <a:ea typeface="Georgia"/>
                <a:cs typeface="Georgia"/>
                <a:sym typeface="Georgia"/>
              </a:defRPr>
            </a:lvl1pPr>
            <a:lvl2pPr marL="914400" lvl="1" indent="-228600" algn="l">
              <a:spcBef>
                <a:spcPts val="400"/>
              </a:spcBef>
              <a:spcAft>
                <a:spcPts val="0"/>
              </a:spcAft>
              <a:buSzPts val="1400"/>
              <a:buNone/>
              <a:defRPr sz="2000" b="1">
                <a:solidFill>
                  <a:schemeClr val="lt1"/>
                </a:solidFill>
                <a:latin typeface="Georgia"/>
                <a:ea typeface="Georgia"/>
                <a:cs typeface="Georgia"/>
                <a:sym typeface="Georgia"/>
              </a:defRPr>
            </a:lvl2pPr>
            <a:lvl3pPr marL="1371600" lvl="2" indent="-228600" algn="l">
              <a:spcBef>
                <a:spcPts val="360"/>
              </a:spcBef>
              <a:spcAft>
                <a:spcPts val="0"/>
              </a:spcAft>
              <a:buSzPts val="1350"/>
              <a:buNone/>
              <a:defRPr sz="1800" b="1">
                <a:solidFill>
                  <a:schemeClr val="lt1"/>
                </a:solidFill>
                <a:latin typeface="Georgia"/>
                <a:ea typeface="Georgia"/>
                <a:cs typeface="Georgia"/>
                <a:sym typeface="Georgia"/>
              </a:defRPr>
            </a:lvl3pPr>
            <a:lvl4pPr marL="1828800" lvl="3" indent="-228600" algn="l">
              <a:spcBef>
                <a:spcPts val="320"/>
              </a:spcBef>
              <a:spcAft>
                <a:spcPts val="0"/>
              </a:spcAft>
              <a:buSzPts val="1120"/>
              <a:buNone/>
              <a:defRPr sz="1600" b="1">
                <a:solidFill>
                  <a:schemeClr val="lt1"/>
                </a:solidFill>
                <a:latin typeface="Georgia"/>
                <a:ea typeface="Georgia"/>
                <a:cs typeface="Georgia"/>
                <a:sym typeface="Georgia"/>
              </a:defRPr>
            </a:lvl4pPr>
            <a:lvl5pPr marL="2286000" lvl="4" indent="-228600" algn="l">
              <a:spcBef>
                <a:spcPts val="320"/>
              </a:spcBef>
              <a:spcAft>
                <a:spcPts val="0"/>
              </a:spcAft>
              <a:buSzPts val="1600"/>
              <a:buFont typeface="Georgia"/>
              <a:buNone/>
              <a:defRPr sz="1600" b="1">
                <a:solidFill>
                  <a:schemeClr val="lt1"/>
                </a:solidFill>
                <a:latin typeface="Georgia"/>
                <a:ea typeface="Georgia"/>
                <a:cs typeface="Georgia"/>
                <a:sym typeface="Georgia"/>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89" name="Google Shape;89;p18"/>
          <p:cNvSpPr txBox="1">
            <a:spLocks noGrp="1"/>
          </p:cNvSpPr>
          <p:nvPr>
            <p:ph type="body" idx="2"/>
          </p:nvPr>
        </p:nvSpPr>
        <p:spPr>
          <a:xfrm>
            <a:off x="4791330" y="1524000"/>
            <a:ext cx="4041775" cy="731520"/>
          </a:xfrm>
          <a:prstGeom prst="rect">
            <a:avLst/>
          </a:prstGeom>
          <a:noFill/>
          <a:ln>
            <a:noFill/>
          </a:ln>
          <a:effectLst>
            <a:outerShdw blurRad="50800" dist="25400" dir="5400000" rotWithShape="0">
              <a:srgbClr val="000000">
                <a:alpha val="34901"/>
              </a:srgbClr>
            </a:outerShdw>
          </a:effectLst>
        </p:spPr>
        <p:txBody>
          <a:bodyPr spcFirstLastPara="1" wrap="square" lIns="91425" tIns="45700" rIns="91425" bIns="45700" anchor="ctr" anchorCtr="0">
            <a:noAutofit/>
          </a:bodyPr>
          <a:lstStyle>
            <a:lvl1pPr marL="457200" lvl="0" indent="-228600" algn="l">
              <a:spcBef>
                <a:spcPts val="440"/>
              </a:spcBef>
              <a:spcAft>
                <a:spcPts val="0"/>
              </a:spcAft>
              <a:buSzPts val="1870"/>
              <a:buNone/>
              <a:defRPr sz="2200" b="1">
                <a:solidFill>
                  <a:schemeClr val="lt1"/>
                </a:solidFill>
                <a:latin typeface="Georgia"/>
                <a:ea typeface="Georgia"/>
                <a:cs typeface="Georgia"/>
                <a:sym typeface="Georgia"/>
              </a:defRPr>
            </a:lvl1pPr>
            <a:lvl2pPr marL="914400" lvl="1" indent="-228600" algn="l">
              <a:spcBef>
                <a:spcPts val="400"/>
              </a:spcBef>
              <a:spcAft>
                <a:spcPts val="0"/>
              </a:spcAft>
              <a:buSzPts val="1400"/>
              <a:buNone/>
              <a:defRPr sz="2000" b="1">
                <a:solidFill>
                  <a:schemeClr val="lt1"/>
                </a:solidFill>
                <a:latin typeface="Georgia"/>
                <a:ea typeface="Georgia"/>
                <a:cs typeface="Georgia"/>
                <a:sym typeface="Georgia"/>
              </a:defRPr>
            </a:lvl2pPr>
            <a:lvl3pPr marL="1371600" lvl="2" indent="-228600" algn="l">
              <a:spcBef>
                <a:spcPts val="360"/>
              </a:spcBef>
              <a:spcAft>
                <a:spcPts val="0"/>
              </a:spcAft>
              <a:buSzPts val="1350"/>
              <a:buNone/>
              <a:defRPr sz="1800" b="1">
                <a:solidFill>
                  <a:schemeClr val="lt1"/>
                </a:solidFill>
                <a:latin typeface="Georgia"/>
                <a:ea typeface="Georgia"/>
                <a:cs typeface="Georgia"/>
                <a:sym typeface="Georgia"/>
              </a:defRPr>
            </a:lvl3pPr>
            <a:lvl4pPr marL="1828800" lvl="3" indent="-228600" algn="l">
              <a:spcBef>
                <a:spcPts val="320"/>
              </a:spcBef>
              <a:spcAft>
                <a:spcPts val="0"/>
              </a:spcAft>
              <a:buSzPts val="1120"/>
              <a:buNone/>
              <a:defRPr sz="1600" b="1">
                <a:solidFill>
                  <a:schemeClr val="lt1"/>
                </a:solidFill>
                <a:latin typeface="Georgia"/>
                <a:ea typeface="Georgia"/>
                <a:cs typeface="Georgia"/>
                <a:sym typeface="Georgia"/>
              </a:defRPr>
            </a:lvl4pPr>
            <a:lvl5pPr marL="2286000" lvl="4" indent="-228600" algn="l">
              <a:spcBef>
                <a:spcPts val="320"/>
              </a:spcBef>
              <a:spcAft>
                <a:spcPts val="0"/>
              </a:spcAft>
              <a:buSzPts val="1600"/>
              <a:buFont typeface="Georgia"/>
              <a:buNone/>
              <a:defRPr sz="1600" b="1">
                <a:solidFill>
                  <a:schemeClr val="lt1"/>
                </a:solidFill>
                <a:latin typeface="Georgia"/>
                <a:ea typeface="Georgia"/>
                <a:cs typeface="Georgia"/>
                <a:sym typeface="Georgia"/>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90" name="Google Shape;90;p18"/>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ftr" idx="11"/>
          </p:nvPr>
        </p:nvSpPr>
        <p:spPr>
          <a:xfrm>
            <a:off x="304800" y="6409944"/>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92" name="Google Shape;92;p18"/>
          <p:cNvCxnSpPr/>
          <p:nvPr/>
        </p:nvCxnSpPr>
        <p:spPr>
          <a:xfrm>
            <a:off x="152400" y="1280160"/>
            <a:ext cx="8833104" cy="0"/>
          </a:xfrm>
          <a:prstGeom prst="straightConnector1">
            <a:avLst/>
          </a:prstGeom>
          <a:noFill/>
          <a:ln w="11425" cap="flat" cmpd="sng">
            <a:solidFill>
              <a:srgbClr val="7A9798"/>
            </a:solidFill>
            <a:prstDash val="dash"/>
            <a:round/>
            <a:headEnd type="none" w="sm" len="sm"/>
            <a:tailEnd type="none" w="sm" len="sm"/>
          </a:ln>
        </p:spPr>
      </p:cxnSp>
      <p:sp>
        <p:nvSpPr>
          <p:cNvPr id="93" name="Google Shape;93;p18"/>
          <p:cNvSpPr/>
          <p:nvPr/>
        </p:nvSpPr>
        <p:spPr>
          <a:xfrm>
            <a:off x="152400" y="155448"/>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94" name="Google Shape;94;p18"/>
          <p:cNvSpPr txBox="1">
            <a:spLocks noGrp="1"/>
          </p:cNvSpPr>
          <p:nvPr>
            <p:ph type="body" idx="3"/>
          </p:nvPr>
        </p:nvSpPr>
        <p:spPr>
          <a:xfrm>
            <a:off x="301752" y="2471383"/>
            <a:ext cx="4041648" cy="3818404"/>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95" name="Google Shape;95;p18"/>
          <p:cNvSpPr txBox="1">
            <a:spLocks noGrp="1"/>
          </p:cNvSpPr>
          <p:nvPr>
            <p:ph type="body" idx="4"/>
          </p:nvPr>
        </p:nvSpPr>
        <p:spPr>
          <a:xfrm>
            <a:off x="4800600" y="2471383"/>
            <a:ext cx="4038600" cy="3822192"/>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96" name="Google Shape;96;p18"/>
          <p:cNvSpPr/>
          <p:nvPr/>
        </p:nvSpPr>
        <p:spPr>
          <a:xfrm>
            <a:off x="4267200" y="956036"/>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97" name="Google Shape;97;p18"/>
          <p:cNvSpPr/>
          <p:nvPr/>
        </p:nvSpPr>
        <p:spPr>
          <a:xfrm>
            <a:off x="4361688" y="1050524"/>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98" name="Google Shape;98;p18"/>
          <p:cNvSpPr txBox="1">
            <a:spLocks noGrp="1"/>
          </p:cNvSpPr>
          <p:nvPr>
            <p:ph type="sldNum" idx="12"/>
          </p:nvPr>
        </p:nvSpPr>
        <p:spPr>
          <a:xfrm>
            <a:off x="4343400" y="1042416"/>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7A9798"/>
                </a:solidFill>
                <a:latin typeface="Georgia"/>
                <a:ea typeface="Georgia"/>
                <a:cs typeface="Georgia"/>
                <a:sym typeface="Georgia"/>
              </a:defRPr>
            </a:lvl1pPr>
            <a:lvl2pPr marL="0" lvl="1" indent="0" algn="ctr">
              <a:spcBef>
                <a:spcPts val="0"/>
              </a:spcBef>
              <a:buNone/>
              <a:defRPr sz="1600">
                <a:solidFill>
                  <a:srgbClr val="7A9798"/>
                </a:solidFill>
                <a:latin typeface="Georgia"/>
                <a:ea typeface="Georgia"/>
                <a:cs typeface="Georgia"/>
                <a:sym typeface="Georgia"/>
              </a:defRPr>
            </a:lvl2pPr>
            <a:lvl3pPr marL="0" lvl="2" indent="0" algn="ctr">
              <a:spcBef>
                <a:spcPts val="0"/>
              </a:spcBef>
              <a:buNone/>
              <a:defRPr sz="1600">
                <a:solidFill>
                  <a:srgbClr val="7A9798"/>
                </a:solidFill>
                <a:latin typeface="Georgia"/>
                <a:ea typeface="Georgia"/>
                <a:cs typeface="Georgia"/>
                <a:sym typeface="Georgia"/>
              </a:defRPr>
            </a:lvl3pPr>
            <a:lvl4pPr marL="0" lvl="3" indent="0" algn="ctr">
              <a:spcBef>
                <a:spcPts val="0"/>
              </a:spcBef>
              <a:buNone/>
              <a:defRPr sz="1600">
                <a:solidFill>
                  <a:srgbClr val="7A9798"/>
                </a:solidFill>
                <a:latin typeface="Georgia"/>
                <a:ea typeface="Georgia"/>
                <a:cs typeface="Georgia"/>
                <a:sym typeface="Georgia"/>
              </a:defRPr>
            </a:lvl4pPr>
            <a:lvl5pPr marL="0" lvl="4" indent="0" algn="ctr">
              <a:spcBef>
                <a:spcPts val="0"/>
              </a:spcBef>
              <a:buNone/>
              <a:defRPr sz="1600">
                <a:solidFill>
                  <a:srgbClr val="7A9798"/>
                </a:solidFill>
                <a:latin typeface="Georgia"/>
                <a:ea typeface="Georgia"/>
                <a:cs typeface="Georgia"/>
                <a:sym typeface="Georgia"/>
              </a:defRPr>
            </a:lvl5pPr>
            <a:lvl6pPr marL="0" lvl="5" indent="0" algn="ctr">
              <a:spcBef>
                <a:spcPts val="0"/>
              </a:spcBef>
              <a:buNone/>
              <a:defRPr sz="1600">
                <a:solidFill>
                  <a:srgbClr val="7A9798"/>
                </a:solidFill>
                <a:latin typeface="Georgia"/>
                <a:ea typeface="Georgia"/>
                <a:cs typeface="Georgia"/>
                <a:sym typeface="Georgia"/>
              </a:defRPr>
            </a:lvl6pPr>
            <a:lvl7pPr marL="0" lvl="6" indent="0" algn="ctr">
              <a:spcBef>
                <a:spcPts val="0"/>
              </a:spcBef>
              <a:buNone/>
              <a:defRPr sz="1600">
                <a:solidFill>
                  <a:srgbClr val="7A9798"/>
                </a:solidFill>
                <a:latin typeface="Georgia"/>
                <a:ea typeface="Georgia"/>
                <a:cs typeface="Georgia"/>
                <a:sym typeface="Georgia"/>
              </a:defRPr>
            </a:lvl7pPr>
            <a:lvl8pPr marL="0" lvl="7" indent="0" algn="ctr">
              <a:spcBef>
                <a:spcPts val="0"/>
              </a:spcBef>
              <a:buNone/>
              <a:defRPr sz="1600">
                <a:solidFill>
                  <a:srgbClr val="7A9798"/>
                </a:solidFill>
                <a:latin typeface="Georgia"/>
                <a:ea typeface="Georgia"/>
                <a:cs typeface="Georgia"/>
                <a:sym typeface="Georgia"/>
              </a:defRPr>
            </a:lvl8pPr>
            <a:lvl9pPr marL="0" lvl="8" indent="0" algn="ctr">
              <a:spcBef>
                <a:spcPts val="0"/>
              </a:spcBef>
              <a:buNone/>
              <a:defRPr sz="1600">
                <a:solidFill>
                  <a:srgbClr val="7A9798"/>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99" name="Google Shape;99;p18"/>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9"/>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9"/>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9"/>
          <p:cNvSpPr txBox="1">
            <a:spLocks noGrp="1"/>
          </p:cNvSpPr>
          <p:nvPr>
            <p:ph type="sldNum" idx="12"/>
          </p:nvPr>
        </p:nvSpPr>
        <p:spPr>
          <a:xfrm>
            <a:off x="4343400" y="1036020"/>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solidFill>
          <a:schemeClr val="lt1"/>
        </a:solidFill>
        <a:effectLst/>
      </p:bgPr>
    </p:bg>
    <p:spTree>
      <p:nvGrpSpPr>
        <p:cNvPr id="1" name="Shape 105"/>
        <p:cNvGrpSpPr/>
        <p:nvPr/>
      </p:nvGrpSpPr>
      <p:grpSpPr>
        <a:xfrm>
          <a:off x="0" y="0"/>
          <a:ext cx="0" cy="0"/>
          <a:chOff x="0" y="0"/>
          <a:chExt cx="0" cy="0"/>
        </a:xfrm>
      </p:grpSpPr>
      <p:sp>
        <p:nvSpPr>
          <p:cNvPr id="106" name="Google Shape;106;p20"/>
          <p:cNvSpPr/>
          <p:nvPr/>
        </p:nvSpPr>
        <p:spPr>
          <a:xfrm>
            <a:off x="152400" y="152400"/>
            <a:ext cx="8833104" cy="304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7" name="Google Shape;107;p20"/>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8" name="Google Shape;108;p20"/>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9" name="Google Shape;109;p20"/>
          <p:cNvSpPr/>
          <p:nvPr/>
        </p:nvSpPr>
        <p:spPr>
          <a:xfrm>
            <a:off x="0" y="0"/>
            <a:ext cx="9144000" cy="11887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10" name="Google Shape;110;p20"/>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11" name="Google Shape;111;p20"/>
          <p:cNvSpPr/>
          <p:nvPr/>
        </p:nvSpPr>
        <p:spPr>
          <a:xfrm>
            <a:off x="152400" y="609600"/>
            <a:ext cx="2743200" cy="5867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12" name="Google Shape;112;p20"/>
          <p:cNvSpPr txBox="1">
            <a:spLocks noGrp="1"/>
          </p:cNvSpPr>
          <p:nvPr>
            <p:ph type="title"/>
          </p:nvPr>
        </p:nvSpPr>
        <p:spPr>
          <a:xfrm>
            <a:off x="381000" y="914400"/>
            <a:ext cx="2362200" cy="990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FFFF"/>
              </a:buClr>
              <a:buSzPts val="2200"/>
              <a:buFont typeface="Georgia"/>
              <a:buNone/>
              <a:defRPr sz="2200" b="1">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0"/>
          <p:cNvSpPr txBox="1">
            <a:spLocks noGrp="1"/>
          </p:cNvSpPr>
          <p:nvPr>
            <p:ph type="body" idx="1"/>
          </p:nvPr>
        </p:nvSpPr>
        <p:spPr>
          <a:xfrm>
            <a:off x="381000" y="1981200"/>
            <a:ext cx="2362200" cy="4144963"/>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360"/>
              <a:buNone/>
              <a:defRPr sz="1600">
                <a:solidFill>
                  <a:srgbClr val="FFFFFF"/>
                </a:solidFill>
              </a:defRPr>
            </a:lvl1pPr>
            <a:lvl2pPr marL="914400" lvl="1" indent="-228600" algn="l">
              <a:spcBef>
                <a:spcPts val="1000"/>
              </a:spcBef>
              <a:spcAft>
                <a:spcPts val="0"/>
              </a:spcAft>
              <a:buSzPts val="840"/>
              <a:buNone/>
              <a:defRPr sz="1200"/>
            </a:lvl2pPr>
            <a:lvl3pPr marL="1371600" lvl="2" indent="-228600" algn="l">
              <a:spcBef>
                <a:spcPts val="200"/>
              </a:spcBef>
              <a:spcAft>
                <a:spcPts val="0"/>
              </a:spcAft>
              <a:buSzPts val="7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Font typeface="Georgia"/>
              <a:buNone/>
              <a:defRPr sz="900"/>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14" name="Google Shape;114;p20"/>
          <p:cNvSpPr/>
          <p:nvPr/>
        </p:nvSpPr>
        <p:spPr>
          <a:xfrm>
            <a:off x="152400" y="152400"/>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cxnSp>
        <p:nvCxnSpPr>
          <p:cNvPr id="115" name="Google Shape;115;p20"/>
          <p:cNvCxnSpPr/>
          <p:nvPr/>
        </p:nvCxnSpPr>
        <p:spPr>
          <a:xfrm>
            <a:off x="152400" y="533400"/>
            <a:ext cx="8833104" cy="0"/>
          </a:xfrm>
          <a:prstGeom prst="straightConnector1">
            <a:avLst/>
          </a:prstGeom>
          <a:noFill/>
          <a:ln w="11425" cap="flat" cmpd="sng">
            <a:solidFill>
              <a:srgbClr val="7A9798"/>
            </a:solidFill>
            <a:prstDash val="dash"/>
            <a:round/>
            <a:headEnd type="none" w="sm" len="sm"/>
            <a:tailEnd type="none" w="sm" len="sm"/>
          </a:ln>
        </p:spPr>
      </p:cxnSp>
      <p:sp>
        <p:nvSpPr>
          <p:cNvPr id="116" name="Google Shape;116;p20"/>
          <p:cNvSpPr txBox="1">
            <a:spLocks noGrp="1"/>
          </p:cNvSpPr>
          <p:nvPr>
            <p:ph type="body" idx="2"/>
          </p:nvPr>
        </p:nvSpPr>
        <p:spPr>
          <a:xfrm>
            <a:off x="3124200" y="685800"/>
            <a:ext cx="5638800" cy="54102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17" name="Google Shape;117;p20"/>
          <p:cNvSpPr/>
          <p:nvPr/>
        </p:nvSpPr>
        <p:spPr>
          <a:xfrm>
            <a:off x="1295400" y="228600"/>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18" name="Google Shape;118;p20"/>
          <p:cNvSpPr/>
          <p:nvPr/>
        </p:nvSpPr>
        <p:spPr>
          <a:xfrm>
            <a:off x="1389888" y="323088"/>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19" name="Google Shape;119;p20"/>
          <p:cNvSpPr txBox="1">
            <a:spLocks noGrp="1"/>
          </p:cNvSpPr>
          <p:nvPr>
            <p:ph type="sldNum" idx="12"/>
          </p:nvPr>
        </p:nvSpPr>
        <p:spPr>
          <a:xfrm>
            <a:off x="1371600" y="312738"/>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7A9798"/>
                </a:solidFill>
                <a:latin typeface="Georgia"/>
                <a:ea typeface="Georgia"/>
                <a:cs typeface="Georgia"/>
                <a:sym typeface="Georgia"/>
              </a:defRPr>
            </a:lvl1pPr>
            <a:lvl2pPr marL="0" lvl="1" indent="0" algn="ctr">
              <a:spcBef>
                <a:spcPts val="0"/>
              </a:spcBef>
              <a:buNone/>
              <a:defRPr sz="1600">
                <a:solidFill>
                  <a:srgbClr val="7A9798"/>
                </a:solidFill>
                <a:latin typeface="Georgia"/>
                <a:ea typeface="Georgia"/>
                <a:cs typeface="Georgia"/>
                <a:sym typeface="Georgia"/>
              </a:defRPr>
            </a:lvl2pPr>
            <a:lvl3pPr marL="0" lvl="2" indent="0" algn="ctr">
              <a:spcBef>
                <a:spcPts val="0"/>
              </a:spcBef>
              <a:buNone/>
              <a:defRPr sz="1600">
                <a:solidFill>
                  <a:srgbClr val="7A9798"/>
                </a:solidFill>
                <a:latin typeface="Georgia"/>
                <a:ea typeface="Georgia"/>
                <a:cs typeface="Georgia"/>
                <a:sym typeface="Georgia"/>
              </a:defRPr>
            </a:lvl3pPr>
            <a:lvl4pPr marL="0" lvl="3" indent="0" algn="ctr">
              <a:spcBef>
                <a:spcPts val="0"/>
              </a:spcBef>
              <a:buNone/>
              <a:defRPr sz="1600">
                <a:solidFill>
                  <a:srgbClr val="7A9798"/>
                </a:solidFill>
                <a:latin typeface="Georgia"/>
                <a:ea typeface="Georgia"/>
                <a:cs typeface="Georgia"/>
                <a:sym typeface="Georgia"/>
              </a:defRPr>
            </a:lvl4pPr>
            <a:lvl5pPr marL="0" lvl="4" indent="0" algn="ctr">
              <a:spcBef>
                <a:spcPts val="0"/>
              </a:spcBef>
              <a:buNone/>
              <a:defRPr sz="1600">
                <a:solidFill>
                  <a:srgbClr val="7A9798"/>
                </a:solidFill>
                <a:latin typeface="Georgia"/>
                <a:ea typeface="Georgia"/>
                <a:cs typeface="Georgia"/>
                <a:sym typeface="Georgia"/>
              </a:defRPr>
            </a:lvl5pPr>
            <a:lvl6pPr marL="0" lvl="5" indent="0" algn="ctr">
              <a:spcBef>
                <a:spcPts val="0"/>
              </a:spcBef>
              <a:buNone/>
              <a:defRPr sz="1600">
                <a:solidFill>
                  <a:srgbClr val="7A9798"/>
                </a:solidFill>
                <a:latin typeface="Georgia"/>
                <a:ea typeface="Georgia"/>
                <a:cs typeface="Georgia"/>
                <a:sym typeface="Georgia"/>
              </a:defRPr>
            </a:lvl6pPr>
            <a:lvl7pPr marL="0" lvl="6" indent="0" algn="ctr">
              <a:spcBef>
                <a:spcPts val="0"/>
              </a:spcBef>
              <a:buNone/>
              <a:defRPr sz="1600">
                <a:solidFill>
                  <a:srgbClr val="7A9798"/>
                </a:solidFill>
                <a:latin typeface="Georgia"/>
                <a:ea typeface="Georgia"/>
                <a:cs typeface="Georgia"/>
                <a:sym typeface="Georgia"/>
              </a:defRPr>
            </a:lvl7pPr>
            <a:lvl8pPr marL="0" lvl="7" indent="0" algn="ctr">
              <a:spcBef>
                <a:spcPts val="0"/>
              </a:spcBef>
              <a:buNone/>
              <a:defRPr sz="1600">
                <a:solidFill>
                  <a:srgbClr val="7A9798"/>
                </a:solidFill>
                <a:latin typeface="Georgia"/>
                <a:ea typeface="Georgia"/>
                <a:cs typeface="Georgia"/>
                <a:sym typeface="Georgia"/>
              </a:defRPr>
            </a:lvl8pPr>
            <a:lvl9pPr marL="0" lvl="8" indent="0" algn="ctr">
              <a:spcBef>
                <a:spcPts val="0"/>
              </a:spcBef>
              <a:buNone/>
              <a:defRPr sz="1600">
                <a:solidFill>
                  <a:srgbClr val="7A9798"/>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120" name="Google Shape;120;p20"/>
          <p:cNvSpPr/>
          <p:nvPr/>
        </p:nvSpPr>
        <p:spPr>
          <a:xfrm>
            <a:off x="149352" y="6388385"/>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1" name="Google Shape;121;p20"/>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0"/>
          <p:cNvSpPr txBox="1">
            <a:spLocks noGrp="1"/>
          </p:cNvSpPr>
          <p:nvPr>
            <p:ph type="ftr" idx="11"/>
          </p:nvPr>
        </p:nvSpPr>
        <p:spPr>
          <a:xfrm>
            <a:off x="301752" y="6410848"/>
            <a:ext cx="338328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3"/>
        <p:cNvGrpSpPr/>
        <p:nvPr/>
      </p:nvGrpSpPr>
      <p:grpSpPr>
        <a:xfrm>
          <a:off x="0" y="0"/>
          <a:ext cx="0" cy="0"/>
          <a:chOff x="0" y="0"/>
          <a:chExt cx="0" cy="0"/>
        </a:xfrm>
      </p:grpSpPr>
      <p:cxnSp>
        <p:nvCxnSpPr>
          <p:cNvPr id="124" name="Google Shape;124;p21"/>
          <p:cNvCxnSpPr/>
          <p:nvPr/>
        </p:nvCxnSpPr>
        <p:spPr>
          <a:xfrm>
            <a:off x="152400" y="533400"/>
            <a:ext cx="8833104" cy="0"/>
          </a:xfrm>
          <a:prstGeom prst="straightConnector1">
            <a:avLst/>
          </a:prstGeom>
          <a:noFill/>
          <a:ln w="11425" cap="flat" cmpd="sng">
            <a:solidFill>
              <a:srgbClr val="7A9798"/>
            </a:solidFill>
            <a:prstDash val="dash"/>
            <a:round/>
            <a:headEnd type="none" w="sm" len="sm"/>
            <a:tailEnd type="none" w="sm" len="sm"/>
          </a:ln>
        </p:spPr>
      </p:cxnSp>
      <p:sp>
        <p:nvSpPr>
          <p:cNvPr id="125" name="Google Shape;125;p21"/>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6" name="Google Shape;126;p21"/>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7" name="Google Shape;127;p21"/>
          <p:cNvSpPr/>
          <p:nvPr/>
        </p:nvSpPr>
        <p:spPr>
          <a:xfrm>
            <a:off x="0" y="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8" name="Google Shape;128;p21"/>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9" name="Google Shape;129;p21"/>
          <p:cNvSpPr/>
          <p:nvPr/>
        </p:nvSpPr>
        <p:spPr>
          <a:xfrm>
            <a:off x="152400" y="152400"/>
            <a:ext cx="8833104" cy="30175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30" name="Google Shape;130;p21"/>
          <p:cNvSpPr/>
          <p:nvPr/>
        </p:nvSpPr>
        <p:spPr>
          <a:xfrm>
            <a:off x="152400" y="609600"/>
            <a:ext cx="2743200" cy="5867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31" name="Google Shape;131;p21"/>
          <p:cNvSpPr/>
          <p:nvPr/>
        </p:nvSpPr>
        <p:spPr>
          <a:xfrm>
            <a:off x="152400" y="155448"/>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32" name="Google Shape;132;p21"/>
          <p:cNvSpPr/>
          <p:nvPr/>
        </p:nvSpPr>
        <p:spPr>
          <a:xfrm>
            <a:off x="1295400" y="228600"/>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33" name="Google Shape;133;p21"/>
          <p:cNvSpPr/>
          <p:nvPr/>
        </p:nvSpPr>
        <p:spPr>
          <a:xfrm>
            <a:off x="1389888" y="323088"/>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34" name="Google Shape;134;p21"/>
          <p:cNvSpPr txBox="1">
            <a:spLocks noGrp="1"/>
          </p:cNvSpPr>
          <p:nvPr>
            <p:ph type="sldNum" idx="12"/>
          </p:nvPr>
        </p:nvSpPr>
        <p:spPr>
          <a:xfrm>
            <a:off x="1371600" y="312738"/>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35" name="Google Shape;135;p21"/>
          <p:cNvSpPr txBox="1">
            <a:spLocks noGrp="1"/>
          </p:cNvSpPr>
          <p:nvPr>
            <p:ph type="title"/>
          </p:nvPr>
        </p:nvSpPr>
        <p:spPr>
          <a:xfrm>
            <a:off x="3000375" y="5029200"/>
            <a:ext cx="5867400" cy="1219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2"/>
              </a:buClr>
              <a:buSzPts val="2400"/>
              <a:buFont typeface="Georgia"/>
              <a:buNone/>
              <a:defRPr sz="24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1"/>
          <p:cNvSpPr>
            <a:spLocks noGrp="1"/>
          </p:cNvSpPr>
          <p:nvPr>
            <p:ph type="pic" idx="2"/>
          </p:nvPr>
        </p:nvSpPr>
        <p:spPr>
          <a:xfrm>
            <a:off x="3000375" y="609600"/>
            <a:ext cx="5867400" cy="4267200"/>
          </a:xfrm>
          <a:prstGeom prst="rect">
            <a:avLst/>
          </a:prstGeom>
          <a:noFill/>
          <a:ln>
            <a:noFill/>
          </a:ln>
        </p:spPr>
      </p:sp>
      <p:sp>
        <p:nvSpPr>
          <p:cNvPr id="137" name="Google Shape;137;p21"/>
          <p:cNvSpPr txBox="1">
            <a:spLocks noGrp="1"/>
          </p:cNvSpPr>
          <p:nvPr>
            <p:ph type="body" idx="1"/>
          </p:nvPr>
        </p:nvSpPr>
        <p:spPr>
          <a:xfrm>
            <a:off x="381000" y="990600"/>
            <a:ext cx="2438400" cy="52578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360"/>
              <a:buFont typeface="Georgia"/>
              <a:buNone/>
              <a:defRPr sz="1600">
                <a:solidFill>
                  <a:srgbClr val="FFFFFF"/>
                </a:solidFill>
              </a:defRPr>
            </a:lvl1pPr>
            <a:lvl2pPr marL="914400" lvl="1" indent="-281940" algn="l">
              <a:spcBef>
                <a:spcPts val="1000"/>
              </a:spcBef>
              <a:spcAft>
                <a:spcPts val="0"/>
              </a:spcAft>
              <a:buSzPts val="840"/>
              <a:buChar char="⚪"/>
              <a:defRPr sz="1200"/>
            </a:lvl2pPr>
            <a:lvl3pPr marL="1371600" lvl="2" indent="-276225" algn="l">
              <a:spcBef>
                <a:spcPts val="200"/>
              </a:spcBef>
              <a:spcAft>
                <a:spcPts val="0"/>
              </a:spcAft>
              <a:buSzPts val="750"/>
              <a:buChar char="⯍"/>
              <a:defRPr sz="1000"/>
            </a:lvl3pPr>
            <a:lvl4pPr marL="1828800" lvl="3" indent="-268605" algn="l">
              <a:spcBef>
                <a:spcPts val="180"/>
              </a:spcBef>
              <a:spcAft>
                <a:spcPts val="0"/>
              </a:spcAft>
              <a:buSzPts val="630"/>
              <a:buChar char="🞆"/>
              <a:defRPr sz="900"/>
            </a:lvl4pPr>
            <a:lvl5pPr marL="2286000" lvl="4" indent="-285750" algn="l">
              <a:spcBef>
                <a:spcPts val="180"/>
              </a:spcBef>
              <a:spcAft>
                <a:spcPts val="0"/>
              </a:spcAft>
              <a:buSzPts val="900"/>
              <a:buFont typeface="Georgia"/>
              <a:buChar char="•"/>
              <a:defRPr sz="900"/>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38" name="Google Shape;138;p21"/>
          <p:cNvSpPr/>
          <p:nvPr/>
        </p:nvSpPr>
        <p:spPr>
          <a:xfrm>
            <a:off x="149352" y="6388385"/>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39" name="Google Shape;139;p21"/>
          <p:cNvSpPr txBox="1">
            <a:spLocks noGrp="1"/>
          </p:cNvSpPr>
          <p:nvPr>
            <p:ph type="dt" idx="10"/>
          </p:nvPr>
        </p:nvSpPr>
        <p:spPr>
          <a:xfrm>
            <a:off x="5788152"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1"/>
          <p:cNvSpPr txBox="1">
            <a:spLocks noGrp="1"/>
          </p:cNvSpPr>
          <p:nvPr>
            <p:ph type="ftr" idx="11"/>
          </p:nvPr>
        </p:nvSpPr>
        <p:spPr>
          <a:xfrm>
            <a:off x="301752" y="6410848"/>
            <a:ext cx="35844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1" name="Google Shape;11;p12"/>
          <p:cNvSpPr/>
          <p:nvPr/>
        </p:nvSpPr>
        <p:spPr>
          <a:xfrm>
            <a:off x="0" y="0"/>
            <a:ext cx="9144000" cy="1393371"/>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2" name="Google Shape;12;p12"/>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3" name="Google Shape;13;p12"/>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 name="Google Shape;14;p12"/>
          <p:cNvSpPr/>
          <p:nvPr/>
        </p:nvSpPr>
        <p:spPr>
          <a:xfrm>
            <a:off x="149352" y="6388385"/>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5" name="Google Shape;15;p12"/>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400">
                <a:solidFill>
                  <a:srgbClr val="FFFFFF"/>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6" name="Google Shape;16;p12"/>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rgbClr val="FFFFFF"/>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7" name="Google Shape;17;p12"/>
          <p:cNvSpPr/>
          <p:nvPr/>
        </p:nvSpPr>
        <p:spPr>
          <a:xfrm>
            <a:off x="152400" y="155448"/>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cxnSp>
        <p:nvCxnSpPr>
          <p:cNvPr id="18" name="Google Shape;18;p12"/>
          <p:cNvCxnSpPr/>
          <p:nvPr/>
        </p:nvCxnSpPr>
        <p:spPr>
          <a:xfrm>
            <a:off x="152400" y="1276743"/>
            <a:ext cx="8833104" cy="0"/>
          </a:xfrm>
          <a:prstGeom prst="straightConnector1">
            <a:avLst/>
          </a:prstGeom>
          <a:noFill/>
          <a:ln w="9525" cap="flat" cmpd="sng">
            <a:solidFill>
              <a:srgbClr val="7A9798"/>
            </a:solidFill>
            <a:prstDash val="dash"/>
            <a:round/>
            <a:headEnd type="none" w="sm" len="sm"/>
            <a:tailEnd type="none" w="sm" len="sm"/>
          </a:ln>
        </p:spPr>
      </p:cxnSp>
      <p:sp>
        <p:nvSpPr>
          <p:cNvPr id="19" name="Google Shape;19;p12"/>
          <p:cNvSpPr/>
          <p:nvPr/>
        </p:nvSpPr>
        <p:spPr>
          <a:xfrm>
            <a:off x="4267200" y="956036"/>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20" name="Google Shape;20;p12"/>
          <p:cNvSpPr/>
          <p:nvPr/>
        </p:nvSpPr>
        <p:spPr>
          <a:xfrm>
            <a:off x="4361688" y="1050524"/>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21" name="Google Shape;21;p12"/>
          <p:cNvSpPr txBox="1">
            <a:spLocks noGrp="1"/>
          </p:cNvSpPr>
          <p:nvPr>
            <p:ph type="sldNum" idx="12"/>
          </p:nvPr>
        </p:nvSpPr>
        <p:spPr>
          <a:xfrm>
            <a:off x="4343400" y="1040174"/>
            <a:ext cx="457200" cy="4413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1600" b="0" u="none">
                <a:solidFill>
                  <a:srgbClr val="7A9798"/>
                </a:solidFill>
                <a:latin typeface="Georgia"/>
                <a:ea typeface="Georgia"/>
                <a:cs typeface="Georgia"/>
                <a:sym typeface="Georgia"/>
              </a:defRPr>
            </a:lvl1pPr>
            <a:lvl2pPr marL="0" marR="0" lvl="1" indent="0" algn="ctr" rtl="0">
              <a:spcBef>
                <a:spcPts val="0"/>
              </a:spcBef>
              <a:buNone/>
              <a:defRPr sz="1600" b="0" u="none">
                <a:solidFill>
                  <a:srgbClr val="7A9798"/>
                </a:solidFill>
                <a:latin typeface="Georgia"/>
                <a:ea typeface="Georgia"/>
                <a:cs typeface="Georgia"/>
                <a:sym typeface="Georgia"/>
              </a:defRPr>
            </a:lvl2pPr>
            <a:lvl3pPr marL="0" marR="0" lvl="2" indent="0" algn="ctr" rtl="0">
              <a:spcBef>
                <a:spcPts val="0"/>
              </a:spcBef>
              <a:buNone/>
              <a:defRPr sz="1600" b="0" u="none">
                <a:solidFill>
                  <a:srgbClr val="7A9798"/>
                </a:solidFill>
                <a:latin typeface="Georgia"/>
                <a:ea typeface="Georgia"/>
                <a:cs typeface="Georgia"/>
                <a:sym typeface="Georgia"/>
              </a:defRPr>
            </a:lvl3pPr>
            <a:lvl4pPr marL="0" marR="0" lvl="3" indent="0" algn="ctr" rtl="0">
              <a:spcBef>
                <a:spcPts val="0"/>
              </a:spcBef>
              <a:buNone/>
              <a:defRPr sz="1600" b="0" u="none">
                <a:solidFill>
                  <a:srgbClr val="7A9798"/>
                </a:solidFill>
                <a:latin typeface="Georgia"/>
                <a:ea typeface="Georgia"/>
                <a:cs typeface="Georgia"/>
                <a:sym typeface="Georgia"/>
              </a:defRPr>
            </a:lvl4pPr>
            <a:lvl5pPr marL="0" marR="0" lvl="4" indent="0" algn="ctr" rtl="0">
              <a:spcBef>
                <a:spcPts val="0"/>
              </a:spcBef>
              <a:buNone/>
              <a:defRPr sz="1600" b="0" u="none">
                <a:solidFill>
                  <a:srgbClr val="7A9798"/>
                </a:solidFill>
                <a:latin typeface="Georgia"/>
                <a:ea typeface="Georgia"/>
                <a:cs typeface="Georgia"/>
                <a:sym typeface="Georgia"/>
              </a:defRPr>
            </a:lvl5pPr>
            <a:lvl6pPr marL="0" marR="0" lvl="5" indent="0" algn="ctr" rtl="0">
              <a:spcBef>
                <a:spcPts val="0"/>
              </a:spcBef>
              <a:buNone/>
              <a:defRPr sz="1600" b="0" u="none">
                <a:solidFill>
                  <a:srgbClr val="7A9798"/>
                </a:solidFill>
                <a:latin typeface="Georgia"/>
                <a:ea typeface="Georgia"/>
                <a:cs typeface="Georgia"/>
                <a:sym typeface="Georgia"/>
              </a:defRPr>
            </a:lvl6pPr>
            <a:lvl7pPr marL="0" marR="0" lvl="6" indent="0" algn="ctr" rtl="0">
              <a:spcBef>
                <a:spcPts val="0"/>
              </a:spcBef>
              <a:buNone/>
              <a:defRPr sz="1600" b="0" u="none">
                <a:solidFill>
                  <a:srgbClr val="7A9798"/>
                </a:solidFill>
                <a:latin typeface="Georgia"/>
                <a:ea typeface="Georgia"/>
                <a:cs typeface="Georgia"/>
                <a:sym typeface="Georgia"/>
              </a:defRPr>
            </a:lvl7pPr>
            <a:lvl8pPr marL="0" marR="0" lvl="7" indent="0" algn="ctr" rtl="0">
              <a:spcBef>
                <a:spcPts val="0"/>
              </a:spcBef>
              <a:buNone/>
              <a:defRPr sz="1600" b="0" u="none">
                <a:solidFill>
                  <a:srgbClr val="7A9798"/>
                </a:solidFill>
                <a:latin typeface="Georgia"/>
                <a:ea typeface="Georgia"/>
                <a:cs typeface="Georgia"/>
                <a:sym typeface="Georgia"/>
              </a:defRPr>
            </a:lvl8pPr>
            <a:lvl9pPr marL="0" marR="0" lvl="8" indent="0" algn="ctr" rtl="0">
              <a:spcBef>
                <a:spcPts val="0"/>
              </a:spcBef>
              <a:buNone/>
              <a:defRPr sz="1600" b="0" u="none">
                <a:solidFill>
                  <a:srgbClr val="7A9798"/>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22" name="Google Shape;22;p12"/>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marR="0" lvl="0" algn="ctr" rtl="0">
              <a:spcBef>
                <a:spcPts val="0"/>
              </a:spcBef>
              <a:spcAft>
                <a:spcPts val="0"/>
              </a:spcAft>
              <a:buClr>
                <a:srgbClr val="7A9798"/>
              </a:buClr>
              <a:buSzPts val="3300"/>
              <a:buFont typeface="Georgia"/>
              <a:buNone/>
              <a:defRPr sz="3300" b="0" i="0" u="none" strike="noStrike" cap="non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12"/>
          <p:cNvSpPr txBox="1">
            <a:spLocks noGrp="1"/>
          </p:cNvSpPr>
          <p:nvPr>
            <p:ph type="body" idx="1"/>
          </p:nvPr>
        </p:nvSpPr>
        <p:spPr>
          <a:xfrm>
            <a:off x="301752" y="1524000"/>
            <a:ext cx="8534400" cy="4599432"/>
          </a:xfrm>
          <a:prstGeom prst="rect">
            <a:avLst/>
          </a:prstGeom>
          <a:noFill/>
          <a:ln>
            <a:noFill/>
          </a:ln>
        </p:spPr>
        <p:txBody>
          <a:bodyPr spcFirstLastPara="1" wrap="square" lIns="91425" tIns="45700" rIns="91425" bIns="45700" anchor="t" anchorCtr="0">
            <a:normAutofit/>
          </a:bodyPr>
          <a:lstStyle>
            <a:lvl1pPr marL="457200" marR="0" lvl="0" indent="-374332" algn="l" rtl="0">
              <a:spcBef>
                <a:spcPts val="540"/>
              </a:spcBef>
              <a:spcAft>
                <a:spcPts val="0"/>
              </a:spcAft>
              <a:buClr>
                <a:schemeClr val="accent1"/>
              </a:buClr>
              <a:buSzPts val="2295"/>
              <a:buFont typeface="Noto Sans Symbols"/>
              <a:buChar char="⚫"/>
              <a:defRPr sz="2700" b="0" i="0" u="none" strike="noStrike" cap="none">
                <a:solidFill>
                  <a:schemeClr val="dk1"/>
                </a:solidFill>
                <a:latin typeface="Georgia"/>
                <a:ea typeface="Georgia"/>
                <a:cs typeface="Georgia"/>
                <a:sym typeface="Georgia"/>
              </a:defRPr>
            </a:lvl1pPr>
            <a:lvl2pPr marL="914400" marR="0" lvl="1" indent="-326390" algn="l" rtl="0">
              <a:spcBef>
                <a:spcPts val="440"/>
              </a:spcBef>
              <a:spcAft>
                <a:spcPts val="0"/>
              </a:spcAft>
              <a:buClr>
                <a:schemeClr val="accent2"/>
              </a:buClr>
              <a:buSzPts val="1540"/>
              <a:buFont typeface="Noto Sans Symbols"/>
              <a:buChar char="⚪"/>
              <a:defRPr sz="2200" b="0" i="0" u="none" strike="noStrike" cap="none">
                <a:solidFill>
                  <a:schemeClr val="dk2"/>
                </a:solidFill>
                <a:latin typeface="Georgia"/>
                <a:ea typeface="Georgia"/>
                <a:cs typeface="Georgia"/>
                <a:sym typeface="Georgia"/>
              </a:defRPr>
            </a:lvl2pPr>
            <a:lvl3pPr marL="1371600" marR="0" lvl="2" indent="-323850" algn="l" rtl="0">
              <a:spcBef>
                <a:spcPts val="400"/>
              </a:spcBef>
              <a:spcAft>
                <a:spcPts val="0"/>
              </a:spcAft>
              <a:buClr>
                <a:schemeClr val="accent3"/>
              </a:buClr>
              <a:buSzPts val="1500"/>
              <a:buFont typeface="Noto Sans Symbols"/>
              <a:buChar char="⯍"/>
              <a:defRPr sz="2000" b="0" i="0" u="none" strike="noStrike" cap="none">
                <a:solidFill>
                  <a:schemeClr val="dk1"/>
                </a:solidFill>
                <a:latin typeface="Georgia"/>
                <a:ea typeface="Georgia"/>
                <a:cs typeface="Georgia"/>
                <a:sym typeface="Georgia"/>
              </a:defRPr>
            </a:lvl3pPr>
            <a:lvl4pPr marL="1828800" marR="0" lvl="3" indent="-317500" algn="l" rtl="0">
              <a:spcBef>
                <a:spcPts val="400"/>
              </a:spcBef>
              <a:spcAft>
                <a:spcPts val="0"/>
              </a:spcAft>
              <a:buClr>
                <a:schemeClr val="accent4"/>
              </a:buClr>
              <a:buSzPts val="1400"/>
              <a:buFont typeface="Noto Sans Symbols"/>
              <a:buChar char="🞆"/>
              <a:defRPr sz="2000" b="0" i="0" u="none" strike="noStrike" cap="none">
                <a:solidFill>
                  <a:schemeClr val="dk2"/>
                </a:solidFill>
                <a:latin typeface="Georgia"/>
                <a:ea typeface="Georgia"/>
                <a:cs typeface="Georgia"/>
                <a:sym typeface="Georgia"/>
              </a:defRPr>
            </a:lvl4pPr>
            <a:lvl5pPr marL="2286000" marR="0" lvl="4" indent="-342900" algn="l" rtl="0">
              <a:spcBef>
                <a:spcPts val="360"/>
              </a:spcBef>
              <a:spcAft>
                <a:spcPts val="0"/>
              </a:spcAft>
              <a:buClr>
                <a:schemeClr val="accent5"/>
              </a:buClr>
              <a:buSzPts val="1800"/>
              <a:buFont typeface="Georgia"/>
              <a:buChar char="•"/>
              <a:defRPr sz="1800" b="0" i="0" u="none" strike="noStrike" cap="none">
                <a:solidFill>
                  <a:schemeClr val="dk1"/>
                </a:solidFill>
                <a:latin typeface="Georgia"/>
                <a:ea typeface="Georgia"/>
                <a:cs typeface="Georgia"/>
                <a:sym typeface="Georgia"/>
              </a:defRPr>
            </a:lvl5pPr>
            <a:lvl6pPr marL="2743200" marR="0" lvl="5" indent="-320039" algn="l" rtl="0">
              <a:spcBef>
                <a:spcPts val="360"/>
              </a:spcBef>
              <a:spcAft>
                <a:spcPts val="0"/>
              </a:spcAft>
              <a:buClr>
                <a:schemeClr val="accent6"/>
              </a:buClr>
              <a:buSzPts val="1440"/>
              <a:buFont typeface="Noto Sans Symbols"/>
              <a:buChar char="⚫"/>
              <a:defRPr sz="1800" b="0" i="0" u="none" strike="noStrike" cap="none">
                <a:solidFill>
                  <a:schemeClr val="dk1"/>
                </a:solidFill>
                <a:latin typeface="Georgia"/>
                <a:ea typeface="Georgia"/>
                <a:cs typeface="Georgia"/>
                <a:sym typeface="Georgia"/>
              </a:defRPr>
            </a:lvl6pPr>
            <a:lvl7pPr marL="3200400" marR="0" lvl="6" indent="-320039" algn="l" rtl="0">
              <a:spcBef>
                <a:spcPts val="320"/>
              </a:spcBef>
              <a:spcAft>
                <a:spcPts val="0"/>
              </a:spcAft>
              <a:buClr>
                <a:srgbClr val="B75640"/>
              </a:buClr>
              <a:buSzPts val="1440"/>
              <a:buFont typeface="Georgia"/>
              <a:buChar char="•"/>
              <a:defRPr sz="1600" b="0" i="0" u="none" strike="noStrike" cap="none">
                <a:solidFill>
                  <a:schemeClr val="dk1"/>
                </a:solidFill>
                <a:latin typeface="Georgia"/>
                <a:ea typeface="Georgia"/>
                <a:cs typeface="Georgia"/>
                <a:sym typeface="Georgia"/>
              </a:defRPr>
            </a:lvl7pPr>
            <a:lvl8pPr marL="3657600" marR="0" lvl="7" indent="-330200" algn="l" rtl="0">
              <a:spcBef>
                <a:spcPts val="320"/>
              </a:spcBef>
              <a:spcAft>
                <a:spcPts val="0"/>
              </a:spcAft>
              <a:buClr>
                <a:srgbClr val="7A6B62"/>
              </a:buClr>
              <a:buSzPts val="1600"/>
              <a:buFont typeface="Georgia"/>
              <a:buChar char="•"/>
              <a:defRPr sz="1600" b="0" i="0" u="none" strike="noStrike" cap="none">
                <a:solidFill>
                  <a:schemeClr val="dk1"/>
                </a:solidFill>
                <a:latin typeface="Georgia"/>
                <a:ea typeface="Georgia"/>
                <a:cs typeface="Georgia"/>
                <a:sym typeface="Georgia"/>
              </a:defRPr>
            </a:lvl8pPr>
            <a:lvl9pPr marL="4114800" marR="0" lvl="8" indent="-308609" algn="l" rtl="0">
              <a:spcBef>
                <a:spcPts val="280"/>
              </a:spcBef>
              <a:spcAft>
                <a:spcPts val="0"/>
              </a:spcAft>
              <a:buClr>
                <a:srgbClr val="B29D00"/>
              </a:buClr>
              <a:buSzPts val="1260"/>
              <a:buFont typeface="Georgia"/>
              <a:buChar char="•"/>
              <a:defRPr sz="1400" b="0" i="0" u="none" strike="noStrike" cap="none">
                <a:solidFill>
                  <a:schemeClr val="dk1"/>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
          <p:cNvSpPr txBox="1">
            <a:spLocks noGrp="1"/>
          </p:cNvSpPr>
          <p:nvPr>
            <p:ph type="subTitle" idx="1"/>
          </p:nvPr>
        </p:nvSpPr>
        <p:spPr>
          <a:xfrm>
            <a:off x="1371600" y="2819400"/>
            <a:ext cx="6400800" cy="2971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360"/>
              <a:buNone/>
            </a:pPr>
            <a:r>
              <a:rPr lang="en-US"/>
              <a:t>Modified by-</a:t>
            </a:r>
            <a:endParaRPr dirty="0"/>
          </a:p>
          <a:p>
            <a:pPr marL="0" lvl="0" indent="0" algn="ctr" rtl="0">
              <a:spcBef>
                <a:spcPts val="320"/>
              </a:spcBef>
              <a:spcAft>
                <a:spcPts val="0"/>
              </a:spcAft>
              <a:buSzPts val="1360"/>
              <a:buNone/>
            </a:pPr>
            <a:r>
              <a:rPr lang="en-US" dirty="0"/>
              <a:t>Tanim Ahmed</a:t>
            </a:r>
            <a:endParaRPr dirty="0"/>
          </a:p>
          <a:p>
            <a:pPr marL="0" lvl="0" indent="0" algn="ctr" rtl="0">
              <a:spcBef>
                <a:spcPts val="320"/>
              </a:spcBef>
              <a:spcAft>
                <a:spcPts val="0"/>
              </a:spcAft>
              <a:buSzPts val="1360"/>
              <a:buNone/>
            </a:pPr>
            <a:r>
              <a:rPr lang="en-US" dirty="0"/>
              <a:t>LECTURER, CSE, DIU</a:t>
            </a:r>
            <a:endParaRPr dirty="0"/>
          </a:p>
          <a:p>
            <a:pPr marL="0" lvl="0" indent="0" algn="ctr" rtl="0">
              <a:spcBef>
                <a:spcPts val="320"/>
              </a:spcBef>
              <a:spcAft>
                <a:spcPts val="0"/>
              </a:spcAft>
              <a:buSzPts val="1360"/>
              <a:buNone/>
            </a:pPr>
            <a:r>
              <a:rPr lang="en-US" dirty="0"/>
              <a:t>EMAIL: tanimahmed.cse@diu.edu.bd</a:t>
            </a:r>
            <a:endParaRPr dirty="0"/>
          </a:p>
          <a:p>
            <a:pPr marL="0" lvl="0" indent="0" algn="ctr" rtl="0">
              <a:spcBef>
                <a:spcPts val="320"/>
              </a:spcBef>
              <a:spcAft>
                <a:spcPts val="0"/>
              </a:spcAft>
              <a:buSzPts val="1360"/>
              <a:buNone/>
            </a:pPr>
            <a:endParaRPr dirty="0"/>
          </a:p>
        </p:txBody>
      </p:sp>
      <p:sp>
        <p:nvSpPr>
          <p:cNvPr id="167" name="Google Shape;167;p1"/>
          <p:cNvSpPr txBox="1">
            <a:spLocks noGrp="1"/>
          </p:cNvSpPr>
          <p:nvPr>
            <p:ph type="ctrTitle"/>
          </p:nvPr>
        </p:nvSpPr>
        <p:spPr>
          <a:xfrm>
            <a:off x="685800" y="381000"/>
            <a:ext cx="7772400" cy="17526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accent1"/>
              </a:buClr>
              <a:buSzPct val="100000"/>
              <a:buFont typeface="Georgia"/>
              <a:buNone/>
            </a:pPr>
            <a:r>
              <a:rPr lang="en-US"/>
              <a:t>CSE115:</a:t>
            </a:r>
            <a:r>
              <a:rPr lang="en-US" b="1"/>
              <a:t>Introduction to Biology and Chemistry for Computation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t>Computers in Biology</a:t>
            </a:r>
            <a:endParaRPr/>
          </a:p>
        </p:txBody>
      </p:sp>
      <p:sp>
        <p:nvSpPr>
          <p:cNvPr id="227" name="Google Shape;227;p10"/>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95"/>
              <a:buChar char="⚫"/>
            </a:pPr>
            <a:r>
              <a:rPr lang="en-US"/>
              <a:t>DNA sequencing</a:t>
            </a:r>
            <a:endParaRPr/>
          </a:p>
          <a:p>
            <a:pPr marL="274320" lvl="0" indent="-274320" algn="l" rtl="0">
              <a:spcBef>
                <a:spcPts val="540"/>
              </a:spcBef>
              <a:spcAft>
                <a:spcPts val="0"/>
              </a:spcAft>
              <a:buSzPts val="2295"/>
              <a:buChar char="⚫"/>
            </a:pPr>
            <a:r>
              <a:rPr lang="en-US"/>
              <a:t>Sequence Alignment</a:t>
            </a:r>
            <a:endParaRPr/>
          </a:p>
          <a:p>
            <a:pPr marL="274320" lvl="0" indent="-274320" algn="l" rtl="0">
              <a:spcBef>
                <a:spcPts val="540"/>
              </a:spcBef>
              <a:spcAft>
                <a:spcPts val="0"/>
              </a:spcAft>
              <a:buSzPts val="2295"/>
              <a:buChar char="⚫"/>
            </a:pPr>
            <a:r>
              <a:rPr lang="en-US"/>
              <a:t>Gene duplication </a:t>
            </a:r>
            <a:endParaRPr/>
          </a:p>
          <a:p>
            <a:pPr marL="274320" lvl="0" indent="-274320" algn="l" rtl="0">
              <a:spcBef>
                <a:spcPts val="540"/>
              </a:spcBef>
              <a:spcAft>
                <a:spcPts val="0"/>
              </a:spcAft>
              <a:buSzPts val="2295"/>
              <a:buChar char="⚫"/>
            </a:pPr>
            <a:r>
              <a:rPr lang="en-US"/>
              <a:t>DNA database searching</a:t>
            </a:r>
            <a:endParaRPr/>
          </a:p>
          <a:p>
            <a:pPr marL="274320" lvl="0" indent="-274320" algn="l" rtl="0">
              <a:spcBef>
                <a:spcPts val="540"/>
              </a:spcBef>
              <a:spcAft>
                <a:spcPts val="0"/>
              </a:spcAft>
              <a:buSzPts val="2295"/>
              <a:buChar char="⚫"/>
            </a:pPr>
            <a:r>
              <a:rPr lang="en-US"/>
              <a:t>Gene Therapy</a:t>
            </a:r>
            <a:endParaRPr/>
          </a:p>
          <a:p>
            <a:pPr marL="274320" lvl="0" indent="-274320" algn="l" rtl="0">
              <a:spcBef>
                <a:spcPts val="540"/>
              </a:spcBef>
              <a:spcAft>
                <a:spcPts val="0"/>
              </a:spcAft>
              <a:buSzPts val="2295"/>
              <a:buChar char="⚫"/>
            </a:pPr>
            <a:r>
              <a:rPr lang="en-US"/>
              <a:t>Drug development</a:t>
            </a:r>
            <a:endParaRPr/>
          </a:p>
          <a:p>
            <a:pPr marL="274320" lvl="0" indent="-128587" algn="l" rtl="0">
              <a:spcBef>
                <a:spcPts val="540"/>
              </a:spcBef>
              <a:spcAft>
                <a:spcPts val="0"/>
              </a:spcAft>
              <a:buSzPts val="2295"/>
              <a:buNone/>
            </a:pPr>
            <a:endParaRPr/>
          </a:p>
          <a:p>
            <a:pPr marL="274320" lvl="0" indent="-274320" algn="l" rtl="0">
              <a:spcBef>
                <a:spcPts val="540"/>
              </a:spcBef>
              <a:spcAft>
                <a:spcPts val="0"/>
              </a:spcAft>
              <a:buSzPts val="2295"/>
              <a:buNone/>
            </a:pPr>
            <a:endParaRPr/>
          </a:p>
          <a:p>
            <a:pPr marL="274320" lvl="0" indent="-128587" algn="l" rtl="0">
              <a:spcBef>
                <a:spcPts val="540"/>
              </a:spcBef>
              <a:spcAft>
                <a:spcPts val="0"/>
              </a:spcAft>
              <a:buSzPts val="2295"/>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11"/>
          <p:cNvPicPr preferRelativeResize="0"/>
          <p:nvPr/>
        </p:nvPicPr>
        <p:blipFill rotWithShape="1">
          <a:blip r:embed="rId3">
            <a:alphaModFix/>
          </a:blip>
          <a:srcRect/>
          <a:stretch/>
        </p:blipFill>
        <p:spPr>
          <a:xfrm>
            <a:off x="294799" y="1188425"/>
            <a:ext cx="8686802" cy="429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t>Lecture Outline</a:t>
            </a:r>
            <a:endParaRPr/>
          </a:p>
        </p:txBody>
      </p:sp>
      <p:sp>
        <p:nvSpPr>
          <p:cNvPr id="173" name="Google Shape;173;p2"/>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95"/>
              <a:buChar char="⚫"/>
            </a:pPr>
            <a:r>
              <a:rPr lang="en-US"/>
              <a:t>Introduction</a:t>
            </a:r>
            <a:endParaRPr/>
          </a:p>
          <a:p>
            <a:pPr marL="274320" lvl="0" indent="-274320" algn="l" rtl="0">
              <a:spcBef>
                <a:spcPts val="540"/>
              </a:spcBef>
              <a:spcAft>
                <a:spcPts val="0"/>
              </a:spcAft>
              <a:buSzPts val="2295"/>
              <a:buChar char="⚫"/>
            </a:pPr>
            <a:r>
              <a:rPr lang="en-US"/>
              <a:t>Computer for Chemistry</a:t>
            </a:r>
            <a:endParaRPr/>
          </a:p>
          <a:p>
            <a:pPr marL="274320" lvl="0" indent="-274320" algn="l" rtl="0">
              <a:spcBef>
                <a:spcPts val="540"/>
              </a:spcBef>
              <a:spcAft>
                <a:spcPts val="0"/>
              </a:spcAft>
              <a:buSzPts val="2295"/>
              <a:buChar char="⚫"/>
            </a:pPr>
            <a:r>
              <a:rPr lang="en-US"/>
              <a:t>Computer for Biology</a:t>
            </a:r>
            <a:endParaRPr/>
          </a:p>
          <a:p>
            <a:pPr marL="274320" lvl="0" indent="-274320" algn="l" rtl="0">
              <a:spcBef>
                <a:spcPts val="540"/>
              </a:spcBef>
              <a:spcAft>
                <a:spcPts val="0"/>
              </a:spcAft>
              <a:buSzPts val="2295"/>
              <a:buChar char="⚫"/>
            </a:pPr>
            <a:r>
              <a:rPr lang="en-US"/>
              <a:t>Future scopes </a:t>
            </a:r>
            <a:endParaRPr/>
          </a:p>
          <a:p>
            <a:pPr marL="274320" lvl="0" indent="-128587" algn="l" rtl="0">
              <a:spcBef>
                <a:spcPts val="540"/>
              </a:spcBef>
              <a:spcAft>
                <a:spcPts val="0"/>
              </a:spcAft>
              <a:buSzPts val="2295"/>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
          <p:cNvSpPr txBox="1">
            <a:spLocks noGrp="1"/>
          </p:cNvSpPr>
          <p:nvPr>
            <p:ph type="title"/>
          </p:nvPr>
        </p:nvSpPr>
        <p:spPr>
          <a:xfrm>
            <a:off x="185350" y="228600"/>
            <a:ext cx="8620200" cy="7590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t>Introduction</a:t>
            </a:r>
            <a:endParaRPr/>
          </a:p>
        </p:txBody>
      </p:sp>
      <p:sp>
        <p:nvSpPr>
          <p:cNvPr id="179" name="Google Shape;179;p3"/>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fontScale="92500" lnSpcReduction="10000"/>
          </a:bodyPr>
          <a:lstStyle/>
          <a:p>
            <a:pPr marL="274320" lvl="0" indent="-263390" algn="l" rtl="0">
              <a:spcBef>
                <a:spcPts val="0"/>
              </a:spcBef>
              <a:spcAft>
                <a:spcPts val="0"/>
              </a:spcAft>
              <a:buSzPct val="85000"/>
              <a:buChar char="⚫"/>
            </a:pPr>
            <a:r>
              <a:rPr lang="en-US"/>
              <a:t>We live in the era of computers. The word computer comes from the word “compute”, which means, “to calculate”. Despite computing it has many aspects in our life. </a:t>
            </a:r>
            <a:endParaRPr/>
          </a:p>
          <a:p>
            <a:pPr marL="274320" lvl="0" indent="-263390" algn="l" rtl="0">
              <a:spcBef>
                <a:spcPts val="540"/>
              </a:spcBef>
              <a:spcAft>
                <a:spcPts val="0"/>
              </a:spcAft>
              <a:buSzPct val="85000"/>
              <a:buChar char="⚫"/>
            </a:pPr>
            <a:r>
              <a:rPr lang="en-US"/>
              <a:t>The evolution of computer is still on and the ability of computers to sort, massive amount of data quickly produce useful information for almost any kind of user and makes them essential tool in modern society.</a:t>
            </a:r>
            <a:endParaRPr/>
          </a:p>
          <a:p>
            <a:pPr marL="274320" lvl="0" indent="-128587" algn="l" rtl="0">
              <a:spcBef>
                <a:spcPts val="540"/>
              </a:spcBef>
              <a:spcAft>
                <a:spcPts val="0"/>
              </a:spcAft>
              <a:buSzPct val="85000"/>
              <a:buNone/>
            </a:pPr>
            <a:endParaRPr/>
          </a:p>
          <a:p>
            <a:pPr marL="274320" lvl="0" indent="-274320" algn="l" rtl="0">
              <a:spcBef>
                <a:spcPts val="540"/>
              </a:spcBef>
              <a:spcAft>
                <a:spcPts val="0"/>
              </a:spcAft>
              <a:buSzPct val="85000"/>
              <a:buNone/>
            </a:pPr>
            <a:endParaRPr/>
          </a:p>
          <a:p>
            <a:pPr marL="274320" lvl="0" indent="-274320" algn="l" rtl="0">
              <a:spcBef>
                <a:spcPts val="540"/>
              </a:spcBef>
              <a:spcAft>
                <a:spcPts val="0"/>
              </a:spcAft>
              <a:buSzPct val="85000"/>
              <a:buNone/>
            </a:pPr>
            <a:endParaRPr/>
          </a:p>
          <a:p>
            <a:pPr marL="274320" lvl="0" indent="-128587" algn="l" rtl="0">
              <a:spcBef>
                <a:spcPts val="540"/>
              </a:spcBef>
              <a:spcAft>
                <a:spcPts val="0"/>
              </a:spcAft>
              <a:buSzPct val="85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t>Fields of Computer</a:t>
            </a:r>
            <a:endParaRPr/>
          </a:p>
        </p:txBody>
      </p:sp>
      <p:sp>
        <p:nvSpPr>
          <p:cNvPr id="185" name="Google Shape;185;p4"/>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95"/>
              <a:buChar char="⚫"/>
            </a:pPr>
            <a:r>
              <a:rPr lang="en-US"/>
              <a:t>Science(e.g. Chemical industry)</a:t>
            </a:r>
            <a:endParaRPr/>
          </a:p>
          <a:p>
            <a:pPr marL="274320" lvl="0" indent="-274320" algn="l" rtl="0">
              <a:spcBef>
                <a:spcPts val="540"/>
              </a:spcBef>
              <a:spcAft>
                <a:spcPts val="0"/>
              </a:spcAft>
              <a:buSzPts val="2295"/>
              <a:buChar char="⚫"/>
            </a:pPr>
            <a:r>
              <a:rPr lang="en-US"/>
              <a:t>Medicine(e.g. Bioinformatics)</a:t>
            </a:r>
            <a:endParaRPr/>
          </a:p>
          <a:p>
            <a:pPr marL="274320" lvl="0" indent="-274320" algn="l" rtl="0">
              <a:spcBef>
                <a:spcPts val="540"/>
              </a:spcBef>
              <a:spcAft>
                <a:spcPts val="0"/>
              </a:spcAft>
              <a:buSzPts val="2295"/>
              <a:buChar char="⚫"/>
            </a:pPr>
            <a:r>
              <a:rPr lang="en-US"/>
              <a:t>Education</a:t>
            </a:r>
            <a:endParaRPr/>
          </a:p>
          <a:p>
            <a:pPr marL="274320" lvl="0" indent="-274320" algn="l" rtl="0">
              <a:spcBef>
                <a:spcPts val="540"/>
              </a:spcBef>
              <a:spcAft>
                <a:spcPts val="0"/>
              </a:spcAft>
              <a:buSzPts val="2295"/>
              <a:buChar char="⚫"/>
            </a:pPr>
            <a:r>
              <a:rPr lang="en-US"/>
              <a:t>Banking</a:t>
            </a:r>
            <a:endParaRPr/>
          </a:p>
          <a:p>
            <a:pPr marL="274320" lvl="0" indent="-274320" algn="l" rtl="0">
              <a:spcBef>
                <a:spcPts val="540"/>
              </a:spcBef>
              <a:spcAft>
                <a:spcPts val="0"/>
              </a:spcAft>
              <a:buSzPts val="2295"/>
              <a:buChar char="⚫"/>
            </a:pPr>
            <a:r>
              <a:rPr lang="en-US"/>
              <a:t>Crime Investigation</a:t>
            </a:r>
            <a:endParaRPr/>
          </a:p>
          <a:p>
            <a:pPr marL="274320" lvl="0" indent="-274320" algn="l" rtl="0">
              <a:spcBef>
                <a:spcPts val="540"/>
              </a:spcBef>
              <a:spcAft>
                <a:spcPts val="0"/>
              </a:spcAft>
              <a:buSzPts val="2295"/>
              <a:buChar char="⚫"/>
            </a:pPr>
            <a:r>
              <a:rPr lang="en-US"/>
              <a:t>Entertainment</a:t>
            </a:r>
            <a:endParaRPr/>
          </a:p>
          <a:p>
            <a:pPr marL="274320" lvl="0" indent="-274320" algn="l" rtl="0">
              <a:spcBef>
                <a:spcPts val="540"/>
              </a:spcBef>
              <a:spcAft>
                <a:spcPts val="0"/>
              </a:spcAft>
              <a:buSzPts val="2295"/>
              <a:buChar char="⚫"/>
            </a:pPr>
            <a:r>
              <a:rPr lang="en-US"/>
              <a:t>And much more</a:t>
            </a:r>
            <a:endParaRPr/>
          </a:p>
          <a:p>
            <a:pPr marL="274320" lvl="0" indent="-274320" algn="l" rtl="0">
              <a:spcBef>
                <a:spcPts val="540"/>
              </a:spcBef>
              <a:spcAft>
                <a:spcPts val="0"/>
              </a:spcAft>
              <a:buSzPts val="2295"/>
              <a:buNone/>
            </a:pP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5"/>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7A9798"/>
              </a:buClr>
              <a:buSzPts val="3300"/>
              <a:buFont typeface="Georgia"/>
              <a:buNone/>
            </a:pPr>
            <a:br>
              <a:rPr lang="en-US"/>
            </a:br>
            <a:r>
              <a:rPr lang="en-US"/>
              <a:t> Computers in Chemistry :</a:t>
            </a:r>
            <a:endParaRPr/>
          </a:p>
        </p:txBody>
      </p:sp>
      <p:sp>
        <p:nvSpPr>
          <p:cNvPr id="191" name="Google Shape;191;p5"/>
          <p:cNvSpPr txBox="1">
            <a:spLocks noGrp="1"/>
          </p:cNvSpPr>
          <p:nvPr>
            <p:ph type="body" idx="1"/>
          </p:nvPr>
        </p:nvSpPr>
        <p:spPr>
          <a:xfrm>
            <a:off x="320100" y="1441200"/>
            <a:ext cx="8503800" cy="51594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95"/>
              <a:buChar char="⚫"/>
            </a:pPr>
            <a:r>
              <a:rPr lang="en-US"/>
              <a:t>There are several scopes of working for computer engineers in chemistry. Such as: </a:t>
            </a:r>
            <a:endParaRPr/>
          </a:p>
          <a:p>
            <a:pPr marL="274320" lvl="0" indent="-274320" algn="l" rtl="0">
              <a:spcBef>
                <a:spcPts val="540"/>
              </a:spcBef>
              <a:spcAft>
                <a:spcPts val="0"/>
              </a:spcAft>
              <a:buSzPts val="2295"/>
              <a:buChar char="⚫"/>
            </a:pPr>
            <a:r>
              <a:rPr lang="en-US" b="1"/>
              <a:t>Computational chemistry</a:t>
            </a:r>
            <a:endParaRPr/>
          </a:p>
          <a:p>
            <a:pPr marL="274320" lvl="0" indent="-274320" algn="l" rtl="0">
              <a:spcBef>
                <a:spcPts val="540"/>
              </a:spcBef>
              <a:spcAft>
                <a:spcPts val="0"/>
              </a:spcAft>
              <a:buSzPts val="2295"/>
              <a:buChar char="⚫"/>
            </a:pPr>
            <a:r>
              <a:rPr lang="en-US"/>
              <a:t>It is the branch of chemistry where computers are used for solving chemical problems related to simulation. It uses the methods of theoretical chemistry, incorporated into computer programs, to calculate the structures,properties of molecules, groups of molecules and solids.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6"/>
          <p:cNvSpPr txBox="1">
            <a:spLocks noGrp="1"/>
          </p:cNvSpPr>
          <p:nvPr>
            <p:ph type="title"/>
          </p:nvPr>
        </p:nvSpPr>
        <p:spPr>
          <a:xfrm>
            <a:off x="215875" y="333850"/>
            <a:ext cx="8534400" cy="7014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t>Visual Models &amp; Packages</a:t>
            </a:r>
            <a:endParaRPr/>
          </a:p>
        </p:txBody>
      </p:sp>
      <p:sp>
        <p:nvSpPr>
          <p:cNvPr id="197" name="Google Shape;197;p6"/>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295"/>
              <a:buChar char="⚫"/>
            </a:pPr>
            <a:r>
              <a:rPr lang="en-US"/>
              <a:t>Many self-sufficient computational chemistry software packages exist. Some include many methods covering a wide range, while others concentrate on a very specific range or even on one method. </a:t>
            </a:r>
            <a:endParaRPr/>
          </a:p>
          <a:p>
            <a:pPr marL="274320" lvl="0" indent="-274320" algn="l" rtl="0">
              <a:spcBef>
                <a:spcPts val="540"/>
              </a:spcBef>
              <a:spcAft>
                <a:spcPts val="0"/>
              </a:spcAft>
              <a:buSzPts val="2295"/>
              <a:buChar char="⚫"/>
            </a:pPr>
            <a:r>
              <a:rPr lang="en-US"/>
              <a:t>For example: </a:t>
            </a:r>
            <a:endParaRPr/>
          </a:p>
          <a:p>
            <a:pPr marL="274320" lvl="0" indent="-274320" algn="l" rtl="0">
              <a:spcBef>
                <a:spcPts val="480"/>
              </a:spcBef>
              <a:spcAft>
                <a:spcPts val="0"/>
              </a:spcAft>
              <a:buSzPts val="2040"/>
              <a:buFont typeface="Noto Sans Symbols"/>
              <a:buChar char="⮚"/>
            </a:pPr>
            <a:r>
              <a:rPr lang="en-US" sz="2400">
                <a:solidFill>
                  <a:srgbClr val="3333FF"/>
                </a:solidFill>
              </a:rPr>
              <a:t>For drawing packages -</a:t>
            </a:r>
            <a:r>
              <a:rPr lang="en-US" sz="2400" i="1">
                <a:solidFill>
                  <a:srgbClr val="3333FF"/>
                </a:solidFill>
              </a:rPr>
              <a:t>ISIS/Draw by MDL</a:t>
            </a:r>
            <a:r>
              <a:rPr lang="en-US" sz="2400" b="1"/>
              <a:t> </a:t>
            </a:r>
            <a:r>
              <a:rPr lang="en-US" sz="2400">
                <a:solidFill>
                  <a:srgbClr val="3333FF"/>
                </a:solidFill>
              </a:rPr>
              <a:t>Information Systems </a:t>
            </a:r>
            <a:endParaRPr/>
          </a:p>
          <a:p>
            <a:pPr marL="274320" lvl="0" indent="-274320" algn="l" rtl="0">
              <a:spcBef>
                <a:spcPts val="480"/>
              </a:spcBef>
              <a:spcAft>
                <a:spcPts val="0"/>
              </a:spcAft>
              <a:buSzPts val="2040"/>
              <a:buFont typeface="Noto Sans Symbols"/>
              <a:buChar char="⮚"/>
            </a:pPr>
            <a:r>
              <a:rPr lang="en-US" sz="2400">
                <a:solidFill>
                  <a:srgbClr val="3333FF"/>
                </a:solidFill>
              </a:rPr>
              <a:t>For modelling packages such as </a:t>
            </a:r>
            <a:r>
              <a:rPr lang="en-US" sz="2400" i="1">
                <a:solidFill>
                  <a:srgbClr val="3333FF"/>
                </a:solidFill>
              </a:rPr>
              <a:t>ArgusLab</a:t>
            </a:r>
            <a:r>
              <a:rPr lang="en-US" sz="2400">
                <a:solidFill>
                  <a:srgbClr val="3333FF"/>
                </a:solidFill>
              </a:rPr>
              <a:t> </a:t>
            </a:r>
            <a:endParaRPr/>
          </a:p>
          <a:p>
            <a:pPr marL="274320" lvl="0" indent="-274320" algn="l" rtl="0">
              <a:spcBef>
                <a:spcPts val="480"/>
              </a:spcBef>
              <a:spcAft>
                <a:spcPts val="0"/>
              </a:spcAft>
              <a:buSzPts val="2040"/>
              <a:buFont typeface="Noto Sans Symbols"/>
              <a:buChar char="⮚"/>
            </a:pPr>
            <a:r>
              <a:rPr lang="en-US" sz="2400">
                <a:solidFill>
                  <a:srgbClr val="3333FF"/>
                </a:solidFill>
              </a:rPr>
              <a:t>These software packages allow you to create your own molecular-structure</a:t>
            </a:r>
            <a:endParaRPr sz="2000">
              <a:solidFill>
                <a:srgbClr val="3333FF"/>
              </a:solidFill>
            </a:endParaRPr>
          </a:p>
          <a:p>
            <a:pPr marL="274320" lvl="0" indent="-128587" algn="l" rtl="0">
              <a:spcBef>
                <a:spcPts val="540"/>
              </a:spcBef>
              <a:spcAft>
                <a:spcPts val="0"/>
              </a:spcAft>
              <a:buSzPts val="2295"/>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7"/>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7A9798"/>
              </a:buClr>
              <a:buSzPct val="100000"/>
              <a:buFont typeface="Georgia"/>
              <a:buNone/>
            </a:pPr>
            <a:r>
              <a:rPr lang="en-US"/>
              <a:t>Applications of computer for chemistry in Industry</a:t>
            </a:r>
            <a:endParaRPr/>
          </a:p>
        </p:txBody>
      </p:sp>
      <p:sp>
        <p:nvSpPr>
          <p:cNvPr id="203" name="Google Shape;203;p7"/>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95"/>
              <a:buChar char="⚫"/>
            </a:pPr>
            <a:r>
              <a:rPr lang="en-US" b="1"/>
              <a:t>DCS (distributed control system)</a:t>
            </a:r>
            <a:endParaRPr/>
          </a:p>
          <a:p>
            <a:pPr marL="274320" lvl="0" indent="-274320" algn="l" rtl="0">
              <a:spcBef>
                <a:spcPts val="540"/>
              </a:spcBef>
              <a:spcAft>
                <a:spcPts val="0"/>
              </a:spcAft>
              <a:buSzPts val="2295"/>
              <a:buChar char="⚫"/>
            </a:pPr>
            <a:r>
              <a:rPr lang="en-US"/>
              <a:t>A distributed control system (DCS) is </a:t>
            </a:r>
            <a:r>
              <a:rPr lang="en-US" b="1"/>
              <a:t>a </a:t>
            </a:r>
            <a:r>
              <a:rPr lang="en-US"/>
              <a:t>computerized control system for a process or plant usually with many control loops</a:t>
            </a:r>
            <a:endParaRPr/>
          </a:p>
          <a:p>
            <a:pPr marL="274320" lvl="0" indent="-128587" algn="l" rtl="0">
              <a:spcBef>
                <a:spcPts val="540"/>
              </a:spcBef>
              <a:spcAft>
                <a:spcPts val="0"/>
              </a:spcAft>
              <a:buSzPts val="2295"/>
              <a:buNone/>
            </a:pPr>
            <a:endParaRPr/>
          </a:p>
          <a:p>
            <a:pPr marL="274320" lvl="0" indent="-274320" algn="l" rtl="0">
              <a:spcBef>
                <a:spcPts val="540"/>
              </a:spcBef>
              <a:spcAft>
                <a:spcPts val="0"/>
              </a:spcAft>
              <a:buSzPts val="2295"/>
              <a:buChar char="⚫"/>
            </a:pPr>
            <a:r>
              <a:rPr lang="en-US" b="1"/>
              <a:t>Chromatography</a:t>
            </a:r>
            <a:endParaRPr/>
          </a:p>
          <a:p>
            <a:pPr marL="274320" lvl="0" indent="-274320" algn="l" rtl="0">
              <a:spcBef>
                <a:spcPts val="540"/>
              </a:spcBef>
              <a:spcAft>
                <a:spcPts val="0"/>
              </a:spcAft>
              <a:buSzPts val="2295"/>
              <a:buChar char="⚫"/>
            </a:pPr>
            <a:r>
              <a:rPr lang="en-US"/>
              <a:t>Chromatography is an analytical technique commonly used for separating a mixture of chemical substances into its individual components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8"/>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t> Computers in Biology :</a:t>
            </a:r>
            <a:endParaRPr/>
          </a:p>
        </p:txBody>
      </p:sp>
      <p:sp>
        <p:nvSpPr>
          <p:cNvPr id="209" name="Google Shape;209;p8"/>
          <p:cNvSpPr txBox="1">
            <a:spLocks noGrp="1"/>
          </p:cNvSpPr>
          <p:nvPr>
            <p:ph type="body" idx="1"/>
          </p:nvPr>
        </p:nvSpPr>
        <p:spPr>
          <a:xfrm>
            <a:off x="301752" y="1527048"/>
            <a:ext cx="8503800" cy="295995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95"/>
              <a:buChar char="⚫"/>
            </a:pPr>
            <a:r>
              <a:rPr lang="en-US"/>
              <a:t>Computer has worked wonderfully in Medical science and biology. There are numerous of fields in biology where computer has successfully proved it’s, existence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9"/>
          <p:cNvSpPr/>
          <p:nvPr/>
        </p:nvSpPr>
        <p:spPr>
          <a:xfrm>
            <a:off x="304800" y="1054100"/>
            <a:ext cx="3810000" cy="1917700"/>
          </a:xfrm>
          <a:prstGeom prst="rect">
            <a:avLst/>
          </a:prstGeom>
          <a:solidFill>
            <a:srgbClr val="CCFFC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eorgia"/>
                <a:ea typeface="Georgia"/>
                <a:cs typeface="Georgia"/>
                <a:sym typeface="Georgia"/>
              </a:rPr>
              <a:t>Biologists</a:t>
            </a:r>
            <a:r>
              <a:rPr lang="en-US" sz="1800">
                <a:solidFill>
                  <a:schemeClr val="dk1"/>
                </a:solidFill>
                <a:latin typeface="Georgia"/>
                <a:ea typeface="Georgia"/>
                <a:cs typeface="Georgia"/>
                <a:sym typeface="Georgia"/>
              </a:rPr>
              <a:t> </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collect molecular data: </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DNA &amp; Protein sequences,</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gene expression, etc.</a:t>
            </a:r>
            <a:endParaRPr/>
          </a:p>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16" name="Google Shape;216;p9"/>
          <p:cNvSpPr txBox="1"/>
          <p:nvPr/>
        </p:nvSpPr>
        <p:spPr>
          <a:xfrm>
            <a:off x="228600" y="4483100"/>
            <a:ext cx="5164138" cy="1917700"/>
          </a:xfrm>
          <a:prstGeom prst="rect">
            <a:avLst/>
          </a:prstGeom>
          <a:solidFill>
            <a:srgbClr val="FFFF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Georgia"/>
              <a:ea typeface="Georgia"/>
              <a:cs typeface="Georgia"/>
              <a:sym typeface="Georgia"/>
            </a:endParaRPr>
          </a:p>
          <a:p>
            <a:pPr marL="0" marR="0" lvl="0" indent="0" algn="l" rtl="0">
              <a:spcBef>
                <a:spcPts val="0"/>
              </a:spcBef>
              <a:spcAft>
                <a:spcPts val="0"/>
              </a:spcAft>
              <a:buNone/>
            </a:pPr>
            <a:r>
              <a:rPr lang="en-US" sz="1800" b="1">
                <a:solidFill>
                  <a:schemeClr val="dk1"/>
                </a:solidFill>
                <a:latin typeface="Georgia"/>
                <a:ea typeface="Georgia"/>
                <a:cs typeface="Georgia"/>
                <a:sym typeface="Georgia"/>
              </a:rPr>
              <a:t>Computer scientists</a:t>
            </a:r>
            <a:r>
              <a:rPr lang="en-US" sz="1800">
                <a:solidFill>
                  <a:schemeClr val="dk1"/>
                </a:solidFill>
                <a:latin typeface="Georgia"/>
                <a:ea typeface="Georgia"/>
                <a:cs typeface="Georgia"/>
                <a:sym typeface="Georgia"/>
              </a:rPr>
              <a:t> </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(+Mathematicians, Statisticians, etc.)</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Develop tools, softwares, algorithms </a:t>
            </a:r>
            <a:br>
              <a:rPr lang="en-US" sz="1800">
                <a:solidFill>
                  <a:schemeClr val="dk1"/>
                </a:solidFill>
                <a:latin typeface="Georgia"/>
                <a:ea typeface="Georgia"/>
                <a:cs typeface="Georgia"/>
                <a:sym typeface="Georgia"/>
              </a:rPr>
            </a:br>
            <a:r>
              <a:rPr lang="en-US" sz="1800">
                <a:solidFill>
                  <a:schemeClr val="dk1"/>
                </a:solidFill>
                <a:latin typeface="Georgia"/>
                <a:ea typeface="Georgia"/>
                <a:cs typeface="Georgia"/>
                <a:sym typeface="Georgia"/>
              </a:rPr>
              <a:t>to store and analyze the data.</a:t>
            </a:r>
            <a:endParaRPr/>
          </a:p>
        </p:txBody>
      </p:sp>
      <p:sp>
        <p:nvSpPr>
          <p:cNvPr id="217" name="Google Shape;217;p9"/>
          <p:cNvSpPr txBox="1"/>
          <p:nvPr/>
        </p:nvSpPr>
        <p:spPr>
          <a:xfrm>
            <a:off x="4648200" y="2730500"/>
            <a:ext cx="3505200" cy="1917700"/>
          </a:xfrm>
          <a:prstGeom prst="rect">
            <a:avLst/>
          </a:prstGeom>
          <a:solidFill>
            <a:srgbClr val="99CC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eorgia"/>
                <a:ea typeface="Georgia"/>
                <a:cs typeface="Georgia"/>
                <a:sym typeface="Georgia"/>
              </a:rPr>
              <a:t>Bioinformaticians</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Study biological questions by analyzing molecular data</a:t>
            </a:r>
            <a:endParaRPr sz="1800" b="1">
              <a:solidFill>
                <a:schemeClr val="dk1"/>
              </a:solidFill>
              <a:latin typeface="Georgia"/>
              <a:ea typeface="Georgia"/>
              <a:cs typeface="Georgia"/>
              <a:sym typeface="Georgia"/>
            </a:endParaRPr>
          </a:p>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18" name="Google Shape;218;p9"/>
          <p:cNvSpPr/>
          <p:nvPr/>
        </p:nvSpPr>
        <p:spPr>
          <a:xfrm>
            <a:off x="1676400" y="2438400"/>
            <a:ext cx="2743200" cy="838200"/>
          </a:xfrm>
          <a:custGeom>
            <a:avLst/>
            <a:gdLst/>
            <a:ahLst/>
            <a:cxnLst/>
            <a:rect l="l" t="t" r="r" b="b"/>
            <a:pathLst>
              <a:path w="1728" h="528" extrusionOk="0">
                <a:moveTo>
                  <a:pt x="0" y="0"/>
                </a:moveTo>
                <a:cubicBezTo>
                  <a:pt x="96" y="172"/>
                  <a:pt x="192" y="344"/>
                  <a:pt x="480" y="432"/>
                </a:cubicBezTo>
                <a:cubicBezTo>
                  <a:pt x="768" y="520"/>
                  <a:pt x="1248" y="524"/>
                  <a:pt x="1728" y="528"/>
                </a:cubicBezTo>
              </a:path>
            </a:pathLst>
          </a:custGeom>
          <a:noFill/>
          <a:ln w="254000" cap="flat" cmpd="sng">
            <a:solidFill>
              <a:srgbClr val="00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19" name="Google Shape;219;p9"/>
          <p:cNvSpPr/>
          <p:nvPr/>
        </p:nvSpPr>
        <p:spPr>
          <a:xfrm>
            <a:off x="1676400" y="3810000"/>
            <a:ext cx="2743200" cy="990600"/>
          </a:xfrm>
          <a:custGeom>
            <a:avLst/>
            <a:gdLst/>
            <a:ahLst/>
            <a:cxnLst/>
            <a:rect l="l" t="t" r="r" b="b"/>
            <a:pathLst>
              <a:path w="1680" h="432" extrusionOk="0">
                <a:moveTo>
                  <a:pt x="0" y="432"/>
                </a:moveTo>
                <a:cubicBezTo>
                  <a:pt x="76" y="300"/>
                  <a:pt x="152" y="168"/>
                  <a:pt x="432" y="96"/>
                </a:cubicBezTo>
                <a:cubicBezTo>
                  <a:pt x="712" y="24"/>
                  <a:pt x="1196" y="12"/>
                  <a:pt x="1680" y="0"/>
                </a:cubicBezTo>
              </a:path>
            </a:pathLst>
          </a:custGeom>
          <a:noFill/>
          <a:ln w="2540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20" name="Google Shape;220;p9"/>
          <p:cNvSpPr/>
          <p:nvPr/>
        </p:nvSpPr>
        <p:spPr>
          <a:xfrm>
            <a:off x="533400" y="150813"/>
            <a:ext cx="8153400" cy="763587"/>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2"/>
              </a:buClr>
              <a:buSzPts val="1500"/>
              <a:buFont typeface="Noto Sans Symbols"/>
              <a:buNone/>
            </a:pPr>
            <a:r>
              <a:rPr lang="en-US" sz="2000">
                <a:solidFill>
                  <a:schemeClr val="dk1"/>
                </a:solidFill>
                <a:latin typeface="Georgia"/>
                <a:ea typeface="Georgia"/>
                <a:cs typeface="Georgia"/>
                <a:sym typeface="Georgia"/>
              </a:rPr>
              <a:t>The field of science in which </a:t>
            </a:r>
            <a:r>
              <a:rPr lang="en-US" sz="2000" b="1">
                <a:solidFill>
                  <a:schemeClr val="dk1"/>
                </a:solidFill>
                <a:latin typeface="Georgia"/>
                <a:ea typeface="Georgia"/>
                <a:cs typeface="Georgia"/>
                <a:sym typeface="Georgia"/>
              </a:rPr>
              <a:t>biology</a:t>
            </a:r>
            <a:r>
              <a:rPr lang="en-US" sz="2000">
                <a:solidFill>
                  <a:schemeClr val="dk1"/>
                </a:solidFill>
                <a:latin typeface="Georgia"/>
                <a:ea typeface="Georgia"/>
                <a:cs typeface="Georgia"/>
                <a:sym typeface="Georgia"/>
              </a:rPr>
              <a:t>, </a:t>
            </a:r>
            <a:r>
              <a:rPr lang="en-US" sz="2000" b="1">
                <a:solidFill>
                  <a:schemeClr val="dk1"/>
                </a:solidFill>
                <a:latin typeface="Georgia"/>
                <a:ea typeface="Georgia"/>
                <a:cs typeface="Georgia"/>
                <a:sym typeface="Georgia"/>
              </a:rPr>
              <a:t>computer science</a:t>
            </a:r>
            <a:r>
              <a:rPr lang="en-US" sz="2000">
                <a:solidFill>
                  <a:schemeClr val="dk1"/>
                </a:solidFill>
                <a:latin typeface="Georgia"/>
                <a:ea typeface="Georgia"/>
                <a:cs typeface="Georgia"/>
                <a:sym typeface="Georgia"/>
              </a:rPr>
              <a:t> and </a:t>
            </a:r>
            <a:r>
              <a:rPr lang="en-US" sz="2000" b="1">
                <a:solidFill>
                  <a:schemeClr val="dk1"/>
                </a:solidFill>
                <a:latin typeface="Georgia"/>
                <a:ea typeface="Georgia"/>
                <a:cs typeface="Georgia"/>
                <a:sym typeface="Georgia"/>
              </a:rPr>
              <a:t>information technology</a:t>
            </a:r>
            <a:r>
              <a:rPr lang="en-US" sz="2000">
                <a:solidFill>
                  <a:schemeClr val="dk1"/>
                </a:solidFill>
                <a:latin typeface="Georgia"/>
                <a:ea typeface="Georgia"/>
                <a:cs typeface="Georgia"/>
                <a:sym typeface="Georgia"/>
              </a:rPr>
              <a:t> merge into a single discipline </a:t>
            </a:r>
            <a:endParaRPr sz="2000">
              <a:solidFill>
                <a:schemeClr val="dk1"/>
              </a:solidFill>
              <a:latin typeface="Georgia"/>
              <a:ea typeface="Georgia"/>
              <a:cs typeface="Georgia"/>
              <a:sym typeface="Georgia"/>
            </a:endParaRPr>
          </a:p>
        </p:txBody>
      </p:sp>
      <p:sp>
        <p:nvSpPr>
          <p:cNvPr id="221" name="Google Shape;221;p9"/>
          <p:cNvSpPr txBox="1">
            <a:spLocks noGrp="1"/>
          </p:cNvSpPr>
          <p:nvPr>
            <p:ph type="sldNum" idx="12"/>
          </p:nvPr>
        </p:nvSpPr>
        <p:spPr>
          <a:xfrm>
            <a:off x="4267200" y="6324600"/>
            <a:ext cx="609600" cy="441324"/>
          </a:xfrm>
          <a:prstGeom prst="rect">
            <a:avLst/>
          </a:prstGeom>
          <a:noFill/>
          <a:ln>
            <a:noFill/>
          </a:ln>
        </p:spPr>
        <p:txBody>
          <a:bodyPr spcFirstLastPara="1" wrap="square" lIns="45700" tIns="45700" rIns="45700"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443</Words>
  <Application>Microsoft Office PowerPoint</Application>
  <PresentationFormat>On-screen Show (4:3)</PresentationFormat>
  <Paragraphs>63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Georgia</vt:lpstr>
      <vt:lpstr>Noto Sans Symbols</vt:lpstr>
      <vt:lpstr>arial</vt:lpstr>
      <vt:lpstr>Civic</vt:lpstr>
      <vt:lpstr>CSE115:Introduction to Biology and Chemistry for Computation</vt:lpstr>
      <vt:lpstr>Lecture Outline</vt:lpstr>
      <vt:lpstr>Introduction</vt:lpstr>
      <vt:lpstr>Fields of Computer</vt:lpstr>
      <vt:lpstr>  Computers in Chemistry :</vt:lpstr>
      <vt:lpstr>Visual Models &amp; Packages</vt:lpstr>
      <vt:lpstr>Applications of computer for chemistry in Industry</vt:lpstr>
      <vt:lpstr> Computers in Biology :</vt:lpstr>
      <vt:lpstr>PowerPoint Presentation</vt:lpstr>
      <vt:lpstr>Computers in Biology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CSE115:Introduction to Biology and Chemistry for Computation</dc:title>
  <dc:creator>Windows User</dc:creator>
  <cp:lastModifiedBy>Tanim Ahmed</cp:lastModifiedBy>
  <cp:revision>1</cp:revision>
  <dcterms:created xsi:type="dcterms:W3CDTF">2022-01-15T05:43:32Z</dcterms:created>
  <dcterms:modified xsi:type="dcterms:W3CDTF">2022-05-17T04:26:44Z</dcterms:modified>
</cp:coreProperties>
</file>