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9144000" cy="5143500" type="screen16x9"/>
  <p:notesSz cx="6858000" cy="9144000"/>
  <p:embeddedFontLst>
    <p:embeddedFont>
      <p:font typeface="Average Sans" panose="020B0604020202020204" charset="0"/>
      <p:regular r:id="rId13"/>
    </p:embeddedFont>
    <p:embeddedFont>
      <p:font typeface="Dosis" pitchFamily="2" charset="0"/>
      <p:regular r:id="rId14"/>
      <p:bold r:id="rId15"/>
    </p:embeddedFont>
    <p:embeddedFont>
      <p:font typeface="Georgia" panose="02040502050405020303" pitchFamily="18" charset="0"/>
      <p:regular r:id="rId16"/>
      <p:bold r:id="rId17"/>
      <p:italic r:id="rId18"/>
      <p:boldItalic r:id="rId19"/>
    </p:embeddedFont>
    <p:embeddedFont>
      <p:font typeface="Roboto" panose="02000000000000000000" pitchFamily="2" charset="0"/>
      <p:regular r:id="rId20"/>
      <p:bold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zaBxcx+joLkdKsnj5e7ElNclRX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8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m Ahmed" userId="1bde5a72d83b7a9c" providerId="LiveId" clId="{9CB04B2F-2BF2-49D9-8595-FAC7568092DD}"/>
    <pc:docChg chg="addSld modSld">
      <pc:chgData name="Tanim Ahmed" userId="1bde5a72d83b7a9c" providerId="LiveId" clId="{9CB04B2F-2BF2-49D9-8595-FAC7568092DD}" dt="2022-05-17T04:45:16.468" v="93" actId="1076"/>
      <pc:docMkLst>
        <pc:docMk/>
      </pc:docMkLst>
      <pc:sldChg chg="modSp mod">
        <pc:chgData name="Tanim Ahmed" userId="1bde5a72d83b7a9c" providerId="LiveId" clId="{9CB04B2F-2BF2-49D9-8595-FAC7568092DD}" dt="2022-05-17T04:26:29.070" v="62" actId="20577"/>
        <pc:sldMkLst>
          <pc:docMk/>
          <pc:sldMk cId="0" sldId="256"/>
        </pc:sldMkLst>
        <pc:spChg chg="mod">
          <ac:chgData name="Tanim Ahmed" userId="1bde5a72d83b7a9c" providerId="LiveId" clId="{9CB04B2F-2BF2-49D9-8595-FAC7568092DD}" dt="2022-05-17T04:26:29.070" v="62" actId="20577"/>
          <ac:spMkLst>
            <pc:docMk/>
            <pc:sldMk cId="0" sldId="256"/>
            <ac:spMk id="44" creationId="{00000000-0000-0000-0000-000000000000}"/>
          </ac:spMkLst>
        </pc:spChg>
      </pc:sldChg>
      <pc:sldChg chg="addSp modSp modNotesTx">
        <pc:chgData name="Tanim Ahmed" userId="1bde5a72d83b7a9c" providerId="LiveId" clId="{9CB04B2F-2BF2-49D9-8595-FAC7568092DD}" dt="2022-05-17T04:38:25.984" v="78" actId="1076"/>
        <pc:sldMkLst>
          <pc:docMk/>
          <pc:sldMk cId="0" sldId="258"/>
        </pc:sldMkLst>
        <pc:spChg chg="mod">
          <ac:chgData name="Tanim Ahmed" userId="1bde5a72d83b7a9c" providerId="LiveId" clId="{9CB04B2F-2BF2-49D9-8595-FAC7568092DD}" dt="2022-05-17T04:38:11.925" v="70" actId="14100"/>
          <ac:spMkLst>
            <pc:docMk/>
            <pc:sldMk cId="0" sldId="258"/>
            <ac:spMk id="59" creationId="{00000000-0000-0000-0000-000000000000}"/>
          </ac:spMkLst>
        </pc:spChg>
        <pc:picChg chg="add mod">
          <ac:chgData name="Tanim Ahmed" userId="1bde5a72d83b7a9c" providerId="LiveId" clId="{9CB04B2F-2BF2-49D9-8595-FAC7568092DD}" dt="2022-05-17T04:38:25.984" v="78" actId="1076"/>
          <ac:picMkLst>
            <pc:docMk/>
            <pc:sldMk cId="0" sldId="258"/>
            <ac:picMk id="1026" creationId="{19D25DC3-538B-5584-24B7-07047A6E8FBE}"/>
          </ac:picMkLst>
        </pc:picChg>
      </pc:sldChg>
      <pc:sldChg chg="modNotesTx">
        <pc:chgData name="Tanim Ahmed" userId="1bde5a72d83b7a9c" providerId="LiveId" clId="{9CB04B2F-2BF2-49D9-8595-FAC7568092DD}" dt="2022-05-17T04:44:18.734" v="79"/>
        <pc:sldMkLst>
          <pc:docMk/>
          <pc:sldMk cId="0" sldId="260"/>
        </pc:sldMkLst>
      </pc:sldChg>
      <pc:sldChg chg="addSp modSp new mod">
        <pc:chgData name="Tanim Ahmed" userId="1bde5a72d83b7a9c" providerId="LiveId" clId="{9CB04B2F-2BF2-49D9-8595-FAC7568092DD}" dt="2022-05-17T04:45:16.468" v="93" actId="1076"/>
        <pc:sldMkLst>
          <pc:docMk/>
          <pc:sldMk cId="3429879521" sldId="265"/>
        </pc:sldMkLst>
        <pc:spChg chg="mod">
          <ac:chgData name="Tanim Ahmed" userId="1bde5a72d83b7a9c" providerId="LiveId" clId="{9CB04B2F-2BF2-49D9-8595-FAC7568092DD}" dt="2022-05-17T04:44:52.896" v="86" actId="404"/>
          <ac:spMkLst>
            <pc:docMk/>
            <pc:sldMk cId="3429879521" sldId="265"/>
            <ac:spMk id="3" creationId="{AC91EBB3-567C-56F4-6936-766AA4E99095}"/>
          </ac:spMkLst>
        </pc:spChg>
        <pc:picChg chg="add mod">
          <ac:chgData name="Tanim Ahmed" userId="1bde5a72d83b7a9c" providerId="LiveId" clId="{9CB04B2F-2BF2-49D9-8595-FAC7568092DD}" dt="2022-05-17T04:45:16.468" v="93" actId="1076"/>
          <ac:picMkLst>
            <pc:docMk/>
            <pc:sldMk cId="3429879521" sldId="265"/>
            <ac:picMk id="2050" creationId="{20212FC6-9251-C208-573C-F99CC603FF8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houghtco.com/definition-of-dipole-605031"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thoughtco.com/vector-definition-606769" TargetMode="External"/><Relationship Id="rId4" Type="http://schemas.openxmlformats.org/officeDocument/2006/relationships/hyperlink" Target="https://www.thoughtco.com/definition-of-charge-and-examples-605838"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 name="Google Shape;42;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0" i="0" dirty="0">
                <a:solidFill>
                  <a:srgbClr val="282828"/>
                </a:solidFill>
                <a:effectLst/>
                <a:latin typeface="Georgia" panose="02040502050405020303" pitchFamily="18" charset="0"/>
              </a:rPr>
              <a:t>A </a:t>
            </a:r>
            <a:r>
              <a:rPr lang="en-US" b="0" i="0" u="none" strike="noStrike" dirty="0">
                <a:solidFill>
                  <a:srgbClr val="282828"/>
                </a:solidFill>
                <a:effectLst/>
                <a:latin typeface="Georgia" panose="02040502050405020303" pitchFamily="18" charset="0"/>
                <a:hlinkClick r:id="rId3"/>
              </a:rPr>
              <a:t>dipole</a:t>
            </a:r>
            <a:r>
              <a:rPr lang="en-US" b="0" i="0" dirty="0">
                <a:solidFill>
                  <a:srgbClr val="282828"/>
                </a:solidFill>
                <a:effectLst/>
                <a:latin typeface="Georgia" panose="02040502050405020303" pitchFamily="18" charset="0"/>
              </a:rPr>
              <a:t> moment is a measurement of the separation of two opposite electrical </a:t>
            </a:r>
            <a:r>
              <a:rPr lang="en-US" b="0" i="0" u="none" strike="noStrike" dirty="0">
                <a:solidFill>
                  <a:srgbClr val="282828"/>
                </a:solidFill>
                <a:effectLst/>
                <a:latin typeface="Georgia" panose="02040502050405020303" pitchFamily="18" charset="0"/>
                <a:hlinkClick r:id="rId4"/>
              </a:rPr>
              <a:t>charges</a:t>
            </a:r>
            <a:r>
              <a:rPr lang="en-US" b="0" i="0" dirty="0">
                <a:solidFill>
                  <a:srgbClr val="282828"/>
                </a:solidFill>
                <a:effectLst/>
                <a:latin typeface="Georgia" panose="02040502050405020303" pitchFamily="18" charset="0"/>
              </a:rPr>
              <a:t>. Dipole moments are a </a:t>
            </a:r>
            <a:r>
              <a:rPr lang="en-US" b="0" i="0" u="none" strike="noStrike" dirty="0">
                <a:solidFill>
                  <a:srgbClr val="282828"/>
                </a:solidFill>
                <a:effectLst/>
                <a:latin typeface="Georgia" panose="02040502050405020303" pitchFamily="18" charset="0"/>
                <a:hlinkClick r:id="rId5"/>
              </a:rPr>
              <a:t>vector</a:t>
            </a:r>
            <a:r>
              <a:rPr lang="en-US" b="0" i="0" dirty="0">
                <a:solidFill>
                  <a:srgbClr val="282828"/>
                </a:solidFill>
                <a:effectLst/>
                <a:latin typeface="Georgia" panose="02040502050405020303" pitchFamily="18" charset="0"/>
              </a:rPr>
              <a:t> quantity. The magnitude is equal to the charge multiplied by the distance between the charges and the direction is from negative charge to positive charge:</a:t>
            </a:r>
          </a:p>
          <a:p>
            <a:pPr marL="0" lvl="0" indent="0" algn="l" rtl="0">
              <a:lnSpc>
                <a:spcPct val="100000"/>
              </a:lnSpc>
              <a:spcBef>
                <a:spcPts val="0"/>
              </a:spcBef>
              <a:spcAft>
                <a:spcPts val="0"/>
              </a:spcAft>
              <a:buClr>
                <a:schemeClr val="dk1"/>
              </a:buClr>
              <a:buSzPts val="1100"/>
              <a:buFont typeface="Arial"/>
              <a:buNone/>
            </a:pPr>
            <a:endParaRPr lang="en-US" b="0" i="0" dirty="0">
              <a:solidFill>
                <a:srgbClr val="282828"/>
              </a:solidFill>
              <a:effectLst/>
              <a:latin typeface="Georgia" panose="02040502050405020303" pitchFamily="18" charset="0"/>
            </a:endParaRPr>
          </a:p>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0" i="0" dirty="0">
                <a:solidFill>
                  <a:srgbClr val="111111"/>
                </a:solidFill>
                <a:effectLst/>
                <a:latin typeface="Roboto" panose="02000000000000000000" pitchFamily="2" charset="0"/>
              </a:rPr>
              <a:t>A ligand is an</a:t>
            </a:r>
            <a:r>
              <a:rPr lang="en-US" b="1" i="0" dirty="0">
                <a:solidFill>
                  <a:srgbClr val="111111"/>
                </a:solidFill>
                <a:effectLst/>
                <a:latin typeface="Roboto" panose="02000000000000000000" pitchFamily="2" charset="0"/>
              </a:rPr>
              <a:t> ion or molecule, which donates a pair of electrons to the central metal atom or ion to form a coordination complex</a:t>
            </a:r>
            <a:r>
              <a:rPr lang="en-US" b="0" i="0" dirty="0">
                <a:solidFill>
                  <a:srgbClr val="111111"/>
                </a:solidFill>
                <a:effectLst/>
                <a:latin typeface="Roboto" panose="02000000000000000000" pitchFamily="2" charset="0"/>
              </a:rPr>
              <a:t>. The word ligand is from Latin, which means “tie or bind”. Ligands can be anions, cations, and neutral molecules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1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5"/>
          <p:cNvSpPr/>
          <p:nvPr/>
        </p:nvSpPr>
        <p:spPr>
          <a:xfrm rot="10800000">
            <a:off x="-150" y="4156674"/>
            <a:ext cx="9144000" cy="276600"/>
          </a:xfrm>
          <a:prstGeom prst="rect">
            <a:avLst/>
          </a:prstGeom>
          <a:solidFill>
            <a:srgbClr val="000000">
              <a:alpha val="19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5"/>
          <p:cNvSpPr/>
          <p:nvPr/>
        </p:nvSpPr>
        <p:spPr>
          <a:xfrm flipH="1">
            <a:off x="-150" y="0"/>
            <a:ext cx="9144000" cy="4156799"/>
          </a:xfrm>
          <a:prstGeom prst="rect">
            <a:avLst/>
          </a:prstGeom>
          <a:solidFill>
            <a:srgbClr val="0DB7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5"/>
          <p:cNvSpPr txBox="1">
            <a:spLocks noGrp="1"/>
          </p:cNvSpPr>
          <p:nvPr>
            <p:ph type="ctrTitle"/>
          </p:nvPr>
        </p:nvSpPr>
        <p:spPr>
          <a:xfrm>
            <a:off x="685800" y="2525225"/>
            <a:ext cx="5309699" cy="115979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6000"/>
              <a:buNone/>
              <a:defRPr sz="6000">
                <a:solidFill>
                  <a:srgbClr val="FFFFFF"/>
                </a:solidFill>
              </a:defRPr>
            </a:lvl1pPr>
            <a:lvl2pPr lvl="1" algn="l">
              <a:lnSpc>
                <a:spcPct val="100000"/>
              </a:lnSpc>
              <a:spcBef>
                <a:spcPts val="0"/>
              </a:spcBef>
              <a:spcAft>
                <a:spcPts val="0"/>
              </a:spcAft>
              <a:buClr>
                <a:srgbClr val="FFFFFF"/>
              </a:buClr>
              <a:buSzPts val="6000"/>
              <a:buNone/>
              <a:defRPr sz="6000">
                <a:solidFill>
                  <a:srgbClr val="FFFFFF"/>
                </a:solidFill>
              </a:defRPr>
            </a:lvl2pPr>
            <a:lvl3pPr lvl="2" algn="l">
              <a:lnSpc>
                <a:spcPct val="100000"/>
              </a:lnSpc>
              <a:spcBef>
                <a:spcPts val="0"/>
              </a:spcBef>
              <a:spcAft>
                <a:spcPts val="0"/>
              </a:spcAft>
              <a:buClr>
                <a:srgbClr val="FFFFFF"/>
              </a:buClr>
              <a:buSzPts val="6000"/>
              <a:buNone/>
              <a:defRPr sz="6000">
                <a:solidFill>
                  <a:srgbClr val="FFFFFF"/>
                </a:solidFill>
              </a:defRPr>
            </a:lvl3pPr>
            <a:lvl4pPr lvl="3" algn="l">
              <a:lnSpc>
                <a:spcPct val="100000"/>
              </a:lnSpc>
              <a:spcBef>
                <a:spcPts val="0"/>
              </a:spcBef>
              <a:spcAft>
                <a:spcPts val="0"/>
              </a:spcAft>
              <a:buClr>
                <a:srgbClr val="FFFFFF"/>
              </a:buClr>
              <a:buSzPts val="6000"/>
              <a:buNone/>
              <a:defRPr sz="6000">
                <a:solidFill>
                  <a:srgbClr val="FFFFFF"/>
                </a:solidFill>
              </a:defRPr>
            </a:lvl4pPr>
            <a:lvl5pPr lvl="4" algn="l">
              <a:lnSpc>
                <a:spcPct val="100000"/>
              </a:lnSpc>
              <a:spcBef>
                <a:spcPts val="0"/>
              </a:spcBef>
              <a:spcAft>
                <a:spcPts val="0"/>
              </a:spcAft>
              <a:buClr>
                <a:srgbClr val="FFFFFF"/>
              </a:buClr>
              <a:buSzPts val="6000"/>
              <a:buNone/>
              <a:defRPr sz="6000">
                <a:solidFill>
                  <a:srgbClr val="FFFFFF"/>
                </a:solidFill>
              </a:defRPr>
            </a:lvl5pPr>
            <a:lvl6pPr lvl="5" algn="l">
              <a:lnSpc>
                <a:spcPct val="100000"/>
              </a:lnSpc>
              <a:spcBef>
                <a:spcPts val="0"/>
              </a:spcBef>
              <a:spcAft>
                <a:spcPts val="0"/>
              </a:spcAft>
              <a:buClr>
                <a:srgbClr val="FFFFFF"/>
              </a:buClr>
              <a:buSzPts val="6000"/>
              <a:buNone/>
              <a:defRPr sz="6000">
                <a:solidFill>
                  <a:srgbClr val="FFFFFF"/>
                </a:solidFill>
              </a:defRPr>
            </a:lvl6pPr>
            <a:lvl7pPr lvl="6" algn="l">
              <a:lnSpc>
                <a:spcPct val="100000"/>
              </a:lnSpc>
              <a:spcBef>
                <a:spcPts val="0"/>
              </a:spcBef>
              <a:spcAft>
                <a:spcPts val="0"/>
              </a:spcAft>
              <a:buClr>
                <a:srgbClr val="FFFFFF"/>
              </a:buClr>
              <a:buSzPts val="6000"/>
              <a:buNone/>
              <a:defRPr sz="6000">
                <a:solidFill>
                  <a:srgbClr val="FFFFFF"/>
                </a:solidFill>
              </a:defRPr>
            </a:lvl7pPr>
            <a:lvl8pPr lvl="7" algn="l">
              <a:lnSpc>
                <a:spcPct val="100000"/>
              </a:lnSpc>
              <a:spcBef>
                <a:spcPts val="0"/>
              </a:spcBef>
              <a:spcAft>
                <a:spcPts val="0"/>
              </a:spcAft>
              <a:buClr>
                <a:srgbClr val="FFFFFF"/>
              </a:buClr>
              <a:buSzPts val="6000"/>
              <a:buNone/>
              <a:defRPr sz="6000">
                <a:solidFill>
                  <a:srgbClr val="FFFFFF"/>
                </a:solidFill>
              </a:defRPr>
            </a:lvl8pPr>
            <a:lvl9pPr lvl="8" algn="l">
              <a:lnSpc>
                <a:spcPct val="100000"/>
              </a:lnSpc>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3"/>
        <p:cNvGrpSpPr/>
        <p:nvPr/>
      </p:nvGrpSpPr>
      <p:grpSpPr>
        <a:xfrm>
          <a:off x="0" y="0"/>
          <a:ext cx="0" cy="0"/>
          <a:chOff x="0" y="0"/>
          <a:chExt cx="0" cy="0"/>
        </a:xfrm>
      </p:grpSpPr>
      <p:sp>
        <p:nvSpPr>
          <p:cNvPr id="14" name="Google Shape;14;p26"/>
          <p:cNvSpPr/>
          <p:nvPr/>
        </p:nvSpPr>
        <p:spPr>
          <a:xfrm flipH="1">
            <a:off x="-74" y="0"/>
            <a:ext cx="669599" cy="5143499"/>
          </a:xfrm>
          <a:prstGeom prst="rect">
            <a:avLst/>
          </a:prstGeom>
          <a:solidFill>
            <a:srgbClr val="000000">
              <a:alpha val="19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6"/>
          <p:cNvSpPr/>
          <p:nvPr/>
        </p:nvSpPr>
        <p:spPr>
          <a:xfrm flipH="1">
            <a:off x="-74" y="0"/>
            <a:ext cx="669599" cy="1139999"/>
          </a:xfrm>
          <a:prstGeom prst="rect">
            <a:avLst/>
          </a:prstGeom>
          <a:solidFill>
            <a:srgbClr val="0DB7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6"/>
          <p:cNvSpPr txBox="1">
            <a:spLocks noGrp="1"/>
          </p:cNvSpPr>
          <p:nvPr>
            <p:ph type="title"/>
          </p:nvPr>
        </p:nvSpPr>
        <p:spPr>
          <a:xfrm>
            <a:off x="844425" y="5597"/>
            <a:ext cx="3552600" cy="1140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7" name="Google Shape;17;p26"/>
          <p:cNvSpPr txBox="1">
            <a:spLocks noGrp="1"/>
          </p:cNvSpPr>
          <p:nvPr>
            <p:ph type="body" idx="1"/>
          </p:nvPr>
        </p:nvSpPr>
        <p:spPr>
          <a:xfrm>
            <a:off x="844425" y="1534256"/>
            <a:ext cx="2804699" cy="33216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18" name="Google Shape;18;p26"/>
          <p:cNvSpPr txBox="1">
            <a:spLocks noGrp="1"/>
          </p:cNvSpPr>
          <p:nvPr>
            <p:ph type="body" idx="2"/>
          </p:nvPr>
        </p:nvSpPr>
        <p:spPr>
          <a:xfrm>
            <a:off x="3818122" y="1534256"/>
            <a:ext cx="2804699" cy="33216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19" name="Google Shape;19;p26"/>
          <p:cNvSpPr txBox="1">
            <a:spLocks noGrp="1"/>
          </p:cNvSpPr>
          <p:nvPr>
            <p:ph type="sldNum" idx="12"/>
          </p:nvPr>
        </p:nvSpPr>
        <p:spPr>
          <a:xfrm>
            <a:off x="-75" y="0"/>
            <a:ext cx="669599" cy="1139999"/>
          </a:xfrm>
          <a:prstGeom prst="rect">
            <a:avLst/>
          </a:prstGeom>
          <a:noFill/>
          <a:ln>
            <a:noFill/>
          </a:ln>
        </p:spPr>
        <p:txBody>
          <a:bodyPr spcFirstLastPara="1" wrap="square" lIns="91425" tIns="91425" rIns="91425" bIns="91425" anchor="b" anchorCtr="0">
            <a:noAutofit/>
          </a:bodyPr>
          <a:lstStyle>
            <a:lvl1pPr marL="0" marR="0" lvl="0" indent="0" algn="l">
              <a:lnSpc>
                <a:spcPct val="100000"/>
              </a:lnSpc>
              <a:spcBef>
                <a:spcPts val="0"/>
              </a:spcBef>
              <a:spcAft>
                <a:spcPts val="0"/>
              </a:spcAft>
              <a:buClr>
                <a:srgbClr val="000000"/>
              </a:buClr>
              <a:buSzPts val="2400"/>
              <a:buFont typeface="Arial"/>
              <a:buNone/>
              <a:defRPr sz="2400" b="0" i="0" u="none" strike="noStrike" cap="none">
                <a:solidFill>
                  <a:srgbClr val="FFFFFF"/>
                </a:solidFill>
                <a:latin typeface="Dosis"/>
                <a:ea typeface="Dosis"/>
                <a:cs typeface="Dosis"/>
                <a:sym typeface="Dosis"/>
              </a:defRPr>
            </a:lvl1pPr>
            <a:lvl2pPr marL="0" marR="0" lvl="1" indent="0" algn="l">
              <a:lnSpc>
                <a:spcPct val="100000"/>
              </a:lnSpc>
              <a:spcBef>
                <a:spcPts val="0"/>
              </a:spcBef>
              <a:spcAft>
                <a:spcPts val="0"/>
              </a:spcAft>
              <a:buClr>
                <a:srgbClr val="000000"/>
              </a:buClr>
              <a:buSzPts val="2400"/>
              <a:buFont typeface="Arial"/>
              <a:buNone/>
              <a:defRPr sz="2400" b="0" i="0" u="none" strike="noStrike" cap="none">
                <a:solidFill>
                  <a:srgbClr val="FFFFFF"/>
                </a:solidFill>
                <a:latin typeface="Dosis"/>
                <a:ea typeface="Dosis"/>
                <a:cs typeface="Dosis"/>
                <a:sym typeface="Dosis"/>
              </a:defRPr>
            </a:lvl2pPr>
            <a:lvl3pPr marL="0" marR="0" lvl="2" indent="0" algn="l">
              <a:lnSpc>
                <a:spcPct val="100000"/>
              </a:lnSpc>
              <a:spcBef>
                <a:spcPts val="0"/>
              </a:spcBef>
              <a:spcAft>
                <a:spcPts val="0"/>
              </a:spcAft>
              <a:buClr>
                <a:srgbClr val="000000"/>
              </a:buClr>
              <a:buSzPts val="2400"/>
              <a:buFont typeface="Arial"/>
              <a:buNone/>
              <a:defRPr sz="2400" b="0" i="0" u="none" strike="noStrike" cap="none">
                <a:solidFill>
                  <a:srgbClr val="FFFFFF"/>
                </a:solidFill>
                <a:latin typeface="Dosis"/>
                <a:ea typeface="Dosis"/>
                <a:cs typeface="Dosis"/>
                <a:sym typeface="Dosis"/>
              </a:defRPr>
            </a:lvl3pPr>
            <a:lvl4pPr marL="0" marR="0" lvl="3" indent="0" algn="l">
              <a:lnSpc>
                <a:spcPct val="100000"/>
              </a:lnSpc>
              <a:spcBef>
                <a:spcPts val="0"/>
              </a:spcBef>
              <a:spcAft>
                <a:spcPts val="0"/>
              </a:spcAft>
              <a:buClr>
                <a:srgbClr val="000000"/>
              </a:buClr>
              <a:buSzPts val="2400"/>
              <a:buFont typeface="Arial"/>
              <a:buNone/>
              <a:defRPr sz="2400" b="0" i="0" u="none" strike="noStrike" cap="none">
                <a:solidFill>
                  <a:srgbClr val="FFFFFF"/>
                </a:solidFill>
                <a:latin typeface="Dosis"/>
                <a:ea typeface="Dosis"/>
                <a:cs typeface="Dosis"/>
                <a:sym typeface="Dosis"/>
              </a:defRPr>
            </a:lvl4pPr>
            <a:lvl5pPr marL="0" marR="0" lvl="4" indent="0" algn="l">
              <a:lnSpc>
                <a:spcPct val="100000"/>
              </a:lnSpc>
              <a:spcBef>
                <a:spcPts val="0"/>
              </a:spcBef>
              <a:spcAft>
                <a:spcPts val="0"/>
              </a:spcAft>
              <a:buClr>
                <a:srgbClr val="000000"/>
              </a:buClr>
              <a:buSzPts val="2400"/>
              <a:buFont typeface="Arial"/>
              <a:buNone/>
              <a:defRPr sz="2400" b="0" i="0" u="none" strike="noStrike" cap="none">
                <a:solidFill>
                  <a:srgbClr val="FFFFFF"/>
                </a:solidFill>
                <a:latin typeface="Dosis"/>
                <a:ea typeface="Dosis"/>
                <a:cs typeface="Dosis"/>
                <a:sym typeface="Dosis"/>
              </a:defRPr>
            </a:lvl5pPr>
            <a:lvl6pPr marL="0" marR="0" lvl="5" indent="0" algn="l">
              <a:lnSpc>
                <a:spcPct val="100000"/>
              </a:lnSpc>
              <a:spcBef>
                <a:spcPts val="0"/>
              </a:spcBef>
              <a:spcAft>
                <a:spcPts val="0"/>
              </a:spcAft>
              <a:buClr>
                <a:srgbClr val="000000"/>
              </a:buClr>
              <a:buSzPts val="2400"/>
              <a:buFont typeface="Arial"/>
              <a:buNone/>
              <a:defRPr sz="2400" b="0" i="0" u="none" strike="noStrike" cap="none">
                <a:solidFill>
                  <a:srgbClr val="FFFFFF"/>
                </a:solidFill>
                <a:latin typeface="Dosis"/>
                <a:ea typeface="Dosis"/>
                <a:cs typeface="Dosis"/>
                <a:sym typeface="Dosis"/>
              </a:defRPr>
            </a:lvl6pPr>
            <a:lvl7pPr marL="0" marR="0" lvl="6" indent="0" algn="l">
              <a:lnSpc>
                <a:spcPct val="100000"/>
              </a:lnSpc>
              <a:spcBef>
                <a:spcPts val="0"/>
              </a:spcBef>
              <a:spcAft>
                <a:spcPts val="0"/>
              </a:spcAft>
              <a:buClr>
                <a:srgbClr val="000000"/>
              </a:buClr>
              <a:buSzPts val="2400"/>
              <a:buFont typeface="Arial"/>
              <a:buNone/>
              <a:defRPr sz="2400" b="0" i="0" u="none" strike="noStrike" cap="none">
                <a:solidFill>
                  <a:srgbClr val="FFFFFF"/>
                </a:solidFill>
                <a:latin typeface="Dosis"/>
                <a:ea typeface="Dosis"/>
                <a:cs typeface="Dosis"/>
                <a:sym typeface="Dosis"/>
              </a:defRPr>
            </a:lvl7pPr>
            <a:lvl8pPr marL="0" marR="0" lvl="7" indent="0" algn="l">
              <a:lnSpc>
                <a:spcPct val="100000"/>
              </a:lnSpc>
              <a:spcBef>
                <a:spcPts val="0"/>
              </a:spcBef>
              <a:spcAft>
                <a:spcPts val="0"/>
              </a:spcAft>
              <a:buClr>
                <a:srgbClr val="000000"/>
              </a:buClr>
              <a:buSzPts val="2400"/>
              <a:buFont typeface="Arial"/>
              <a:buNone/>
              <a:defRPr sz="2400" b="0" i="0" u="none" strike="noStrike" cap="none">
                <a:solidFill>
                  <a:srgbClr val="FFFFFF"/>
                </a:solidFill>
                <a:latin typeface="Dosis"/>
                <a:ea typeface="Dosis"/>
                <a:cs typeface="Dosis"/>
                <a:sym typeface="Dosis"/>
              </a:defRPr>
            </a:lvl8pPr>
            <a:lvl9pPr marL="0" marR="0" lvl="8" indent="0" algn="l">
              <a:lnSpc>
                <a:spcPct val="100000"/>
              </a:lnSpc>
              <a:spcBef>
                <a:spcPts val="0"/>
              </a:spcBef>
              <a:spcAft>
                <a:spcPts val="0"/>
              </a:spcAft>
              <a:buClr>
                <a:srgbClr val="000000"/>
              </a:buClr>
              <a:buSzPts val="2400"/>
              <a:buFont typeface="Arial"/>
              <a:buNone/>
              <a:defRPr sz="2400" b="0" i="0" u="none" strike="noStrike" cap="none">
                <a:solidFill>
                  <a:srgbClr val="FFFFFF"/>
                </a:solidFill>
                <a:latin typeface="Dosis"/>
                <a:ea typeface="Dosis"/>
                <a:cs typeface="Dosis"/>
                <a:sym typeface="Dosi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28"/>
          <p:cNvSpPr/>
          <p:nvPr/>
        </p:nvSpPr>
        <p:spPr>
          <a:xfrm flipH="1">
            <a:off x="-74" y="0"/>
            <a:ext cx="669599" cy="5143499"/>
          </a:xfrm>
          <a:prstGeom prst="rect">
            <a:avLst/>
          </a:prstGeom>
          <a:solidFill>
            <a:srgbClr val="000000">
              <a:alpha val="19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8"/>
          <p:cNvSpPr/>
          <p:nvPr/>
        </p:nvSpPr>
        <p:spPr>
          <a:xfrm flipH="1">
            <a:off x="-74" y="0"/>
            <a:ext cx="669599" cy="1139999"/>
          </a:xfrm>
          <a:prstGeom prst="rect">
            <a:avLst/>
          </a:prstGeom>
          <a:solidFill>
            <a:srgbClr val="0DB7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8"/>
          <p:cNvSpPr txBox="1">
            <a:spLocks noGrp="1"/>
          </p:cNvSpPr>
          <p:nvPr>
            <p:ph type="title"/>
          </p:nvPr>
        </p:nvSpPr>
        <p:spPr>
          <a:xfrm>
            <a:off x="844425" y="5597"/>
            <a:ext cx="3552600" cy="113999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24" name="Google Shape;24;p28"/>
          <p:cNvSpPr txBox="1">
            <a:spLocks noGrp="1"/>
          </p:cNvSpPr>
          <p:nvPr>
            <p:ph type="body" idx="1"/>
          </p:nvPr>
        </p:nvSpPr>
        <p:spPr>
          <a:xfrm>
            <a:off x="844425" y="1538075"/>
            <a:ext cx="5169000" cy="3387899"/>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25" name="Google Shape;25;p28"/>
          <p:cNvSpPr txBox="1">
            <a:spLocks noGrp="1"/>
          </p:cNvSpPr>
          <p:nvPr>
            <p:ph type="sldNum" idx="12"/>
          </p:nvPr>
        </p:nvSpPr>
        <p:spPr>
          <a:xfrm>
            <a:off x="-75" y="0"/>
            <a:ext cx="669599" cy="1139999"/>
          </a:xfrm>
          <a:prstGeom prst="rect">
            <a:avLst/>
          </a:prstGeom>
          <a:noFill/>
          <a:ln>
            <a:noFill/>
          </a:ln>
        </p:spPr>
        <p:txBody>
          <a:bodyPr spcFirstLastPara="1" wrap="square" lIns="91425" tIns="91425" rIns="91425" bIns="91425" anchor="b" anchorCtr="0">
            <a:noAutofit/>
          </a:bodyPr>
          <a:lstStyle>
            <a:lvl1pPr marL="0" marR="0" lvl="0" indent="0" algn="l">
              <a:lnSpc>
                <a:spcPct val="100000"/>
              </a:lnSpc>
              <a:spcBef>
                <a:spcPts val="0"/>
              </a:spcBef>
              <a:spcAft>
                <a:spcPts val="0"/>
              </a:spcAft>
              <a:buClr>
                <a:srgbClr val="000000"/>
              </a:buClr>
              <a:buSzPts val="1400"/>
              <a:buFont typeface="Arial"/>
              <a:buNone/>
              <a:defRPr sz="2400" b="0" i="0" u="none" strike="noStrike" cap="none">
                <a:solidFill>
                  <a:srgbClr val="FFFFFF"/>
                </a:solidFill>
                <a:latin typeface="Dosis"/>
                <a:ea typeface="Dosis"/>
                <a:cs typeface="Dosis"/>
                <a:sym typeface="Dosis"/>
              </a:defRPr>
            </a:lvl1pPr>
            <a:lvl2pPr marL="0" marR="0" lvl="1" indent="0" algn="l">
              <a:lnSpc>
                <a:spcPct val="100000"/>
              </a:lnSpc>
              <a:spcBef>
                <a:spcPts val="0"/>
              </a:spcBef>
              <a:spcAft>
                <a:spcPts val="0"/>
              </a:spcAft>
              <a:buClr>
                <a:srgbClr val="000000"/>
              </a:buClr>
              <a:buSzPts val="1400"/>
              <a:buFont typeface="Arial"/>
              <a:buNone/>
              <a:defRPr sz="2400" b="0" i="0" u="none" strike="noStrike" cap="none">
                <a:solidFill>
                  <a:srgbClr val="FFFFFF"/>
                </a:solidFill>
                <a:latin typeface="Dosis"/>
                <a:ea typeface="Dosis"/>
                <a:cs typeface="Dosis"/>
                <a:sym typeface="Dosis"/>
              </a:defRPr>
            </a:lvl2pPr>
            <a:lvl3pPr marL="0" marR="0" lvl="2" indent="0" algn="l">
              <a:lnSpc>
                <a:spcPct val="100000"/>
              </a:lnSpc>
              <a:spcBef>
                <a:spcPts val="0"/>
              </a:spcBef>
              <a:spcAft>
                <a:spcPts val="0"/>
              </a:spcAft>
              <a:buClr>
                <a:srgbClr val="000000"/>
              </a:buClr>
              <a:buSzPts val="1400"/>
              <a:buFont typeface="Arial"/>
              <a:buNone/>
              <a:defRPr sz="2400" b="0" i="0" u="none" strike="noStrike" cap="none">
                <a:solidFill>
                  <a:srgbClr val="FFFFFF"/>
                </a:solidFill>
                <a:latin typeface="Dosis"/>
                <a:ea typeface="Dosis"/>
                <a:cs typeface="Dosis"/>
                <a:sym typeface="Dosis"/>
              </a:defRPr>
            </a:lvl3pPr>
            <a:lvl4pPr marL="0" marR="0" lvl="3" indent="0" algn="l">
              <a:lnSpc>
                <a:spcPct val="100000"/>
              </a:lnSpc>
              <a:spcBef>
                <a:spcPts val="0"/>
              </a:spcBef>
              <a:spcAft>
                <a:spcPts val="0"/>
              </a:spcAft>
              <a:buClr>
                <a:srgbClr val="000000"/>
              </a:buClr>
              <a:buSzPts val="1400"/>
              <a:buFont typeface="Arial"/>
              <a:buNone/>
              <a:defRPr sz="2400" b="0" i="0" u="none" strike="noStrike" cap="none">
                <a:solidFill>
                  <a:srgbClr val="FFFFFF"/>
                </a:solidFill>
                <a:latin typeface="Dosis"/>
                <a:ea typeface="Dosis"/>
                <a:cs typeface="Dosis"/>
                <a:sym typeface="Dosis"/>
              </a:defRPr>
            </a:lvl4pPr>
            <a:lvl5pPr marL="0" marR="0" lvl="4" indent="0" algn="l">
              <a:lnSpc>
                <a:spcPct val="100000"/>
              </a:lnSpc>
              <a:spcBef>
                <a:spcPts val="0"/>
              </a:spcBef>
              <a:spcAft>
                <a:spcPts val="0"/>
              </a:spcAft>
              <a:buClr>
                <a:srgbClr val="000000"/>
              </a:buClr>
              <a:buSzPts val="1400"/>
              <a:buFont typeface="Arial"/>
              <a:buNone/>
              <a:defRPr sz="2400" b="0" i="0" u="none" strike="noStrike" cap="none">
                <a:solidFill>
                  <a:srgbClr val="FFFFFF"/>
                </a:solidFill>
                <a:latin typeface="Dosis"/>
                <a:ea typeface="Dosis"/>
                <a:cs typeface="Dosis"/>
                <a:sym typeface="Dosis"/>
              </a:defRPr>
            </a:lvl5pPr>
            <a:lvl6pPr marL="0" marR="0" lvl="5" indent="0" algn="l">
              <a:lnSpc>
                <a:spcPct val="100000"/>
              </a:lnSpc>
              <a:spcBef>
                <a:spcPts val="0"/>
              </a:spcBef>
              <a:spcAft>
                <a:spcPts val="0"/>
              </a:spcAft>
              <a:buClr>
                <a:srgbClr val="000000"/>
              </a:buClr>
              <a:buSzPts val="1400"/>
              <a:buFont typeface="Arial"/>
              <a:buNone/>
              <a:defRPr sz="2400" b="0" i="0" u="none" strike="noStrike" cap="none">
                <a:solidFill>
                  <a:srgbClr val="FFFFFF"/>
                </a:solidFill>
                <a:latin typeface="Dosis"/>
                <a:ea typeface="Dosis"/>
                <a:cs typeface="Dosis"/>
                <a:sym typeface="Dosis"/>
              </a:defRPr>
            </a:lvl6pPr>
            <a:lvl7pPr marL="0" marR="0" lvl="6" indent="0" algn="l">
              <a:lnSpc>
                <a:spcPct val="100000"/>
              </a:lnSpc>
              <a:spcBef>
                <a:spcPts val="0"/>
              </a:spcBef>
              <a:spcAft>
                <a:spcPts val="0"/>
              </a:spcAft>
              <a:buClr>
                <a:srgbClr val="000000"/>
              </a:buClr>
              <a:buSzPts val="1400"/>
              <a:buFont typeface="Arial"/>
              <a:buNone/>
              <a:defRPr sz="2400" b="0" i="0" u="none" strike="noStrike" cap="none">
                <a:solidFill>
                  <a:srgbClr val="FFFFFF"/>
                </a:solidFill>
                <a:latin typeface="Dosis"/>
                <a:ea typeface="Dosis"/>
                <a:cs typeface="Dosis"/>
                <a:sym typeface="Dosis"/>
              </a:defRPr>
            </a:lvl7pPr>
            <a:lvl8pPr marL="0" marR="0" lvl="7" indent="0" algn="l">
              <a:lnSpc>
                <a:spcPct val="100000"/>
              </a:lnSpc>
              <a:spcBef>
                <a:spcPts val="0"/>
              </a:spcBef>
              <a:spcAft>
                <a:spcPts val="0"/>
              </a:spcAft>
              <a:buClr>
                <a:srgbClr val="000000"/>
              </a:buClr>
              <a:buSzPts val="1400"/>
              <a:buFont typeface="Arial"/>
              <a:buNone/>
              <a:defRPr sz="2400" b="0" i="0" u="none" strike="noStrike" cap="none">
                <a:solidFill>
                  <a:srgbClr val="FFFFFF"/>
                </a:solidFill>
                <a:latin typeface="Dosis"/>
                <a:ea typeface="Dosis"/>
                <a:cs typeface="Dosis"/>
                <a:sym typeface="Dosis"/>
              </a:defRPr>
            </a:lvl8pPr>
            <a:lvl9pPr marL="0" marR="0" lvl="8" indent="0" algn="l">
              <a:lnSpc>
                <a:spcPct val="100000"/>
              </a:lnSpc>
              <a:spcBef>
                <a:spcPts val="0"/>
              </a:spcBef>
              <a:spcAft>
                <a:spcPts val="0"/>
              </a:spcAft>
              <a:buClr>
                <a:srgbClr val="000000"/>
              </a:buClr>
              <a:buSzPts val="1400"/>
              <a:buFont typeface="Arial"/>
              <a:buNone/>
              <a:defRPr sz="2400" b="0" i="0" u="none" strike="noStrike" cap="none">
                <a:solidFill>
                  <a:srgbClr val="FFFFFF"/>
                </a:solidFill>
                <a:latin typeface="Dosis"/>
                <a:ea typeface="Dosis"/>
                <a:cs typeface="Dosis"/>
                <a:sym typeface="Dosi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6"/>
        <p:cNvGrpSpPr/>
        <p:nvPr/>
      </p:nvGrpSpPr>
      <p:grpSpPr>
        <a:xfrm>
          <a:off x="0" y="0"/>
          <a:ext cx="0" cy="0"/>
          <a:chOff x="0" y="0"/>
          <a:chExt cx="0" cy="0"/>
        </a:xfrm>
      </p:grpSpPr>
      <p:sp>
        <p:nvSpPr>
          <p:cNvPr id="27" name="Google Shape;27;p27"/>
          <p:cNvSpPr/>
          <p:nvPr/>
        </p:nvSpPr>
        <p:spPr>
          <a:xfrm rot="10800000">
            <a:off x="-150" y="3082199"/>
            <a:ext cx="9144000" cy="687600"/>
          </a:xfrm>
          <a:prstGeom prst="rect">
            <a:avLst/>
          </a:prstGeom>
          <a:solidFill>
            <a:srgbClr val="000000">
              <a:alpha val="19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7"/>
          <p:cNvSpPr/>
          <p:nvPr/>
        </p:nvSpPr>
        <p:spPr>
          <a:xfrm flipH="1">
            <a:off x="-150" y="0"/>
            <a:ext cx="9144000" cy="3082200"/>
          </a:xfrm>
          <a:prstGeom prst="rect">
            <a:avLst/>
          </a:prstGeom>
          <a:solidFill>
            <a:srgbClr val="0DB7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7"/>
          <p:cNvSpPr txBox="1">
            <a:spLocks noGrp="1"/>
          </p:cNvSpPr>
          <p:nvPr>
            <p:ph type="ctrTitle"/>
          </p:nvPr>
        </p:nvSpPr>
        <p:spPr>
          <a:xfrm>
            <a:off x="685800" y="1907658"/>
            <a:ext cx="5008199" cy="104519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4800"/>
              <a:buNone/>
              <a:defRPr sz="4800">
                <a:solidFill>
                  <a:srgbClr val="FFFFFF"/>
                </a:solidFill>
              </a:defRPr>
            </a:lvl1pPr>
            <a:lvl2pPr lvl="1" algn="l">
              <a:lnSpc>
                <a:spcPct val="100000"/>
              </a:lnSpc>
              <a:spcBef>
                <a:spcPts val="0"/>
              </a:spcBef>
              <a:spcAft>
                <a:spcPts val="0"/>
              </a:spcAft>
              <a:buClr>
                <a:srgbClr val="FFFFFF"/>
              </a:buClr>
              <a:buSzPts val="4800"/>
              <a:buNone/>
              <a:defRPr sz="4800">
                <a:solidFill>
                  <a:srgbClr val="FFFFFF"/>
                </a:solidFill>
              </a:defRPr>
            </a:lvl2pPr>
            <a:lvl3pPr lvl="2" algn="l">
              <a:lnSpc>
                <a:spcPct val="100000"/>
              </a:lnSpc>
              <a:spcBef>
                <a:spcPts val="0"/>
              </a:spcBef>
              <a:spcAft>
                <a:spcPts val="0"/>
              </a:spcAft>
              <a:buClr>
                <a:srgbClr val="FFFFFF"/>
              </a:buClr>
              <a:buSzPts val="4800"/>
              <a:buNone/>
              <a:defRPr sz="4800">
                <a:solidFill>
                  <a:srgbClr val="FFFFFF"/>
                </a:solidFill>
              </a:defRPr>
            </a:lvl3pPr>
            <a:lvl4pPr lvl="3" algn="l">
              <a:lnSpc>
                <a:spcPct val="100000"/>
              </a:lnSpc>
              <a:spcBef>
                <a:spcPts val="0"/>
              </a:spcBef>
              <a:spcAft>
                <a:spcPts val="0"/>
              </a:spcAft>
              <a:buClr>
                <a:srgbClr val="FFFFFF"/>
              </a:buClr>
              <a:buSzPts val="4800"/>
              <a:buNone/>
              <a:defRPr sz="4800">
                <a:solidFill>
                  <a:srgbClr val="FFFFFF"/>
                </a:solidFill>
              </a:defRPr>
            </a:lvl4pPr>
            <a:lvl5pPr lvl="4" algn="l">
              <a:lnSpc>
                <a:spcPct val="100000"/>
              </a:lnSpc>
              <a:spcBef>
                <a:spcPts val="0"/>
              </a:spcBef>
              <a:spcAft>
                <a:spcPts val="0"/>
              </a:spcAft>
              <a:buClr>
                <a:srgbClr val="FFFFFF"/>
              </a:buClr>
              <a:buSzPts val="4800"/>
              <a:buNone/>
              <a:defRPr sz="4800">
                <a:solidFill>
                  <a:srgbClr val="FFFFFF"/>
                </a:solidFill>
              </a:defRPr>
            </a:lvl5pPr>
            <a:lvl6pPr lvl="5" algn="l">
              <a:lnSpc>
                <a:spcPct val="100000"/>
              </a:lnSpc>
              <a:spcBef>
                <a:spcPts val="0"/>
              </a:spcBef>
              <a:spcAft>
                <a:spcPts val="0"/>
              </a:spcAft>
              <a:buClr>
                <a:srgbClr val="FFFFFF"/>
              </a:buClr>
              <a:buSzPts val="4800"/>
              <a:buNone/>
              <a:defRPr sz="4800">
                <a:solidFill>
                  <a:srgbClr val="FFFFFF"/>
                </a:solidFill>
              </a:defRPr>
            </a:lvl6pPr>
            <a:lvl7pPr lvl="6" algn="l">
              <a:lnSpc>
                <a:spcPct val="100000"/>
              </a:lnSpc>
              <a:spcBef>
                <a:spcPts val="0"/>
              </a:spcBef>
              <a:spcAft>
                <a:spcPts val="0"/>
              </a:spcAft>
              <a:buClr>
                <a:srgbClr val="FFFFFF"/>
              </a:buClr>
              <a:buSzPts val="4800"/>
              <a:buNone/>
              <a:defRPr sz="4800">
                <a:solidFill>
                  <a:srgbClr val="FFFFFF"/>
                </a:solidFill>
              </a:defRPr>
            </a:lvl7pPr>
            <a:lvl8pPr lvl="7" algn="l">
              <a:lnSpc>
                <a:spcPct val="100000"/>
              </a:lnSpc>
              <a:spcBef>
                <a:spcPts val="0"/>
              </a:spcBef>
              <a:spcAft>
                <a:spcPts val="0"/>
              </a:spcAft>
              <a:buClr>
                <a:srgbClr val="FFFFFF"/>
              </a:buClr>
              <a:buSzPts val="4800"/>
              <a:buNone/>
              <a:defRPr sz="4800">
                <a:solidFill>
                  <a:srgbClr val="FFFFFF"/>
                </a:solidFill>
              </a:defRPr>
            </a:lvl8pPr>
            <a:lvl9pPr lvl="8" algn="l">
              <a:lnSpc>
                <a:spcPct val="100000"/>
              </a:lnSpc>
              <a:spcBef>
                <a:spcPts val="0"/>
              </a:spcBef>
              <a:spcAft>
                <a:spcPts val="0"/>
              </a:spcAft>
              <a:buClr>
                <a:srgbClr val="FFFFFF"/>
              </a:buClr>
              <a:buSzPts val="4800"/>
              <a:buNone/>
              <a:defRPr sz="4800">
                <a:solidFill>
                  <a:srgbClr val="FFFFFF"/>
                </a:solidFill>
              </a:defRPr>
            </a:lvl9pPr>
          </a:lstStyle>
          <a:p>
            <a:endParaRPr/>
          </a:p>
        </p:txBody>
      </p:sp>
      <p:sp>
        <p:nvSpPr>
          <p:cNvPr id="30" name="Google Shape;30;p27"/>
          <p:cNvSpPr txBox="1">
            <a:spLocks noGrp="1"/>
          </p:cNvSpPr>
          <p:nvPr>
            <p:ph type="subTitle" idx="1"/>
          </p:nvPr>
        </p:nvSpPr>
        <p:spPr>
          <a:xfrm>
            <a:off x="685800" y="3082250"/>
            <a:ext cx="5008199" cy="68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415665"/>
              </a:buClr>
              <a:buSzPts val="1800"/>
              <a:buNone/>
              <a:defRPr sz="1800"/>
            </a:lvl1pPr>
            <a:lvl2pPr lvl="1" algn="l">
              <a:lnSpc>
                <a:spcPct val="100000"/>
              </a:lnSpc>
              <a:spcBef>
                <a:spcPts val="0"/>
              </a:spcBef>
              <a:spcAft>
                <a:spcPts val="0"/>
              </a:spcAft>
              <a:buClr>
                <a:srgbClr val="415665"/>
              </a:buClr>
              <a:buSzPts val="1800"/>
              <a:buNone/>
              <a:defRPr sz="1800"/>
            </a:lvl2pPr>
            <a:lvl3pPr lvl="2" algn="l">
              <a:lnSpc>
                <a:spcPct val="100000"/>
              </a:lnSpc>
              <a:spcBef>
                <a:spcPts val="0"/>
              </a:spcBef>
              <a:spcAft>
                <a:spcPts val="0"/>
              </a:spcAft>
              <a:buClr>
                <a:srgbClr val="415665"/>
              </a:buClr>
              <a:buSzPts val="1800"/>
              <a:buNone/>
              <a:defRPr sz="1800"/>
            </a:lvl3pPr>
            <a:lvl4pPr lvl="3" algn="l">
              <a:lnSpc>
                <a:spcPct val="100000"/>
              </a:lnSpc>
              <a:spcBef>
                <a:spcPts val="0"/>
              </a:spcBef>
              <a:spcAft>
                <a:spcPts val="0"/>
              </a:spcAft>
              <a:buClr>
                <a:srgbClr val="415665"/>
              </a:buClr>
              <a:buSzPts val="1800"/>
              <a:buNone/>
              <a:defRPr/>
            </a:lvl4pPr>
            <a:lvl5pPr lvl="4" algn="l">
              <a:lnSpc>
                <a:spcPct val="100000"/>
              </a:lnSpc>
              <a:spcBef>
                <a:spcPts val="0"/>
              </a:spcBef>
              <a:spcAft>
                <a:spcPts val="0"/>
              </a:spcAft>
              <a:buClr>
                <a:srgbClr val="415665"/>
              </a:buClr>
              <a:buSzPts val="1800"/>
              <a:buNone/>
              <a:defRPr/>
            </a:lvl5pPr>
            <a:lvl6pPr lvl="5" algn="l">
              <a:lnSpc>
                <a:spcPct val="100000"/>
              </a:lnSpc>
              <a:spcBef>
                <a:spcPts val="0"/>
              </a:spcBef>
              <a:spcAft>
                <a:spcPts val="0"/>
              </a:spcAft>
              <a:buClr>
                <a:srgbClr val="415665"/>
              </a:buClr>
              <a:buSzPts val="1800"/>
              <a:buNone/>
              <a:defRPr/>
            </a:lvl6pPr>
            <a:lvl7pPr lvl="6" algn="l">
              <a:lnSpc>
                <a:spcPct val="100000"/>
              </a:lnSpc>
              <a:spcBef>
                <a:spcPts val="0"/>
              </a:spcBef>
              <a:spcAft>
                <a:spcPts val="0"/>
              </a:spcAft>
              <a:buClr>
                <a:srgbClr val="415665"/>
              </a:buClr>
              <a:buSzPts val="1800"/>
              <a:buNone/>
              <a:defRPr/>
            </a:lvl7pPr>
            <a:lvl8pPr lvl="7" algn="l">
              <a:lnSpc>
                <a:spcPct val="100000"/>
              </a:lnSpc>
              <a:spcBef>
                <a:spcPts val="0"/>
              </a:spcBef>
              <a:spcAft>
                <a:spcPts val="0"/>
              </a:spcAft>
              <a:buClr>
                <a:srgbClr val="415665"/>
              </a:buClr>
              <a:buSzPts val="1800"/>
              <a:buNone/>
              <a:defRPr/>
            </a:lvl8pPr>
            <a:lvl9pPr lvl="8" algn="l">
              <a:lnSpc>
                <a:spcPct val="100000"/>
              </a:lnSpc>
              <a:spcBef>
                <a:spcPts val="0"/>
              </a:spcBef>
              <a:spcAft>
                <a:spcPts val="0"/>
              </a:spcAft>
              <a:buClr>
                <a:srgbClr val="415665"/>
              </a:buClr>
              <a:buSzPts val="1800"/>
              <a:buNone/>
              <a:defRPr/>
            </a:lvl9pPr>
          </a:lstStyle>
          <a:p>
            <a:endParaRPr/>
          </a:p>
        </p:txBody>
      </p:sp>
      <p:sp>
        <p:nvSpPr>
          <p:cNvPr id="31" name="Google Shape;31;p27"/>
          <p:cNvSpPr txBox="1">
            <a:spLocks noGrp="1"/>
          </p:cNvSpPr>
          <p:nvPr>
            <p:ph type="sldNum" idx="12"/>
          </p:nvPr>
        </p:nvSpPr>
        <p:spPr>
          <a:xfrm>
            <a:off x="-75" y="3420000"/>
            <a:ext cx="669599" cy="1723500"/>
          </a:xfrm>
          <a:prstGeom prst="rect">
            <a:avLst/>
          </a:prstGeom>
          <a:noFill/>
          <a:ln>
            <a:noFill/>
          </a:ln>
        </p:spPr>
        <p:txBody>
          <a:bodyPr spcFirstLastPara="1" wrap="square" lIns="91425" tIns="91425" rIns="91425" bIns="91425" anchor="b" anchorCtr="0">
            <a:noAutofit/>
          </a:bodyPr>
          <a:lstStyle>
            <a:lvl1pPr marL="0" marR="0" lvl="0" indent="0" algn="l">
              <a:lnSpc>
                <a:spcPct val="100000"/>
              </a:lnSpc>
              <a:spcBef>
                <a:spcPts val="0"/>
              </a:spcBef>
              <a:spcAft>
                <a:spcPts val="0"/>
              </a:spcAft>
              <a:buClr>
                <a:srgbClr val="0DB7C4"/>
              </a:buClr>
              <a:buSzPts val="1400"/>
              <a:buFont typeface="Arial"/>
              <a:buNone/>
              <a:defRPr sz="2400" b="0" i="0" u="none" strike="noStrike" cap="none">
                <a:solidFill>
                  <a:srgbClr val="0DB7C4"/>
                </a:solidFill>
                <a:latin typeface="Dosis"/>
                <a:ea typeface="Dosis"/>
                <a:cs typeface="Dosis"/>
                <a:sym typeface="Dosis"/>
              </a:defRPr>
            </a:lvl1pPr>
            <a:lvl2pPr marL="0" marR="0" lvl="1" indent="0" algn="l">
              <a:lnSpc>
                <a:spcPct val="100000"/>
              </a:lnSpc>
              <a:spcBef>
                <a:spcPts val="0"/>
              </a:spcBef>
              <a:spcAft>
                <a:spcPts val="0"/>
              </a:spcAft>
              <a:buClr>
                <a:srgbClr val="0DB7C4"/>
              </a:buClr>
              <a:buSzPts val="1400"/>
              <a:buFont typeface="Arial"/>
              <a:buNone/>
              <a:defRPr sz="2400" b="0" i="0" u="none" strike="noStrike" cap="none">
                <a:solidFill>
                  <a:srgbClr val="0DB7C4"/>
                </a:solidFill>
                <a:latin typeface="Dosis"/>
                <a:ea typeface="Dosis"/>
                <a:cs typeface="Dosis"/>
                <a:sym typeface="Dosis"/>
              </a:defRPr>
            </a:lvl2pPr>
            <a:lvl3pPr marL="0" marR="0" lvl="2" indent="0" algn="l">
              <a:lnSpc>
                <a:spcPct val="100000"/>
              </a:lnSpc>
              <a:spcBef>
                <a:spcPts val="0"/>
              </a:spcBef>
              <a:spcAft>
                <a:spcPts val="0"/>
              </a:spcAft>
              <a:buClr>
                <a:srgbClr val="0DB7C4"/>
              </a:buClr>
              <a:buSzPts val="1400"/>
              <a:buFont typeface="Arial"/>
              <a:buNone/>
              <a:defRPr sz="2400" b="0" i="0" u="none" strike="noStrike" cap="none">
                <a:solidFill>
                  <a:srgbClr val="0DB7C4"/>
                </a:solidFill>
                <a:latin typeface="Dosis"/>
                <a:ea typeface="Dosis"/>
                <a:cs typeface="Dosis"/>
                <a:sym typeface="Dosis"/>
              </a:defRPr>
            </a:lvl3pPr>
            <a:lvl4pPr marL="0" marR="0" lvl="3" indent="0" algn="l">
              <a:lnSpc>
                <a:spcPct val="100000"/>
              </a:lnSpc>
              <a:spcBef>
                <a:spcPts val="0"/>
              </a:spcBef>
              <a:spcAft>
                <a:spcPts val="0"/>
              </a:spcAft>
              <a:buClr>
                <a:srgbClr val="0DB7C4"/>
              </a:buClr>
              <a:buSzPts val="1400"/>
              <a:buFont typeface="Arial"/>
              <a:buNone/>
              <a:defRPr sz="2400" b="0" i="0" u="none" strike="noStrike" cap="none">
                <a:solidFill>
                  <a:srgbClr val="0DB7C4"/>
                </a:solidFill>
                <a:latin typeface="Dosis"/>
                <a:ea typeface="Dosis"/>
                <a:cs typeface="Dosis"/>
                <a:sym typeface="Dosis"/>
              </a:defRPr>
            </a:lvl4pPr>
            <a:lvl5pPr marL="0" marR="0" lvl="4" indent="0" algn="l">
              <a:lnSpc>
                <a:spcPct val="100000"/>
              </a:lnSpc>
              <a:spcBef>
                <a:spcPts val="0"/>
              </a:spcBef>
              <a:spcAft>
                <a:spcPts val="0"/>
              </a:spcAft>
              <a:buClr>
                <a:srgbClr val="0DB7C4"/>
              </a:buClr>
              <a:buSzPts val="1400"/>
              <a:buFont typeface="Arial"/>
              <a:buNone/>
              <a:defRPr sz="2400" b="0" i="0" u="none" strike="noStrike" cap="none">
                <a:solidFill>
                  <a:srgbClr val="0DB7C4"/>
                </a:solidFill>
                <a:latin typeface="Dosis"/>
                <a:ea typeface="Dosis"/>
                <a:cs typeface="Dosis"/>
                <a:sym typeface="Dosis"/>
              </a:defRPr>
            </a:lvl5pPr>
            <a:lvl6pPr marL="0" marR="0" lvl="5" indent="0" algn="l">
              <a:lnSpc>
                <a:spcPct val="100000"/>
              </a:lnSpc>
              <a:spcBef>
                <a:spcPts val="0"/>
              </a:spcBef>
              <a:spcAft>
                <a:spcPts val="0"/>
              </a:spcAft>
              <a:buClr>
                <a:srgbClr val="0DB7C4"/>
              </a:buClr>
              <a:buSzPts val="1400"/>
              <a:buFont typeface="Arial"/>
              <a:buNone/>
              <a:defRPr sz="2400" b="0" i="0" u="none" strike="noStrike" cap="none">
                <a:solidFill>
                  <a:srgbClr val="0DB7C4"/>
                </a:solidFill>
                <a:latin typeface="Dosis"/>
                <a:ea typeface="Dosis"/>
                <a:cs typeface="Dosis"/>
                <a:sym typeface="Dosis"/>
              </a:defRPr>
            </a:lvl6pPr>
            <a:lvl7pPr marL="0" marR="0" lvl="6" indent="0" algn="l">
              <a:lnSpc>
                <a:spcPct val="100000"/>
              </a:lnSpc>
              <a:spcBef>
                <a:spcPts val="0"/>
              </a:spcBef>
              <a:spcAft>
                <a:spcPts val="0"/>
              </a:spcAft>
              <a:buClr>
                <a:srgbClr val="0DB7C4"/>
              </a:buClr>
              <a:buSzPts val="1400"/>
              <a:buFont typeface="Arial"/>
              <a:buNone/>
              <a:defRPr sz="2400" b="0" i="0" u="none" strike="noStrike" cap="none">
                <a:solidFill>
                  <a:srgbClr val="0DB7C4"/>
                </a:solidFill>
                <a:latin typeface="Dosis"/>
                <a:ea typeface="Dosis"/>
                <a:cs typeface="Dosis"/>
                <a:sym typeface="Dosis"/>
              </a:defRPr>
            </a:lvl7pPr>
            <a:lvl8pPr marL="0" marR="0" lvl="7" indent="0" algn="l">
              <a:lnSpc>
                <a:spcPct val="100000"/>
              </a:lnSpc>
              <a:spcBef>
                <a:spcPts val="0"/>
              </a:spcBef>
              <a:spcAft>
                <a:spcPts val="0"/>
              </a:spcAft>
              <a:buClr>
                <a:srgbClr val="0DB7C4"/>
              </a:buClr>
              <a:buSzPts val="1400"/>
              <a:buFont typeface="Arial"/>
              <a:buNone/>
              <a:defRPr sz="2400" b="0" i="0" u="none" strike="noStrike" cap="none">
                <a:solidFill>
                  <a:srgbClr val="0DB7C4"/>
                </a:solidFill>
                <a:latin typeface="Dosis"/>
                <a:ea typeface="Dosis"/>
                <a:cs typeface="Dosis"/>
                <a:sym typeface="Dosis"/>
              </a:defRPr>
            </a:lvl8pPr>
            <a:lvl9pPr marL="0" marR="0" lvl="8" indent="0" algn="l">
              <a:lnSpc>
                <a:spcPct val="100000"/>
              </a:lnSpc>
              <a:spcBef>
                <a:spcPts val="0"/>
              </a:spcBef>
              <a:spcAft>
                <a:spcPts val="0"/>
              </a:spcAft>
              <a:buClr>
                <a:srgbClr val="0DB7C4"/>
              </a:buClr>
              <a:buSzPts val="1400"/>
              <a:buFont typeface="Arial"/>
              <a:buNone/>
              <a:defRPr sz="2400" b="0" i="0" u="none" strike="noStrike" cap="none">
                <a:solidFill>
                  <a:srgbClr val="0DB7C4"/>
                </a:solidFill>
                <a:latin typeface="Dosis"/>
                <a:ea typeface="Dosis"/>
                <a:cs typeface="Dosis"/>
                <a:sym typeface="Dosi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29"/>
          <p:cNvSpPr/>
          <p:nvPr/>
        </p:nvSpPr>
        <p:spPr>
          <a:xfrm flipH="1">
            <a:off x="-74" y="0"/>
            <a:ext cx="669599" cy="5143499"/>
          </a:xfrm>
          <a:prstGeom prst="rect">
            <a:avLst/>
          </a:prstGeom>
          <a:solidFill>
            <a:srgbClr val="000000">
              <a:alpha val="19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9"/>
          <p:cNvSpPr/>
          <p:nvPr/>
        </p:nvSpPr>
        <p:spPr>
          <a:xfrm flipH="1">
            <a:off x="-74" y="0"/>
            <a:ext cx="669599" cy="1139999"/>
          </a:xfrm>
          <a:prstGeom prst="rect">
            <a:avLst/>
          </a:prstGeom>
          <a:solidFill>
            <a:srgbClr val="0DB7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9"/>
          <p:cNvSpPr txBox="1">
            <a:spLocks noGrp="1"/>
          </p:cNvSpPr>
          <p:nvPr>
            <p:ph type="title"/>
          </p:nvPr>
        </p:nvSpPr>
        <p:spPr>
          <a:xfrm>
            <a:off x="844425" y="5597"/>
            <a:ext cx="3552600" cy="113999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36" name="Google Shape;36;p29"/>
          <p:cNvSpPr txBox="1">
            <a:spLocks noGrp="1"/>
          </p:cNvSpPr>
          <p:nvPr>
            <p:ph type="body" idx="1"/>
          </p:nvPr>
        </p:nvSpPr>
        <p:spPr>
          <a:xfrm>
            <a:off x="844425" y="1548525"/>
            <a:ext cx="1918799" cy="32250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7" name="Google Shape;37;p29"/>
          <p:cNvSpPr txBox="1">
            <a:spLocks noGrp="1"/>
          </p:cNvSpPr>
          <p:nvPr>
            <p:ph type="body" idx="2"/>
          </p:nvPr>
        </p:nvSpPr>
        <p:spPr>
          <a:xfrm>
            <a:off x="2861613" y="1548525"/>
            <a:ext cx="1918799" cy="32250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8" name="Google Shape;38;p29"/>
          <p:cNvSpPr txBox="1">
            <a:spLocks noGrp="1"/>
          </p:cNvSpPr>
          <p:nvPr>
            <p:ph type="body" idx="3"/>
          </p:nvPr>
        </p:nvSpPr>
        <p:spPr>
          <a:xfrm>
            <a:off x="4878801" y="1548525"/>
            <a:ext cx="1918799" cy="32250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9" name="Google Shape;39;p29"/>
          <p:cNvSpPr txBox="1">
            <a:spLocks noGrp="1"/>
          </p:cNvSpPr>
          <p:nvPr>
            <p:ph type="sldNum" idx="12"/>
          </p:nvPr>
        </p:nvSpPr>
        <p:spPr>
          <a:xfrm>
            <a:off x="-75" y="0"/>
            <a:ext cx="669599" cy="1139999"/>
          </a:xfrm>
          <a:prstGeom prst="rect">
            <a:avLst/>
          </a:prstGeom>
          <a:noFill/>
          <a:ln>
            <a:noFill/>
          </a:ln>
        </p:spPr>
        <p:txBody>
          <a:bodyPr spcFirstLastPara="1" wrap="square" lIns="91425" tIns="91425" rIns="91425" bIns="91425" anchor="b" anchorCtr="0">
            <a:noAutofit/>
          </a:bodyPr>
          <a:lstStyle>
            <a:lvl1pPr marL="0" marR="0" lvl="0" indent="0" algn="l">
              <a:lnSpc>
                <a:spcPct val="100000"/>
              </a:lnSpc>
              <a:spcBef>
                <a:spcPts val="0"/>
              </a:spcBef>
              <a:spcAft>
                <a:spcPts val="0"/>
              </a:spcAft>
              <a:buClr>
                <a:srgbClr val="000000"/>
              </a:buClr>
              <a:buSzPts val="1400"/>
              <a:buFont typeface="Arial"/>
              <a:buNone/>
              <a:defRPr sz="2400" b="0" i="0" u="none" strike="noStrike" cap="none">
                <a:solidFill>
                  <a:srgbClr val="FFFFFF"/>
                </a:solidFill>
                <a:latin typeface="Dosis"/>
                <a:ea typeface="Dosis"/>
                <a:cs typeface="Dosis"/>
                <a:sym typeface="Dosis"/>
              </a:defRPr>
            </a:lvl1pPr>
            <a:lvl2pPr marL="0" marR="0" lvl="1" indent="0" algn="l">
              <a:lnSpc>
                <a:spcPct val="100000"/>
              </a:lnSpc>
              <a:spcBef>
                <a:spcPts val="0"/>
              </a:spcBef>
              <a:spcAft>
                <a:spcPts val="0"/>
              </a:spcAft>
              <a:buClr>
                <a:srgbClr val="000000"/>
              </a:buClr>
              <a:buSzPts val="1400"/>
              <a:buFont typeface="Arial"/>
              <a:buNone/>
              <a:defRPr sz="2400" b="0" i="0" u="none" strike="noStrike" cap="none">
                <a:solidFill>
                  <a:srgbClr val="FFFFFF"/>
                </a:solidFill>
                <a:latin typeface="Dosis"/>
                <a:ea typeface="Dosis"/>
                <a:cs typeface="Dosis"/>
                <a:sym typeface="Dosis"/>
              </a:defRPr>
            </a:lvl2pPr>
            <a:lvl3pPr marL="0" marR="0" lvl="2" indent="0" algn="l">
              <a:lnSpc>
                <a:spcPct val="100000"/>
              </a:lnSpc>
              <a:spcBef>
                <a:spcPts val="0"/>
              </a:spcBef>
              <a:spcAft>
                <a:spcPts val="0"/>
              </a:spcAft>
              <a:buClr>
                <a:srgbClr val="000000"/>
              </a:buClr>
              <a:buSzPts val="1400"/>
              <a:buFont typeface="Arial"/>
              <a:buNone/>
              <a:defRPr sz="2400" b="0" i="0" u="none" strike="noStrike" cap="none">
                <a:solidFill>
                  <a:srgbClr val="FFFFFF"/>
                </a:solidFill>
                <a:latin typeface="Dosis"/>
                <a:ea typeface="Dosis"/>
                <a:cs typeface="Dosis"/>
                <a:sym typeface="Dosis"/>
              </a:defRPr>
            </a:lvl3pPr>
            <a:lvl4pPr marL="0" marR="0" lvl="3" indent="0" algn="l">
              <a:lnSpc>
                <a:spcPct val="100000"/>
              </a:lnSpc>
              <a:spcBef>
                <a:spcPts val="0"/>
              </a:spcBef>
              <a:spcAft>
                <a:spcPts val="0"/>
              </a:spcAft>
              <a:buClr>
                <a:srgbClr val="000000"/>
              </a:buClr>
              <a:buSzPts val="1400"/>
              <a:buFont typeface="Arial"/>
              <a:buNone/>
              <a:defRPr sz="2400" b="0" i="0" u="none" strike="noStrike" cap="none">
                <a:solidFill>
                  <a:srgbClr val="FFFFFF"/>
                </a:solidFill>
                <a:latin typeface="Dosis"/>
                <a:ea typeface="Dosis"/>
                <a:cs typeface="Dosis"/>
                <a:sym typeface="Dosis"/>
              </a:defRPr>
            </a:lvl4pPr>
            <a:lvl5pPr marL="0" marR="0" lvl="4" indent="0" algn="l">
              <a:lnSpc>
                <a:spcPct val="100000"/>
              </a:lnSpc>
              <a:spcBef>
                <a:spcPts val="0"/>
              </a:spcBef>
              <a:spcAft>
                <a:spcPts val="0"/>
              </a:spcAft>
              <a:buClr>
                <a:srgbClr val="000000"/>
              </a:buClr>
              <a:buSzPts val="1400"/>
              <a:buFont typeface="Arial"/>
              <a:buNone/>
              <a:defRPr sz="2400" b="0" i="0" u="none" strike="noStrike" cap="none">
                <a:solidFill>
                  <a:srgbClr val="FFFFFF"/>
                </a:solidFill>
                <a:latin typeface="Dosis"/>
                <a:ea typeface="Dosis"/>
                <a:cs typeface="Dosis"/>
                <a:sym typeface="Dosis"/>
              </a:defRPr>
            </a:lvl5pPr>
            <a:lvl6pPr marL="0" marR="0" lvl="5" indent="0" algn="l">
              <a:lnSpc>
                <a:spcPct val="100000"/>
              </a:lnSpc>
              <a:spcBef>
                <a:spcPts val="0"/>
              </a:spcBef>
              <a:spcAft>
                <a:spcPts val="0"/>
              </a:spcAft>
              <a:buClr>
                <a:srgbClr val="000000"/>
              </a:buClr>
              <a:buSzPts val="1400"/>
              <a:buFont typeface="Arial"/>
              <a:buNone/>
              <a:defRPr sz="2400" b="0" i="0" u="none" strike="noStrike" cap="none">
                <a:solidFill>
                  <a:srgbClr val="FFFFFF"/>
                </a:solidFill>
                <a:latin typeface="Dosis"/>
                <a:ea typeface="Dosis"/>
                <a:cs typeface="Dosis"/>
                <a:sym typeface="Dosis"/>
              </a:defRPr>
            </a:lvl6pPr>
            <a:lvl7pPr marL="0" marR="0" lvl="6" indent="0" algn="l">
              <a:lnSpc>
                <a:spcPct val="100000"/>
              </a:lnSpc>
              <a:spcBef>
                <a:spcPts val="0"/>
              </a:spcBef>
              <a:spcAft>
                <a:spcPts val="0"/>
              </a:spcAft>
              <a:buClr>
                <a:srgbClr val="000000"/>
              </a:buClr>
              <a:buSzPts val="1400"/>
              <a:buFont typeface="Arial"/>
              <a:buNone/>
              <a:defRPr sz="2400" b="0" i="0" u="none" strike="noStrike" cap="none">
                <a:solidFill>
                  <a:srgbClr val="FFFFFF"/>
                </a:solidFill>
                <a:latin typeface="Dosis"/>
                <a:ea typeface="Dosis"/>
                <a:cs typeface="Dosis"/>
                <a:sym typeface="Dosis"/>
              </a:defRPr>
            </a:lvl7pPr>
            <a:lvl8pPr marL="0" marR="0" lvl="7" indent="0" algn="l">
              <a:lnSpc>
                <a:spcPct val="100000"/>
              </a:lnSpc>
              <a:spcBef>
                <a:spcPts val="0"/>
              </a:spcBef>
              <a:spcAft>
                <a:spcPts val="0"/>
              </a:spcAft>
              <a:buClr>
                <a:srgbClr val="000000"/>
              </a:buClr>
              <a:buSzPts val="1400"/>
              <a:buFont typeface="Arial"/>
              <a:buNone/>
              <a:defRPr sz="2400" b="0" i="0" u="none" strike="noStrike" cap="none">
                <a:solidFill>
                  <a:srgbClr val="FFFFFF"/>
                </a:solidFill>
                <a:latin typeface="Dosis"/>
                <a:ea typeface="Dosis"/>
                <a:cs typeface="Dosis"/>
                <a:sym typeface="Dosis"/>
              </a:defRPr>
            </a:lvl8pPr>
            <a:lvl9pPr marL="0" marR="0" lvl="8" indent="0" algn="l">
              <a:lnSpc>
                <a:spcPct val="100000"/>
              </a:lnSpc>
              <a:spcBef>
                <a:spcPts val="0"/>
              </a:spcBef>
              <a:spcAft>
                <a:spcPts val="0"/>
              </a:spcAft>
              <a:buClr>
                <a:srgbClr val="000000"/>
              </a:buClr>
              <a:buSzPts val="1400"/>
              <a:buFont typeface="Arial"/>
              <a:buNone/>
              <a:defRPr sz="2400" b="0" i="0" u="none" strike="noStrike" cap="none">
                <a:solidFill>
                  <a:srgbClr val="FFFFFF"/>
                </a:solidFill>
                <a:latin typeface="Dosis"/>
                <a:ea typeface="Dosis"/>
                <a:cs typeface="Dosis"/>
                <a:sym typeface="Dosi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844425" y="5597"/>
            <a:ext cx="3552600" cy="1139999"/>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1pPr>
            <a:lvl2pPr marR="0" lvl="1"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2pPr>
            <a:lvl3pPr marR="0" lvl="2"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3pPr>
            <a:lvl4pPr marR="0" lvl="3"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4pPr>
            <a:lvl5pPr marR="0" lvl="4"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5pPr>
            <a:lvl6pPr marR="0" lvl="5"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6pPr>
            <a:lvl7pPr marR="0" lvl="6"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7pPr>
            <a:lvl8pPr marR="0" lvl="7"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8pPr>
            <a:lvl9pPr marR="0" lvl="8"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9pPr>
          </a:lstStyle>
          <a:p>
            <a:endParaRPr/>
          </a:p>
        </p:txBody>
      </p:sp>
      <p:sp>
        <p:nvSpPr>
          <p:cNvPr id="7" name="Google Shape;7;p24"/>
          <p:cNvSpPr txBox="1">
            <a:spLocks noGrp="1"/>
          </p:cNvSpPr>
          <p:nvPr>
            <p:ph type="body" idx="1"/>
          </p:nvPr>
        </p:nvSpPr>
        <p:spPr>
          <a:xfrm>
            <a:off x="844425" y="1538075"/>
            <a:ext cx="5169000" cy="3387899"/>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rgbClr val="0DB7C4"/>
              </a:buClr>
              <a:buSzPts val="3000"/>
              <a:buFont typeface="Source Sans Pro"/>
              <a:buChar char="▹"/>
              <a:defRPr sz="3000" b="0" i="0" u="none" strike="noStrike" cap="none">
                <a:solidFill>
                  <a:srgbClr val="415665"/>
                </a:solidFill>
                <a:latin typeface="Source Sans Pro"/>
                <a:ea typeface="Source Sans Pro"/>
                <a:cs typeface="Source Sans Pro"/>
                <a:sym typeface="Source Sans Pro"/>
              </a:defRPr>
            </a:lvl1pPr>
            <a:lvl2pPr marL="914400" marR="0" lvl="1" indent="-381000" algn="l" rtl="0">
              <a:lnSpc>
                <a:spcPct val="100000"/>
              </a:lnSpc>
              <a:spcBef>
                <a:spcPts val="480"/>
              </a:spcBef>
              <a:spcAft>
                <a:spcPts val="0"/>
              </a:spcAft>
              <a:buClr>
                <a:srgbClr val="0DB7C4"/>
              </a:buClr>
              <a:buSzPts val="2400"/>
              <a:buFont typeface="Source Sans Pro"/>
              <a:buChar char="▸"/>
              <a:defRPr sz="2400" b="0" i="0" u="none" strike="noStrike" cap="none">
                <a:solidFill>
                  <a:srgbClr val="415665"/>
                </a:solidFill>
                <a:latin typeface="Source Sans Pro"/>
                <a:ea typeface="Source Sans Pro"/>
                <a:cs typeface="Source Sans Pro"/>
                <a:sym typeface="Source Sans Pro"/>
              </a:defRPr>
            </a:lvl2pPr>
            <a:lvl3pPr marL="1371600" marR="0" lvl="2" indent="-381000" algn="l" rtl="0">
              <a:lnSpc>
                <a:spcPct val="100000"/>
              </a:lnSpc>
              <a:spcBef>
                <a:spcPts val="480"/>
              </a:spcBef>
              <a:spcAft>
                <a:spcPts val="0"/>
              </a:spcAft>
              <a:buClr>
                <a:srgbClr val="0DB7C4"/>
              </a:buClr>
              <a:buSzPts val="2400"/>
              <a:buFont typeface="Source Sans Pro"/>
              <a:buChar char="⬩"/>
              <a:defRPr sz="2400" b="0" i="0" u="none" strike="noStrike" cap="none">
                <a:solidFill>
                  <a:srgbClr val="415665"/>
                </a:solidFill>
                <a:latin typeface="Source Sans Pro"/>
                <a:ea typeface="Source Sans Pro"/>
                <a:cs typeface="Source Sans Pro"/>
                <a:sym typeface="Source Sans Pro"/>
              </a:defRPr>
            </a:lvl3pPr>
            <a:lvl4pPr marL="1828800" marR="0" lvl="3" indent="-342900" algn="l" rtl="0">
              <a:lnSpc>
                <a:spcPct val="100000"/>
              </a:lnSpc>
              <a:spcBef>
                <a:spcPts val="36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4pPr>
            <a:lvl5pPr marL="2286000" marR="0" lvl="4" indent="-342900" algn="l" rtl="0">
              <a:lnSpc>
                <a:spcPct val="100000"/>
              </a:lnSpc>
              <a:spcBef>
                <a:spcPts val="36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5pPr>
            <a:lvl6pPr marL="2743200" marR="0" lvl="5" indent="-342900" algn="l" rtl="0">
              <a:lnSpc>
                <a:spcPct val="100000"/>
              </a:lnSpc>
              <a:spcBef>
                <a:spcPts val="36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6pPr>
            <a:lvl7pPr marL="3200400" marR="0" lvl="6" indent="-342900" algn="l" rtl="0">
              <a:lnSpc>
                <a:spcPct val="100000"/>
              </a:lnSpc>
              <a:spcBef>
                <a:spcPts val="36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7pPr>
            <a:lvl8pPr marL="3657600" marR="0" lvl="7" indent="-342900" algn="l" rtl="0">
              <a:lnSpc>
                <a:spcPct val="100000"/>
              </a:lnSpc>
              <a:spcBef>
                <a:spcPts val="36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8pPr>
            <a:lvl9pPr marL="4114800" marR="0" lvl="8" indent="-342900" algn="l" rtl="0">
              <a:lnSpc>
                <a:spcPct val="100000"/>
              </a:lnSpc>
              <a:spcBef>
                <a:spcPts val="36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9pPr>
          </a:lstStyle>
          <a:p>
            <a:endParaRPr/>
          </a:p>
        </p:txBody>
      </p:sp>
      <p:sp>
        <p:nvSpPr>
          <p:cNvPr id="8" name="Google Shape;8;p24"/>
          <p:cNvSpPr txBox="1">
            <a:spLocks noGrp="1"/>
          </p:cNvSpPr>
          <p:nvPr>
            <p:ph type="sldNum" idx="12"/>
          </p:nvPr>
        </p:nvSpPr>
        <p:spPr>
          <a:xfrm>
            <a:off x="-75" y="0"/>
            <a:ext cx="669599" cy="1139999"/>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1pPr>
            <a:lvl2pPr marL="0" marR="0" lvl="1"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2pPr>
            <a:lvl3pPr marL="0" marR="0" lvl="2"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3pPr>
            <a:lvl4pPr marL="0" marR="0" lvl="3"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4pPr>
            <a:lvl5pPr marL="0" marR="0" lvl="4"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5pPr>
            <a:lvl6pPr marL="0" marR="0" lvl="5"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6pPr>
            <a:lvl7pPr marL="0" marR="0" lvl="6"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7pPr>
            <a:lvl8pPr marL="0" marR="0" lvl="7"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8pPr>
            <a:lvl9pPr marL="0" marR="0" lvl="8" indent="0" algn="ctr"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omputational_chemistry"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MA9pnR6VvB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a:spLocks noGrp="1"/>
          </p:cNvSpPr>
          <p:nvPr>
            <p:ph type="ctrTitle"/>
          </p:nvPr>
        </p:nvSpPr>
        <p:spPr>
          <a:xfrm>
            <a:off x="0" y="502920"/>
            <a:ext cx="4659250" cy="313181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FFFFFF"/>
              </a:buClr>
              <a:buSzPts val="6000"/>
              <a:buNone/>
            </a:pPr>
            <a:r>
              <a:rPr lang="en-US" sz="1600" b="0" i="0" u="none" strike="noStrike" cap="none" dirty="0">
                <a:solidFill>
                  <a:schemeClr val="lt1"/>
                </a:solidFill>
                <a:latin typeface="Dosis"/>
                <a:ea typeface="Dosis"/>
                <a:cs typeface="Dosis"/>
                <a:sym typeface="Dosis"/>
              </a:rPr>
              <a:t>Lecture 2.1</a:t>
            </a:r>
            <a:br>
              <a:rPr lang="en-US" sz="1600" dirty="0">
                <a:solidFill>
                  <a:schemeClr val="lt1"/>
                </a:solidFill>
                <a:latin typeface="Average Sans"/>
                <a:ea typeface="Average Sans"/>
                <a:cs typeface="Average Sans"/>
                <a:sym typeface="Average Sans"/>
              </a:rPr>
            </a:br>
            <a:r>
              <a:rPr lang="en-US" sz="1600" dirty="0">
                <a:solidFill>
                  <a:schemeClr val="lt1"/>
                </a:solidFill>
                <a:latin typeface="Average Sans"/>
                <a:ea typeface="Average Sans"/>
                <a:cs typeface="Average Sans"/>
                <a:sym typeface="Average Sans"/>
              </a:rPr>
              <a:t>Role of chemistry in computer science &amp; engineering</a:t>
            </a:r>
            <a:br>
              <a:rPr lang="en-US" sz="1600" dirty="0">
                <a:solidFill>
                  <a:schemeClr val="lt1"/>
                </a:solidFill>
                <a:latin typeface="Average Sans"/>
                <a:ea typeface="Average Sans"/>
                <a:cs typeface="Average Sans"/>
                <a:sym typeface="Average Sans"/>
              </a:rPr>
            </a:br>
            <a:br>
              <a:rPr lang="en-US" sz="1600" dirty="0">
                <a:solidFill>
                  <a:schemeClr val="lt1"/>
                </a:solidFill>
                <a:latin typeface="Average Sans"/>
                <a:ea typeface="Average Sans"/>
                <a:cs typeface="Average Sans"/>
                <a:sym typeface="Average Sans"/>
              </a:rPr>
            </a:br>
            <a:r>
              <a:rPr lang="en-US" sz="1400" dirty="0"/>
              <a:t>Modified by-</a:t>
            </a:r>
            <a:br>
              <a:rPr lang="en-US" sz="1400" dirty="0"/>
            </a:br>
            <a:r>
              <a:rPr lang="en-US" sz="1400" dirty="0"/>
              <a:t>Tanim Ahmed</a:t>
            </a:r>
            <a:br>
              <a:rPr lang="en-US" sz="1400" dirty="0"/>
            </a:br>
            <a:r>
              <a:rPr lang="en-US" sz="1400" dirty="0"/>
              <a:t>Lecturer(CSE),DIU</a:t>
            </a:r>
            <a:br>
              <a:rPr lang="en-US" sz="1400" dirty="0"/>
            </a:br>
            <a:r>
              <a:rPr lang="en-US" sz="1400" dirty="0"/>
              <a:t>Email: tanimahmed.cse@diu.edu.bd</a:t>
            </a:r>
            <a:br>
              <a:rPr lang="en-US" sz="1400" dirty="0"/>
            </a:br>
            <a:br>
              <a:rPr lang="en-US" sz="1400" dirty="0"/>
            </a:br>
            <a:br>
              <a:rPr lang="en-US" sz="800" dirty="0"/>
            </a:br>
            <a:endParaRPr sz="1600" dirty="0"/>
          </a:p>
        </p:txBody>
      </p:sp>
      <p:pic>
        <p:nvPicPr>
          <p:cNvPr id="45" name="Google Shape;45;p1"/>
          <p:cNvPicPr preferRelativeResize="0"/>
          <p:nvPr/>
        </p:nvPicPr>
        <p:blipFill rotWithShape="1">
          <a:blip r:embed="rId3">
            <a:alphaModFix/>
          </a:blip>
          <a:srcRect/>
          <a:stretch/>
        </p:blipFill>
        <p:spPr>
          <a:xfrm>
            <a:off x="4659250" y="0"/>
            <a:ext cx="4484750" cy="4122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23" descr="https://getfullyfunded.com/wp-content/uploads/2017/08/AdobeStock_159229138.jpeg"/>
          <p:cNvPicPr preferRelativeResize="0"/>
          <p:nvPr/>
        </p:nvPicPr>
        <p:blipFill rotWithShape="1">
          <a:blip r:embed="rId3">
            <a:alphaModFix/>
          </a:blip>
          <a:srcRect/>
          <a:stretch/>
        </p:blipFill>
        <p:spPr>
          <a:xfrm>
            <a:off x="2075379" y="709979"/>
            <a:ext cx="5476126" cy="36507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2"/>
          <p:cNvSpPr txBox="1">
            <a:spLocks noGrp="1"/>
          </p:cNvSpPr>
          <p:nvPr>
            <p:ph type="title"/>
          </p:nvPr>
        </p:nvSpPr>
        <p:spPr>
          <a:xfrm>
            <a:off x="844425" y="5597"/>
            <a:ext cx="3552600" cy="1140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a:t>CONTENTS</a:t>
            </a:r>
            <a:endParaRPr/>
          </a:p>
        </p:txBody>
      </p:sp>
      <p:sp>
        <p:nvSpPr>
          <p:cNvPr id="51" name="Google Shape;51;p2"/>
          <p:cNvSpPr txBox="1"/>
          <p:nvPr/>
        </p:nvSpPr>
        <p:spPr>
          <a:xfrm>
            <a:off x="2925575" y="1145598"/>
            <a:ext cx="4422300" cy="1736100"/>
          </a:xfrm>
          <a:prstGeom prst="rect">
            <a:avLst/>
          </a:prstGeom>
          <a:noFill/>
          <a:ln>
            <a:noFill/>
          </a:ln>
        </p:spPr>
        <p:txBody>
          <a:bodyPr spcFirstLastPara="1" wrap="square" lIns="91425" tIns="45700" rIns="91425" bIns="45700" anchor="t" anchorCtr="0">
            <a:spAutoFit/>
          </a:bodyPr>
          <a:lstStyle/>
          <a:p>
            <a:pPr marL="457200" marR="0" lvl="0" indent="-381000" algn="l" rtl="0">
              <a:lnSpc>
                <a:spcPct val="115000"/>
              </a:lnSpc>
              <a:spcBef>
                <a:spcPts val="0"/>
              </a:spcBef>
              <a:spcAft>
                <a:spcPts val="0"/>
              </a:spcAft>
              <a:buClr>
                <a:schemeClr val="dk1"/>
              </a:buClr>
              <a:buSzPts val="2400"/>
              <a:buFont typeface="Average Sans"/>
              <a:buChar char="●"/>
            </a:pPr>
            <a:r>
              <a:rPr lang="en-US" sz="2400" b="0" i="0" u="none" strike="noStrike" cap="none">
                <a:solidFill>
                  <a:schemeClr val="dk1"/>
                </a:solidFill>
                <a:latin typeface="Average Sans"/>
                <a:ea typeface="Average Sans"/>
                <a:cs typeface="Average Sans"/>
                <a:sym typeface="Average Sans"/>
              </a:rPr>
              <a:t>Uses and effects of chemistry </a:t>
            </a:r>
            <a:endParaRPr sz="2400" b="0" i="0" u="none" strike="noStrike" cap="none">
              <a:solidFill>
                <a:schemeClr val="dk1"/>
              </a:solidFill>
              <a:latin typeface="Average Sans"/>
              <a:ea typeface="Average Sans"/>
              <a:cs typeface="Average Sans"/>
              <a:sym typeface="Average Sans"/>
            </a:endParaRPr>
          </a:p>
          <a:p>
            <a:pPr marL="457200" marR="0" lvl="0" indent="-381000" algn="l" rtl="0">
              <a:lnSpc>
                <a:spcPct val="115000"/>
              </a:lnSpc>
              <a:spcBef>
                <a:spcPts val="0"/>
              </a:spcBef>
              <a:spcAft>
                <a:spcPts val="0"/>
              </a:spcAft>
              <a:buClr>
                <a:schemeClr val="dk1"/>
              </a:buClr>
              <a:buSzPts val="2400"/>
              <a:buFont typeface="Average Sans"/>
              <a:buChar char="●"/>
            </a:pPr>
            <a:r>
              <a:rPr lang="en-US" sz="2400" b="0" i="0" u="none" strike="noStrike" cap="none">
                <a:solidFill>
                  <a:schemeClr val="dk1"/>
                </a:solidFill>
                <a:latin typeface="Average Sans"/>
                <a:ea typeface="Average Sans"/>
                <a:cs typeface="Average Sans"/>
                <a:sym typeface="Average Sans"/>
              </a:rPr>
              <a:t>Benefits of Chemistry</a:t>
            </a:r>
            <a:endParaRPr sz="2400" b="0" i="0" u="none" strike="noStrike" cap="none">
              <a:solidFill>
                <a:schemeClr val="dk1"/>
              </a:solidFill>
              <a:latin typeface="Average Sans"/>
              <a:ea typeface="Average Sans"/>
              <a:cs typeface="Average Sans"/>
              <a:sym typeface="Average Sans"/>
            </a:endParaRPr>
          </a:p>
          <a:p>
            <a:pPr marL="457200" marR="0" lvl="0" indent="-381000" algn="l" rtl="0">
              <a:lnSpc>
                <a:spcPct val="115000"/>
              </a:lnSpc>
              <a:spcBef>
                <a:spcPts val="0"/>
              </a:spcBef>
              <a:spcAft>
                <a:spcPts val="0"/>
              </a:spcAft>
              <a:buClr>
                <a:schemeClr val="dk1"/>
              </a:buClr>
              <a:buSzPts val="2400"/>
              <a:buFont typeface="Average Sans"/>
              <a:buChar char="●"/>
            </a:pPr>
            <a:r>
              <a:rPr lang="en-US" sz="2400" b="0" i="0" u="none" strike="noStrike" cap="none">
                <a:solidFill>
                  <a:schemeClr val="dk1"/>
                </a:solidFill>
                <a:latin typeface="Average Sans"/>
                <a:ea typeface="Average Sans"/>
                <a:cs typeface="Average Sans"/>
                <a:sym typeface="Average Sans"/>
              </a:rPr>
              <a:t>Applications of Chemistry</a:t>
            </a:r>
            <a:endParaRPr sz="2400" b="1" i="0" u="none" strike="noStrike" cap="none">
              <a:solidFill>
                <a:schemeClr val="dk1"/>
              </a:solidFill>
              <a:latin typeface="Average Sans"/>
              <a:ea typeface="Average Sans"/>
              <a:cs typeface="Average Sans"/>
              <a:sym typeface="Average Sans"/>
            </a:endParaRPr>
          </a:p>
          <a:p>
            <a:pPr marL="0" marR="0" lvl="2" indent="0" algn="l" rtl="0">
              <a:lnSpc>
                <a:spcPct val="100000"/>
              </a:lnSpc>
              <a:spcBef>
                <a:spcPts val="0"/>
              </a:spcBef>
              <a:spcAft>
                <a:spcPts val="0"/>
              </a:spcAft>
              <a:buClr>
                <a:schemeClr val="dk2"/>
              </a:buClr>
              <a:buSzPts val="1400"/>
              <a:buFont typeface="Dosis"/>
              <a:buNone/>
            </a:pPr>
            <a:endParaRPr sz="2400" b="0" i="0" u="none" strike="noStrike" cap="none">
              <a:solidFill>
                <a:schemeClr val="dk2"/>
              </a:solidFill>
              <a:latin typeface="Dosis"/>
              <a:ea typeface="Dosis"/>
              <a:cs typeface="Dosis"/>
              <a:sym typeface="Dosis"/>
            </a:endParaRPr>
          </a:p>
        </p:txBody>
      </p:sp>
      <p:pic>
        <p:nvPicPr>
          <p:cNvPr id="52" name="Google Shape;52;p2"/>
          <p:cNvPicPr preferRelativeResize="0"/>
          <p:nvPr/>
        </p:nvPicPr>
        <p:blipFill rotWithShape="1">
          <a:blip r:embed="rId3">
            <a:alphaModFix/>
          </a:blip>
          <a:srcRect/>
          <a:stretch/>
        </p:blipFill>
        <p:spPr>
          <a:xfrm>
            <a:off x="152400" y="1282600"/>
            <a:ext cx="2495550" cy="2172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893376" y="480225"/>
            <a:ext cx="5742000" cy="369300"/>
          </a:xfrm>
          <a:prstGeom prst="rect">
            <a:avLst/>
          </a:prstGeom>
          <a:noFill/>
          <a:ln>
            <a:noFill/>
          </a:ln>
        </p:spPr>
        <p:txBody>
          <a:bodyPr spcFirstLastPara="1" wrap="square" lIns="0" tIns="0" rIns="0" bIns="0" anchor="b" anchorCtr="0">
            <a:spAutoFit/>
          </a:bodyPr>
          <a:lstStyle/>
          <a:p>
            <a:pPr marL="0" lvl="0" indent="0" algn="l" rtl="0">
              <a:lnSpc>
                <a:spcPct val="115000"/>
              </a:lnSpc>
              <a:spcBef>
                <a:spcPts val="0"/>
              </a:spcBef>
              <a:spcAft>
                <a:spcPts val="0"/>
              </a:spcAft>
              <a:buClr>
                <a:schemeClr val="dk1"/>
              </a:buClr>
              <a:buSzPts val="1100"/>
              <a:buFont typeface="Arial"/>
              <a:buNone/>
            </a:pPr>
            <a:r>
              <a:rPr lang="en-US">
                <a:solidFill>
                  <a:srgbClr val="0DB7C4"/>
                </a:solidFill>
                <a:latin typeface="Average Sans"/>
                <a:ea typeface="Average Sans"/>
                <a:cs typeface="Average Sans"/>
                <a:sym typeface="Average Sans"/>
              </a:rPr>
              <a:t>Uses and effects of chemistry</a:t>
            </a:r>
            <a:endParaRPr sz="2316">
              <a:solidFill>
                <a:srgbClr val="0DB7C4"/>
              </a:solidFill>
            </a:endParaRPr>
          </a:p>
        </p:txBody>
      </p:sp>
      <p:sp>
        <p:nvSpPr>
          <p:cNvPr id="58" name="Google Shape;58;p5"/>
          <p:cNvSpPr txBox="1"/>
          <p:nvPr/>
        </p:nvSpPr>
        <p:spPr>
          <a:xfrm>
            <a:off x="1889270" y="945227"/>
            <a:ext cx="4325400" cy="215400"/>
          </a:xfrm>
          <a:prstGeom prst="rect">
            <a:avLst/>
          </a:prstGeom>
          <a:noFill/>
          <a:ln>
            <a:noFill/>
          </a:ln>
        </p:spPr>
        <p:txBody>
          <a:bodyPr spcFirstLastPara="1" wrap="square" lIns="0" tIns="0" rIns="0" bIns="0" anchor="t" anchorCtr="0">
            <a:spAutoFit/>
          </a:bodyPr>
          <a:lstStyle/>
          <a:p>
            <a:pPr marL="457200" marR="0" lvl="0" indent="0" algn="l" rtl="0">
              <a:lnSpc>
                <a:spcPct val="100000"/>
              </a:lnSpc>
              <a:spcBef>
                <a:spcPts val="311"/>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
          <p:cNvSpPr txBox="1"/>
          <p:nvPr/>
        </p:nvSpPr>
        <p:spPr>
          <a:xfrm>
            <a:off x="305879" y="1476651"/>
            <a:ext cx="7913345" cy="344706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Computational chemistry </a:t>
            </a:r>
            <a:r>
              <a:rPr lang="en-US" sz="1800" b="0" i="0" u="none" strike="noStrike" cap="none" dirty="0">
                <a:solidFill>
                  <a:srgbClr val="000000"/>
                </a:solidFill>
                <a:latin typeface="Arial"/>
                <a:ea typeface="Arial"/>
                <a:cs typeface="Arial"/>
                <a:sym typeface="Arial"/>
              </a:rPr>
              <a:t>uses result of theoretical chemistry incorporated into efficient computer programmed to calculate structure and properties </a:t>
            </a:r>
            <a:r>
              <a:rPr lang="en-US" sz="1800" dirty="0"/>
              <a:t>of </a:t>
            </a:r>
            <a:r>
              <a:rPr lang="en-US" sz="1800" b="0" i="0" u="none" strike="noStrike" cap="none" dirty="0">
                <a:solidFill>
                  <a:srgbClr val="000000"/>
                </a:solidFill>
                <a:latin typeface="Arial"/>
                <a:ea typeface="Arial"/>
                <a:cs typeface="Arial"/>
                <a:sym typeface="Arial"/>
              </a:rPr>
              <a:t>molecule.</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 </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It calculate the properties of molecule such as structure, relative energy, charge distribution, dipole moment, vibrational frequency, reactivity and other spectroscopic quantity. </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Computational chemistry range from highly accurate (Ab initio method to less accurate (</a:t>
            </a:r>
            <a:r>
              <a:rPr lang="en-US" sz="1550" dirty="0">
                <a:solidFill>
                  <a:schemeClr val="dk1"/>
                </a:solidFill>
                <a:highlight>
                  <a:srgbClr val="FFFFFF"/>
                </a:highlight>
              </a:rPr>
              <a:t>Semi-empirical method</a:t>
            </a:r>
            <a:r>
              <a:rPr lang="en-US" sz="1800" b="0" i="0" u="none" strike="noStrike" cap="none" dirty="0">
                <a:solidFill>
                  <a:srgbClr val="000000"/>
                </a:solidFill>
                <a:latin typeface="Arial"/>
                <a:ea typeface="Arial"/>
                <a:cs typeface="Arial"/>
                <a:sym typeface="Arial"/>
              </a:rPr>
              <a:t>) to very approximate (molecular mechanics).</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(ab initio and semi</a:t>
            </a:r>
            <a:r>
              <a:rPr lang="en-US" dirty="0"/>
              <a:t>-e</a:t>
            </a:r>
            <a:r>
              <a:rPr lang="en-US" sz="1400" b="0" i="0" u="none" strike="noStrike" cap="none" dirty="0">
                <a:solidFill>
                  <a:srgbClr val="000000"/>
                </a:solidFill>
                <a:latin typeface="Arial"/>
                <a:ea typeface="Arial"/>
                <a:cs typeface="Arial"/>
                <a:sym typeface="Arial"/>
              </a:rPr>
              <a:t>mpirical will be discussed later)* </a:t>
            </a:r>
            <a:endParaRPr sz="1400" b="0" i="0" u="none" strike="noStrike" cap="none" dirty="0">
              <a:solidFill>
                <a:srgbClr val="000000"/>
              </a:solidFill>
              <a:latin typeface="Arial"/>
              <a:ea typeface="Arial"/>
              <a:cs typeface="Arial"/>
              <a:sym typeface="Arial"/>
            </a:endParaRPr>
          </a:p>
        </p:txBody>
      </p:sp>
      <p:pic>
        <p:nvPicPr>
          <p:cNvPr id="60" name="Google Shape;60;p5"/>
          <p:cNvPicPr preferRelativeResize="0"/>
          <p:nvPr/>
        </p:nvPicPr>
        <p:blipFill rotWithShape="1">
          <a:blip r:embed="rId3">
            <a:alphaModFix/>
          </a:blip>
          <a:srcRect/>
          <a:stretch/>
        </p:blipFill>
        <p:spPr>
          <a:xfrm>
            <a:off x="5156600" y="10500"/>
            <a:ext cx="3987400" cy="1308750"/>
          </a:xfrm>
          <a:prstGeom prst="rect">
            <a:avLst/>
          </a:prstGeom>
          <a:noFill/>
          <a:ln>
            <a:noFill/>
          </a:ln>
        </p:spPr>
      </p:pic>
      <p:pic>
        <p:nvPicPr>
          <p:cNvPr id="1026" name="Picture 2" descr="Visual search query image">
            <a:extLst>
              <a:ext uri="{FF2B5EF4-FFF2-40B4-BE49-F238E27FC236}">
                <a16:creationId xmlns:a16="http://schemas.microsoft.com/office/drawing/2014/main" id="{19D25DC3-538B-5584-24B7-07047A6E8F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721" y="4305458"/>
            <a:ext cx="2599157" cy="7756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877453" y="512298"/>
            <a:ext cx="2032259" cy="53343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a:t>Cont.</a:t>
            </a:r>
            <a:endParaRPr/>
          </a:p>
        </p:txBody>
      </p:sp>
      <p:sp>
        <p:nvSpPr>
          <p:cNvPr id="66" name="Google Shape;66;p7"/>
          <p:cNvSpPr txBox="1"/>
          <p:nvPr/>
        </p:nvSpPr>
        <p:spPr>
          <a:xfrm>
            <a:off x="641300" y="2015525"/>
            <a:ext cx="8271600" cy="1569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In the past two decades, computational molecular modeling approaches (Leach, 2001) have emerged as important tools that </a:t>
            </a:r>
            <a:r>
              <a:rPr lang="en-US" sz="1800" b="1" i="0" u="none" strike="noStrike" cap="none">
                <a:solidFill>
                  <a:schemeClr val="dk1"/>
                </a:solidFill>
                <a:latin typeface="Arial"/>
                <a:ea typeface="Arial"/>
                <a:cs typeface="Arial"/>
                <a:sym typeface="Arial"/>
              </a:rPr>
              <a:t>can be used to predict atomic structure, vibrational frequencies, binding energies, heats of reaction, electrical properties, and mechanical properties of organic and inorganic materials</a:t>
            </a:r>
            <a:r>
              <a:rPr lang="en-US" sz="1800" b="0" i="0" u="none" strike="noStrike" cap="none">
                <a:solidFill>
                  <a:schemeClr val="dk1"/>
                </a:solidFill>
                <a:latin typeface="Arial"/>
                <a:ea typeface="Arial"/>
                <a:cs typeface="Arial"/>
                <a:sym typeface="Arial"/>
              </a:rPr>
              <a: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8"/>
          <p:cNvSpPr txBox="1">
            <a:spLocks noGrp="1"/>
          </p:cNvSpPr>
          <p:nvPr>
            <p:ph type="title"/>
          </p:nvPr>
        </p:nvSpPr>
        <p:spPr>
          <a:xfrm>
            <a:off x="805530" y="512300"/>
            <a:ext cx="6942900" cy="533400"/>
          </a:xfrm>
          <a:prstGeom prst="rect">
            <a:avLst/>
          </a:prstGeom>
          <a:noFill/>
          <a:ln>
            <a:noFill/>
          </a:ln>
        </p:spPr>
        <p:txBody>
          <a:bodyPr spcFirstLastPara="1" wrap="square" lIns="91425" tIns="91425" rIns="91425" bIns="91425" anchor="b" anchorCtr="0">
            <a:noAutofit/>
          </a:bodyPr>
          <a:lstStyle/>
          <a:p>
            <a:pPr marL="457200" lvl="0" indent="0" algn="l" rtl="0">
              <a:lnSpc>
                <a:spcPct val="115000"/>
              </a:lnSpc>
              <a:spcBef>
                <a:spcPts val="0"/>
              </a:spcBef>
              <a:spcAft>
                <a:spcPts val="0"/>
              </a:spcAft>
              <a:buSzPts val="2400"/>
              <a:buNone/>
            </a:pPr>
            <a:r>
              <a:rPr lang="en-US">
                <a:solidFill>
                  <a:srgbClr val="0DB7C4"/>
                </a:solidFill>
                <a:latin typeface="Average Sans"/>
                <a:ea typeface="Average Sans"/>
                <a:cs typeface="Average Sans"/>
                <a:sym typeface="Average Sans"/>
              </a:rPr>
              <a:t>Benefits of Computational Chemistry</a:t>
            </a:r>
            <a:endParaRPr>
              <a:solidFill>
                <a:srgbClr val="0DB7C4"/>
              </a:solidFill>
            </a:endParaRPr>
          </a:p>
        </p:txBody>
      </p:sp>
      <p:sp>
        <p:nvSpPr>
          <p:cNvPr id="72" name="Google Shape;72;p8"/>
          <p:cNvSpPr txBox="1">
            <a:spLocks noGrp="1"/>
          </p:cNvSpPr>
          <p:nvPr>
            <p:ph type="body" idx="1"/>
          </p:nvPr>
        </p:nvSpPr>
        <p:spPr>
          <a:xfrm>
            <a:off x="719826" y="1445125"/>
            <a:ext cx="8161200" cy="26013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2400"/>
              <a:buNone/>
            </a:pPr>
            <a:r>
              <a:rPr lang="en-US" sz="1400" dirty="0">
                <a:solidFill>
                  <a:schemeClr val="dk1"/>
                </a:solidFill>
                <a:latin typeface="Dosis"/>
                <a:ea typeface="Dosis"/>
                <a:cs typeface="Dosis"/>
                <a:sym typeface="Dosis"/>
              </a:rPr>
              <a:t>1</a:t>
            </a:r>
            <a:r>
              <a:rPr lang="en-US" sz="1800" dirty="0">
                <a:solidFill>
                  <a:schemeClr val="dk1"/>
                </a:solidFill>
                <a:latin typeface="Dosis"/>
                <a:ea typeface="Dosis"/>
                <a:cs typeface="Dosis"/>
                <a:sym typeface="Dosis"/>
              </a:rPr>
              <a:t>) It allows the medicinal chemist to use the computational power of computer for measurement of  Mol. geometry , electron density,  electrostatic potential  conformational analysis, different types of energies etc..</a:t>
            </a:r>
            <a:endParaRPr sz="1800" dirty="0">
              <a:solidFill>
                <a:schemeClr val="dk1"/>
              </a:solidFill>
              <a:latin typeface="Dosis"/>
              <a:ea typeface="Dosis"/>
              <a:cs typeface="Dosis"/>
              <a:sym typeface="Dosis"/>
            </a:endParaRPr>
          </a:p>
          <a:p>
            <a:pPr marL="457200" lvl="0" indent="0" algn="l" rtl="0">
              <a:lnSpc>
                <a:spcPct val="100000"/>
              </a:lnSpc>
              <a:spcBef>
                <a:spcPts val="0"/>
              </a:spcBef>
              <a:spcAft>
                <a:spcPts val="0"/>
              </a:spcAft>
              <a:buSzPts val="2400"/>
              <a:buNone/>
            </a:pPr>
            <a:r>
              <a:rPr lang="en-US" sz="1800" dirty="0">
                <a:solidFill>
                  <a:schemeClr val="dk1"/>
                </a:solidFill>
                <a:latin typeface="Dosis"/>
                <a:ea typeface="Dosis"/>
                <a:cs typeface="Dosis"/>
                <a:sym typeface="Dosis"/>
              </a:rPr>
              <a:t> </a:t>
            </a:r>
            <a:endParaRPr sz="1800" dirty="0">
              <a:solidFill>
                <a:schemeClr val="dk1"/>
              </a:solidFill>
              <a:latin typeface="Dosis"/>
              <a:ea typeface="Dosis"/>
              <a:cs typeface="Dosis"/>
              <a:sym typeface="Dosis"/>
            </a:endParaRPr>
          </a:p>
          <a:p>
            <a:pPr marL="457200" lvl="0" indent="0" algn="l" rtl="0">
              <a:lnSpc>
                <a:spcPct val="100000"/>
              </a:lnSpc>
              <a:spcBef>
                <a:spcPts val="0"/>
              </a:spcBef>
              <a:spcAft>
                <a:spcPts val="0"/>
              </a:spcAft>
              <a:buSzPts val="2400"/>
              <a:buNone/>
            </a:pPr>
            <a:r>
              <a:rPr lang="en-US" sz="1800" dirty="0">
                <a:solidFill>
                  <a:schemeClr val="dk1"/>
                </a:solidFill>
                <a:latin typeface="Dosis"/>
                <a:ea typeface="Dosis"/>
                <a:cs typeface="Dosis"/>
                <a:sym typeface="Dosis"/>
              </a:rPr>
              <a:t>2) Determination of structure of ligand and target through X-ray crystallography and NMR spectroscopy. </a:t>
            </a:r>
            <a:endParaRPr sz="1800" dirty="0">
              <a:solidFill>
                <a:schemeClr val="dk1"/>
              </a:solidFill>
              <a:latin typeface="Dosis"/>
              <a:ea typeface="Dosis"/>
              <a:cs typeface="Dosis"/>
              <a:sym typeface="Dosis"/>
            </a:endParaRPr>
          </a:p>
          <a:p>
            <a:pPr marL="457200" lvl="0" indent="0" algn="l" rtl="0">
              <a:lnSpc>
                <a:spcPct val="100000"/>
              </a:lnSpc>
              <a:spcBef>
                <a:spcPts val="0"/>
              </a:spcBef>
              <a:spcAft>
                <a:spcPts val="0"/>
              </a:spcAft>
              <a:buSzPts val="2400"/>
              <a:buNone/>
            </a:pPr>
            <a:endParaRPr sz="1800" dirty="0">
              <a:solidFill>
                <a:schemeClr val="dk1"/>
              </a:solidFill>
              <a:latin typeface="Dosis"/>
              <a:ea typeface="Dosis"/>
              <a:cs typeface="Dosis"/>
              <a:sym typeface="Dosis"/>
            </a:endParaRPr>
          </a:p>
          <a:p>
            <a:pPr marL="457200" lvl="0" indent="0" algn="l" rtl="0">
              <a:lnSpc>
                <a:spcPct val="100000"/>
              </a:lnSpc>
              <a:spcBef>
                <a:spcPts val="0"/>
              </a:spcBef>
              <a:spcAft>
                <a:spcPts val="0"/>
              </a:spcAft>
              <a:buSzPts val="2400"/>
              <a:buNone/>
            </a:pPr>
            <a:r>
              <a:rPr lang="en-US" sz="1800" dirty="0">
                <a:solidFill>
                  <a:schemeClr val="dk1"/>
                </a:solidFill>
                <a:latin typeface="Dosis"/>
                <a:ea typeface="Dosis"/>
                <a:cs typeface="Dosis"/>
                <a:sym typeface="Dosis"/>
              </a:rPr>
              <a:t>3) Docking of ligand in receptor active sites and exact measurement of geometric and energetic favorability of such interaction. </a:t>
            </a:r>
            <a:endParaRPr sz="1800" dirty="0">
              <a:solidFill>
                <a:schemeClr val="dk1"/>
              </a:solidFill>
              <a:latin typeface="Dosis"/>
              <a:ea typeface="Dosis"/>
              <a:cs typeface="Dosis"/>
              <a:sym typeface="Dosis"/>
            </a:endParaRPr>
          </a:p>
          <a:p>
            <a:pPr marL="457200" lvl="0" indent="0" algn="l" rtl="0">
              <a:lnSpc>
                <a:spcPct val="100000"/>
              </a:lnSpc>
              <a:spcBef>
                <a:spcPts val="0"/>
              </a:spcBef>
              <a:spcAft>
                <a:spcPts val="0"/>
              </a:spcAft>
              <a:buSzPts val="2400"/>
              <a:buNone/>
            </a:pPr>
            <a:endParaRPr sz="1800" dirty="0">
              <a:solidFill>
                <a:schemeClr val="dk1"/>
              </a:solidFill>
              <a:latin typeface="Dosis"/>
              <a:ea typeface="Dosis"/>
              <a:cs typeface="Dosis"/>
              <a:sym typeface="Dosis"/>
            </a:endParaRPr>
          </a:p>
          <a:p>
            <a:pPr marL="457200" lvl="0" indent="0" algn="l" rtl="0">
              <a:lnSpc>
                <a:spcPct val="100000"/>
              </a:lnSpc>
              <a:spcBef>
                <a:spcPts val="0"/>
              </a:spcBef>
              <a:spcAft>
                <a:spcPts val="0"/>
              </a:spcAft>
              <a:buSzPts val="2400"/>
              <a:buNone/>
            </a:pPr>
            <a:r>
              <a:rPr lang="en-US" sz="1800" dirty="0">
                <a:solidFill>
                  <a:schemeClr val="dk1"/>
                </a:solidFill>
                <a:latin typeface="Dosis"/>
                <a:ea typeface="Dosis"/>
                <a:cs typeface="Dosis"/>
                <a:sym typeface="Dosis"/>
              </a:rPr>
              <a:t>4) Comparison of various ligands through various parameters.</a:t>
            </a:r>
            <a:endParaRPr sz="1800" dirty="0">
              <a:solidFill>
                <a:schemeClr val="dk1"/>
              </a:solidFill>
              <a:latin typeface="Dosis"/>
              <a:ea typeface="Dosis"/>
              <a:cs typeface="Dosis"/>
              <a:sym typeface="Dosi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87600-7227-1572-645A-4266FD446FC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C91EBB3-567C-56F4-6936-766AA4E99095}"/>
              </a:ext>
            </a:extLst>
          </p:cNvPr>
          <p:cNvSpPr>
            <a:spLocks noGrp="1"/>
          </p:cNvSpPr>
          <p:nvPr>
            <p:ph type="body" idx="1"/>
          </p:nvPr>
        </p:nvSpPr>
        <p:spPr>
          <a:xfrm>
            <a:off x="844424" y="1538075"/>
            <a:ext cx="7928639" cy="3387899"/>
          </a:xfrm>
        </p:spPr>
        <p:txBody>
          <a:bodyPr/>
          <a:lstStyle/>
          <a:p>
            <a:r>
              <a:rPr lang="en-US" sz="1400" b="0" i="0" dirty="0">
                <a:solidFill>
                  <a:srgbClr val="111111"/>
                </a:solidFill>
                <a:effectLst/>
                <a:latin typeface="Roboto" panose="02000000000000000000" pitchFamily="2" charset="0"/>
              </a:rPr>
              <a:t>A ligand is an</a:t>
            </a:r>
            <a:r>
              <a:rPr lang="en-US" sz="1400" b="1" i="0" dirty="0">
                <a:solidFill>
                  <a:srgbClr val="111111"/>
                </a:solidFill>
                <a:effectLst/>
                <a:latin typeface="Roboto" panose="02000000000000000000" pitchFamily="2" charset="0"/>
              </a:rPr>
              <a:t> ion or molecule, which donates a pair of electrons to the central metal atom or ion to form a coordination complex</a:t>
            </a:r>
            <a:r>
              <a:rPr lang="en-US" sz="1400" b="0" i="0" dirty="0">
                <a:solidFill>
                  <a:srgbClr val="111111"/>
                </a:solidFill>
                <a:effectLst/>
                <a:latin typeface="Roboto" panose="02000000000000000000" pitchFamily="2" charset="0"/>
              </a:rPr>
              <a:t>. The word ligand is from Latin, which means “tie or bind”. Ligands can be anions, cations, and neutral molecules</a:t>
            </a:r>
            <a:endParaRPr lang="en-US" sz="1400" dirty="0"/>
          </a:p>
        </p:txBody>
      </p:sp>
      <p:pic>
        <p:nvPicPr>
          <p:cNvPr id="2050" name="Picture 2" descr="See the source image">
            <a:extLst>
              <a:ext uri="{FF2B5EF4-FFF2-40B4-BE49-F238E27FC236}">
                <a16:creationId xmlns:a16="http://schemas.microsoft.com/office/drawing/2014/main" id="{20212FC6-9251-C208-573C-F99CC603F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8123" y="2475779"/>
            <a:ext cx="1021236" cy="920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7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3"/>
          <p:cNvSpPr txBox="1">
            <a:spLocks noGrp="1"/>
          </p:cNvSpPr>
          <p:nvPr>
            <p:ph type="ctrTitle"/>
          </p:nvPr>
        </p:nvSpPr>
        <p:spPr>
          <a:xfrm>
            <a:off x="685800" y="1907658"/>
            <a:ext cx="7869621" cy="1045199"/>
          </a:xfrm>
          <a:prstGeom prst="rect">
            <a:avLst/>
          </a:prstGeom>
          <a:noFill/>
          <a:ln>
            <a:noFill/>
          </a:ln>
        </p:spPr>
        <p:txBody>
          <a:bodyPr spcFirstLastPara="1" wrap="square" lIns="91425" tIns="91425" rIns="91425" bIns="91425" anchor="b" anchorCtr="0">
            <a:noAutofit/>
          </a:bodyPr>
          <a:lstStyle/>
          <a:p>
            <a:pPr marL="457200" lvl="0" indent="0" algn="l" rtl="0">
              <a:lnSpc>
                <a:spcPct val="115000"/>
              </a:lnSpc>
              <a:spcBef>
                <a:spcPts val="0"/>
              </a:spcBef>
              <a:spcAft>
                <a:spcPts val="0"/>
              </a:spcAft>
              <a:buSzPts val="4800"/>
              <a:buNone/>
            </a:pPr>
            <a:r>
              <a:rPr lang="en-US" sz="3000">
                <a:solidFill>
                  <a:schemeClr val="lt1"/>
                </a:solidFill>
                <a:latin typeface="Average Sans"/>
                <a:ea typeface="Average Sans"/>
                <a:cs typeface="Average Sans"/>
                <a:sym typeface="Average Sans"/>
              </a:rPr>
              <a:t>Applications of Computational Chemistry</a:t>
            </a:r>
            <a:endParaRPr sz="3000">
              <a:solidFill>
                <a:schemeClr val="lt1"/>
              </a:solidFill>
            </a:endParaRPr>
          </a:p>
        </p:txBody>
      </p:sp>
      <p:sp>
        <p:nvSpPr>
          <p:cNvPr id="78" name="Google Shape;78;p13"/>
          <p:cNvSpPr txBox="1">
            <a:spLocks noGrp="1"/>
          </p:cNvSpPr>
          <p:nvPr>
            <p:ph type="subTitle" idx="1"/>
          </p:nvPr>
        </p:nvSpPr>
        <p:spPr>
          <a:xfrm>
            <a:off x="1347838" y="3235125"/>
            <a:ext cx="6377100" cy="1524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r>
              <a:rPr lang="en-US" sz="1400" u="sng">
                <a:solidFill>
                  <a:schemeClr val="hlink"/>
                </a:solidFill>
                <a:hlinkClick r:id="rId3"/>
              </a:rPr>
              <a:t>https://en.wikipedia.org/wiki/Computational_chemistry</a:t>
            </a:r>
            <a:endParaRPr sz="1400"/>
          </a:p>
        </p:txBody>
      </p:sp>
      <p:sp>
        <p:nvSpPr>
          <p:cNvPr id="79" name="Google Shape;79;p1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txBox="1">
            <a:spLocks noGrp="1"/>
          </p:cNvSpPr>
          <p:nvPr>
            <p:ph type="body" idx="1"/>
          </p:nvPr>
        </p:nvSpPr>
        <p:spPr>
          <a:xfrm>
            <a:off x="754667" y="211444"/>
            <a:ext cx="7436546" cy="3789056"/>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1200"/>
              </a:spcBef>
              <a:spcAft>
                <a:spcPts val="0"/>
              </a:spcAft>
              <a:buClr>
                <a:schemeClr val="dk1"/>
              </a:buClr>
              <a:buSzPts val="1400"/>
              <a:buFont typeface="Arial"/>
              <a:buChar char="●"/>
            </a:pPr>
            <a:r>
              <a:rPr lang="en-US" sz="1400">
                <a:solidFill>
                  <a:schemeClr val="dk1"/>
                </a:solidFill>
                <a:latin typeface="Arial"/>
                <a:ea typeface="Arial"/>
                <a:cs typeface="Arial"/>
                <a:sym typeface="Arial"/>
              </a:rPr>
              <a:t>Computational studies, used to find a starting point for a laboratory synthesis, or to assist in understanding experimental data, such as the position and source of spectroscopic peaks.</a:t>
            </a:r>
            <a:endParaRPr sz="1400">
              <a:solidFill>
                <a:schemeClr val="dk1"/>
              </a:solidFill>
              <a:latin typeface="Arial"/>
              <a:ea typeface="Arial"/>
              <a:cs typeface="Arial"/>
              <a:sym typeface="Arial"/>
            </a:endParaRPr>
          </a:p>
          <a:p>
            <a:pPr marL="457200" lvl="0" indent="-317500" algn="just" rtl="0">
              <a:lnSpc>
                <a:spcPct val="115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Computational studies, used to predict the possibility of so far entirely unknown molecules or to explore reaction mechanisms not readily studied via experiments.</a:t>
            </a:r>
            <a:endParaRPr/>
          </a:p>
          <a:p>
            <a:pPr marL="596900" lvl="1" indent="0" algn="just" rtl="0">
              <a:lnSpc>
                <a:spcPct val="115000"/>
              </a:lnSpc>
              <a:spcBef>
                <a:spcPts val="0"/>
              </a:spcBef>
              <a:spcAft>
                <a:spcPts val="0"/>
              </a:spcAft>
              <a:buClr>
                <a:schemeClr val="dk1"/>
              </a:buClr>
              <a:buSzPts val="1400"/>
              <a:buNone/>
            </a:pPr>
            <a:r>
              <a:rPr lang="en-US" sz="1400">
                <a:solidFill>
                  <a:schemeClr val="dk1"/>
                </a:solidFill>
                <a:latin typeface="Arial"/>
                <a:ea typeface="Arial"/>
                <a:cs typeface="Arial"/>
                <a:sym typeface="Arial"/>
              </a:rPr>
              <a:t>Thus, computational chemistry can assist the experimental chemist or it can challenge the experimental chemist to find entirely new chemical objects.</a:t>
            </a:r>
            <a:endParaRPr/>
          </a:p>
          <a:p>
            <a:pPr marL="596900" lvl="1" indent="0" algn="just" rtl="0">
              <a:lnSpc>
                <a:spcPct val="115000"/>
              </a:lnSpc>
              <a:spcBef>
                <a:spcPts val="0"/>
              </a:spcBef>
              <a:spcAft>
                <a:spcPts val="0"/>
              </a:spcAft>
              <a:buClr>
                <a:schemeClr val="dk1"/>
              </a:buClr>
              <a:buSzPts val="1400"/>
              <a:buNone/>
            </a:pPr>
            <a:endParaRPr sz="1400">
              <a:solidFill>
                <a:schemeClr val="dk1"/>
              </a:solidFill>
              <a:latin typeface="Arial"/>
              <a:ea typeface="Arial"/>
              <a:cs typeface="Arial"/>
              <a:sym typeface="Arial"/>
            </a:endParaRPr>
          </a:p>
          <a:p>
            <a:pPr marL="457200" lvl="0" indent="-317500" algn="just" rtl="0">
              <a:lnSpc>
                <a:spcPct val="115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The prediction of the molecular structure of molecules by the use of the simulation of forces, or more accurate quantum chemical methods, to find stationary points on the energy surface as the position of the nuclei is varied.</a:t>
            </a:r>
            <a:endParaRPr/>
          </a:p>
          <a:p>
            <a:pPr marL="457200" lvl="0" indent="-317500" algn="just" rtl="0">
              <a:lnSpc>
                <a:spcPct val="115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Computational approaches to help in the efficient synthesis of compounds.</a:t>
            </a:r>
            <a:endParaRPr/>
          </a:p>
          <a:p>
            <a:pPr marL="457200" lvl="0" indent="-317500" algn="just" rtl="0">
              <a:lnSpc>
                <a:spcPct val="115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Computational approaches to design molecules that interact in specific ways with other molecules(e.g. Drug design and catalysis)</a:t>
            </a:r>
            <a:endParaRPr/>
          </a:p>
          <a:p>
            <a:pPr marL="457200" lvl="1" indent="0" algn="just" rtl="0">
              <a:lnSpc>
                <a:spcPct val="115000"/>
              </a:lnSpc>
              <a:spcBef>
                <a:spcPts val="1200"/>
              </a:spcBef>
              <a:spcAft>
                <a:spcPts val="0"/>
              </a:spcAft>
              <a:buClr>
                <a:schemeClr val="dk1"/>
              </a:buClr>
              <a:buSzPts val="1100"/>
              <a:buNone/>
            </a:pPr>
            <a:endParaRPr sz="1100">
              <a:solidFill>
                <a:schemeClr val="dk1"/>
              </a:solidFill>
              <a:latin typeface="Arial"/>
              <a:ea typeface="Arial"/>
              <a:cs typeface="Arial"/>
              <a:sym typeface="Arial"/>
            </a:endParaRPr>
          </a:p>
          <a:p>
            <a:pPr marL="0" lvl="0" indent="0" algn="just" rtl="0">
              <a:lnSpc>
                <a:spcPct val="100000"/>
              </a:lnSpc>
              <a:spcBef>
                <a:spcPts val="1200"/>
              </a:spcBef>
              <a:spcAft>
                <a:spcPts val="0"/>
              </a:spcAft>
              <a:buSzPts val="2000"/>
              <a:buNone/>
            </a:pPr>
            <a:endParaRPr/>
          </a:p>
        </p:txBody>
      </p:sp>
      <p:pic>
        <p:nvPicPr>
          <p:cNvPr id="85" name="Google Shape;85;p14"/>
          <p:cNvPicPr preferRelativeResize="0"/>
          <p:nvPr/>
        </p:nvPicPr>
        <p:blipFill rotWithShape="1">
          <a:blip r:embed="rId3">
            <a:alphaModFix/>
          </a:blip>
          <a:srcRect/>
          <a:stretch/>
        </p:blipFill>
        <p:spPr>
          <a:xfrm>
            <a:off x="6556135" y="3799000"/>
            <a:ext cx="2587865" cy="134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p:nvPr/>
        </p:nvSpPr>
        <p:spPr>
          <a:xfrm>
            <a:off x="903025" y="850700"/>
            <a:ext cx="6007200" cy="11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Watch:</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sng" strike="noStrike" cap="none">
                <a:solidFill>
                  <a:schemeClr val="hlink"/>
                </a:solidFill>
                <a:latin typeface="Arial"/>
                <a:ea typeface="Arial"/>
                <a:cs typeface="Arial"/>
                <a:sym typeface="Arial"/>
                <a:hlinkClick r:id="rId3"/>
              </a:rPr>
              <a:t>https://www.youtube.com/watch?v=MA9pnR6VvBw</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Cerim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616</Words>
  <Application>Microsoft Office PowerPoint</Application>
  <PresentationFormat>On-screen Show (16:9)</PresentationFormat>
  <Paragraphs>43</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Average Sans</vt:lpstr>
      <vt:lpstr>Georgia</vt:lpstr>
      <vt:lpstr>Dosis</vt:lpstr>
      <vt:lpstr>arial</vt:lpstr>
      <vt:lpstr>Roboto</vt:lpstr>
      <vt:lpstr>Source Sans Pro</vt:lpstr>
      <vt:lpstr>Cerimon template</vt:lpstr>
      <vt:lpstr>Lecture 2.1 Role of chemistry in computer science &amp; engineering  Modified by- Tanim Ahmed Lecturer(CSE),DIU Email: tanimahmed.cse@diu.edu.bd   </vt:lpstr>
      <vt:lpstr>CONTENTS</vt:lpstr>
      <vt:lpstr>Uses and effects of chemistry</vt:lpstr>
      <vt:lpstr>Cont.</vt:lpstr>
      <vt:lpstr>Benefits of Computational Chemistry</vt:lpstr>
      <vt:lpstr>PowerPoint Presentation</vt:lpstr>
      <vt:lpstr>Applications of Computational Chemistry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2.1 Role of chemistry in computer science &amp; engineering  Modified by- Tanim Ahmed Lecturer(CSE),DIU Email: tanimahmed.cse@diu.edu.bd   </dc:title>
  <dc:creator>Nafis Neehal</dc:creator>
  <cp:lastModifiedBy>Tanim Ahmed</cp:lastModifiedBy>
  <cp:revision>1</cp:revision>
  <dcterms:modified xsi:type="dcterms:W3CDTF">2022-05-17T04:45:17Z</dcterms:modified>
</cp:coreProperties>
</file>