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Maven Pro" panose="020B0604020202020204" charset="0"/>
      <p:regular r:id="rId21"/>
      <p:bold r:id="rId22"/>
    </p:embeddedFont>
    <p:embeddedFont>
      <p:font typeface="Nunito" pitchFamily="2"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Yz7ST5C6RNnV1eTGuZabHpV3Z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m Ahmed" userId="1bde5a72d83b7a9c" providerId="LiveId" clId="{95DEAE41-5343-4C92-96A4-8C0C17C7E5E4}"/>
    <pc:docChg chg="custSel addSld modSld">
      <pc:chgData name="Tanim Ahmed" userId="1bde5a72d83b7a9c" providerId="LiveId" clId="{95DEAE41-5343-4C92-96A4-8C0C17C7E5E4}" dt="2022-05-17T04:26:13.877" v="134" actId="20577"/>
      <pc:docMkLst>
        <pc:docMk/>
      </pc:docMkLst>
      <pc:sldChg chg="modSp mod">
        <pc:chgData name="Tanim Ahmed" userId="1bde5a72d83b7a9c" providerId="LiveId" clId="{95DEAE41-5343-4C92-96A4-8C0C17C7E5E4}" dt="2022-05-17T04:26:13.877" v="134" actId="20577"/>
        <pc:sldMkLst>
          <pc:docMk/>
          <pc:sldMk cId="0" sldId="256"/>
        </pc:sldMkLst>
        <pc:spChg chg="mod">
          <ac:chgData name="Tanim Ahmed" userId="1bde5a72d83b7a9c" providerId="LiveId" clId="{95DEAE41-5343-4C92-96A4-8C0C17C7E5E4}" dt="2022-05-17T04:26:13.877" v="134" actId="20577"/>
          <ac:spMkLst>
            <pc:docMk/>
            <pc:sldMk cId="0" sldId="256"/>
            <ac:spMk id="284" creationId="{00000000-0000-0000-0000-000000000000}"/>
          </ac:spMkLst>
        </pc:spChg>
      </pc:sldChg>
      <pc:sldChg chg="modSp new mod">
        <pc:chgData name="Tanim Ahmed" userId="1bde5a72d83b7a9c" providerId="LiveId" clId="{95DEAE41-5343-4C92-96A4-8C0C17C7E5E4}" dt="2022-05-17T04:25:56.552" v="123"/>
        <pc:sldMkLst>
          <pc:docMk/>
          <pc:sldMk cId="3734256522" sldId="269"/>
        </pc:sldMkLst>
        <pc:spChg chg="mod">
          <ac:chgData name="Tanim Ahmed" userId="1bde5a72d83b7a9c" providerId="LiveId" clId="{95DEAE41-5343-4C92-96A4-8C0C17C7E5E4}" dt="2022-05-17T04:25:19.772" v="120" actId="20577"/>
          <ac:spMkLst>
            <pc:docMk/>
            <pc:sldMk cId="3734256522" sldId="269"/>
            <ac:spMk id="2" creationId="{727AF6DE-7738-B9A8-E2A6-1B42B904431F}"/>
          </ac:spMkLst>
        </pc:spChg>
        <pc:spChg chg="mod">
          <ac:chgData name="Tanim Ahmed" userId="1bde5a72d83b7a9c" providerId="LiveId" clId="{95DEAE41-5343-4C92-96A4-8C0C17C7E5E4}" dt="2022-05-17T04:25:56.552" v="123"/>
          <ac:spMkLst>
            <pc:docMk/>
            <pc:sldMk cId="3734256522" sldId="269"/>
            <ac:spMk id="3" creationId="{F2636EBF-92BE-36F3-35D5-C561C77209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f5220ef17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6" name="Google Shape;336;g11f5220ef17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f5220ef17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11f5220ef17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6" name="Google Shape;34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2" name="Google Shape;35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f5220ef17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11f5220ef17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1f5220ef1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g11f5220ef17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0" name="Google Shape;33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11f985a5f23_0_135"/>
          <p:cNvGrpSpPr/>
          <p:nvPr/>
        </p:nvGrpSpPr>
        <p:grpSpPr>
          <a:xfrm>
            <a:off x="9790426" y="4546120"/>
            <a:ext cx="2255173" cy="2310006"/>
            <a:chOff x="7343003" y="3409675"/>
            <a:chExt cx="1691422" cy="1732548"/>
          </a:xfrm>
        </p:grpSpPr>
        <p:grpSp>
          <p:nvGrpSpPr>
            <p:cNvPr id="11" name="Google Shape;11;g11f985a5f23_0_135"/>
            <p:cNvGrpSpPr/>
            <p:nvPr/>
          </p:nvGrpSpPr>
          <p:grpSpPr>
            <a:xfrm>
              <a:off x="7343003" y="4453711"/>
              <a:ext cx="316800" cy="688512"/>
              <a:chOff x="7343003" y="4453711"/>
              <a:chExt cx="316800" cy="688512"/>
            </a:xfrm>
          </p:grpSpPr>
          <p:sp>
            <p:nvSpPr>
              <p:cNvPr id="12" name="Google Shape;12;g11f985a5f23_0_135"/>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11f985a5f23_0_135"/>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g11f985a5f23_0_135"/>
            <p:cNvGrpSpPr/>
            <p:nvPr/>
          </p:nvGrpSpPr>
          <p:grpSpPr>
            <a:xfrm>
              <a:off x="7801210" y="4105700"/>
              <a:ext cx="316800" cy="1036523"/>
              <a:chOff x="7801210" y="4105700"/>
              <a:chExt cx="316800" cy="1036523"/>
            </a:xfrm>
          </p:grpSpPr>
          <p:sp>
            <p:nvSpPr>
              <p:cNvPr id="15" name="Google Shape;15;g11f985a5f23_0_135"/>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g11f985a5f23_0_135"/>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g11f985a5f23_0_135"/>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g11f985a5f23_0_135"/>
            <p:cNvGrpSpPr/>
            <p:nvPr/>
          </p:nvGrpSpPr>
          <p:grpSpPr>
            <a:xfrm>
              <a:off x="8259418" y="3757688"/>
              <a:ext cx="316800" cy="1384535"/>
              <a:chOff x="8259418" y="3757688"/>
              <a:chExt cx="316800" cy="1384535"/>
            </a:xfrm>
          </p:grpSpPr>
          <p:sp>
            <p:nvSpPr>
              <p:cNvPr id="19" name="Google Shape;19;g11f985a5f23_0_135"/>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g11f985a5f23_0_135"/>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g11f985a5f23_0_135"/>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g11f985a5f23_0_135"/>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g11f985a5f23_0_135"/>
            <p:cNvGrpSpPr/>
            <p:nvPr/>
          </p:nvGrpSpPr>
          <p:grpSpPr>
            <a:xfrm>
              <a:off x="8717625" y="3409675"/>
              <a:ext cx="316800" cy="1732548"/>
              <a:chOff x="8717625" y="3409675"/>
              <a:chExt cx="316800" cy="1732548"/>
            </a:xfrm>
          </p:grpSpPr>
          <p:sp>
            <p:nvSpPr>
              <p:cNvPr id="24" name="Google Shape;24;g11f985a5f23_0_135"/>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g11f985a5f23_0_135"/>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g11f985a5f23_0_135"/>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g11f985a5f23_0_135"/>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g11f985a5f23_0_135"/>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g11f985a5f23_0_135"/>
          <p:cNvGrpSpPr/>
          <p:nvPr/>
        </p:nvGrpSpPr>
        <p:grpSpPr>
          <a:xfrm>
            <a:off x="6724502" y="0"/>
            <a:ext cx="5085303" cy="5118674"/>
            <a:chOff x="5043503" y="0"/>
            <a:chExt cx="3814072" cy="3839102"/>
          </a:xfrm>
        </p:grpSpPr>
        <p:sp>
          <p:nvSpPr>
            <p:cNvPr id="30" name="Google Shape;30;g11f985a5f23_0_135"/>
            <p:cNvSpPr/>
            <p:nvPr/>
          </p:nvSpPr>
          <p:spPr>
            <a:xfrm>
              <a:off x="8460975" y="1817775"/>
              <a:ext cx="396600" cy="396600"/>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11f985a5f23_0_135"/>
            <p:cNvSpPr/>
            <p:nvPr/>
          </p:nvSpPr>
          <p:spPr>
            <a:xfrm rot="-9830444">
              <a:off x="6469759" y="3480728"/>
              <a:ext cx="320148" cy="320148"/>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g11f985a5f23_0_135"/>
            <p:cNvGrpSpPr/>
            <p:nvPr/>
          </p:nvGrpSpPr>
          <p:grpSpPr>
            <a:xfrm>
              <a:off x="7647812" y="2704283"/>
              <a:ext cx="635219" cy="635219"/>
              <a:chOff x="6725724" y="2701260"/>
              <a:chExt cx="1208101" cy="1208100"/>
            </a:xfrm>
          </p:grpSpPr>
          <p:sp>
            <p:nvSpPr>
              <p:cNvPr id="33" name="Google Shape;33;g11f985a5f23_0_135"/>
              <p:cNvSpPr/>
              <p:nvPr/>
            </p:nvSpPr>
            <p:spPr>
              <a:xfrm rot="5400000">
                <a:off x="6725725" y="2701260"/>
                <a:ext cx="1208100" cy="1208100"/>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11f985a5f23_0_135"/>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11f985a5f23_0_135"/>
              <p:cNvSpPr/>
              <p:nvPr/>
            </p:nvSpPr>
            <p:spPr>
              <a:xfrm rot="5400000">
                <a:off x="6954988" y="2930398"/>
                <a:ext cx="749700" cy="749700"/>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g11f985a5f23_0_135"/>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g11f985a5f23_0_135"/>
            <p:cNvGrpSpPr/>
            <p:nvPr/>
          </p:nvGrpSpPr>
          <p:grpSpPr>
            <a:xfrm>
              <a:off x="7952720" y="179238"/>
              <a:ext cx="873165" cy="873003"/>
              <a:chOff x="7754428" y="208725"/>
              <a:chExt cx="541800" cy="541800"/>
            </a:xfrm>
          </p:grpSpPr>
          <p:sp>
            <p:nvSpPr>
              <p:cNvPr id="38" name="Google Shape;38;g11f985a5f23_0_135"/>
              <p:cNvSpPr/>
              <p:nvPr/>
            </p:nvSpPr>
            <p:spPr>
              <a:xfrm rot="-8647347">
                <a:off x="7831319" y="285616"/>
                <a:ext cx="388018" cy="388018"/>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11f985a5f23_0_135"/>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g11f985a5f23_0_135"/>
            <p:cNvSpPr/>
            <p:nvPr/>
          </p:nvSpPr>
          <p:spPr>
            <a:xfrm>
              <a:off x="5399840" y="356365"/>
              <a:ext cx="2577000" cy="2577000"/>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11f985a5f23_0_135"/>
            <p:cNvSpPr/>
            <p:nvPr/>
          </p:nvSpPr>
          <p:spPr>
            <a:xfrm rot="2043858">
              <a:off x="5503813" y="460310"/>
              <a:ext cx="2369480" cy="2369480"/>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1f985a5f23_0_135"/>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11f985a5f23_0_135"/>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11f985a5f23_0_135"/>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11f985a5f23_0_135"/>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g11f985a5f23_0_135"/>
          <p:cNvSpPr txBox="1">
            <a:spLocks noGrp="1"/>
          </p:cNvSpPr>
          <p:nvPr>
            <p:ph type="ctrTitle"/>
          </p:nvPr>
        </p:nvSpPr>
        <p:spPr>
          <a:xfrm>
            <a:off x="1098667" y="2151750"/>
            <a:ext cx="5673900" cy="24972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7" name="Google Shape;47;g11f985a5f23_0_135"/>
          <p:cNvSpPr txBox="1">
            <a:spLocks noGrp="1"/>
          </p:cNvSpPr>
          <p:nvPr>
            <p:ph type="subTitle" idx="1"/>
          </p:nvPr>
        </p:nvSpPr>
        <p:spPr>
          <a:xfrm>
            <a:off x="1098667" y="4795067"/>
            <a:ext cx="5673900" cy="927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g11f985a5f23_0_135"/>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5"/>
        <p:cNvGrpSpPr/>
        <p:nvPr/>
      </p:nvGrpSpPr>
      <p:grpSpPr>
        <a:xfrm>
          <a:off x="0" y="0"/>
          <a:ext cx="0" cy="0"/>
          <a:chOff x="0" y="0"/>
          <a:chExt cx="0" cy="0"/>
        </a:xfrm>
      </p:grpSpPr>
      <p:grpSp>
        <p:nvGrpSpPr>
          <p:cNvPr id="136" name="Google Shape;136;g11f985a5f23_0_253"/>
          <p:cNvGrpSpPr/>
          <p:nvPr/>
        </p:nvGrpSpPr>
        <p:grpSpPr>
          <a:xfrm>
            <a:off x="834621" y="399168"/>
            <a:ext cx="1332416" cy="1332416"/>
            <a:chOff x="348199" y="179450"/>
            <a:chExt cx="1116300" cy="1116300"/>
          </a:xfrm>
        </p:grpSpPr>
        <p:sp>
          <p:nvSpPr>
            <p:cNvPr id="137" name="Google Shape;137;g11f985a5f23_0_253"/>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11f985a5f23_0_253"/>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g11f985a5f23_0_253"/>
          <p:cNvSpPr txBox="1">
            <a:spLocks noGrp="1"/>
          </p:cNvSpPr>
          <p:nvPr>
            <p:ph type="title"/>
          </p:nvPr>
        </p:nvSpPr>
        <p:spPr>
          <a:xfrm>
            <a:off x="1738400" y="798100"/>
            <a:ext cx="4574100" cy="26535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40" name="Google Shape;140;g11f985a5f23_0_253"/>
          <p:cNvSpPr txBox="1">
            <a:spLocks noGrp="1"/>
          </p:cNvSpPr>
          <p:nvPr>
            <p:ph type="subTitle" idx="1"/>
          </p:nvPr>
        </p:nvSpPr>
        <p:spPr>
          <a:xfrm>
            <a:off x="1738400" y="3657604"/>
            <a:ext cx="4574100" cy="9681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141" name="Google Shape;141;g11f985a5f23_0_253"/>
          <p:cNvSpPr txBox="1">
            <a:spLocks noGrp="1"/>
          </p:cNvSpPr>
          <p:nvPr>
            <p:ph type="body" idx="2"/>
          </p:nvPr>
        </p:nvSpPr>
        <p:spPr>
          <a:xfrm>
            <a:off x="6538267" y="881333"/>
            <a:ext cx="4574100" cy="51609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42" name="Google Shape;142;g11f985a5f23_0_253"/>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g11f985a5f23_0_261"/>
          <p:cNvGrpSpPr/>
          <p:nvPr/>
        </p:nvGrpSpPr>
        <p:grpSpPr>
          <a:xfrm>
            <a:off x="951176" y="5129497"/>
            <a:ext cx="1100560" cy="1100560"/>
            <a:chOff x="348199" y="179450"/>
            <a:chExt cx="1116300" cy="1116300"/>
          </a:xfrm>
        </p:grpSpPr>
        <p:sp>
          <p:nvSpPr>
            <p:cNvPr id="145" name="Google Shape;145;g11f985a5f23_0_261"/>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11f985a5f23_0_261"/>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7" name="Google Shape;147;g11f985a5f23_0_261"/>
          <p:cNvSpPr txBox="1">
            <a:spLocks noGrp="1"/>
          </p:cNvSpPr>
          <p:nvPr>
            <p:ph type="body" idx="1"/>
          </p:nvPr>
        </p:nvSpPr>
        <p:spPr>
          <a:xfrm>
            <a:off x="1738400" y="5518633"/>
            <a:ext cx="7790700" cy="713100"/>
          </a:xfrm>
          <a:prstGeom prst="rect">
            <a:avLst/>
          </a:prstGeom>
          <a:noFill/>
          <a:ln>
            <a:noFill/>
          </a:ln>
        </p:spPr>
        <p:txBody>
          <a:bodyPr spcFirstLastPara="1" wrap="square" lIns="121900" tIns="121900" rIns="121900" bIns="121900" anchor="t" anchorCtr="0">
            <a:normAutofit/>
          </a:bodyPr>
          <a:lstStyle>
            <a:lvl1pPr marL="457200" lvl="0" indent="-228600" algn="l">
              <a:lnSpc>
                <a:spcPct val="100000"/>
              </a:lnSpc>
              <a:spcBef>
                <a:spcPts val="0"/>
              </a:spcBef>
              <a:spcAft>
                <a:spcPts val="0"/>
              </a:spcAft>
              <a:buSzPts val="1700"/>
              <a:buNone/>
              <a:defRPr/>
            </a:lvl1pPr>
          </a:lstStyle>
          <a:p>
            <a:endParaRPr/>
          </a:p>
        </p:txBody>
      </p:sp>
      <p:sp>
        <p:nvSpPr>
          <p:cNvPr id="148" name="Google Shape;148;g11f985a5f23_0_26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9"/>
        <p:cNvGrpSpPr/>
        <p:nvPr/>
      </p:nvGrpSpPr>
      <p:grpSpPr>
        <a:xfrm>
          <a:off x="0" y="0"/>
          <a:ext cx="0" cy="0"/>
          <a:chOff x="0" y="0"/>
          <a:chExt cx="0" cy="0"/>
        </a:xfrm>
      </p:grpSpPr>
      <p:grpSp>
        <p:nvGrpSpPr>
          <p:cNvPr id="150" name="Google Shape;150;g11f985a5f23_0_267"/>
          <p:cNvGrpSpPr/>
          <p:nvPr/>
        </p:nvGrpSpPr>
        <p:grpSpPr>
          <a:xfrm>
            <a:off x="69" y="5465463"/>
            <a:ext cx="12191743" cy="1392365"/>
            <a:chOff x="52" y="4099200"/>
            <a:chExt cx="9144036" cy="1044300"/>
          </a:xfrm>
        </p:grpSpPr>
        <p:grpSp>
          <p:nvGrpSpPr>
            <p:cNvPr id="151" name="Google Shape;151;g11f985a5f23_0_267"/>
            <p:cNvGrpSpPr/>
            <p:nvPr/>
          </p:nvGrpSpPr>
          <p:grpSpPr>
            <a:xfrm>
              <a:off x="52" y="4309200"/>
              <a:ext cx="231622" cy="834300"/>
              <a:chOff x="2688737" y="4301380"/>
              <a:chExt cx="231900" cy="834300"/>
            </a:xfrm>
          </p:grpSpPr>
          <p:sp>
            <p:nvSpPr>
              <p:cNvPr id="152" name="Google Shape;152;g11f985a5f23_0_26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11f985a5f23_0_26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11f985a5f23_0_26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11f985a5f23_0_26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 name="Google Shape;156;g11f985a5f23_0_267"/>
            <p:cNvGrpSpPr/>
            <p:nvPr/>
          </p:nvGrpSpPr>
          <p:grpSpPr>
            <a:xfrm>
              <a:off x="371406" y="4099200"/>
              <a:ext cx="231622" cy="1044300"/>
              <a:chOff x="2688737" y="4091380"/>
              <a:chExt cx="231900" cy="1044300"/>
            </a:xfrm>
          </p:grpSpPr>
          <p:sp>
            <p:nvSpPr>
              <p:cNvPr id="157" name="Google Shape;157;g11f985a5f23_0_26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11f985a5f23_0_26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11f985a5f23_0_26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11f985a5f23_0_267"/>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11f985a5f23_0_26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g11f985a5f23_0_267"/>
            <p:cNvGrpSpPr/>
            <p:nvPr/>
          </p:nvGrpSpPr>
          <p:grpSpPr>
            <a:xfrm>
              <a:off x="742761" y="4309200"/>
              <a:ext cx="231622" cy="834300"/>
              <a:chOff x="2688737" y="4301380"/>
              <a:chExt cx="231900" cy="834300"/>
            </a:xfrm>
          </p:grpSpPr>
          <p:sp>
            <p:nvSpPr>
              <p:cNvPr id="163" name="Google Shape;163;g11f985a5f23_0_26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11f985a5f23_0_26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g11f985a5f23_0_26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11f985a5f23_0_26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g11f985a5f23_0_267"/>
            <p:cNvGrpSpPr/>
            <p:nvPr/>
          </p:nvGrpSpPr>
          <p:grpSpPr>
            <a:xfrm>
              <a:off x="1114115" y="4518900"/>
              <a:ext cx="231622" cy="624600"/>
              <a:chOff x="2688737" y="4511080"/>
              <a:chExt cx="231900" cy="624600"/>
            </a:xfrm>
          </p:grpSpPr>
          <p:sp>
            <p:nvSpPr>
              <p:cNvPr id="168" name="Google Shape;168;g11f985a5f23_0_26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11f985a5f23_0_26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11f985a5f23_0_26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 name="Google Shape;171;g11f985a5f23_0_267"/>
            <p:cNvGrpSpPr/>
            <p:nvPr/>
          </p:nvGrpSpPr>
          <p:grpSpPr>
            <a:xfrm>
              <a:off x="1856753" y="4099200"/>
              <a:ext cx="231600" cy="1044300"/>
              <a:chOff x="1856753" y="4099200"/>
              <a:chExt cx="231600" cy="1044300"/>
            </a:xfrm>
          </p:grpSpPr>
          <p:sp>
            <p:nvSpPr>
              <p:cNvPr id="172" name="Google Shape;172;g11f985a5f23_0_267"/>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11f985a5f23_0_267"/>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1f985a5f23_0_267"/>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g11f985a5f23_0_267"/>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g11f985a5f23_0_267"/>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 name="Google Shape;177;g11f985a5f23_0_267"/>
            <p:cNvGrpSpPr/>
            <p:nvPr/>
          </p:nvGrpSpPr>
          <p:grpSpPr>
            <a:xfrm>
              <a:off x="2228107" y="4309200"/>
              <a:ext cx="231600" cy="834300"/>
              <a:chOff x="2228107" y="4309200"/>
              <a:chExt cx="231600" cy="834300"/>
            </a:xfrm>
          </p:grpSpPr>
          <p:sp>
            <p:nvSpPr>
              <p:cNvPr id="178" name="Google Shape;178;g11f985a5f23_0_267"/>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1f985a5f23_0_267"/>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1f985a5f23_0_267"/>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1f985a5f23_0_267"/>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2" name="Google Shape;182;g11f985a5f23_0_267"/>
            <p:cNvGrpSpPr/>
            <p:nvPr/>
          </p:nvGrpSpPr>
          <p:grpSpPr>
            <a:xfrm>
              <a:off x="2599462" y="4518900"/>
              <a:ext cx="231600" cy="624600"/>
              <a:chOff x="2599462" y="4518900"/>
              <a:chExt cx="231600" cy="624600"/>
            </a:xfrm>
          </p:grpSpPr>
          <p:sp>
            <p:nvSpPr>
              <p:cNvPr id="183" name="Google Shape;183;g11f985a5f23_0_267"/>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11f985a5f23_0_267"/>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11f985a5f23_0_267"/>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g11f985a5f23_0_267"/>
            <p:cNvGrpSpPr/>
            <p:nvPr/>
          </p:nvGrpSpPr>
          <p:grpSpPr>
            <a:xfrm>
              <a:off x="3342171" y="4099200"/>
              <a:ext cx="231600" cy="1044300"/>
              <a:chOff x="3342171" y="4099200"/>
              <a:chExt cx="231600" cy="1044300"/>
            </a:xfrm>
          </p:grpSpPr>
          <p:sp>
            <p:nvSpPr>
              <p:cNvPr id="187" name="Google Shape;187;g11f985a5f23_0_267"/>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11f985a5f23_0_267"/>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11f985a5f23_0_267"/>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g11f985a5f23_0_267"/>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11f985a5f23_0_267"/>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 name="Google Shape;192;g11f985a5f23_0_267"/>
            <p:cNvGrpSpPr/>
            <p:nvPr/>
          </p:nvGrpSpPr>
          <p:grpSpPr>
            <a:xfrm>
              <a:off x="3713525" y="4309200"/>
              <a:ext cx="231600" cy="834300"/>
              <a:chOff x="3713525" y="4309200"/>
              <a:chExt cx="231600" cy="834300"/>
            </a:xfrm>
          </p:grpSpPr>
          <p:sp>
            <p:nvSpPr>
              <p:cNvPr id="193" name="Google Shape;193;g11f985a5f23_0_267"/>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11f985a5f23_0_267"/>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11f985a5f23_0_267"/>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11f985a5f23_0_267"/>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g11f985a5f23_0_267"/>
            <p:cNvGrpSpPr/>
            <p:nvPr/>
          </p:nvGrpSpPr>
          <p:grpSpPr>
            <a:xfrm>
              <a:off x="1485398" y="4309200"/>
              <a:ext cx="231600" cy="834300"/>
              <a:chOff x="1485398" y="4309200"/>
              <a:chExt cx="231600" cy="834300"/>
            </a:xfrm>
          </p:grpSpPr>
          <p:sp>
            <p:nvSpPr>
              <p:cNvPr id="198" name="Google Shape;198;g11f985a5f23_0_267"/>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11f985a5f23_0_267"/>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11f985a5f23_0_267"/>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11f985a5f23_0_267"/>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g11f985a5f23_0_267"/>
            <p:cNvGrpSpPr/>
            <p:nvPr/>
          </p:nvGrpSpPr>
          <p:grpSpPr>
            <a:xfrm>
              <a:off x="4084879" y="4518900"/>
              <a:ext cx="231600" cy="624600"/>
              <a:chOff x="4084879" y="4518900"/>
              <a:chExt cx="231600" cy="624600"/>
            </a:xfrm>
          </p:grpSpPr>
          <p:sp>
            <p:nvSpPr>
              <p:cNvPr id="203" name="Google Shape;203;g11f985a5f23_0_267"/>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11f985a5f23_0_267"/>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11f985a5f23_0_267"/>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g11f985a5f23_0_267"/>
            <p:cNvGrpSpPr/>
            <p:nvPr/>
          </p:nvGrpSpPr>
          <p:grpSpPr>
            <a:xfrm>
              <a:off x="2970816" y="4309200"/>
              <a:ext cx="231600" cy="834300"/>
              <a:chOff x="2970816" y="4309200"/>
              <a:chExt cx="231600" cy="834300"/>
            </a:xfrm>
          </p:grpSpPr>
          <p:sp>
            <p:nvSpPr>
              <p:cNvPr id="207" name="Google Shape;207;g11f985a5f23_0_267"/>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11f985a5f23_0_267"/>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11f985a5f23_0_267"/>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11f985a5f23_0_267"/>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g11f985a5f23_0_267"/>
            <p:cNvGrpSpPr/>
            <p:nvPr/>
          </p:nvGrpSpPr>
          <p:grpSpPr>
            <a:xfrm>
              <a:off x="4456234" y="4309200"/>
              <a:ext cx="231600" cy="834300"/>
              <a:chOff x="4456234" y="4309200"/>
              <a:chExt cx="231600" cy="834300"/>
            </a:xfrm>
          </p:grpSpPr>
          <p:sp>
            <p:nvSpPr>
              <p:cNvPr id="212" name="Google Shape;212;g11f985a5f23_0_267"/>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11f985a5f23_0_267"/>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11f985a5f23_0_267"/>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11f985a5f23_0_267"/>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g11f985a5f23_0_267"/>
            <p:cNvGrpSpPr/>
            <p:nvPr/>
          </p:nvGrpSpPr>
          <p:grpSpPr>
            <a:xfrm>
              <a:off x="4827588" y="4099200"/>
              <a:ext cx="231600" cy="1044300"/>
              <a:chOff x="4827588" y="4099200"/>
              <a:chExt cx="231600" cy="1044300"/>
            </a:xfrm>
          </p:grpSpPr>
          <p:sp>
            <p:nvSpPr>
              <p:cNvPr id="217" name="Google Shape;217;g11f985a5f23_0_267"/>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11f985a5f23_0_267"/>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11f985a5f23_0_267"/>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11f985a5f23_0_267"/>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11f985a5f23_0_267"/>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2" name="Google Shape;222;g11f985a5f23_0_267"/>
            <p:cNvGrpSpPr/>
            <p:nvPr/>
          </p:nvGrpSpPr>
          <p:grpSpPr>
            <a:xfrm>
              <a:off x="5198943" y="4309200"/>
              <a:ext cx="231600" cy="834300"/>
              <a:chOff x="5198943" y="4309200"/>
              <a:chExt cx="231600" cy="834300"/>
            </a:xfrm>
          </p:grpSpPr>
          <p:sp>
            <p:nvSpPr>
              <p:cNvPr id="223" name="Google Shape;223;g11f985a5f23_0_267"/>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11f985a5f23_0_267"/>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11f985a5f23_0_267"/>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11f985a5f23_0_267"/>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7" name="Google Shape;227;g11f985a5f23_0_267"/>
            <p:cNvGrpSpPr/>
            <p:nvPr/>
          </p:nvGrpSpPr>
          <p:grpSpPr>
            <a:xfrm>
              <a:off x="5570297" y="4518900"/>
              <a:ext cx="231600" cy="624600"/>
              <a:chOff x="5570297" y="4518900"/>
              <a:chExt cx="231600" cy="624600"/>
            </a:xfrm>
          </p:grpSpPr>
          <p:sp>
            <p:nvSpPr>
              <p:cNvPr id="228" name="Google Shape;228;g11f985a5f23_0_267"/>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11f985a5f23_0_267"/>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11f985a5f23_0_267"/>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g11f985a5f23_0_267"/>
            <p:cNvGrpSpPr/>
            <p:nvPr/>
          </p:nvGrpSpPr>
          <p:grpSpPr>
            <a:xfrm>
              <a:off x="5941652" y="4309200"/>
              <a:ext cx="231600" cy="834300"/>
              <a:chOff x="5941652" y="4309200"/>
              <a:chExt cx="231600" cy="834300"/>
            </a:xfrm>
          </p:grpSpPr>
          <p:sp>
            <p:nvSpPr>
              <p:cNvPr id="232" name="Google Shape;232;g11f985a5f23_0_267"/>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g11f985a5f23_0_267"/>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11f985a5f23_0_267"/>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11f985a5f23_0_267"/>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g11f985a5f23_0_267"/>
            <p:cNvGrpSpPr/>
            <p:nvPr/>
          </p:nvGrpSpPr>
          <p:grpSpPr>
            <a:xfrm>
              <a:off x="6313006" y="4099200"/>
              <a:ext cx="231600" cy="1044300"/>
              <a:chOff x="6313006" y="4099200"/>
              <a:chExt cx="231600" cy="1044300"/>
            </a:xfrm>
          </p:grpSpPr>
          <p:sp>
            <p:nvSpPr>
              <p:cNvPr id="237" name="Google Shape;237;g11f985a5f23_0_267"/>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11f985a5f23_0_267"/>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11f985a5f23_0_267"/>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11f985a5f23_0_267"/>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11f985a5f23_0_267"/>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g11f985a5f23_0_267"/>
            <p:cNvGrpSpPr/>
            <p:nvPr/>
          </p:nvGrpSpPr>
          <p:grpSpPr>
            <a:xfrm>
              <a:off x="6684361" y="4309200"/>
              <a:ext cx="231600" cy="834300"/>
              <a:chOff x="6684361" y="4309200"/>
              <a:chExt cx="231600" cy="834300"/>
            </a:xfrm>
          </p:grpSpPr>
          <p:sp>
            <p:nvSpPr>
              <p:cNvPr id="243" name="Google Shape;243;g11f985a5f23_0_267"/>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g11f985a5f23_0_267"/>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11f985a5f23_0_267"/>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11f985a5f23_0_267"/>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7" name="Google Shape;247;g11f985a5f23_0_267"/>
            <p:cNvGrpSpPr/>
            <p:nvPr/>
          </p:nvGrpSpPr>
          <p:grpSpPr>
            <a:xfrm>
              <a:off x="7055715" y="4518900"/>
              <a:ext cx="231600" cy="624600"/>
              <a:chOff x="7055715" y="4518900"/>
              <a:chExt cx="231600" cy="624600"/>
            </a:xfrm>
          </p:grpSpPr>
          <p:sp>
            <p:nvSpPr>
              <p:cNvPr id="248" name="Google Shape;248;g11f985a5f23_0_267"/>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11f985a5f23_0_267"/>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11f985a5f23_0_267"/>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1" name="Google Shape;251;g11f985a5f23_0_267"/>
            <p:cNvGrpSpPr/>
            <p:nvPr/>
          </p:nvGrpSpPr>
          <p:grpSpPr>
            <a:xfrm>
              <a:off x="7798424" y="4099200"/>
              <a:ext cx="231600" cy="1044300"/>
              <a:chOff x="7798424" y="4099200"/>
              <a:chExt cx="231600" cy="1044300"/>
            </a:xfrm>
          </p:grpSpPr>
          <p:sp>
            <p:nvSpPr>
              <p:cNvPr id="252" name="Google Shape;252;g11f985a5f23_0_267"/>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11f985a5f23_0_267"/>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11f985a5f23_0_267"/>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11f985a5f23_0_267"/>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11f985a5f23_0_267"/>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Google Shape;257;g11f985a5f23_0_267"/>
            <p:cNvGrpSpPr/>
            <p:nvPr/>
          </p:nvGrpSpPr>
          <p:grpSpPr>
            <a:xfrm>
              <a:off x="8169779" y="4309200"/>
              <a:ext cx="231600" cy="834300"/>
              <a:chOff x="8169779" y="4309200"/>
              <a:chExt cx="231600" cy="834300"/>
            </a:xfrm>
          </p:grpSpPr>
          <p:sp>
            <p:nvSpPr>
              <p:cNvPr id="258" name="Google Shape;258;g11f985a5f23_0_267"/>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11f985a5f23_0_267"/>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11f985a5f23_0_267"/>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11f985a5f23_0_267"/>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g11f985a5f23_0_267"/>
            <p:cNvGrpSpPr/>
            <p:nvPr/>
          </p:nvGrpSpPr>
          <p:grpSpPr>
            <a:xfrm>
              <a:off x="7427070" y="4309200"/>
              <a:ext cx="231600" cy="834300"/>
              <a:chOff x="7427070" y="4309200"/>
              <a:chExt cx="231600" cy="834300"/>
            </a:xfrm>
          </p:grpSpPr>
          <p:sp>
            <p:nvSpPr>
              <p:cNvPr id="263" name="Google Shape;263;g11f985a5f23_0_267"/>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11f985a5f23_0_267"/>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11f985a5f23_0_267"/>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11f985a5f23_0_267"/>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7" name="Google Shape;267;g11f985a5f23_0_267"/>
            <p:cNvGrpSpPr/>
            <p:nvPr/>
          </p:nvGrpSpPr>
          <p:grpSpPr>
            <a:xfrm>
              <a:off x="8541133" y="4518900"/>
              <a:ext cx="231600" cy="624600"/>
              <a:chOff x="8541133" y="4518900"/>
              <a:chExt cx="231600" cy="624600"/>
            </a:xfrm>
          </p:grpSpPr>
          <p:sp>
            <p:nvSpPr>
              <p:cNvPr id="268" name="Google Shape;268;g11f985a5f23_0_267"/>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11f985a5f23_0_267"/>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11f985a5f23_0_267"/>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g11f985a5f23_0_267"/>
            <p:cNvGrpSpPr/>
            <p:nvPr/>
          </p:nvGrpSpPr>
          <p:grpSpPr>
            <a:xfrm>
              <a:off x="8912488" y="4309200"/>
              <a:ext cx="231600" cy="834300"/>
              <a:chOff x="8912488" y="4309200"/>
              <a:chExt cx="231600" cy="834300"/>
            </a:xfrm>
          </p:grpSpPr>
          <p:sp>
            <p:nvSpPr>
              <p:cNvPr id="272" name="Google Shape;272;g11f985a5f23_0_267"/>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11f985a5f23_0_267"/>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11f985a5f23_0_267"/>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11f985a5f23_0_267"/>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6" name="Google Shape;276;g11f985a5f23_0_267"/>
          <p:cNvSpPr txBox="1">
            <a:spLocks noGrp="1"/>
          </p:cNvSpPr>
          <p:nvPr>
            <p:ph type="title" hasCustomPrompt="1"/>
          </p:nvPr>
        </p:nvSpPr>
        <p:spPr>
          <a:xfrm>
            <a:off x="1851500" y="1030300"/>
            <a:ext cx="8489100" cy="2484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lt1"/>
              </a:buClr>
              <a:buSzPts val="10700"/>
              <a:buNone/>
              <a:defRPr sz="10700">
                <a:solidFill>
                  <a:schemeClr val="lt1"/>
                </a:solidFill>
              </a:defRPr>
            </a:lvl1pPr>
            <a:lvl2pPr lvl="1" algn="ctr">
              <a:lnSpc>
                <a:spcPct val="100000"/>
              </a:lnSpc>
              <a:spcBef>
                <a:spcPts val="0"/>
              </a:spcBef>
              <a:spcAft>
                <a:spcPts val="0"/>
              </a:spcAft>
              <a:buClr>
                <a:schemeClr val="lt1"/>
              </a:buClr>
              <a:buSzPts val="10700"/>
              <a:buNone/>
              <a:defRPr sz="10700">
                <a:solidFill>
                  <a:schemeClr val="lt1"/>
                </a:solidFill>
              </a:defRPr>
            </a:lvl2pPr>
            <a:lvl3pPr lvl="2" algn="ctr">
              <a:lnSpc>
                <a:spcPct val="100000"/>
              </a:lnSpc>
              <a:spcBef>
                <a:spcPts val="0"/>
              </a:spcBef>
              <a:spcAft>
                <a:spcPts val="0"/>
              </a:spcAft>
              <a:buClr>
                <a:schemeClr val="lt1"/>
              </a:buClr>
              <a:buSzPts val="10700"/>
              <a:buNone/>
              <a:defRPr sz="10700">
                <a:solidFill>
                  <a:schemeClr val="lt1"/>
                </a:solidFill>
              </a:defRPr>
            </a:lvl3pPr>
            <a:lvl4pPr lvl="3" algn="ctr">
              <a:lnSpc>
                <a:spcPct val="100000"/>
              </a:lnSpc>
              <a:spcBef>
                <a:spcPts val="0"/>
              </a:spcBef>
              <a:spcAft>
                <a:spcPts val="0"/>
              </a:spcAft>
              <a:buClr>
                <a:schemeClr val="lt1"/>
              </a:buClr>
              <a:buSzPts val="10700"/>
              <a:buNone/>
              <a:defRPr sz="10700">
                <a:solidFill>
                  <a:schemeClr val="lt1"/>
                </a:solidFill>
              </a:defRPr>
            </a:lvl4pPr>
            <a:lvl5pPr lvl="4" algn="ctr">
              <a:lnSpc>
                <a:spcPct val="100000"/>
              </a:lnSpc>
              <a:spcBef>
                <a:spcPts val="0"/>
              </a:spcBef>
              <a:spcAft>
                <a:spcPts val="0"/>
              </a:spcAft>
              <a:buClr>
                <a:schemeClr val="lt1"/>
              </a:buClr>
              <a:buSzPts val="10700"/>
              <a:buNone/>
              <a:defRPr sz="10700">
                <a:solidFill>
                  <a:schemeClr val="lt1"/>
                </a:solidFill>
              </a:defRPr>
            </a:lvl5pPr>
            <a:lvl6pPr lvl="5" algn="ctr">
              <a:lnSpc>
                <a:spcPct val="100000"/>
              </a:lnSpc>
              <a:spcBef>
                <a:spcPts val="0"/>
              </a:spcBef>
              <a:spcAft>
                <a:spcPts val="0"/>
              </a:spcAft>
              <a:buClr>
                <a:schemeClr val="lt1"/>
              </a:buClr>
              <a:buSzPts val="10700"/>
              <a:buNone/>
              <a:defRPr sz="10700">
                <a:solidFill>
                  <a:schemeClr val="lt1"/>
                </a:solidFill>
              </a:defRPr>
            </a:lvl6pPr>
            <a:lvl7pPr lvl="6" algn="ctr">
              <a:lnSpc>
                <a:spcPct val="100000"/>
              </a:lnSpc>
              <a:spcBef>
                <a:spcPts val="0"/>
              </a:spcBef>
              <a:spcAft>
                <a:spcPts val="0"/>
              </a:spcAft>
              <a:buClr>
                <a:schemeClr val="lt1"/>
              </a:buClr>
              <a:buSzPts val="10700"/>
              <a:buNone/>
              <a:defRPr sz="10700">
                <a:solidFill>
                  <a:schemeClr val="lt1"/>
                </a:solidFill>
              </a:defRPr>
            </a:lvl7pPr>
            <a:lvl8pPr lvl="7" algn="ctr">
              <a:lnSpc>
                <a:spcPct val="100000"/>
              </a:lnSpc>
              <a:spcBef>
                <a:spcPts val="0"/>
              </a:spcBef>
              <a:spcAft>
                <a:spcPts val="0"/>
              </a:spcAft>
              <a:buClr>
                <a:schemeClr val="lt1"/>
              </a:buClr>
              <a:buSzPts val="10700"/>
              <a:buNone/>
              <a:defRPr sz="10700">
                <a:solidFill>
                  <a:schemeClr val="lt1"/>
                </a:solidFill>
              </a:defRPr>
            </a:lvl8pPr>
            <a:lvl9pPr lvl="8" algn="ctr">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277" name="Google Shape;277;g11f985a5f23_0_267"/>
          <p:cNvSpPr txBox="1">
            <a:spLocks noGrp="1"/>
          </p:cNvSpPr>
          <p:nvPr>
            <p:ph type="body" idx="1"/>
          </p:nvPr>
        </p:nvSpPr>
        <p:spPr>
          <a:xfrm>
            <a:off x="1851500" y="3616400"/>
            <a:ext cx="8489100" cy="1481700"/>
          </a:xfrm>
          <a:prstGeom prst="rect">
            <a:avLst/>
          </a:prstGeom>
          <a:noFill/>
          <a:ln>
            <a:noFill/>
          </a:ln>
        </p:spPr>
        <p:txBody>
          <a:bodyPr spcFirstLastPara="1" wrap="square" lIns="121900" tIns="121900" rIns="121900" bIns="121900" anchor="t" anchorCtr="0">
            <a:normAutofit/>
          </a:bodyPr>
          <a:lstStyle>
            <a:lvl1pPr marL="457200" lvl="0" indent="-336550" algn="ctr">
              <a:lnSpc>
                <a:spcPct val="115000"/>
              </a:lnSpc>
              <a:spcBef>
                <a:spcPts val="0"/>
              </a:spcBef>
              <a:spcAft>
                <a:spcPts val="0"/>
              </a:spcAft>
              <a:buClr>
                <a:schemeClr val="lt1"/>
              </a:buClr>
              <a:buSzPts val="1700"/>
              <a:buChar char="●"/>
              <a:defRPr>
                <a:solidFill>
                  <a:schemeClr val="lt1"/>
                </a:solidFill>
              </a:defRPr>
            </a:lvl1pPr>
            <a:lvl2pPr marL="914400" lvl="1" indent="-323850" algn="ctr">
              <a:lnSpc>
                <a:spcPct val="115000"/>
              </a:lnSpc>
              <a:spcBef>
                <a:spcPts val="0"/>
              </a:spcBef>
              <a:spcAft>
                <a:spcPts val="0"/>
              </a:spcAft>
              <a:buClr>
                <a:schemeClr val="lt1"/>
              </a:buClr>
              <a:buSzPts val="1500"/>
              <a:buChar char="○"/>
              <a:defRPr>
                <a:solidFill>
                  <a:schemeClr val="lt1"/>
                </a:solidFill>
              </a:defRPr>
            </a:lvl2pPr>
            <a:lvl3pPr marL="1371600" lvl="2" indent="-323850" algn="ctr">
              <a:lnSpc>
                <a:spcPct val="115000"/>
              </a:lnSpc>
              <a:spcBef>
                <a:spcPts val="0"/>
              </a:spcBef>
              <a:spcAft>
                <a:spcPts val="0"/>
              </a:spcAft>
              <a:buClr>
                <a:schemeClr val="lt1"/>
              </a:buClr>
              <a:buSzPts val="1500"/>
              <a:buChar char="■"/>
              <a:defRPr>
                <a:solidFill>
                  <a:schemeClr val="lt1"/>
                </a:solidFill>
              </a:defRPr>
            </a:lvl3pPr>
            <a:lvl4pPr marL="1828800" lvl="3" indent="-323850" algn="ctr">
              <a:lnSpc>
                <a:spcPct val="115000"/>
              </a:lnSpc>
              <a:spcBef>
                <a:spcPts val="0"/>
              </a:spcBef>
              <a:spcAft>
                <a:spcPts val="0"/>
              </a:spcAft>
              <a:buClr>
                <a:schemeClr val="lt1"/>
              </a:buClr>
              <a:buSzPts val="1500"/>
              <a:buChar char="●"/>
              <a:defRPr>
                <a:solidFill>
                  <a:schemeClr val="lt1"/>
                </a:solidFill>
              </a:defRPr>
            </a:lvl4pPr>
            <a:lvl5pPr marL="2286000" lvl="4" indent="-323850" algn="ctr">
              <a:lnSpc>
                <a:spcPct val="115000"/>
              </a:lnSpc>
              <a:spcBef>
                <a:spcPts val="0"/>
              </a:spcBef>
              <a:spcAft>
                <a:spcPts val="0"/>
              </a:spcAft>
              <a:buClr>
                <a:schemeClr val="lt1"/>
              </a:buClr>
              <a:buSzPts val="1500"/>
              <a:buChar char="○"/>
              <a:defRPr>
                <a:solidFill>
                  <a:schemeClr val="lt1"/>
                </a:solidFill>
              </a:defRPr>
            </a:lvl5pPr>
            <a:lvl6pPr marL="2743200" lvl="5" indent="-323850" algn="ctr">
              <a:lnSpc>
                <a:spcPct val="115000"/>
              </a:lnSpc>
              <a:spcBef>
                <a:spcPts val="0"/>
              </a:spcBef>
              <a:spcAft>
                <a:spcPts val="0"/>
              </a:spcAft>
              <a:buClr>
                <a:schemeClr val="lt1"/>
              </a:buClr>
              <a:buSzPts val="1500"/>
              <a:buChar char="■"/>
              <a:defRPr>
                <a:solidFill>
                  <a:schemeClr val="lt1"/>
                </a:solidFill>
              </a:defRPr>
            </a:lvl6pPr>
            <a:lvl7pPr marL="3200400" lvl="6" indent="-323850" algn="ctr">
              <a:lnSpc>
                <a:spcPct val="115000"/>
              </a:lnSpc>
              <a:spcBef>
                <a:spcPts val="0"/>
              </a:spcBef>
              <a:spcAft>
                <a:spcPts val="0"/>
              </a:spcAft>
              <a:buClr>
                <a:schemeClr val="lt1"/>
              </a:buClr>
              <a:buSzPts val="1500"/>
              <a:buChar char="●"/>
              <a:defRPr>
                <a:solidFill>
                  <a:schemeClr val="lt1"/>
                </a:solidFill>
              </a:defRPr>
            </a:lvl7pPr>
            <a:lvl8pPr marL="3657600" lvl="7" indent="-323850" algn="ctr">
              <a:lnSpc>
                <a:spcPct val="115000"/>
              </a:lnSpc>
              <a:spcBef>
                <a:spcPts val="0"/>
              </a:spcBef>
              <a:spcAft>
                <a:spcPts val="0"/>
              </a:spcAft>
              <a:buClr>
                <a:schemeClr val="lt1"/>
              </a:buClr>
              <a:buSzPts val="1500"/>
              <a:buChar char="○"/>
              <a:defRPr>
                <a:solidFill>
                  <a:schemeClr val="lt1"/>
                </a:solidFill>
              </a:defRPr>
            </a:lvl8pPr>
            <a:lvl9pPr marL="4114800" lvl="8" indent="-323850" algn="ctr">
              <a:lnSpc>
                <a:spcPct val="115000"/>
              </a:lnSpc>
              <a:spcBef>
                <a:spcPts val="0"/>
              </a:spcBef>
              <a:spcAft>
                <a:spcPts val="0"/>
              </a:spcAft>
              <a:buClr>
                <a:schemeClr val="lt1"/>
              </a:buClr>
              <a:buSzPts val="1500"/>
              <a:buChar char="■"/>
              <a:defRPr>
                <a:solidFill>
                  <a:schemeClr val="lt1"/>
                </a:solidFill>
              </a:defRPr>
            </a:lvl9pPr>
          </a:lstStyle>
          <a:p>
            <a:endParaRPr/>
          </a:p>
        </p:txBody>
      </p:sp>
      <p:sp>
        <p:nvSpPr>
          <p:cNvPr id="278" name="Google Shape;278;g11f985a5f23_0_267"/>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g11f985a5f23_0_39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51" name="Google Shape;51;g11f985a5f23_0_39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52" name="Google Shape;52;g11f985a5f23_0_39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g11f985a5f23_0_39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g11f985a5f23_0_3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11f985a5f23_0_397"/>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g11f985a5f23_0_225"/>
          <p:cNvGrpSpPr/>
          <p:nvPr/>
        </p:nvGrpSpPr>
        <p:grpSpPr>
          <a:xfrm>
            <a:off x="834621" y="399168"/>
            <a:ext cx="1332416" cy="1332416"/>
            <a:chOff x="348199" y="179450"/>
            <a:chExt cx="1116300" cy="1116300"/>
          </a:xfrm>
        </p:grpSpPr>
        <p:sp>
          <p:nvSpPr>
            <p:cNvPr id="59" name="Google Shape;59;g11f985a5f23_0_22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11f985a5f23_0_22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g11f985a5f23_0_225"/>
          <p:cNvSpPr txBox="1">
            <a:spLocks noGrp="1"/>
          </p:cNvSpPr>
          <p:nvPr>
            <p:ph type="title"/>
          </p:nvPr>
        </p:nvSpPr>
        <p:spPr>
          <a:xfrm>
            <a:off x="1738400" y="798100"/>
            <a:ext cx="9374100" cy="1332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62" name="Google Shape;62;g11f985a5f23_0_225"/>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3"/>
        <p:cNvGrpSpPr/>
        <p:nvPr/>
      </p:nvGrpSpPr>
      <p:grpSpPr>
        <a:xfrm>
          <a:off x="0" y="0"/>
          <a:ext cx="0" cy="0"/>
          <a:chOff x="0" y="0"/>
          <a:chExt cx="0" cy="0"/>
        </a:xfrm>
      </p:grpSpPr>
      <p:grpSp>
        <p:nvGrpSpPr>
          <p:cNvPr id="64" name="Google Shape;64;g11f985a5f23_0_175"/>
          <p:cNvGrpSpPr/>
          <p:nvPr/>
        </p:nvGrpSpPr>
        <p:grpSpPr>
          <a:xfrm>
            <a:off x="195687" y="4541"/>
            <a:ext cx="1644244" cy="1846001"/>
            <a:chOff x="146769" y="3406"/>
            <a:chExt cx="1233214" cy="1384535"/>
          </a:xfrm>
        </p:grpSpPr>
        <p:grpSp>
          <p:nvGrpSpPr>
            <p:cNvPr id="65" name="Google Shape;65;g11f985a5f23_0_175"/>
            <p:cNvGrpSpPr/>
            <p:nvPr/>
          </p:nvGrpSpPr>
          <p:grpSpPr>
            <a:xfrm>
              <a:off x="1063183" y="3406"/>
              <a:ext cx="316800" cy="688513"/>
              <a:chOff x="1063183" y="3406"/>
              <a:chExt cx="316800" cy="688513"/>
            </a:xfrm>
          </p:grpSpPr>
          <p:sp>
            <p:nvSpPr>
              <p:cNvPr id="66" name="Google Shape;66;g11f985a5f23_0_175"/>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11f985a5f23_0_175"/>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g11f985a5f23_0_175"/>
            <p:cNvGrpSpPr/>
            <p:nvPr/>
          </p:nvGrpSpPr>
          <p:grpSpPr>
            <a:xfrm>
              <a:off x="604976" y="3406"/>
              <a:ext cx="316800" cy="1036524"/>
              <a:chOff x="604976" y="3406"/>
              <a:chExt cx="316800" cy="1036524"/>
            </a:xfrm>
          </p:grpSpPr>
          <p:sp>
            <p:nvSpPr>
              <p:cNvPr id="69" name="Google Shape;69;g11f985a5f23_0_175"/>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11f985a5f23_0_175"/>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11f985a5f23_0_175"/>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 name="Google Shape;72;g11f985a5f23_0_175"/>
            <p:cNvGrpSpPr/>
            <p:nvPr/>
          </p:nvGrpSpPr>
          <p:grpSpPr>
            <a:xfrm>
              <a:off x="146769" y="3406"/>
              <a:ext cx="316800" cy="1384535"/>
              <a:chOff x="146769" y="3406"/>
              <a:chExt cx="316800" cy="1384535"/>
            </a:xfrm>
          </p:grpSpPr>
          <p:sp>
            <p:nvSpPr>
              <p:cNvPr id="73" name="Google Shape;73;g11f985a5f23_0_175"/>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11f985a5f23_0_175"/>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11f985a5f23_0_175"/>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11f985a5f23_0_175"/>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7" name="Google Shape;77;g11f985a5f23_0_175"/>
          <p:cNvGrpSpPr/>
          <p:nvPr/>
        </p:nvGrpSpPr>
        <p:grpSpPr>
          <a:xfrm>
            <a:off x="9033219" y="3871914"/>
            <a:ext cx="2914790" cy="2985925"/>
            <a:chOff x="6775084" y="2904008"/>
            <a:chExt cx="2186147" cy="2239500"/>
          </a:xfrm>
        </p:grpSpPr>
        <p:grpSp>
          <p:nvGrpSpPr>
            <p:cNvPr id="78" name="Google Shape;78;g11f985a5f23_0_175"/>
            <p:cNvGrpSpPr/>
            <p:nvPr/>
          </p:nvGrpSpPr>
          <p:grpSpPr>
            <a:xfrm>
              <a:off x="6775084" y="4253708"/>
              <a:ext cx="409500" cy="889800"/>
              <a:chOff x="6775084" y="4253708"/>
              <a:chExt cx="409500" cy="889800"/>
            </a:xfrm>
          </p:grpSpPr>
          <p:sp>
            <p:nvSpPr>
              <p:cNvPr id="79" name="Google Shape;79;g11f985a5f23_0_175"/>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11f985a5f23_0_175"/>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 name="Google Shape;81;g11f985a5f23_0_175"/>
            <p:cNvGrpSpPr/>
            <p:nvPr/>
          </p:nvGrpSpPr>
          <p:grpSpPr>
            <a:xfrm>
              <a:off x="7367299" y="3804008"/>
              <a:ext cx="409500" cy="1339500"/>
              <a:chOff x="7367299" y="3804008"/>
              <a:chExt cx="409500" cy="1339500"/>
            </a:xfrm>
          </p:grpSpPr>
          <p:sp>
            <p:nvSpPr>
              <p:cNvPr id="82" name="Google Shape;82;g11f985a5f23_0_175"/>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11f985a5f23_0_175"/>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11f985a5f23_0_175"/>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g11f985a5f23_0_175"/>
            <p:cNvGrpSpPr/>
            <p:nvPr/>
          </p:nvGrpSpPr>
          <p:grpSpPr>
            <a:xfrm>
              <a:off x="7959516" y="3354008"/>
              <a:ext cx="409500" cy="1789500"/>
              <a:chOff x="7959516" y="3354008"/>
              <a:chExt cx="409500" cy="1789500"/>
            </a:xfrm>
          </p:grpSpPr>
          <p:sp>
            <p:nvSpPr>
              <p:cNvPr id="86" name="Google Shape;86;g11f985a5f23_0_175"/>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11f985a5f23_0_175"/>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1f985a5f23_0_175"/>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11f985a5f23_0_175"/>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 name="Google Shape;90;g11f985a5f23_0_175"/>
            <p:cNvGrpSpPr/>
            <p:nvPr/>
          </p:nvGrpSpPr>
          <p:grpSpPr>
            <a:xfrm>
              <a:off x="8551731" y="2904008"/>
              <a:ext cx="409500" cy="2239500"/>
              <a:chOff x="8551731" y="2904008"/>
              <a:chExt cx="409500" cy="2239500"/>
            </a:xfrm>
          </p:grpSpPr>
          <p:sp>
            <p:nvSpPr>
              <p:cNvPr id="91" name="Google Shape;91;g11f985a5f23_0_175"/>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11f985a5f23_0_175"/>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11f985a5f23_0_175"/>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11f985a5f23_0_175"/>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1f985a5f23_0_175"/>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6" name="Google Shape;96;g11f985a5f23_0_175"/>
          <p:cNvSpPr txBox="1">
            <a:spLocks noGrp="1"/>
          </p:cNvSpPr>
          <p:nvPr>
            <p:ph type="title"/>
          </p:nvPr>
        </p:nvSpPr>
        <p:spPr>
          <a:xfrm>
            <a:off x="1098667" y="2151767"/>
            <a:ext cx="7810500" cy="24972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97" name="Google Shape;97;g11f985a5f23_0_175"/>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grpSp>
        <p:nvGrpSpPr>
          <p:cNvPr id="99" name="Google Shape;99;g11f985a5f23_0_210"/>
          <p:cNvGrpSpPr/>
          <p:nvPr/>
        </p:nvGrpSpPr>
        <p:grpSpPr>
          <a:xfrm>
            <a:off x="834621" y="399168"/>
            <a:ext cx="1332416" cy="1332416"/>
            <a:chOff x="348199" y="179450"/>
            <a:chExt cx="1116300" cy="1116300"/>
          </a:xfrm>
        </p:grpSpPr>
        <p:sp>
          <p:nvSpPr>
            <p:cNvPr id="100" name="Google Shape;100;g11f985a5f23_0_21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11f985a5f23_0_21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 name="Google Shape;102;g11f985a5f23_0_210"/>
          <p:cNvSpPr txBox="1">
            <a:spLocks noGrp="1"/>
          </p:cNvSpPr>
          <p:nvPr>
            <p:ph type="title"/>
          </p:nvPr>
        </p:nvSpPr>
        <p:spPr>
          <a:xfrm>
            <a:off x="1738400" y="798100"/>
            <a:ext cx="9374100" cy="1332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03" name="Google Shape;103;g11f985a5f23_0_210"/>
          <p:cNvSpPr txBox="1">
            <a:spLocks noGrp="1"/>
          </p:cNvSpPr>
          <p:nvPr>
            <p:ph type="body" idx="1"/>
          </p:nvPr>
        </p:nvSpPr>
        <p:spPr>
          <a:xfrm>
            <a:off x="1738400" y="2653400"/>
            <a:ext cx="9374100" cy="33888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04" name="Google Shape;104;g11f985a5f23_0_210"/>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grpSp>
        <p:nvGrpSpPr>
          <p:cNvPr id="106" name="Google Shape;106;g11f985a5f23_0_217"/>
          <p:cNvGrpSpPr/>
          <p:nvPr/>
        </p:nvGrpSpPr>
        <p:grpSpPr>
          <a:xfrm>
            <a:off x="834621" y="399168"/>
            <a:ext cx="1332416" cy="1332416"/>
            <a:chOff x="348199" y="179450"/>
            <a:chExt cx="1116300" cy="1116300"/>
          </a:xfrm>
        </p:grpSpPr>
        <p:sp>
          <p:nvSpPr>
            <p:cNvPr id="107" name="Google Shape;107;g11f985a5f23_0_21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11f985a5f23_0_21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g11f985a5f23_0_217"/>
          <p:cNvSpPr txBox="1">
            <a:spLocks noGrp="1"/>
          </p:cNvSpPr>
          <p:nvPr>
            <p:ph type="title"/>
          </p:nvPr>
        </p:nvSpPr>
        <p:spPr>
          <a:xfrm>
            <a:off x="1738400" y="798100"/>
            <a:ext cx="9374100" cy="1332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10" name="Google Shape;110;g11f985a5f23_0_217"/>
          <p:cNvSpPr txBox="1">
            <a:spLocks noGrp="1"/>
          </p:cNvSpPr>
          <p:nvPr>
            <p:ph type="body" idx="1"/>
          </p:nvPr>
        </p:nvSpPr>
        <p:spPr>
          <a:xfrm>
            <a:off x="1738400" y="2653400"/>
            <a:ext cx="4574100" cy="33888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11" name="Google Shape;111;g11f985a5f23_0_217"/>
          <p:cNvSpPr txBox="1">
            <a:spLocks noGrp="1"/>
          </p:cNvSpPr>
          <p:nvPr>
            <p:ph type="body" idx="2"/>
          </p:nvPr>
        </p:nvSpPr>
        <p:spPr>
          <a:xfrm>
            <a:off x="6538200" y="2653400"/>
            <a:ext cx="4574100" cy="33888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12" name="Google Shape;112;g11f985a5f23_0_217"/>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grpSp>
        <p:nvGrpSpPr>
          <p:cNvPr id="114" name="Google Shape;114;g11f985a5f23_0_231"/>
          <p:cNvGrpSpPr/>
          <p:nvPr/>
        </p:nvGrpSpPr>
        <p:grpSpPr>
          <a:xfrm>
            <a:off x="834621" y="399168"/>
            <a:ext cx="1332416" cy="1332416"/>
            <a:chOff x="348199" y="179450"/>
            <a:chExt cx="1116300" cy="1116300"/>
          </a:xfrm>
        </p:grpSpPr>
        <p:sp>
          <p:nvSpPr>
            <p:cNvPr id="115" name="Google Shape;115;g11f985a5f23_0_231"/>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11f985a5f23_0_231"/>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 name="Google Shape;117;g11f985a5f23_0_231"/>
          <p:cNvSpPr txBox="1">
            <a:spLocks noGrp="1"/>
          </p:cNvSpPr>
          <p:nvPr>
            <p:ph type="title"/>
          </p:nvPr>
        </p:nvSpPr>
        <p:spPr>
          <a:xfrm>
            <a:off x="1738400" y="798100"/>
            <a:ext cx="4416000" cy="21201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18" name="Google Shape;118;g11f985a5f23_0_231"/>
          <p:cNvSpPr txBox="1">
            <a:spLocks noGrp="1"/>
          </p:cNvSpPr>
          <p:nvPr>
            <p:ph type="body" idx="1"/>
          </p:nvPr>
        </p:nvSpPr>
        <p:spPr>
          <a:xfrm>
            <a:off x="1738400" y="3079567"/>
            <a:ext cx="4416000" cy="29625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19" name="Google Shape;119;g11f985a5f23_0_23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20"/>
        <p:cNvGrpSpPr/>
        <p:nvPr/>
      </p:nvGrpSpPr>
      <p:grpSpPr>
        <a:xfrm>
          <a:off x="0" y="0"/>
          <a:ext cx="0" cy="0"/>
          <a:chOff x="0" y="0"/>
          <a:chExt cx="0" cy="0"/>
        </a:xfrm>
      </p:grpSpPr>
      <p:grpSp>
        <p:nvGrpSpPr>
          <p:cNvPr id="121" name="Google Shape;121;g11f985a5f23_0_238"/>
          <p:cNvGrpSpPr/>
          <p:nvPr/>
        </p:nvGrpSpPr>
        <p:grpSpPr>
          <a:xfrm>
            <a:off x="9155392" y="1675"/>
            <a:ext cx="3023097" cy="3468901"/>
            <a:chOff x="6790514" y="1255"/>
            <a:chExt cx="2267380" cy="2601741"/>
          </a:xfrm>
        </p:grpSpPr>
        <p:grpSp>
          <p:nvGrpSpPr>
            <p:cNvPr id="122" name="Google Shape;122;g11f985a5f23_0_238"/>
            <p:cNvGrpSpPr/>
            <p:nvPr/>
          </p:nvGrpSpPr>
          <p:grpSpPr>
            <a:xfrm>
              <a:off x="7067536" y="1255"/>
              <a:ext cx="1990358" cy="1990303"/>
              <a:chOff x="7067536" y="1255"/>
              <a:chExt cx="1990358" cy="1990303"/>
            </a:xfrm>
          </p:grpSpPr>
          <p:sp>
            <p:nvSpPr>
              <p:cNvPr id="123" name="Google Shape;123;g11f985a5f23_0_238"/>
              <p:cNvSpPr/>
              <p:nvPr/>
            </p:nvSpPr>
            <p:spPr>
              <a:xfrm rot="-8648551">
                <a:off x="7594313" y="527721"/>
                <a:ext cx="937226" cy="937226"/>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11f985a5f23_0_238"/>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11f985a5f23_0_238"/>
              <p:cNvSpPr/>
              <p:nvPr/>
            </p:nvSpPr>
            <p:spPr>
              <a:xfrm rot="-8649154">
                <a:off x="7349891" y="283705"/>
                <a:ext cx="1425647" cy="1425404"/>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g11f985a5f23_0_238"/>
            <p:cNvGrpSpPr/>
            <p:nvPr/>
          </p:nvGrpSpPr>
          <p:grpSpPr>
            <a:xfrm>
              <a:off x="8207126" y="1807997"/>
              <a:ext cx="795000" cy="795000"/>
              <a:chOff x="8207126" y="1807997"/>
              <a:chExt cx="795000" cy="795000"/>
            </a:xfrm>
          </p:grpSpPr>
          <p:sp>
            <p:nvSpPr>
              <p:cNvPr id="127" name="Google Shape;127;g11f985a5f23_0_238"/>
              <p:cNvSpPr/>
              <p:nvPr/>
            </p:nvSpPr>
            <p:spPr>
              <a:xfrm rot="2152054">
                <a:off x="8319942" y="1920813"/>
                <a:ext cx="569367" cy="569367"/>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11f985a5f23_0_238"/>
              <p:cNvSpPr/>
              <p:nvPr/>
            </p:nvSpPr>
            <p:spPr>
              <a:xfrm rot="2150259">
                <a:off x="8408218" y="2008610"/>
                <a:ext cx="393004" cy="393004"/>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11f985a5f23_0_238"/>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 name="Google Shape;130;g11f985a5f23_0_238"/>
            <p:cNvGrpSpPr/>
            <p:nvPr/>
          </p:nvGrpSpPr>
          <p:grpSpPr>
            <a:xfrm>
              <a:off x="6790514" y="118857"/>
              <a:ext cx="548700" cy="548700"/>
              <a:chOff x="6790514" y="118857"/>
              <a:chExt cx="548700" cy="548700"/>
            </a:xfrm>
          </p:grpSpPr>
          <p:sp>
            <p:nvSpPr>
              <p:cNvPr id="131" name="Google Shape;131;g11f985a5f23_0_238"/>
              <p:cNvSpPr/>
              <p:nvPr/>
            </p:nvSpPr>
            <p:spPr>
              <a:xfrm rot="2150259">
                <a:off x="6868362" y="196705"/>
                <a:ext cx="393004" cy="393004"/>
              </a:xfrm>
              <a:prstGeom prst="ellipse">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11f985a5f23_0_238"/>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3" name="Google Shape;133;g11f985a5f23_0_238"/>
          <p:cNvSpPr txBox="1">
            <a:spLocks noGrp="1"/>
          </p:cNvSpPr>
          <p:nvPr>
            <p:ph type="title"/>
          </p:nvPr>
        </p:nvSpPr>
        <p:spPr>
          <a:xfrm>
            <a:off x="1098667" y="1018133"/>
            <a:ext cx="7810500" cy="476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34" name="Google Shape;134;g11f985a5f23_0_238"/>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11f985a5f23_0_13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2"/>
              </a:buClr>
              <a:buSzPts val="3700"/>
              <a:buFont typeface="Maven Pro"/>
              <a:buNone/>
              <a:defRPr sz="37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3700"/>
              <a:buFont typeface="Maven Pro"/>
              <a:buNone/>
              <a:defRPr sz="37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3700"/>
              <a:buFont typeface="Maven Pro"/>
              <a:buNone/>
              <a:defRPr sz="37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3700"/>
              <a:buFont typeface="Maven Pro"/>
              <a:buNone/>
              <a:defRPr sz="37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3700"/>
              <a:buFont typeface="Maven Pro"/>
              <a:buNone/>
              <a:defRPr sz="37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3700"/>
              <a:buFont typeface="Maven Pro"/>
              <a:buNone/>
              <a:defRPr sz="37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3700"/>
              <a:buFont typeface="Maven Pro"/>
              <a:buNone/>
              <a:defRPr sz="37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3700"/>
              <a:buFont typeface="Maven Pro"/>
              <a:buNone/>
              <a:defRPr sz="37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3700"/>
              <a:buFont typeface="Maven Pro"/>
              <a:buNone/>
              <a:defRPr sz="3700" b="1" i="0" u="none" strike="noStrike" cap="none">
                <a:solidFill>
                  <a:schemeClr val="dk2"/>
                </a:solidFill>
                <a:latin typeface="Maven Pro"/>
                <a:ea typeface="Maven Pro"/>
                <a:cs typeface="Maven Pro"/>
                <a:sym typeface="Maven Pro"/>
              </a:defRPr>
            </a:lvl9pPr>
          </a:lstStyle>
          <a:p>
            <a:endParaRPr/>
          </a:p>
        </p:txBody>
      </p:sp>
      <p:sp>
        <p:nvSpPr>
          <p:cNvPr id="7" name="Google Shape;7;g11f985a5f23_0_13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36550" algn="l" rtl="0">
              <a:lnSpc>
                <a:spcPct val="115000"/>
              </a:lnSpc>
              <a:spcBef>
                <a:spcPts val="0"/>
              </a:spcBef>
              <a:spcAft>
                <a:spcPts val="0"/>
              </a:spcAft>
              <a:buClr>
                <a:schemeClr val="dk2"/>
              </a:buClr>
              <a:buSzPts val="1700"/>
              <a:buFont typeface="Nunito"/>
              <a:buChar char="●"/>
              <a:defRPr sz="1700" b="0" i="0" u="none" strike="noStrike" cap="none">
                <a:solidFill>
                  <a:schemeClr val="dk2"/>
                </a:solidFill>
                <a:latin typeface="Nunito"/>
                <a:ea typeface="Nunito"/>
                <a:cs typeface="Nunito"/>
                <a:sym typeface="Nunito"/>
              </a:defRPr>
            </a:lvl1pPr>
            <a:lvl2pPr marL="914400" marR="0" lvl="1"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2pPr>
            <a:lvl3pPr marL="1371600" marR="0" lvl="2"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3pPr>
            <a:lvl4pPr marL="1828800" marR="0" lvl="3"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4pPr>
            <a:lvl5pPr marL="2286000" marR="0" lvl="4"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5pPr>
            <a:lvl6pPr marL="2743200" marR="0" lvl="5"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6pPr>
            <a:lvl7pPr marL="3200400" marR="0" lvl="6"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7pPr>
            <a:lvl8pPr marL="3657600" marR="0" lvl="7"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8pPr>
            <a:lvl9pPr marL="4114800" marR="0" lvl="8"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9pPr>
          </a:lstStyle>
          <a:p>
            <a:endParaRPr/>
          </a:p>
        </p:txBody>
      </p:sp>
      <p:sp>
        <p:nvSpPr>
          <p:cNvPr id="8" name="Google Shape;8;g11f985a5f23_0_13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ntrolstation.com/blog/what-is-a-distributed-control-system/" TargetMode="External"/><Relationship Id="rId2" Type="http://schemas.openxmlformats.org/officeDocument/2006/relationships/hyperlink" Target="https://www.bing.com/videos/search?q=what+is+distributed+control+system&amp;&amp;view=detail&amp;mid=47EAC757F539838BADDC47EAC757F539838BADDC&amp;&amp;FORM=VRDGAR&amp;ru=%2Fvideos%2Fsearch%3Fq%3Dwhat%2Bis%2Bdistributed%2Bcontrol%2Bsystem%26FORM%3DHDRSC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xfrm>
            <a:off x="1098667" y="2151750"/>
            <a:ext cx="5673900" cy="2497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25000"/>
              <a:buFont typeface="Calibri"/>
              <a:buNone/>
            </a:pPr>
            <a:r>
              <a:rPr lang="en-US" dirty="0"/>
              <a:t>Importance of Computer in Chemical Industries</a:t>
            </a:r>
            <a:endParaRPr dirty="0"/>
          </a:p>
        </p:txBody>
      </p:sp>
      <p:sp>
        <p:nvSpPr>
          <p:cNvPr id="284" name="Google Shape;284;p1"/>
          <p:cNvSpPr txBox="1">
            <a:spLocks noGrp="1"/>
          </p:cNvSpPr>
          <p:nvPr>
            <p:ph type="subTitle" idx="1"/>
          </p:nvPr>
        </p:nvSpPr>
        <p:spPr>
          <a:xfrm>
            <a:off x="1098667" y="4795067"/>
            <a:ext cx="5673900" cy="9273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ts val="2400"/>
              <a:buNone/>
            </a:pPr>
            <a:r>
              <a:rPr lang="en-US"/>
              <a:t>Modified by:</a:t>
            </a:r>
            <a:endParaRPr lang="en-US" dirty="0"/>
          </a:p>
          <a:p>
            <a:pPr marL="0" lvl="0" indent="0" algn="ctr" rtl="0">
              <a:lnSpc>
                <a:spcPct val="90000"/>
              </a:lnSpc>
              <a:spcBef>
                <a:spcPts val="0"/>
              </a:spcBef>
              <a:spcAft>
                <a:spcPts val="0"/>
              </a:spcAft>
              <a:buClr>
                <a:schemeClr val="dk1"/>
              </a:buClr>
              <a:buSzPts val="2400"/>
              <a:buNone/>
            </a:pPr>
            <a:r>
              <a:rPr lang="en-US" dirty="0"/>
              <a:t>Tanim Ahmed </a:t>
            </a:r>
            <a:br>
              <a:rPr lang="en-US" dirty="0"/>
            </a:br>
            <a:r>
              <a:rPr lang="en-US" dirty="0"/>
              <a:t>Lecturer(CSE),DIU</a:t>
            </a:r>
          </a:p>
          <a:p>
            <a:pPr marL="0" lvl="0" indent="0" algn="ctr" rtl="0">
              <a:lnSpc>
                <a:spcPct val="90000"/>
              </a:lnSpc>
              <a:spcBef>
                <a:spcPts val="0"/>
              </a:spcBef>
              <a:spcAft>
                <a:spcPts val="0"/>
              </a:spcAft>
              <a:buClr>
                <a:schemeClr val="dk1"/>
              </a:buClr>
              <a:buSzPts val="2400"/>
              <a:buNone/>
            </a:pPr>
            <a:r>
              <a:rPr lang="en-US" dirty="0"/>
              <a:t>Email: tanimahmed.cse@diu.edu.bd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7"/>
          <p:cNvSpPr txBox="1">
            <a:spLocks noGrp="1"/>
          </p:cNvSpPr>
          <p:nvPr>
            <p:ph type="title" idx="4294967295"/>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Chromatography</a:t>
            </a:r>
            <a:endParaRPr/>
          </a:p>
        </p:txBody>
      </p:sp>
      <p:sp>
        <p:nvSpPr>
          <p:cNvPr id="333" name="Google Shape;333;p7"/>
          <p:cNvSpPr txBox="1">
            <a:spLocks noGrp="1"/>
          </p:cNvSpPr>
          <p:nvPr>
            <p:ph type="body" idx="4294967295"/>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02124"/>
              </a:buClr>
              <a:buSzPts val="2800"/>
              <a:buChar char="●"/>
            </a:pPr>
            <a:r>
              <a:rPr lang="en-US" b="0" i="0">
                <a:solidFill>
                  <a:srgbClr val="202124"/>
                </a:solidFill>
                <a:latin typeface="arial"/>
                <a:ea typeface="arial"/>
                <a:cs typeface="arial"/>
                <a:sym typeface="arial"/>
              </a:rPr>
              <a:t>Chromatography is </a:t>
            </a:r>
            <a:r>
              <a:rPr lang="en-US" b="1" i="0">
                <a:solidFill>
                  <a:srgbClr val="202124"/>
                </a:solidFill>
                <a:latin typeface="arial"/>
                <a:ea typeface="arial"/>
                <a:cs typeface="arial"/>
                <a:sym typeface="arial"/>
              </a:rPr>
              <a:t>a process for separating components of a mixture</a:t>
            </a:r>
            <a:endParaRPr/>
          </a:p>
          <a:p>
            <a:pPr marL="228600" lvl="0" indent="-228600" algn="l" rtl="0">
              <a:lnSpc>
                <a:spcPct val="90000"/>
              </a:lnSpc>
              <a:spcBef>
                <a:spcPts val="1000"/>
              </a:spcBef>
              <a:spcAft>
                <a:spcPts val="1600"/>
              </a:spcAft>
              <a:buClr>
                <a:srgbClr val="202124"/>
              </a:buClr>
              <a:buSzPts val="2800"/>
              <a:buChar char="●"/>
            </a:pPr>
            <a:r>
              <a:rPr lang="en-US" b="1">
                <a:solidFill>
                  <a:srgbClr val="202124"/>
                </a:solidFill>
                <a:latin typeface="arial"/>
                <a:ea typeface="arial"/>
                <a:cs typeface="arial"/>
                <a:sym typeface="arial"/>
              </a:rPr>
              <a:t>Now a days computer aided systems are being used for chromatography. </a:t>
            </a:r>
            <a:r>
              <a:rPr lang="en-US" b="0" i="0">
                <a:solidFill>
                  <a:srgbClr val="282829"/>
                </a:solidFill>
                <a:latin typeface="Arial"/>
                <a:ea typeface="Arial"/>
                <a:cs typeface="Arial"/>
                <a:sym typeface="Arial"/>
              </a:rPr>
              <a:t>Chromatography is used to separate a mixture of sample causing them to separate. Using a computer to analyze the time taken for a compound to be detected, one can know what is the compound. This can be used for detecting unknown mixture found in crime scene, mapping DNA (you can google “DNA chromatography), and so 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g11f5220ef17_0_20"/>
          <p:cNvPicPr preferRelativeResize="0"/>
          <p:nvPr/>
        </p:nvPicPr>
        <p:blipFill rotWithShape="1">
          <a:blip r:embed="rId3">
            <a:alphaModFix/>
          </a:blip>
          <a:srcRect/>
          <a:stretch/>
        </p:blipFill>
        <p:spPr>
          <a:xfrm>
            <a:off x="922425" y="292200"/>
            <a:ext cx="10690902" cy="560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g11f5220ef17_0_28"/>
          <p:cNvPicPr preferRelativeResize="0"/>
          <p:nvPr/>
        </p:nvPicPr>
        <p:blipFill rotWithShape="1">
          <a:blip r:embed="rId3">
            <a:alphaModFix/>
          </a:blip>
          <a:srcRect/>
          <a:stretch/>
        </p:blipFill>
        <p:spPr>
          <a:xfrm>
            <a:off x="85950" y="390828"/>
            <a:ext cx="11217150" cy="58827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Uses of Chromatography</a:t>
            </a:r>
            <a:endParaRPr/>
          </a:p>
        </p:txBody>
      </p:sp>
      <p:sp>
        <p:nvSpPr>
          <p:cNvPr id="349" name="Google Shape;34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82829"/>
              </a:buClr>
              <a:buSzPts val="2800"/>
              <a:buChar char="●"/>
            </a:pPr>
            <a:r>
              <a:rPr lang="en-US" b="0" i="0">
                <a:solidFill>
                  <a:srgbClr val="282829"/>
                </a:solidFill>
                <a:latin typeface="Arial"/>
                <a:ea typeface="Arial"/>
                <a:cs typeface="Arial"/>
                <a:sym typeface="Arial"/>
              </a:rPr>
              <a:t>Let's start with some areas where it is used more often. (Not limited to)</a:t>
            </a:r>
            <a:endParaRPr/>
          </a:p>
          <a:p>
            <a:pPr marL="228600" lvl="0" indent="-228600" algn="l" rtl="0">
              <a:lnSpc>
                <a:spcPct val="90000"/>
              </a:lnSpc>
              <a:spcBef>
                <a:spcPts val="1000"/>
              </a:spcBef>
              <a:spcAft>
                <a:spcPts val="0"/>
              </a:spcAft>
              <a:buClr>
                <a:srgbClr val="282829"/>
              </a:buClr>
              <a:buSzPts val="2800"/>
              <a:buChar char="●"/>
            </a:pPr>
            <a:r>
              <a:rPr lang="en-US" b="1" i="0">
                <a:solidFill>
                  <a:srgbClr val="282829"/>
                </a:solidFill>
                <a:latin typeface="Arial"/>
                <a:ea typeface="Arial"/>
                <a:cs typeface="Arial"/>
                <a:sym typeface="Arial"/>
              </a:rPr>
              <a:t>Pharmaceutical industry</a:t>
            </a:r>
            <a:r>
              <a:rPr lang="en-US" b="0" i="0">
                <a:solidFill>
                  <a:srgbClr val="282829"/>
                </a:solidFill>
                <a:latin typeface="Arial"/>
                <a:ea typeface="Arial"/>
                <a:cs typeface="Arial"/>
                <a:sym typeface="Arial"/>
              </a:rPr>
              <a:t>: In this field,(Includes Cosmetics and Herbal products too) it is mainly used to assertion purity of drugs. Identify impurities and develop chromatographic methods to quantify impurities.</a:t>
            </a:r>
            <a:endParaRPr/>
          </a:p>
          <a:p>
            <a:pPr marL="228600" lvl="0" indent="-228600" algn="l" rtl="0">
              <a:lnSpc>
                <a:spcPct val="90000"/>
              </a:lnSpc>
              <a:spcBef>
                <a:spcPts val="1000"/>
              </a:spcBef>
              <a:spcAft>
                <a:spcPts val="0"/>
              </a:spcAft>
              <a:buClr>
                <a:srgbClr val="282829"/>
              </a:buClr>
              <a:buSzPts val="2800"/>
              <a:buChar char="●"/>
            </a:pPr>
            <a:r>
              <a:rPr lang="en-US" b="1" i="0">
                <a:solidFill>
                  <a:srgbClr val="282829"/>
                </a:solidFill>
                <a:latin typeface="Arial"/>
                <a:ea typeface="Arial"/>
                <a:cs typeface="Arial"/>
                <a:sym typeface="Arial"/>
              </a:rPr>
              <a:t>Food and beverage industry: </a:t>
            </a:r>
            <a:r>
              <a:rPr lang="en-US" b="0" i="0">
                <a:solidFill>
                  <a:srgbClr val="282829"/>
                </a:solidFill>
                <a:latin typeface="Arial"/>
                <a:ea typeface="Arial"/>
                <a:cs typeface="Arial"/>
                <a:sym typeface="Arial"/>
              </a:rPr>
              <a:t>In this industry, it is used to majorly identify contaminants like pesticides content in beverages or heavy metal contents in water of food stuffs. </a:t>
            </a:r>
            <a:endParaRPr/>
          </a:p>
          <a:p>
            <a:pPr marL="228600" lvl="0" indent="-228600" algn="l" rtl="0">
              <a:lnSpc>
                <a:spcPct val="90000"/>
              </a:lnSpc>
              <a:spcBef>
                <a:spcPts val="1000"/>
              </a:spcBef>
              <a:spcAft>
                <a:spcPts val="0"/>
              </a:spcAft>
              <a:buClr>
                <a:srgbClr val="282829"/>
              </a:buClr>
              <a:buSzPts val="2800"/>
              <a:buChar char="●"/>
            </a:pPr>
            <a:r>
              <a:rPr lang="en-US" b="1" i="0">
                <a:solidFill>
                  <a:srgbClr val="282829"/>
                </a:solidFill>
                <a:latin typeface="Arial"/>
                <a:ea typeface="Arial"/>
                <a:cs typeface="Arial"/>
                <a:sym typeface="Arial"/>
              </a:rPr>
              <a:t>Forensic Labs: </a:t>
            </a:r>
            <a:r>
              <a:rPr lang="en-US" b="0" i="0">
                <a:solidFill>
                  <a:srgbClr val="282829"/>
                </a:solidFill>
                <a:latin typeface="Arial"/>
                <a:ea typeface="Arial"/>
                <a:cs typeface="Arial"/>
                <a:sym typeface="Arial"/>
              </a:rPr>
              <a:t>Here, chromatography is used to determine which fluids and compounds are present in human body after death or analyze blood samples to know whether he was poisoned to death etc. </a:t>
            </a:r>
            <a:endParaRPr/>
          </a:p>
          <a:p>
            <a:pPr marL="228600" lvl="0" indent="-228600" algn="l" rtl="0">
              <a:lnSpc>
                <a:spcPct val="90000"/>
              </a:lnSpc>
              <a:spcBef>
                <a:spcPts val="1000"/>
              </a:spcBef>
              <a:spcAft>
                <a:spcPts val="0"/>
              </a:spcAft>
              <a:buClr>
                <a:srgbClr val="282829"/>
              </a:buClr>
              <a:buSzPts val="2800"/>
              <a:buChar char="●"/>
            </a:pPr>
            <a:r>
              <a:rPr lang="en-US" b="1" i="0">
                <a:solidFill>
                  <a:srgbClr val="282829"/>
                </a:solidFill>
                <a:latin typeface="Arial"/>
                <a:ea typeface="Arial"/>
                <a:cs typeface="Arial"/>
                <a:sym typeface="Arial"/>
              </a:rPr>
              <a:t>Diagnostic Labs: </a:t>
            </a:r>
            <a:r>
              <a:rPr lang="en-US" b="0" i="0">
                <a:solidFill>
                  <a:srgbClr val="282829"/>
                </a:solidFill>
                <a:latin typeface="Arial"/>
                <a:ea typeface="Arial"/>
                <a:cs typeface="Arial"/>
                <a:sym typeface="Arial"/>
              </a:rPr>
              <a:t>In this Labs, we determine amount of drug present in blood, urine samples etc. You would be aware of dope tests where players are tested for banned steroids. </a:t>
            </a:r>
            <a:endParaRPr/>
          </a:p>
          <a:p>
            <a:pPr marL="228600" lvl="0" indent="-77470" algn="l" rtl="0">
              <a:lnSpc>
                <a:spcPct val="90000"/>
              </a:lnSpc>
              <a:spcBef>
                <a:spcPts val="1000"/>
              </a:spcBef>
              <a:spcAft>
                <a:spcPts val="160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9"/>
          <p:cNvSpPr txBox="1">
            <a:spLocks noGrp="1"/>
          </p:cNvSpPr>
          <p:nvPr>
            <p:ph type="title"/>
          </p:nvPr>
        </p:nvSpPr>
        <p:spPr>
          <a:xfrm>
            <a:off x="923277" y="2308194"/>
            <a:ext cx="10510421" cy="1939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B333E"/>
              </a:buClr>
              <a:buSzPts val="4400"/>
              <a:buFont typeface="Arial"/>
              <a:buNone/>
            </a:pPr>
            <a:r>
              <a:rPr lang="en-US" b="0" i="0">
                <a:solidFill>
                  <a:srgbClr val="2B333E"/>
                </a:solidFill>
                <a:latin typeface="Arial"/>
                <a:ea typeface="Arial"/>
                <a:cs typeface="Arial"/>
                <a:sym typeface="Arial"/>
              </a:rPr>
              <a:t>“Tell me and I forget, teach me and I may remember, involve me and I learn.”</a:t>
            </a:r>
            <a:br>
              <a:rPr lang="en-US"/>
            </a:br>
            <a:r>
              <a:rPr lang="en-US" b="0" i="0">
                <a:solidFill>
                  <a:srgbClr val="2B333E"/>
                </a:solidFill>
                <a:latin typeface="Arial"/>
                <a:ea typeface="Arial"/>
                <a:cs typeface="Arial"/>
                <a:sym typeface="Arial"/>
              </a:rPr>
              <a:t>― Benjamin Franklin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Area Covered</a:t>
            </a:r>
            <a:endParaRPr/>
          </a:p>
        </p:txBody>
      </p:sp>
      <p:sp>
        <p:nvSpPr>
          <p:cNvPr id="290" name="Google Shape;290;p2"/>
          <p:cNvSpPr txBox="1">
            <a:spLocks noGrp="1"/>
          </p:cNvSpPr>
          <p:nvPr>
            <p:ph type="body" idx="1"/>
          </p:nvPr>
        </p:nvSpPr>
        <p:spPr>
          <a:xfrm>
            <a:off x="485275" y="18733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Uses of Computer in chemical industries</a:t>
            </a:r>
            <a:endParaRPr/>
          </a:p>
          <a:p>
            <a:pPr marL="228600" lvl="0" indent="-228600" algn="l" rtl="0">
              <a:lnSpc>
                <a:spcPct val="90000"/>
              </a:lnSpc>
              <a:spcBef>
                <a:spcPts val="1000"/>
              </a:spcBef>
              <a:spcAft>
                <a:spcPts val="0"/>
              </a:spcAft>
              <a:buClr>
                <a:schemeClr val="dk1"/>
              </a:buClr>
              <a:buSzPts val="2800"/>
              <a:buChar char="●"/>
            </a:pPr>
            <a:r>
              <a:rPr lang="en-US"/>
              <a:t>● DCS (distributed control system)</a:t>
            </a:r>
            <a:endParaRPr/>
          </a:p>
          <a:p>
            <a:pPr marL="685800" lvl="1" indent="-228600" algn="l" rtl="0">
              <a:lnSpc>
                <a:spcPct val="90000"/>
              </a:lnSpc>
              <a:spcBef>
                <a:spcPts val="500"/>
              </a:spcBef>
              <a:spcAft>
                <a:spcPts val="0"/>
              </a:spcAft>
              <a:buClr>
                <a:schemeClr val="dk1"/>
              </a:buClr>
              <a:buSzPts val="2400"/>
              <a:buChar char="○"/>
            </a:pPr>
            <a:r>
              <a:rPr lang="en-US"/>
              <a:t>Fertilizer</a:t>
            </a:r>
            <a:endParaRPr/>
          </a:p>
          <a:p>
            <a:pPr marL="685800" lvl="1" indent="-228600" algn="l" rtl="0">
              <a:lnSpc>
                <a:spcPct val="90000"/>
              </a:lnSpc>
              <a:spcBef>
                <a:spcPts val="500"/>
              </a:spcBef>
              <a:spcAft>
                <a:spcPts val="0"/>
              </a:spcAft>
              <a:buClr>
                <a:schemeClr val="dk1"/>
              </a:buClr>
              <a:buSzPts val="2400"/>
              <a:buChar char="○"/>
            </a:pPr>
            <a:r>
              <a:rPr lang="en-US"/>
              <a:t>Water Treatment</a:t>
            </a:r>
            <a:endParaRPr/>
          </a:p>
          <a:p>
            <a:pPr marL="685800" lvl="1" indent="-228600" algn="l" rtl="0">
              <a:lnSpc>
                <a:spcPct val="90000"/>
              </a:lnSpc>
              <a:spcBef>
                <a:spcPts val="500"/>
              </a:spcBef>
              <a:spcAft>
                <a:spcPts val="0"/>
              </a:spcAft>
              <a:buClr>
                <a:schemeClr val="dk1"/>
              </a:buClr>
              <a:buSzPts val="2400"/>
              <a:buChar char="○"/>
            </a:pPr>
            <a:r>
              <a:rPr lang="en-US"/>
              <a:t>Chemical Plant</a:t>
            </a:r>
            <a:endParaRPr/>
          </a:p>
          <a:p>
            <a:pPr marL="228600" lvl="0" indent="-228600" algn="l" rtl="0">
              <a:lnSpc>
                <a:spcPct val="90000"/>
              </a:lnSpc>
              <a:spcBef>
                <a:spcPts val="1000"/>
              </a:spcBef>
              <a:spcAft>
                <a:spcPts val="1600"/>
              </a:spcAft>
              <a:buClr>
                <a:schemeClr val="dk1"/>
              </a:buClr>
              <a:buSzPts val="2800"/>
              <a:buChar char="●"/>
            </a:pPr>
            <a:r>
              <a:rPr lang="en-US"/>
              <a:t>● Chromatography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8918"/>
              <a:buFont typeface="Calibri"/>
              <a:buNone/>
            </a:pPr>
            <a:r>
              <a:rPr lang="en-US"/>
              <a:t>Importance of Computer in chemical industries</a:t>
            </a:r>
            <a:br>
              <a:rPr lang="en-US"/>
            </a:br>
            <a:endParaRPr/>
          </a:p>
        </p:txBody>
      </p:sp>
      <p:sp>
        <p:nvSpPr>
          <p:cNvPr id="296" name="Google Shape;29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1600"/>
              </a:spcAft>
              <a:buClr>
                <a:srgbClr val="1C1D1E"/>
              </a:buClr>
              <a:buSzPts val="2800"/>
              <a:buChar char="●"/>
            </a:pPr>
            <a:r>
              <a:rPr lang="en-US" b="0" i="0">
                <a:solidFill>
                  <a:srgbClr val="1C1D1E"/>
                </a:solidFill>
                <a:latin typeface="Open Sans"/>
                <a:ea typeface="Open Sans"/>
                <a:cs typeface="Open Sans"/>
                <a:sym typeface="Open Sans"/>
              </a:rPr>
              <a:t>Computer-Aided Chemical Engineering is being done since 1950s to the present state in which virtually all chemical engineering is computer-aided. Computer-aids are used at every stage from deciding what chemical species to make, through the conceptual design of the processes, the detailed design, the on-line control, optimization and up to the decommissioning. Computer-aids are important for assessing and minimizing environmental impacts and hazards.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02" name="Google Shape;30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several areas where Computerized systems are being used in Chemical Industries. Some of them are: </a:t>
            </a:r>
            <a:endParaRPr/>
          </a:p>
          <a:p>
            <a:pPr marL="228600" lvl="0" indent="-228600" algn="l" rtl="0">
              <a:lnSpc>
                <a:spcPct val="90000"/>
              </a:lnSpc>
              <a:spcBef>
                <a:spcPts val="1000"/>
              </a:spcBef>
              <a:spcAft>
                <a:spcPts val="0"/>
              </a:spcAft>
              <a:buClr>
                <a:schemeClr val="dk1"/>
              </a:buClr>
              <a:buSzPts val="2800"/>
              <a:buChar char="●"/>
            </a:pPr>
            <a:r>
              <a:rPr lang="en-US"/>
              <a:t>DCS (distributed control system)</a:t>
            </a:r>
            <a:endParaRPr/>
          </a:p>
          <a:p>
            <a:pPr marL="685800" lvl="1" indent="-228600" algn="l" rtl="0">
              <a:lnSpc>
                <a:spcPct val="90000"/>
              </a:lnSpc>
              <a:spcBef>
                <a:spcPts val="500"/>
              </a:spcBef>
              <a:spcAft>
                <a:spcPts val="0"/>
              </a:spcAft>
              <a:buClr>
                <a:schemeClr val="dk1"/>
              </a:buClr>
              <a:buSzPts val="2400"/>
              <a:buChar char="○"/>
            </a:pPr>
            <a:r>
              <a:rPr lang="en-US"/>
              <a:t>○ Fertilizer</a:t>
            </a:r>
            <a:endParaRPr/>
          </a:p>
          <a:p>
            <a:pPr marL="685800" lvl="1" indent="-228600" algn="l" rtl="0">
              <a:lnSpc>
                <a:spcPct val="90000"/>
              </a:lnSpc>
              <a:spcBef>
                <a:spcPts val="500"/>
              </a:spcBef>
              <a:spcAft>
                <a:spcPts val="0"/>
              </a:spcAft>
              <a:buClr>
                <a:schemeClr val="dk1"/>
              </a:buClr>
              <a:buSzPts val="2400"/>
              <a:buChar char="○"/>
            </a:pPr>
            <a:r>
              <a:rPr lang="en-US"/>
              <a:t>○ Water Treatment</a:t>
            </a:r>
            <a:endParaRPr/>
          </a:p>
          <a:p>
            <a:pPr marL="685800" lvl="1" indent="-228600" algn="l" rtl="0">
              <a:lnSpc>
                <a:spcPct val="90000"/>
              </a:lnSpc>
              <a:spcBef>
                <a:spcPts val="500"/>
              </a:spcBef>
              <a:spcAft>
                <a:spcPts val="0"/>
              </a:spcAft>
              <a:buClr>
                <a:schemeClr val="dk1"/>
              </a:buClr>
              <a:buSzPts val="2400"/>
              <a:buChar char="○"/>
            </a:pPr>
            <a:r>
              <a:rPr lang="en-US"/>
              <a:t>○ Chemical Plant</a:t>
            </a:r>
            <a:endParaRPr/>
          </a:p>
          <a:p>
            <a:pPr marL="685800" lvl="0" indent="0" algn="l" rtl="0">
              <a:lnSpc>
                <a:spcPct val="90000"/>
              </a:lnSpc>
              <a:spcBef>
                <a:spcPts val="500"/>
              </a:spcBef>
              <a:spcAft>
                <a:spcPts val="0"/>
              </a:spcAft>
              <a:buSzPts val="1800"/>
              <a:buNone/>
            </a:pPr>
            <a:endParaRPr/>
          </a:p>
          <a:p>
            <a:pPr marL="228600" lvl="0" indent="0" algn="l" rtl="0">
              <a:lnSpc>
                <a:spcPct val="90000"/>
              </a:lnSpc>
              <a:spcBef>
                <a:spcPts val="1000"/>
              </a:spcBef>
              <a:spcAft>
                <a:spcPts val="1600"/>
              </a:spcAft>
              <a:buSzPts val="1800"/>
              <a:buNone/>
            </a:pPr>
            <a:r>
              <a:rPr lang="en-US"/>
              <a:t>Some others areas are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1f5220ef17_0_14"/>
          <p:cNvSpPr txBox="1">
            <a:spLocks noGrp="1"/>
          </p:cNvSpPr>
          <p:nvPr>
            <p:ph type="body" idx="1"/>
          </p:nvPr>
        </p:nvSpPr>
        <p:spPr>
          <a:xfrm>
            <a:off x="838200" y="567200"/>
            <a:ext cx="10515600" cy="6153000"/>
          </a:xfrm>
          <a:prstGeom prst="rect">
            <a:avLst/>
          </a:prstGeom>
          <a:noFill/>
          <a:ln>
            <a:noFill/>
          </a:ln>
        </p:spPr>
        <p:txBody>
          <a:bodyPr spcFirstLastPara="1" wrap="square" lIns="91425" tIns="45700" rIns="91425" bIns="45700" anchor="t" anchorCtr="0">
            <a:noAutofit/>
          </a:bodyPr>
          <a:lstStyle/>
          <a:p>
            <a:pPr marL="457200" lvl="0" indent="-357235" algn="l" rtl="0">
              <a:lnSpc>
                <a:spcPct val="115000"/>
              </a:lnSpc>
              <a:spcBef>
                <a:spcPts val="1200"/>
              </a:spcBef>
              <a:spcAft>
                <a:spcPts val="0"/>
              </a:spcAft>
              <a:buSzPts val="2026"/>
              <a:buChar char="●"/>
            </a:pPr>
            <a:r>
              <a:rPr lang="en-US" sz="2025">
                <a:latin typeface="Arial"/>
                <a:ea typeface="Arial"/>
                <a:cs typeface="Arial"/>
                <a:sym typeface="Arial"/>
              </a:rPr>
              <a:t>Chemical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Petrochemical (oil) and refineries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Pulp and paper mills (see also: quality control system QCS)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Boiler controls and power plant systems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Nuclear power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Environmental control systems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Water management systems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Water treatment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Sewage treatment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Food and food processing</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Agrochemical and fertilizer</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Metal and mines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Automobile manufacturing</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Metallurgical process plants</a:t>
            </a:r>
            <a:endParaRPr sz="23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Pharmaceutical manufacturing</a:t>
            </a:r>
            <a:endParaRPr sz="22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Sugar refining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Agriculture applications</a:t>
            </a:r>
            <a:endParaRPr sz="2025">
              <a:latin typeface="Arial"/>
              <a:ea typeface="Arial"/>
              <a:cs typeface="Arial"/>
              <a:sym typeface="Arial"/>
            </a:endParaRPr>
          </a:p>
          <a:p>
            <a:pPr marL="0" lvl="0" indent="0" algn="l" rtl="0">
              <a:lnSpc>
                <a:spcPct val="90000"/>
              </a:lnSpc>
              <a:spcBef>
                <a:spcPts val="1200"/>
              </a:spcBef>
              <a:spcAft>
                <a:spcPts val="1600"/>
              </a:spcAft>
              <a:buSzPts val="1800"/>
              <a:buNone/>
            </a:pP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13" name="Google Shape;3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E2E2E"/>
              </a:buClr>
              <a:buSzPts val="2800"/>
              <a:buChar char="●"/>
            </a:pPr>
            <a:r>
              <a:rPr lang="en-US" b="0" i="0">
                <a:solidFill>
                  <a:srgbClr val="2E2E2E"/>
                </a:solidFill>
                <a:latin typeface="Arial"/>
                <a:ea typeface="Arial"/>
                <a:cs typeface="Arial"/>
                <a:sym typeface="Arial"/>
              </a:rPr>
              <a:t>Distributed control systems (DCSs) are computer-software packages communicating with control hardware and providing a centralized human–machine interface (HMI) for controlled equipment.</a:t>
            </a:r>
            <a:endParaRPr b="0" i="0">
              <a:solidFill>
                <a:srgbClr val="202124"/>
              </a:solidFill>
              <a:latin typeface="arial"/>
              <a:ea typeface="arial"/>
              <a:cs typeface="arial"/>
              <a:sym typeface="arial"/>
            </a:endParaRPr>
          </a:p>
          <a:p>
            <a:pPr marL="228600" lvl="0" indent="-228600" algn="l" rtl="0">
              <a:lnSpc>
                <a:spcPct val="90000"/>
              </a:lnSpc>
              <a:spcBef>
                <a:spcPts val="1000"/>
              </a:spcBef>
              <a:spcAft>
                <a:spcPts val="0"/>
              </a:spcAft>
              <a:buClr>
                <a:srgbClr val="202124"/>
              </a:buClr>
              <a:buSzPts val="2800"/>
              <a:buChar char="●"/>
            </a:pPr>
            <a:r>
              <a:rPr lang="en-US" b="0" i="0">
                <a:solidFill>
                  <a:srgbClr val="202124"/>
                </a:solidFill>
                <a:latin typeface="arial"/>
                <a:ea typeface="arial"/>
                <a:cs typeface="arial"/>
                <a:sym typeface="arial"/>
              </a:rPr>
              <a:t>It is a central computer that autonomously coordinates the many subsystems (such as sensors and controllers) located around a plant in real-time. </a:t>
            </a:r>
            <a:endParaRPr/>
          </a:p>
          <a:p>
            <a:pPr marL="228600" lvl="0" indent="-228600" algn="l" rtl="0">
              <a:lnSpc>
                <a:spcPct val="90000"/>
              </a:lnSpc>
              <a:spcBef>
                <a:spcPts val="1000"/>
              </a:spcBef>
              <a:spcAft>
                <a:spcPts val="1600"/>
              </a:spcAft>
              <a:buClr>
                <a:srgbClr val="202124"/>
              </a:buClr>
              <a:buSzPts val="2800"/>
              <a:buChar char="●"/>
            </a:pPr>
            <a:r>
              <a:rPr lang="en-US" b="0" i="0">
                <a:solidFill>
                  <a:srgbClr val="202124"/>
                </a:solidFill>
                <a:latin typeface="arial"/>
                <a:ea typeface="arial"/>
                <a:cs typeface="arial"/>
                <a:sym typeface="arial"/>
              </a:rPr>
              <a:t>DCS are particularly important </a:t>
            </a:r>
            <a:r>
              <a:rPr lang="en-US" b="1" i="0">
                <a:solidFill>
                  <a:srgbClr val="202124"/>
                </a:solidFill>
                <a:latin typeface="arial"/>
                <a:ea typeface="arial"/>
                <a:cs typeface="arial"/>
                <a:sym typeface="arial"/>
              </a:rPr>
              <a:t>for controlling complex processes or for large continuous manufacturing plants where top-down control and coordination is vital for efficiency</a:t>
            </a:r>
            <a:r>
              <a:rPr lang="en-US" b="0" i="0">
                <a:solidFill>
                  <a:srgbClr val="202124"/>
                </a:solidFill>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19" name="Google Shape;3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r>
              <a:rPr lang="en-US"/>
              <a:t>  </a:t>
            </a:r>
            <a:endParaRPr/>
          </a:p>
        </p:txBody>
      </p:sp>
      <p:pic>
        <p:nvPicPr>
          <p:cNvPr id="320" name="Google Shape;320;p6" descr="What is Distributed Control System (DCS)? - ELECTRICAL TECHNOLOGY"/>
          <p:cNvPicPr preferRelativeResize="0"/>
          <p:nvPr/>
        </p:nvPicPr>
        <p:blipFill rotWithShape="1">
          <a:blip r:embed="rId3">
            <a:alphaModFix/>
          </a:blip>
          <a:srcRect/>
          <a:stretch/>
        </p:blipFill>
        <p:spPr>
          <a:xfrm>
            <a:off x="2121031" y="1744892"/>
            <a:ext cx="6860897" cy="49204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1f5220ef17_0_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26" name="Google Shape;326;g11f5220ef17_0_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r>
              <a:rPr lang="en-US"/>
              <a:t>  </a:t>
            </a:r>
            <a:endParaRPr/>
          </a:p>
        </p:txBody>
      </p:sp>
      <p:pic>
        <p:nvPicPr>
          <p:cNvPr id="327" name="Google Shape;327;g11f5220ef17_0_6"/>
          <p:cNvPicPr preferRelativeResize="0"/>
          <p:nvPr/>
        </p:nvPicPr>
        <p:blipFill rotWithShape="1">
          <a:blip r:embed="rId3">
            <a:alphaModFix/>
          </a:blip>
          <a:srcRect/>
          <a:stretch/>
        </p:blipFill>
        <p:spPr>
          <a:xfrm>
            <a:off x="429700" y="1271900"/>
            <a:ext cx="11584701" cy="5586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F6DE-7738-B9A8-E2A6-1B42B904431F}"/>
              </a:ext>
            </a:extLst>
          </p:cNvPr>
          <p:cNvSpPr>
            <a:spLocks noGrp="1"/>
          </p:cNvSpPr>
          <p:nvPr>
            <p:ph type="title"/>
          </p:nvPr>
        </p:nvSpPr>
        <p:spPr/>
        <p:txBody>
          <a:bodyPr/>
          <a:lstStyle/>
          <a:p>
            <a:r>
              <a:rPr lang="en-US" dirty="0"/>
              <a:t>For more</a:t>
            </a:r>
          </a:p>
        </p:txBody>
      </p:sp>
      <p:sp>
        <p:nvSpPr>
          <p:cNvPr id="3" name="Text Placeholder 2">
            <a:extLst>
              <a:ext uri="{FF2B5EF4-FFF2-40B4-BE49-F238E27FC236}">
                <a16:creationId xmlns:a16="http://schemas.microsoft.com/office/drawing/2014/main" id="{F2636EBF-92BE-36F3-35D5-C561C772098D}"/>
              </a:ext>
            </a:extLst>
          </p:cNvPr>
          <p:cNvSpPr>
            <a:spLocks noGrp="1"/>
          </p:cNvSpPr>
          <p:nvPr>
            <p:ph type="body" idx="1"/>
          </p:nvPr>
        </p:nvSpPr>
        <p:spPr/>
        <p:txBody>
          <a:bodyPr/>
          <a:lstStyle/>
          <a:p>
            <a:r>
              <a:rPr lang="en-US" dirty="0">
                <a:hlinkClick r:id="rId2"/>
              </a:rPr>
              <a:t>What is DCS? (Distributed Control System) - Bing video</a:t>
            </a:r>
            <a:endParaRPr lang="en-US" dirty="0"/>
          </a:p>
          <a:p>
            <a:r>
              <a:rPr lang="en-US" dirty="0">
                <a:hlinkClick r:id="rId3"/>
              </a:rPr>
              <a:t>What is a Distributed Control System? - Control Station</a:t>
            </a:r>
            <a:endParaRPr lang="en-US" dirty="0"/>
          </a:p>
        </p:txBody>
      </p:sp>
    </p:spTree>
    <p:extLst>
      <p:ext uri="{BB962C8B-B14F-4D97-AF65-F5344CB8AC3E}">
        <p14:creationId xmlns:p14="http://schemas.microsoft.com/office/powerpoint/2010/main" val="3734256522"/>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619</Words>
  <Application>Microsoft Office PowerPoint</Application>
  <PresentationFormat>Widescreen</PresentationFormat>
  <Paragraphs>58</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Maven Pro</vt:lpstr>
      <vt:lpstr>Calibri</vt:lpstr>
      <vt:lpstr>Open Sans</vt:lpstr>
      <vt:lpstr>arial</vt:lpstr>
      <vt:lpstr>arial</vt:lpstr>
      <vt:lpstr>Nunito</vt:lpstr>
      <vt:lpstr>Momentum</vt:lpstr>
      <vt:lpstr>Importance of Computer in Chemical Industries</vt:lpstr>
      <vt:lpstr>Area Covered</vt:lpstr>
      <vt:lpstr>Importance of Computer in chemical industries </vt:lpstr>
      <vt:lpstr>PowerPoint Presentation</vt:lpstr>
      <vt:lpstr>PowerPoint Presentation</vt:lpstr>
      <vt:lpstr>DCS (distributed control system) </vt:lpstr>
      <vt:lpstr>DCS (distributed control system) </vt:lpstr>
      <vt:lpstr>DCS (distributed control system) </vt:lpstr>
      <vt:lpstr>For more</vt:lpstr>
      <vt:lpstr>Chromatography</vt:lpstr>
      <vt:lpstr>PowerPoint Presentation</vt:lpstr>
      <vt:lpstr>PowerPoint Presentation</vt:lpstr>
      <vt:lpstr>Uses of Chromatography</vt:lpstr>
      <vt:lpstr>“Tell me and I forget, teach me and I may remember, involve me and I learn.” ― Benjamin Franklin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Computer in Chemical Industries</dc:title>
  <dc:creator>ferdaustaslima@outlook.com</dc:creator>
  <cp:lastModifiedBy>Tanim Ahmed</cp:lastModifiedBy>
  <cp:revision>1</cp:revision>
  <dcterms:created xsi:type="dcterms:W3CDTF">2022-03-24T04:04:52Z</dcterms:created>
  <dcterms:modified xsi:type="dcterms:W3CDTF">2022-05-17T04:26:16Z</dcterms:modified>
</cp:coreProperties>
</file>