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BCA0-8361-4D47-A8BC-8DD946D187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B73A-A1BE-4F3F-A499-5433F6F26A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010"/>
            <a:ext cx="89916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CSE235</a:t>
            </a:r>
            <a:br>
              <a:rPr lang="en-US" sz="4000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Daffodil International University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Introduction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  Numerical Methods / Numerical Analysis (Theory Course)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Credit:  3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  59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B</a:t>
            </a:r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45" y="1406366"/>
            <a:ext cx="5929746" cy="49804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Numerical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way to solve problems quickly and easily compared to analytic solutions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analytical solution?? What is difference between analytical solution vs numerical solution ??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Numerical Analysis 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 integrals and derivatives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Solving differential equations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models based on data, be it through interpolation, Least Square, or other methods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finding and numerical optimization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solution to a set of linear and nonlinear equations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geometry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Numerical Analysis for CSE engineers??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3"/>
            <a:ext cx="10515600" cy="4126490"/>
          </a:xfrm>
        </p:spPr>
        <p:txBody>
          <a:bodyPr/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computation of optimal control algorithms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algorithms, like estimating optimal weights of parametric models using only subsets of the full dataset (like stochastic gradient descent)</a:t>
            </a:r>
            <a:endParaRPr lang="en-US" b="0" i="0" dirty="0">
              <a:solidFill>
                <a:srgbClr val="2828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of noisy data based on an approximately expected machine learning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 is typically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course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 will  try to make it easy if you all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7309" y="931493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Careful!!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CSE235 Numerical Methods</vt:lpstr>
      <vt:lpstr>Course Introduction  </vt:lpstr>
      <vt:lpstr>Course Contents</vt:lpstr>
      <vt:lpstr>What is Numerical Analysis</vt:lpstr>
      <vt:lpstr>Why Numerical Analysis ??</vt:lpstr>
      <vt:lpstr>Why Numerical Analysis for CSE engineers??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CSE403 Data Transmission</dc:title>
  <dc:creator>hp</dc:creator>
  <cp:lastModifiedBy>hp</cp:lastModifiedBy>
  <cp:revision>98</cp:revision>
  <dcterms:created xsi:type="dcterms:W3CDTF">2022-10-04T18:04:00Z</dcterms:created>
  <dcterms:modified xsi:type="dcterms:W3CDTF">2023-06-08T05:49:46Z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6B9DEDD565ED48B0843400970BCDE591</vt:lpwstr>
  </property>
  <property fmtid="{D5CDD505-2E9C-101B-9397-08002B2CF9AE}" pid="3" name="KSOProductBuildVer">
    <vt:lpwstr>1033-11.2.0.11537</vt:lpwstr>
  </property>
</Properties>
</file>