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7" d="100"/>
          <a:sy n="57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im Ahmed" userId="1bde5a72d83b7a9c" providerId="LiveId" clId="{D18CC176-1401-49E7-8C73-EA7BB700713B}"/>
    <pc:docChg chg="undo custSel addSld delSld modSld">
      <pc:chgData name="Tanim Ahmed" userId="1bde5a72d83b7a9c" providerId="LiveId" clId="{D18CC176-1401-49E7-8C73-EA7BB700713B}" dt="2022-07-27T06:37:22.131" v="677" actId="313"/>
      <pc:docMkLst>
        <pc:docMk/>
      </pc:docMkLst>
      <pc:sldChg chg="del">
        <pc:chgData name="Tanim Ahmed" userId="1bde5a72d83b7a9c" providerId="LiveId" clId="{D18CC176-1401-49E7-8C73-EA7BB700713B}" dt="2022-07-27T06:28:07.722" v="364" actId="2696"/>
        <pc:sldMkLst>
          <pc:docMk/>
          <pc:sldMk cId="191714609" sldId="258"/>
        </pc:sldMkLst>
      </pc:sldChg>
      <pc:sldChg chg="addSp delSp modSp new mod">
        <pc:chgData name="Tanim Ahmed" userId="1bde5a72d83b7a9c" providerId="LiveId" clId="{D18CC176-1401-49E7-8C73-EA7BB700713B}" dt="2022-07-27T05:47:25.361" v="24" actId="1076"/>
        <pc:sldMkLst>
          <pc:docMk/>
          <pc:sldMk cId="2214075626" sldId="259"/>
        </pc:sldMkLst>
        <pc:spChg chg="mod">
          <ac:chgData name="Tanim Ahmed" userId="1bde5a72d83b7a9c" providerId="LiveId" clId="{D18CC176-1401-49E7-8C73-EA7BB700713B}" dt="2022-07-27T05:45:53.837" v="22" actId="20577"/>
          <ac:spMkLst>
            <pc:docMk/>
            <pc:sldMk cId="2214075626" sldId="259"/>
            <ac:spMk id="2" creationId="{208241C7-0122-2D74-EEB9-4D7134CD977E}"/>
          </ac:spMkLst>
        </pc:spChg>
        <pc:spChg chg="del">
          <ac:chgData name="Tanim Ahmed" userId="1bde5a72d83b7a9c" providerId="LiveId" clId="{D18CC176-1401-49E7-8C73-EA7BB700713B}" dt="2022-07-27T05:45:56.384" v="23"/>
          <ac:spMkLst>
            <pc:docMk/>
            <pc:sldMk cId="2214075626" sldId="259"/>
            <ac:spMk id="3" creationId="{4116A434-EB1C-1F76-63FC-79A0F9AA619D}"/>
          </ac:spMkLst>
        </pc:spChg>
        <pc:picChg chg="add mod">
          <ac:chgData name="Tanim Ahmed" userId="1bde5a72d83b7a9c" providerId="LiveId" clId="{D18CC176-1401-49E7-8C73-EA7BB700713B}" dt="2022-07-27T05:47:25.361" v="24" actId="1076"/>
          <ac:picMkLst>
            <pc:docMk/>
            <pc:sldMk cId="2214075626" sldId="259"/>
            <ac:picMk id="1026" creationId="{0FFC5AAB-6C2D-9A26-F25A-1E4EA844B1C5}"/>
          </ac:picMkLst>
        </pc:picChg>
      </pc:sldChg>
      <pc:sldChg chg="modSp new mod">
        <pc:chgData name="Tanim Ahmed" userId="1bde5a72d83b7a9c" providerId="LiveId" clId="{D18CC176-1401-49E7-8C73-EA7BB700713B}" dt="2022-07-27T06:22:40.891" v="241" actId="20577"/>
        <pc:sldMkLst>
          <pc:docMk/>
          <pc:sldMk cId="2585193626" sldId="260"/>
        </pc:sldMkLst>
        <pc:spChg chg="mod">
          <ac:chgData name="Tanim Ahmed" userId="1bde5a72d83b7a9c" providerId="LiveId" clId="{D18CC176-1401-49E7-8C73-EA7BB700713B}" dt="2022-07-27T06:21:43.508" v="130" actId="20577"/>
          <ac:spMkLst>
            <pc:docMk/>
            <pc:sldMk cId="2585193626" sldId="260"/>
            <ac:spMk id="2" creationId="{3DEB6465-89EA-91F1-C1AC-59196525FF0F}"/>
          </ac:spMkLst>
        </pc:spChg>
        <pc:spChg chg="mod">
          <ac:chgData name="Tanim Ahmed" userId="1bde5a72d83b7a9c" providerId="LiveId" clId="{D18CC176-1401-49E7-8C73-EA7BB700713B}" dt="2022-07-27T06:22:40.891" v="241" actId="20577"/>
          <ac:spMkLst>
            <pc:docMk/>
            <pc:sldMk cId="2585193626" sldId="260"/>
            <ac:spMk id="3" creationId="{6581A49D-02A5-91DF-F129-46BC7A0ED3B9}"/>
          </ac:spMkLst>
        </pc:spChg>
      </pc:sldChg>
      <pc:sldChg chg="addSp delSp modSp new mod">
        <pc:chgData name="Tanim Ahmed" userId="1bde5a72d83b7a9c" providerId="LiveId" clId="{D18CC176-1401-49E7-8C73-EA7BB700713B}" dt="2022-07-27T06:25:05.474" v="263" actId="20577"/>
        <pc:sldMkLst>
          <pc:docMk/>
          <pc:sldMk cId="2686371398" sldId="261"/>
        </pc:sldMkLst>
        <pc:spChg chg="mod">
          <ac:chgData name="Tanim Ahmed" userId="1bde5a72d83b7a9c" providerId="LiveId" clId="{D18CC176-1401-49E7-8C73-EA7BB700713B}" dt="2022-07-27T06:25:05.474" v="263" actId="20577"/>
          <ac:spMkLst>
            <pc:docMk/>
            <pc:sldMk cId="2686371398" sldId="261"/>
            <ac:spMk id="2" creationId="{0241647F-868B-303B-4524-EBFA2639A637}"/>
          </ac:spMkLst>
        </pc:spChg>
        <pc:spChg chg="del">
          <ac:chgData name="Tanim Ahmed" userId="1bde5a72d83b7a9c" providerId="LiveId" clId="{D18CC176-1401-49E7-8C73-EA7BB700713B}" dt="2022-07-27T06:23:29.387" v="243"/>
          <ac:spMkLst>
            <pc:docMk/>
            <pc:sldMk cId="2686371398" sldId="261"/>
            <ac:spMk id="3" creationId="{14A92BC8-A78F-69F3-06A5-8E8849427C61}"/>
          </ac:spMkLst>
        </pc:spChg>
        <pc:picChg chg="add mod">
          <ac:chgData name="Tanim Ahmed" userId="1bde5a72d83b7a9c" providerId="LiveId" clId="{D18CC176-1401-49E7-8C73-EA7BB700713B}" dt="2022-07-27T06:25:00.642" v="251" actId="1076"/>
          <ac:picMkLst>
            <pc:docMk/>
            <pc:sldMk cId="2686371398" sldId="261"/>
            <ac:picMk id="2050" creationId="{DA6D9BB6-257C-499F-3166-D4EDECCAE8DB}"/>
          </ac:picMkLst>
        </pc:picChg>
        <pc:picChg chg="add del mod">
          <ac:chgData name="Tanim Ahmed" userId="1bde5a72d83b7a9c" providerId="LiveId" clId="{D18CC176-1401-49E7-8C73-EA7BB700713B}" dt="2022-07-27T06:24:28.550" v="248" actId="478"/>
          <ac:picMkLst>
            <pc:docMk/>
            <pc:sldMk cId="2686371398" sldId="261"/>
            <ac:picMk id="2052" creationId="{7CB171B6-E749-1E8B-A5AD-C6163DADA655}"/>
          </ac:picMkLst>
        </pc:picChg>
        <pc:picChg chg="add mod">
          <ac:chgData name="Tanim Ahmed" userId="1bde5a72d83b7a9c" providerId="LiveId" clId="{D18CC176-1401-49E7-8C73-EA7BB700713B}" dt="2022-07-27T06:25:01.706" v="252" actId="1076"/>
          <ac:picMkLst>
            <pc:docMk/>
            <pc:sldMk cId="2686371398" sldId="261"/>
            <ac:picMk id="2054" creationId="{549AB775-230B-13B7-6402-47CBD47B97D9}"/>
          </ac:picMkLst>
        </pc:picChg>
      </pc:sldChg>
      <pc:sldChg chg="modSp new mod">
        <pc:chgData name="Tanim Ahmed" userId="1bde5a72d83b7a9c" providerId="LiveId" clId="{D18CC176-1401-49E7-8C73-EA7BB700713B}" dt="2022-07-27T06:27:59.899" v="363" actId="20577"/>
        <pc:sldMkLst>
          <pc:docMk/>
          <pc:sldMk cId="2920273327" sldId="262"/>
        </pc:sldMkLst>
        <pc:spChg chg="mod">
          <ac:chgData name="Tanim Ahmed" userId="1bde5a72d83b7a9c" providerId="LiveId" clId="{D18CC176-1401-49E7-8C73-EA7BB700713B}" dt="2022-07-27T06:26:37.331" v="322" actId="20577"/>
          <ac:spMkLst>
            <pc:docMk/>
            <pc:sldMk cId="2920273327" sldId="262"/>
            <ac:spMk id="2" creationId="{EE9D8C4B-DF46-B4D4-A031-E401BD25C1F7}"/>
          </ac:spMkLst>
        </pc:spChg>
        <pc:spChg chg="mod">
          <ac:chgData name="Tanim Ahmed" userId="1bde5a72d83b7a9c" providerId="LiveId" clId="{D18CC176-1401-49E7-8C73-EA7BB700713B}" dt="2022-07-27T06:27:59.899" v="363" actId="20577"/>
          <ac:spMkLst>
            <pc:docMk/>
            <pc:sldMk cId="2920273327" sldId="262"/>
            <ac:spMk id="3" creationId="{7DDE214B-2E95-50F8-9B32-91D665B59750}"/>
          </ac:spMkLst>
        </pc:spChg>
      </pc:sldChg>
      <pc:sldChg chg="addSp delSp modSp new mod modClrScheme chgLayout">
        <pc:chgData name="Tanim Ahmed" userId="1bde5a72d83b7a9c" providerId="LiveId" clId="{D18CC176-1401-49E7-8C73-EA7BB700713B}" dt="2022-07-27T06:33:32.235" v="634" actId="5793"/>
        <pc:sldMkLst>
          <pc:docMk/>
          <pc:sldMk cId="301510225" sldId="263"/>
        </pc:sldMkLst>
        <pc:spChg chg="mod ord">
          <ac:chgData name="Tanim Ahmed" userId="1bde5a72d83b7a9c" providerId="LiveId" clId="{D18CC176-1401-49E7-8C73-EA7BB700713B}" dt="2022-07-27T06:31:26.748" v="409" actId="700"/>
          <ac:spMkLst>
            <pc:docMk/>
            <pc:sldMk cId="301510225" sldId="263"/>
            <ac:spMk id="2" creationId="{DB53CFBB-177B-78BD-AF99-3FF6C1258835}"/>
          </ac:spMkLst>
        </pc:spChg>
        <pc:spChg chg="del">
          <ac:chgData name="Tanim Ahmed" userId="1bde5a72d83b7a9c" providerId="LiveId" clId="{D18CC176-1401-49E7-8C73-EA7BB700713B}" dt="2022-07-27T06:29:34.017" v="400"/>
          <ac:spMkLst>
            <pc:docMk/>
            <pc:sldMk cId="301510225" sldId="263"/>
            <ac:spMk id="3" creationId="{41C9AEDA-4D60-E31D-6C60-F1A9578D1D8E}"/>
          </ac:spMkLst>
        </pc:spChg>
        <pc:spChg chg="add mod ord">
          <ac:chgData name="Tanim Ahmed" userId="1bde5a72d83b7a9c" providerId="LiveId" clId="{D18CC176-1401-49E7-8C73-EA7BB700713B}" dt="2022-07-27T06:33:32.235" v="634" actId="5793"/>
          <ac:spMkLst>
            <pc:docMk/>
            <pc:sldMk cId="301510225" sldId="263"/>
            <ac:spMk id="4" creationId="{D78D6AF6-9934-3EB7-6AAC-F76A92BE4442}"/>
          </ac:spMkLst>
        </pc:spChg>
        <pc:picChg chg="add mod ord">
          <ac:chgData name="Tanim Ahmed" userId="1bde5a72d83b7a9c" providerId="LiveId" clId="{D18CC176-1401-49E7-8C73-EA7BB700713B}" dt="2022-07-27T06:31:26.748" v="409" actId="700"/>
          <ac:picMkLst>
            <pc:docMk/>
            <pc:sldMk cId="301510225" sldId="263"/>
            <ac:picMk id="3074" creationId="{CD507459-7E31-92CC-B896-0B738F35DAEA}"/>
          </ac:picMkLst>
        </pc:picChg>
      </pc:sldChg>
      <pc:sldChg chg="modSp new del mod">
        <pc:chgData name="Tanim Ahmed" userId="1bde5a72d83b7a9c" providerId="LiveId" clId="{D18CC176-1401-49E7-8C73-EA7BB700713B}" dt="2022-07-27T06:28:36.698" v="398" actId="2696"/>
        <pc:sldMkLst>
          <pc:docMk/>
          <pc:sldMk cId="2431781888" sldId="263"/>
        </pc:sldMkLst>
        <pc:spChg chg="mod">
          <ac:chgData name="Tanim Ahmed" userId="1bde5a72d83b7a9c" providerId="LiveId" clId="{D18CC176-1401-49E7-8C73-EA7BB700713B}" dt="2022-07-27T06:28:11.971" v="372" actId="20577"/>
          <ac:spMkLst>
            <pc:docMk/>
            <pc:sldMk cId="2431781888" sldId="263"/>
            <ac:spMk id="2" creationId="{0244B30C-1F28-EE75-BD7A-AD4A061F25D0}"/>
          </ac:spMkLst>
        </pc:spChg>
        <pc:spChg chg="mod">
          <ac:chgData name="Tanim Ahmed" userId="1bde5a72d83b7a9c" providerId="LiveId" clId="{D18CC176-1401-49E7-8C73-EA7BB700713B}" dt="2022-07-27T06:28:19.419" v="397" actId="20577"/>
          <ac:spMkLst>
            <pc:docMk/>
            <pc:sldMk cId="2431781888" sldId="263"/>
            <ac:spMk id="3" creationId="{EFEAC6EE-41A1-3D68-6C56-91C3CCF29C51}"/>
          </ac:spMkLst>
        </pc:spChg>
      </pc:sldChg>
      <pc:sldChg chg="addSp delSp modSp new mod">
        <pc:chgData name="Tanim Ahmed" userId="1bde5a72d83b7a9c" providerId="LiveId" clId="{D18CC176-1401-49E7-8C73-EA7BB700713B}" dt="2022-07-27T06:35:05.762" v="655"/>
        <pc:sldMkLst>
          <pc:docMk/>
          <pc:sldMk cId="1048616150" sldId="264"/>
        </pc:sldMkLst>
        <pc:spChg chg="mod">
          <ac:chgData name="Tanim Ahmed" userId="1bde5a72d83b7a9c" providerId="LiveId" clId="{D18CC176-1401-49E7-8C73-EA7BB700713B}" dt="2022-07-27T06:34:08.226" v="654" actId="20577"/>
          <ac:spMkLst>
            <pc:docMk/>
            <pc:sldMk cId="1048616150" sldId="264"/>
            <ac:spMk id="2" creationId="{D142E720-6306-5CF8-FB7C-1113BEA3AD75}"/>
          </ac:spMkLst>
        </pc:spChg>
        <pc:spChg chg="del">
          <ac:chgData name="Tanim Ahmed" userId="1bde5a72d83b7a9c" providerId="LiveId" clId="{D18CC176-1401-49E7-8C73-EA7BB700713B}" dt="2022-07-27T06:35:05.762" v="655"/>
          <ac:spMkLst>
            <pc:docMk/>
            <pc:sldMk cId="1048616150" sldId="264"/>
            <ac:spMk id="3" creationId="{0A995830-C261-A36D-E02F-6BFF4B24509E}"/>
          </ac:spMkLst>
        </pc:spChg>
        <pc:picChg chg="add mod">
          <ac:chgData name="Tanim Ahmed" userId="1bde5a72d83b7a9c" providerId="LiveId" clId="{D18CC176-1401-49E7-8C73-EA7BB700713B}" dt="2022-07-27T06:35:05.762" v="655"/>
          <ac:picMkLst>
            <pc:docMk/>
            <pc:sldMk cId="1048616150" sldId="264"/>
            <ac:picMk id="4098" creationId="{D308BFF4-643D-3366-8743-863C5DE06B43}"/>
          </ac:picMkLst>
        </pc:picChg>
      </pc:sldChg>
      <pc:sldChg chg="addSp delSp modSp new mod">
        <pc:chgData name="Tanim Ahmed" userId="1bde5a72d83b7a9c" providerId="LiveId" clId="{D18CC176-1401-49E7-8C73-EA7BB700713B}" dt="2022-07-27T06:37:22.131" v="677" actId="313"/>
        <pc:sldMkLst>
          <pc:docMk/>
          <pc:sldMk cId="4211896851" sldId="265"/>
        </pc:sldMkLst>
        <pc:spChg chg="mod">
          <ac:chgData name="Tanim Ahmed" userId="1bde5a72d83b7a9c" providerId="LiveId" clId="{D18CC176-1401-49E7-8C73-EA7BB700713B}" dt="2022-07-27T06:37:22.131" v="677" actId="313"/>
          <ac:spMkLst>
            <pc:docMk/>
            <pc:sldMk cId="4211896851" sldId="265"/>
            <ac:spMk id="2" creationId="{D83F1B5F-DE20-E3B2-0445-031F51B186E4}"/>
          </ac:spMkLst>
        </pc:spChg>
        <pc:spChg chg="del">
          <ac:chgData name="Tanim Ahmed" userId="1bde5a72d83b7a9c" providerId="LiveId" clId="{D18CC176-1401-49E7-8C73-EA7BB700713B}" dt="2022-07-27T06:37:17.159" v="676"/>
          <ac:spMkLst>
            <pc:docMk/>
            <pc:sldMk cId="4211896851" sldId="265"/>
            <ac:spMk id="3" creationId="{FC4186C6-EBF6-E161-6E66-E2B4B38C8061}"/>
          </ac:spMkLst>
        </pc:spChg>
        <pc:picChg chg="add mod">
          <ac:chgData name="Tanim Ahmed" userId="1bde5a72d83b7a9c" providerId="LiveId" clId="{D18CC176-1401-49E7-8C73-EA7BB700713B}" dt="2022-07-27T06:37:17.159" v="676"/>
          <ac:picMkLst>
            <pc:docMk/>
            <pc:sldMk cId="4211896851" sldId="265"/>
            <ac:picMk id="5122" creationId="{870A2082-8FFE-9E51-186C-2FFAF81B258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82335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Prepared by: Tanim Ahmed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41C7-0122-2D74-EEB9-4D7134CD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vs Continuous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FFC5AAB-6C2D-9A26-F25A-1E4EA844B1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776" y="1979109"/>
            <a:ext cx="6685845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07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6465-89EA-91F1-C1AC-59196525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study Math for 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1A49D-02A5-91DF-F129-46BC7A0ED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Improving problem solving capabilities</a:t>
            </a:r>
          </a:p>
          <a:p>
            <a:r>
              <a:rPr lang="en-US" dirty="0"/>
              <a:t>Logical Reasoning</a:t>
            </a:r>
          </a:p>
          <a:p>
            <a:r>
              <a:rPr lang="en-US" dirty="0"/>
              <a:t>Mathematical Proofs</a:t>
            </a:r>
          </a:p>
          <a:p>
            <a:r>
              <a:rPr lang="en-US" dirty="0"/>
              <a:t>Complexity of Algorithm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9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647F-868B-303B-4524-EBFA2639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pic>
        <p:nvPicPr>
          <p:cNvPr id="2050" name="Picture 2" descr="Image result for probability">
            <a:extLst>
              <a:ext uri="{FF2B5EF4-FFF2-40B4-BE49-F238E27FC236}">
                <a16:creationId xmlns:a16="http://schemas.microsoft.com/office/drawing/2014/main" id="{DA6D9BB6-257C-499F-3166-D4EDECCAE8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147" y="2571750"/>
            <a:ext cx="29908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coin probability">
            <a:extLst>
              <a:ext uri="{FF2B5EF4-FFF2-40B4-BE49-F238E27FC236}">
                <a16:creationId xmlns:a16="http://schemas.microsoft.com/office/drawing/2014/main" id="{549AB775-230B-13B7-6402-47CBD47B9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867" y="2690283"/>
            <a:ext cx="29432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37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8C4B-DF46-B4D4-A031-E401BD25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3" y="988909"/>
            <a:ext cx="12479867" cy="1662852"/>
          </a:xfrm>
        </p:spPr>
        <p:txBody>
          <a:bodyPr>
            <a:normAutofit/>
          </a:bodyPr>
          <a:lstStyle/>
          <a:p>
            <a:r>
              <a:rPr lang="en-US" dirty="0"/>
              <a:t>  Others Issue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E214B-2E95-50F8-9B32-91D665B59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73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CFBB-177B-78BD-AF99-3FF6C125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D507459-7E31-92CC-B896-0B738F35DAE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6963" y="2993177"/>
            <a:ext cx="4640262" cy="200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D6AF6-9934-3EB7-6AAC-F76A92BE4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6133" y="2218266"/>
            <a:ext cx="4839547" cy="365082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1.Google Maps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2.Facebook friends mutual, post suggestion,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 suggestion, recommendation in social media content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3.In search engine web page ranking</a:t>
            </a:r>
          </a:p>
        </p:txBody>
      </p:sp>
    </p:spTree>
    <p:extLst>
      <p:ext uri="{BB962C8B-B14F-4D97-AF65-F5344CB8AC3E}">
        <p14:creationId xmlns:p14="http://schemas.microsoft.com/office/powerpoint/2010/main" val="301510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2E720-6306-5CF8-FB7C-1113BEA3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837CC-6BDF-5C43-4186-D9C54BFCC4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308BFF4-643D-3366-8743-863C5DE06B4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156117"/>
            <a:ext cx="4640262" cy="367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616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1B5F-DE20-E3B2-0445-031F51B1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and Counting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DD561-28A9-DC80-DA37-B62ADA3F3B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870A2082-8FFE-9E51-186C-2FFAF81B258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173" y="2185260"/>
            <a:ext cx="4317841" cy="36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89685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{84F74DA4-7087-44B6-AAFF-9359946084FE}tf56160789_win32</Template>
  <TotalTime>55</TotalTime>
  <Words>77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Times New Roman</vt:lpstr>
      <vt:lpstr>Wingdings</vt:lpstr>
      <vt:lpstr>1_RetrospectVTI</vt:lpstr>
      <vt:lpstr>Introduction</vt:lpstr>
      <vt:lpstr>Discrete vs Continuous</vt:lpstr>
      <vt:lpstr>Why do we need to study Math for CS?</vt:lpstr>
      <vt:lpstr>Probability</vt:lpstr>
      <vt:lpstr>  Others Issue </vt:lpstr>
      <vt:lpstr>Graph</vt:lpstr>
      <vt:lpstr>Tree data structure</vt:lpstr>
      <vt:lpstr>Sorting and Counting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Tanim Ahmed</dc:creator>
  <cp:lastModifiedBy>Tanim Ahmed</cp:lastModifiedBy>
  <cp:revision>2</cp:revision>
  <dcterms:created xsi:type="dcterms:W3CDTF">2022-07-27T05:41:24Z</dcterms:created>
  <dcterms:modified xsi:type="dcterms:W3CDTF">2022-07-27T06:37:23Z</dcterms:modified>
</cp:coreProperties>
</file>