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6" r:id="rId1"/>
  </p:sldMasterIdLst>
  <p:notesMasterIdLst>
    <p:notesMasterId r:id="rId20"/>
  </p:notesMasterIdLst>
  <p:sldIdLst>
    <p:sldId id="273" r:id="rId2"/>
    <p:sldId id="256" r:id="rId3"/>
    <p:sldId id="272" r:id="rId4"/>
    <p:sldId id="257" r:id="rId5"/>
    <p:sldId id="258" r:id="rId6"/>
    <p:sldId id="259" r:id="rId7"/>
    <p:sldId id="260" r:id="rId8"/>
    <p:sldId id="261" r:id="rId9"/>
    <p:sldId id="262" r:id="rId10"/>
    <p:sldId id="263" r:id="rId11"/>
    <p:sldId id="264" r:id="rId12"/>
    <p:sldId id="265" r:id="rId13"/>
    <p:sldId id="270" r:id="rId14"/>
    <p:sldId id="266" r:id="rId15"/>
    <p:sldId id="271"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15D67-4984-478F-97A2-F5FFB136BD17}" v="89" dt="2024-05-08T18:07:00.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9430"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ien Uddin" userId="1a32c7a1c6e2d493" providerId="LiveId" clId="{5F115D67-4984-478F-97A2-F5FFB136BD17}"/>
    <pc:docChg chg="undo custSel addSld modSld sldOrd">
      <pc:chgData name="Moien Uddin" userId="1a32c7a1c6e2d493" providerId="LiveId" clId="{5F115D67-4984-478F-97A2-F5FFB136BD17}" dt="2024-05-08T18:07:53.034" v="1601" actId="207"/>
      <pc:docMkLst>
        <pc:docMk/>
      </pc:docMkLst>
      <pc:sldChg chg="addSp delSp modSp mod ord setBg delDesignElem">
        <pc:chgData name="Moien Uddin" userId="1a32c7a1c6e2d493" providerId="LiveId" clId="{5F115D67-4984-478F-97A2-F5FFB136BD17}" dt="2024-05-08T18:07:14.825" v="1597"/>
        <pc:sldMkLst>
          <pc:docMk/>
          <pc:sldMk cId="3766061428" sldId="256"/>
        </pc:sldMkLst>
        <pc:spChg chg="mod">
          <ac:chgData name="Moien Uddin" userId="1a32c7a1c6e2d493" providerId="LiveId" clId="{5F115D67-4984-478F-97A2-F5FFB136BD17}" dt="2024-05-08T17:59:36.703" v="1549" actId="27636"/>
          <ac:spMkLst>
            <pc:docMk/>
            <pc:sldMk cId="3766061428" sldId="256"/>
            <ac:spMk id="2" creationId="{5414C220-017D-5262-303B-D9D6DDF2A10C}"/>
          </ac:spMkLst>
        </pc:spChg>
        <pc:spChg chg="add del">
          <ac:chgData name="Moien Uddin" userId="1a32c7a1c6e2d493" providerId="LiveId" clId="{5F115D67-4984-478F-97A2-F5FFB136BD17}" dt="2024-05-08T18:01:34.819" v="1561"/>
          <ac:spMkLst>
            <pc:docMk/>
            <pc:sldMk cId="3766061428" sldId="256"/>
            <ac:spMk id="8" creationId="{C63C853E-3842-4594-86A9-051FFAF4D343}"/>
          </ac:spMkLst>
        </pc:spChg>
        <pc:spChg chg="add del">
          <ac:chgData name="Moien Uddin" userId="1a32c7a1c6e2d493" providerId="LiveId" clId="{5F115D67-4984-478F-97A2-F5FFB136BD17}" dt="2024-05-08T18:01:34.819" v="1561"/>
          <ac:spMkLst>
            <pc:docMk/>
            <pc:sldMk cId="3766061428" sldId="256"/>
            <ac:spMk id="16" creationId="{95633E59-CFCD-4CB3-AB4B-F13B8BA438DA}"/>
          </ac:spMkLst>
        </pc:spChg>
        <pc:graphicFrameChg chg="add mod modGraphic">
          <ac:chgData name="Moien Uddin" userId="1a32c7a1c6e2d493" providerId="LiveId" clId="{5F115D67-4984-478F-97A2-F5FFB136BD17}" dt="2024-05-08T17:49:24.955" v="1220" actId="1076"/>
          <ac:graphicFrameMkLst>
            <pc:docMk/>
            <pc:sldMk cId="3766061428" sldId="256"/>
            <ac:graphicFrameMk id="3" creationId="{E739CF60-B473-78AF-4671-B283F201E29A}"/>
          </ac:graphicFrameMkLst>
        </pc:graphicFrameChg>
        <pc:picChg chg="add mod">
          <ac:chgData name="Moien Uddin" userId="1a32c7a1c6e2d493" providerId="LiveId" clId="{5F115D67-4984-478F-97A2-F5FFB136BD17}" dt="2024-05-08T17:46:52.599" v="1173" actId="1076"/>
          <ac:picMkLst>
            <pc:docMk/>
            <pc:sldMk cId="3766061428" sldId="256"/>
            <ac:picMk id="4" creationId="{DC925B43-A277-C084-2340-B57BDF2978F6}"/>
          </ac:picMkLst>
        </pc:picChg>
        <pc:picChg chg="add del">
          <ac:chgData name="Moien Uddin" userId="1a32c7a1c6e2d493" providerId="LiveId" clId="{5F115D67-4984-478F-97A2-F5FFB136BD17}" dt="2024-05-08T18:01:34.819" v="1561"/>
          <ac:picMkLst>
            <pc:docMk/>
            <pc:sldMk cId="3766061428" sldId="256"/>
            <ac:picMk id="10" creationId="{B591CDC5-6B61-4116-B3B5-0FF42B6E606D}"/>
          </ac:picMkLst>
        </pc:picChg>
        <pc:cxnChg chg="add del">
          <ac:chgData name="Moien Uddin" userId="1a32c7a1c6e2d493" providerId="LiveId" clId="{5F115D67-4984-478F-97A2-F5FFB136BD17}" dt="2024-05-08T18:01:34.819" v="1561"/>
          <ac:cxnSpMkLst>
            <pc:docMk/>
            <pc:sldMk cId="3766061428" sldId="256"/>
            <ac:cxnSpMk id="12" creationId="{25B08984-5BEB-422F-A364-2B41E6A516EB}"/>
          </ac:cxnSpMkLst>
        </pc:cxnChg>
        <pc:cxnChg chg="add del">
          <ac:chgData name="Moien Uddin" userId="1a32c7a1c6e2d493" providerId="LiveId" clId="{5F115D67-4984-478F-97A2-F5FFB136BD17}" dt="2024-05-08T18:01:34.819" v="1561"/>
          <ac:cxnSpMkLst>
            <pc:docMk/>
            <pc:sldMk cId="3766061428" sldId="256"/>
            <ac:cxnSpMk id="14" creationId="{A8F413B1-54E0-4B16-92AB-1CC5C7D645BC}"/>
          </ac:cxnSpMkLst>
        </pc:cxnChg>
        <pc:cxnChg chg="add del">
          <ac:chgData name="Moien Uddin" userId="1a32c7a1c6e2d493" providerId="LiveId" clId="{5F115D67-4984-478F-97A2-F5FFB136BD17}" dt="2024-05-08T18:01:34.819" v="1561"/>
          <ac:cxnSpMkLst>
            <pc:docMk/>
            <pc:sldMk cId="3766061428" sldId="256"/>
            <ac:cxnSpMk id="18" creationId="{7FFB1710-F59A-4B72-91E4-53C2300B705D}"/>
          </ac:cxnSpMkLst>
        </pc:cxnChg>
      </pc:sldChg>
      <pc:sldChg chg="addSp delSp modSp mod setBg delDesignElem">
        <pc:chgData name="Moien Uddin" userId="1a32c7a1c6e2d493" providerId="LiveId" clId="{5F115D67-4984-478F-97A2-F5FFB136BD17}" dt="2024-05-08T18:01:34.819" v="1561"/>
        <pc:sldMkLst>
          <pc:docMk/>
          <pc:sldMk cId="2890370426" sldId="257"/>
        </pc:sldMkLst>
        <pc:spChg chg="mod">
          <ac:chgData name="Moien Uddin" userId="1a32c7a1c6e2d493" providerId="LiveId" clId="{5F115D67-4984-478F-97A2-F5FFB136BD17}" dt="2024-05-08T16:55:59.442" v="92" actId="1076"/>
          <ac:spMkLst>
            <pc:docMk/>
            <pc:sldMk cId="2890370426" sldId="257"/>
            <ac:spMk id="2" creationId="{0B9A441D-85CE-C678-A255-DBDF10812E2C}"/>
          </ac:spMkLst>
        </pc:spChg>
        <pc:spChg chg="mod">
          <ac:chgData name="Moien Uddin" userId="1a32c7a1c6e2d493" providerId="LiveId" clId="{5F115D67-4984-478F-97A2-F5FFB136BD17}" dt="2024-05-08T17:39:54.868" v="1086" actId="113"/>
          <ac:spMkLst>
            <pc:docMk/>
            <pc:sldMk cId="2890370426" sldId="257"/>
            <ac:spMk id="3" creationId="{026517FF-F34F-DF65-E8B1-61B516D837A3}"/>
          </ac:spMkLst>
        </pc:spChg>
        <pc:spChg chg="add del">
          <ac:chgData name="Moien Uddin" userId="1a32c7a1c6e2d493" providerId="LiveId" clId="{5F115D67-4984-478F-97A2-F5FFB136BD17}" dt="2024-05-08T18:01:34.819" v="1561"/>
          <ac:spMkLst>
            <pc:docMk/>
            <pc:sldMk cId="2890370426" sldId="257"/>
            <ac:spMk id="8" creationId="{F63C748C-967B-4A7B-A90F-3EDD0F485AC6}"/>
          </ac:spMkLst>
        </pc:spChg>
        <pc:spChg chg="add del">
          <ac:chgData name="Moien Uddin" userId="1a32c7a1c6e2d493" providerId="LiveId" clId="{5F115D67-4984-478F-97A2-F5FFB136BD17}" dt="2024-05-08T18:01:34.819" v="1561"/>
          <ac:spMkLst>
            <pc:docMk/>
            <pc:sldMk cId="2890370426" sldId="257"/>
            <ac:spMk id="10" creationId="{C0143637-4934-44E4-B909-BAF1E7B27972}"/>
          </ac:spMkLst>
        </pc:spChg>
      </pc:sldChg>
      <pc:sldChg chg="modSp mod">
        <pc:chgData name="Moien Uddin" userId="1a32c7a1c6e2d493" providerId="LiveId" clId="{5F115D67-4984-478F-97A2-F5FFB136BD17}" dt="2024-05-08T17:39:32.700" v="1083" actId="207"/>
        <pc:sldMkLst>
          <pc:docMk/>
          <pc:sldMk cId="2962398466" sldId="258"/>
        </pc:sldMkLst>
        <pc:spChg chg="mod">
          <ac:chgData name="Moien Uddin" userId="1a32c7a1c6e2d493" providerId="LiveId" clId="{5F115D67-4984-478F-97A2-F5FFB136BD17}" dt="2024-05-08T17:39:32.700" v="1083" actId="207"/>
          <ac:spMkLst>
            <pc:docMk/>
            <pc:sldMk cId="2962398466" sldId="258"/>
            <ac:spMk id="5" creationId="{03A84958-936D-AC38-771B-08442323D0D3}"/>
          </ac:spMkLst>
        </pc:spChg>
      </pc:sldChg>
      <pc:sldChg chg="modSp mod">
        <pc:chgData name="Moien Uddin" userId="1a32c7a1c6e2d493" providerId="LiveId" clId="{5F115D67-4984-478F-97A2-F5FFB136BD17}" dt="2024-05-08T17:38:56.543" v="1080" actId="207"/>
        <pc:sldMkLst>
          <pc:docMk/>
          <pc:sldMk cId="627422644" sldId="259"/>
        </pc:sldMkLst>
        <pc:spChg chg="mod">
          <ac:chgData name="Moien Uddin" userId="1a32c7a1c6e2d493" providerId="LiveId" clId="{5F115D67-4984-478F-97A2-F5FFB136BD17}" dt="2024-05-08T17:38:56.543" v="1080" actId="207"/>
          <ac:spMkLst>
            <pc:docMk/>
            <pc:sldMk cId="627422644" sldId="259"/>
            <ac:spMk id="3" creationId="{35EEF10C-0D30-D72A-D002-1DD49E91AD68}"/>
          </ac:spMkLst>
        </pc:spChg>
      </pc:sldChg>
      <pc:sldChg chg="modSp mod">
        <pc:chgData name="Moien Uddin" userId="1a32c7a1c6e2d493" providerId="LiveId" clId="{5F115D67-4984-478F-97A2-F5FFB136BD17}" dt="2024-05-08T17:38:47.540" v="1078" actId="207"/>
        <pc:sldMkLst>
          <pc:docMk/>
          <pc:sldMk cId="3992801953" sldId="260"/>
        </pc:sldMkLst>
        <pc:spChg chg="mod">
          <ac:chgData name="Moien Uddin" userId="1a32c7a1c6e2d493" providerId="LiveId" clId="{5F115D67-4984-478F-97A2-F5FFB136BD17}" dt="2024-05-08T17:38:47.540" v="1078" actId="207"/>
          <ac:spMkLst>
            <pc:docMk/>
            <pc:sldMk cId="3992801953" sldId="260"/>
            <ac:spMk id="3" creationId="{9CE6CD85-CFB3-F514-68E2-7B5363B1BBA2}"/>
          </ac:spMkLst>
        </pc:spChg>
      </pc:sldChg>
      <pc:sldChg chg="addSp modSp mod">
        <pc:chgData name="Moien Uddin" userId="1a32c7a1c6e2d493" providerId="LiveId" clId="{5F115D67-4984-478F-97A2-F5FFB136BD17}" dt="2024-05-08T17:40:35.253" v="1097" actId="20577"/>
        <pc:sldMkLst>
          <pc:docMk/>
          <pc:sldMk cId="236354592" sldId="261"/>
        </pc:sldMkLst>
        <pc:spChg chg="add mod">
          <ac:chgData name="Moien Uddin" userId="1a32c7a1c6e2d493" providerId="LiveId" clId="{5F115D67-4984-478F-97A2-F5FFB136BD17}" dt="2024-05-08T17:37:08.993" v="1059" actId="207"/>
          <ac:spMkLst>
            <pc:docMk/>
            <pc:sldMk cId="236354592" sldId="261"/>
            <ac:spMk id="3" creationId="{4ED77344-036C-5E6B-0832-94B044E7A806}"/>
          </ac:spMkLst>
        </pc:spChg>
        <pc:spChg chg="mod">
          <ac:chgData name="Moien Uddin" userId="1a32c7a1c6e2d493" providerId="LiveId" clId="{5F115D67-4984-478F-97A2-F5FFB136BD17}" dt="2024-05-08T17:40:22" v="1088" actId="207"/>
          <ac:spMkLst>
            <pc:docMk/>
            <pc:sldMk cId="236354592" sldId="261"/>
            <ac:spMk id="5" creationId="{F576B493-5DD0-5616-DE61-1D7B12D1904F}"/>
          </ac:spMkLst>
        </pc:spChg>
        <pc:graphicFrameChg chg="mod modGraphic">
          <ac:chgData name="Moien Uddin" userId="1a32c7a1c6e2d493" providerId="LiveId" clId="{5F115D67-4984-478F-97A2-F5FFB136BD17}" dt="2024-05-08T17:40:35.253" v="1097" actId="20577"/>
          <ac:graphicFrameMkLst>
            <pc:docMk/>
            <pc:sldMk cId="236354592" sldId="261"/>
            <ac:graphicFrameMk id="6" creationId="{2E2D5D41-A9B6-27E1-BEB5-78C520AA6E80}"/>
          </ac:graphicFrameMkLst>
        </pc:graphicFrameChg>
      </pc:sldChg>
      <pc:sldChg chg="modSp mod">
        <pc:chgData name="Moien Uddin" userId="1a32c7a1c6e2d493" providerId="LiveId" clId="{5F115D67-4984-478F-97A2-F5FFB136BD17}" dt="2024-05-08T18:07:53.034" v="1601" actId="207"/>
        <pc:sldMkLst>
          <pc:docMk/>
          <pc:sldMk cId="3060225983" sldId="262"/>
        </pc:sldMkLst>
        <pc:spChg chg="mod">
          <ac:chgData name="Moien Uddin" userId="1a32c7a1c6e2d493" providerId="LiveId" clId="{5F115D67-4984-478F-97A2-F5FFB136BD17}" dt="2024-05-08T18:07:53.034" v="1601" actId="207"/>
          <ac:spMkLst>
            <pc:docMk/>
            <pc:sldMk cId="3060225983" sldId="262"/>
            <ac:spMk id="3" creationId="{DFE5A8A4-77E0-1937-CAB1-435311E57CC9}"/>
          </ac:spMkLst>
        </pc:spChg>
        <pc:spChg chg="mod">
          <ac:chgData name="Moien Uddin" userId="1a32c7a1c6e2d493" providerId="LiveId" clId="{5F115D67-4984-478F-97A2-F5FFB136BD17}" dt="2024-05-08T17:40:45.692" v="1098" actId="207"/>
          <ac:spMkLst>
            <pc:docMk/>
            <pc:sldMk cId="3060225983" sldId="262"/>
            <ac:spMk id="5" creationId="{70E385B9-4F19-322E-E615-A4347C4A1F7A}"/>
          </ac:spMkLst>
        </pc:spChg>
      </pc:sldChg>
      <pc:sldChg chg="modSp mod">
        <pc:chgData name="Moien Uddin" userId="1a32c7a1c6e2d493" providerId="LiveId" clId="{5F115D67-4984-478F-97A2-F5FFB136BD17}" dt="2024-05-08T17:34:52.425" v="1031" actId="1076"/>
        <pc:sldMkLst>
          <pc:docMk/>
          <pc:sldMk cId="171975526" sldId="263"/>
        </pc:sldMkLst>
        <pc:spChg chg="mod">
          <ac:chgData name="Moien Uddin" userId="1a32c7a1c6e2d493" providerId="LiveId" clId="{5F115D67-4984-478F-97A2-F5FFB136BD17}" dt="2024-05-08T17:34:50.378" v="1030" actId="14100"/>
          <ac:spMkLst>
            <pc:docMk/>
            <pc:sldMk cId="171975526" sldId="263"/>
            <ac:spMk id="3" creationId="{1A444675-1FB4-4DA8-6215-0F27C5F5F930}"/>
          </ac:spMkLst>
        </pc:spChg>
        <pc:picChg chg="mod">
          <ac:chgData name="Moien Uddin" userId="1a32c7a1c6e2d493" providerId="LiveId" clId="{5F115D67-4984-478F-97A2-F5FFB136BD17}" dt="2024-05-08T17:34:52.425" v="1031" actId="1076"/>
          <ac:picMkLst>
            <pc:docMk/>
            <pc:sldMk cId="171975526" sldId="263"/>
            <ac:picMk id="4" creationId="{96950F05-8D90-15C1-09AB-19F558D10C85}"/>
          </ac:picMkLst>
        </pc:picChg>
      </pc:sldChg>
      <pc:sldChg chg="modSp mod">
        <pc:chgData name="Moien Uddin" userId="1a32c7a1c6e2d493" providerId="LiveId" clId="{5F115D67-4984-478F-97A2-F5FFB136BD17}" dt="2024-05-08T17:41:01.885" v="1100" actId="14100"/>
        <pc:sldMkLst>
          <pc:docMk/>
          <pc:sldMk cId="448528863" sldId="264"/>
        </pc:sldMkLst>
        <pc:spChg chg="mod">
          <ac:chgData name="Moien Uddin" userId="1a32c7a1c6e2d493" providerId="LiveId" clId="{5F115D67-4984-478F-97A2-F5FFB136BD17}" dt="2024-05-08T17:41:01.885" v="1100" actId="14100"/>
          <ac:spMkLst>
            <pc:docMk/>
            <pc:sldMk cId="448528863" sldId="264"/>
            <ac:spMk id="5" creationId="{0573C470-4113-66DD-AE8B-6CB2B1051FE8}"/>
          </ac:spMkLst>
        </pc:spChg>
        <pc:picChg chg="mod">
          <ac:chgData name="Moien Uddin" userId="1a32c7a1c6e2d493" providerId="LiveId" clId="{5F115D67-4984-478F-97A2-F5FFB136BD17}" dt="2024-05-08T14:58:39.844" v="15" actId="14100"/>
          <ac:picMkLst>
            <pc:docMk/>
            <pc:sldMk cId="448528863" sldId="264"/>
            <ac:picMk id="2" creationId="{6A11B691-0491-8CFC-F767-A0ECE9B6A76A}"/>
          </ac:picMkLst>
        </pc:picChg>
        <pc:picChg chg="mod">
          <ac:chgData name="Moien Uddin" userId="1a32c7a1c6e2d493" providerId="LiveId" clId="{5F115D67-4984-478F-97A2-F5FFB136BD17}" dt="2024-05-08T14:58:20.998" v="12" actId="1076"/>
          <ac:picMkLst>
            <pc:docMk/>
            <pc:sldMk cId="448528863" sldId="264"/>
            <ac:picMk id="3" creationId="{07E9026C-5640-F835-1D42-6808316A79E1}"/>
          </ac:picMkLst>
        </pc:picChg>
      </pc:sldChg>
      <pc:sldChg chg="modSp mod">
        <pc:chgData name="Moien Uddin" userId="1a32c7a1c6e2d493" providerId="LiveId" clId="{5F115D67-4984-478F-97A2-F5FFB136BD17}" dt="2024-05-08T17:41:42.055" v="1112" actId="207"/>
        <pc:sldMkLst>
          <pc:docMk/>
          <pc:sldMk cId="2132039246" sldId="265"/>
        </pc:sldMkLst>
        <pc:spChg chg="mod">
          <ac:chgData name="Moien Uddin" userId="1a32c7a1c6e2d493" providerId="LiveId" clId="{5F115D67-4984-478F-97A2-F5FFB136BD17}" dt="2024-05-08T17:41:42.055" v="1112" actId="207"/>
          <ac:spMkLst>
            <pc:docMk/>
            <pc:sldMk cId="2132039246" sldId="265"/>
            <ac:spMk id="3" creationId="{7FDAFB4F-8843-A733-CB0B-A0F9675A1CCE}"/>
          </ac:spMkLst>
        </pc:spChg>
      </pc:sldChg>
      <pc:sldChg chg="delSp modSp mod">
        <pc:chgData name="Moien Uddin" userId="1a32c7a1c6e2d493" providerId="LiveId" clId="{5F115D67-4984-478F-97A2-F5FFB136BD17}" dt="2024-05-08T17:43:44.088" v="1134" actId="207"/>
        <pc:sldMkLst>
          <pc:docMk/>
          <pc:sldMk cId="3157420433" sldId="266"/>
        </pc:sldMkLst>
        <pc:spChg chg="del mod">
          <ac:chgData name="Moien Uddin" userId="1a32c7a1c6e2d493" providerId="LiveId" clId="{5F115D67-4984-478F-97A2-F5FFB136BD17}" dt="2024-05-08T15:01:07.499" v="42" actId="478"/>
          <ac:spMkLst>
            <pc:docMk/>
            <pc:sldMk cId="3157420433" sldId="266"/>
            <ac:spMk id="3" creationId="{2E703B1E-B676-10DB-9158-1FEA5C35226D}"/>
          </ac:spMkLst>
        </pc:spChg>
        <pc:spChg chg="mod">
          <ac:chgData name="Moien Uddin" userId="1a32c7a1c6e2d493" providerId="LiveId" clId="{5F115D67-4984-478F-97A2-F5FFB136BD17}" dt="2024-05-08T17:43:44.088" v="1134" actId="207"/>
          <ac:spMkLst>
            <pc:docMk/>
            <pc:sldMk cId="3157420433" sldId="266"/>
            <ac:spMk id="5" creationId="{F560B806-D3D2-C705-1F1A-8AF061ABCAA7}"/>
          </ac:spMkLst>
        </pc:spChg>
        <pc:spChg chg="del mod">
          <ac:chgData name="Moien Uddin" userId="1a32c7a1c6e2d493" providerId="LiveId" clId="{5F115D67-4984-478F-97A2-F5FFB136BD17}" dt="2024-05-08T17:04:23" v="228"/>
          <ac:spMkLst>
            <pc:docMk/>
            <pc:sldMk cId="3157420433" sldId="266"/>
            <ac:spMk id="7" creationId="{FC53003D-EFF6-680A-A858-93132D2591A0}"/>
          </ac:spMkLst>
        </pc:spChg>
      </pc:sldChg>
      <pc:sldChg chg="addSp delSp modSp mod setBg">
        <pc:chgData name="Moien Uddin" userId="1a32c7a1c6e2d493" providerId="LiveId" clId="{5F115D67-4984-478F-97A2-F5FFB136BD17}" dt="2024-05-08T17:43:57.058" v="1138" actId="207"/>
        <pc:sldMkLst>
          <pc:docMk/>
          <pc:sldMk cId="44233664" sldId="267"/>
        </pc:sldMkLst>
        <pc:spChg chg="mod">
          <ac:chgData name="Moien Uddin" userId="1a32c7a1c6e2d493" providerId="LiveId" clId="{5F115D67-4984-478F-97A2-F5FFB136BD17}" dt="2024-05-08T17:43:57.058" v="1138" actId="207"/>
          <ac:spMkLst>
            <pc:docMk/>
            <pc:sldMk cId="44233664" sldId="267"/>
            <ac:spMk id="5" creationId="{96CC1DEC-3394-F76B-36C7-265117872AD2}"/>
          </ac:spMkLst>
        </pc:spChg>
        <pc:spChg chg="add del">
          <ac:chgData name="Moien Uddin" userId="1a32c7a1c6e2d493" providerId="LiveId" clId="{5F115D67-4984-478F-97A2-F5FFB136BD17}" dt="2024-05-08T17:28:18.162" v="996" actId="26606"/>
          <ac:spMkLst>
            <pc:docMk/>
            <pc:sldMk cId="44233664" sldId="267"/>
            <ac:spMk id="11" creationId="{1CE580D1-F917-4567-AFB4-99AA9B52ADF0}"/>
          </ac:spMkLst>
        </pc:spChg>
        <pc:spChg chg="add del">
          <ac:chgData name="Moien Uddin" userId="1a32c7a1c6e2d493" providerId="LiveId" clId="{5F115D67-4984-478F-97A2-F5FFB136BD17}" dt="2024-05-08T17:28:18.162" v="996" actId="26606"/>
          <ac:spMkLst>
            <pc:docMk/>
            <pc:sldMk cId="44233664" sldId="267"/>
            <ac:spMk id="19" creationId="{7BEFDA1A-2A01-4C29-A5D0-AE6F050D07DF}"/>
          </ac:spMkLst>
        </pc:spChg>
        <pc:spChg chg="add del">
          <ac:chgData name="Moien Uddin" userId="1a32c7a1c6e2d493" providerId="LiveId" clId="{5F115D67-4984-478F-97A2-F5FFB136BD17}" dt="2024-05-08T17:28:18.162" v="996" actId="26606"/>
          <ac:spMkLst>
            <pc:docMk/>
            <pc:sldMk cId="44233664" sldId="267"/>
            <ac:spMk id="23" creationId="{279D3810-B86F-4009-84EC-DE0FEABD6FCE}"/>
          </ac:spMkLst>
        </pc:spChg>
        <pc:spChg chg="add del">
          <ac:chgData name="Moien Uddin" userId="1a32c7a1c6e2d493" providerId="LiveId" clId="{5F115D67-4984-478F-97A2-F5FFB136BD17}" dt="2024-05-08T17:28:05.923" v="989" actId="26606"/>
          <ac:spMkLst>
            <pc:docMk/>
            <pc:sldMk cId="44233664" sldId="267"/>
            <ac:spMk id="32" creationId="{1CE580D1-F917-4567-AFB4-99AA9B52ADF0}"/>
          </ac:spMkLst>
        </pc:spChg>
        <pc:spChg chg="add del">
          <ac:chgData name="Moien Uddin" userId="1a32c7a1c6e2d493" providerId="LiveId" clId="{5F115D67-4984-478F-97A2-F5FFB136BD17}" dt="2024-05-08T17:28:05.923" v="989" actId="26606"/>
          <ac:spMkLst>
            <pc:docMk/>
            <pc:sldMk cId="44233664" sldId="267"/>
            <ac:spMk id="40" creationId="{5BB14454-D00C-4958-BB39-F5F9F3ACD499}"/>
          </ac:spMkLst>
        </pc:spChg>
        <pc:spChg chg="add del">
          <ac:chgData name="Moien Uddin" userId="1a32c7a1c6e2d493" providerId="LiveId" clId="{5F115D67-4984-478F-97A2-F5FFB136BD17}" dt="2024-05-08T17:28:05.923" v="989" actId="26606"/>
          <ac:spMkLst>
            <pc:docMk/>
            <pc:sldMk cId="44233664" sldId="267"/>
            <ac:spMk id="44" creationId="{A1084370-0E70-4003-9787-3490FCC20E13}"/>
          </ac:spMkLst>
        </pc:spChg>
        <pc:spChg chg="add del">
          <ac:chgData name="Moien Uddin" userId="1a32c7a1c6e2d493" providerId="LiveId" clId="{5F115D67-4984-478F-97A2-F5FFB136BD17}" dt="2024-05-08T17:28:12.035" v="991" actId="26606"/>
          <ac:spMkLst>
            <pc:docMk/>
            <pc:sldMk cId="44233664" sldId="267"/>
            <ac:spMk id="54" creationId="{1CE580D1-F917-4567-AFB4-99AA9B52ADF0}"/>
          </ac:spMkLst>
        </pc:spChg>
        <pc:spChg chg="add del">
          <ac:chgData name="Moien Uddin" userId="1a32c7a1c6e2d493" providerId="LiveId" clId="{5F115D67-4984-478F-97A2-F5FFB136BD17}" dt="2024-05-08T17:28:12.035" v="991" actId="26606"/>
          <ac:spMkLst>
            <pc:docMk/>
            <pc:sldMk cId="44233664" sldId="267"/>
            <ac:spMk id="58" creationId="{7BEFDA1A-2A01-4C29-A5D0-AE6F050D07DF}"/>
          </ac:spMkLst>
        </pc:spChg>
        <pc:spChg chg="add del">
          <ac:chgData name="Moien Uddin" userId="1a32c7a1c6e2d493" providerId="LiveId" clId="{5F115D67-4984-478F-97A2-F5FFB136BD17}" dt="2024-05-08T17:28:12.035" v="991" actId="26606"/>
          <ac:spMkLst>
            <pc:docMk/>
            <pc:sldMk cId="44233664" sldId="267"/>
            <ac:spMk id="60" creationId="{279D3810-B86F-4009-84EC-DE0FEABD6FCE}"/>
          </ac:spMkLst>
        </pc:spChg>
        <pc:grpChg chg="add del">
          <ac:chgData name="Moien Uddin" userId="1a32c7a1c6e2d493" providerId="LiveId" clId="{5F115D67-4984-478F-97A2-F5FFB136BD17}" dt="2024-05-08T17:28:05.923" v="989" actId="26606"/>
          <ac:grpSpMkLst>
            <pc:docMk/>
            <pc:sldMk cId="44233664" sldId="267"/>
            <ac:grpSpMk id="46" creationId="{2B7C66D2-22E8-4E8F-829B-050BFA7C86C5}"/>
          </ac:grpSpMkLst>
        </pc:grpChg>
        <pc:picChg chg="add del mod">
          <ac:chgData name="Moien Uddin" userId="1a32c7a1c6e2d493" providerId="LiveId" clId="{5F115D67-4984-478F-97A2-F5FFB136BD17}" dt="2024-05-08T17:28:18.162" v="996" actId="26606"/>
          <ac:picMkLst>
            <pc:docMk/>
            <pc:sldMk cId="44233664" sldId="267"/>
            <ac:picMk id="7" creationId="{AD6734BA-F6F3-CF4F-E91C-AA5B66ED6553}"/>
          </ac:picMkLst>
        </pc:picChg>
        <pc:picChg chg="add del">
          <ac:chgData name="Moien Uddin" userId="1a32c7a1c6e2d493" providerId="LiveId" clId="{5F115D67-4984-478F-97A2-F5FFB136BD17}" dt="2024-05-08T17:28:18.162" v="996" actId="26606"/>
          <ac:picMkLst>
            <pc:docMk/>
            <pc:sldMk cId="44233664" sldId="267"/>
            <ac:picMk id="13" creationId="{1F5620B8-A2D8-4568-B566-F0453A0D9167}"/>
          </ac:picMkLst>
        </pc:picChg>
        <pc:picChg chg="add del">
          <ac:chgData name="Moien Uddin" userId="1a32c7a1c6e2d493" providerId="LiveId" clId="{5F115D67-4984-478F-97A2-F5FFB136BD17}" dt="2024-05-08T17:28:18.162" v="996" actId="26606"/>
          <ac:picMkLst>
            <pc:docMk/>
            <pc:sldMk cId="44233664" sldId="267"/>
            <ac:picMk id="25" creationId="{C33612A4-0B77-4479-B2AA-F178599550AA}"/>
          </ac:picMkLst>
        </pc:picChg>
        <pc:picChg chg="add del">
          <ac:chgData name="Moien Uddin" userId="1a32c7a1c6e2d493" providerId="LiveId" clId="{5F115D67-4984-478F-97A2-F5FFB136BD17}" dt="2024-05-08T17:28:05.923" v="989" actId="26606"/>
          <ac:picMkLst>
            <pc:docMk/>
            <pc:sldMk cId="44233664" sldId="267"/>
            <ac:picMk id="34" creationId="{1F5620B8-A2D8-4568-B566-F0453A0D9167}"/>
          </ac:picMkLst>
        </pc:picChg>
        <pc:picChg chg="add del">
          <ac:chgData name="Moien Uddin" userId="1a32c7a1c6e2d493" providerId="LiveId" clId="{5F115D67-4984-478F-97A2-F5FFB136BD17}" dt="2024-05-08T17:28:05.923" v="989" actId="26606"/>
          <ac:picMkLst>
            <pc:docMk/>
            <pc:sldMk cId="44233664" sldId="267"/>
            <ac:picMk id="50" creationId="{3635D2BC-4EDA-4A3E-83BF-035608099BD5}"/>
          </ac:picMkLst>
        </pc:picChg>
        <pc:picChg chg="add del">
          <ac:chgData name="Moien Uddin" userId="1a32c7a1c6e2d493" providerId="LiveId" clId="{5F115D67-4984-478F-97A2-F5FFB136BD17}" dt="2024-05-08T17:28:12.035" v="991" actId="26606"/>
          <ac:picMkLst>
            <pc:docMk/>
            <pc:sldMk cId="44233664" sldId="267"/>
            <ac:picMk id="55" creationId="{1F5620B8-A2D8-4568-B566-F0453A0D9167}"/>
          </ac:picMkLst>
        </pc:picChg>
        <pc:picChg chg="add del">
          <ac:chgData name="Moien Uddin" userId="1a32c7a1c6e2d493" providerId="LiveId" clId="{5F115D67-4984-478F-97A2-F5FFB136BD17}" dt="2024-05-08T17:28:12.035" v="991" actId="26606"/>
          <ac:picMkLst>
            <pc:docMk/>
            <pc:sldMk cId="44233664" sldId="267"/>
            <ac:picMk id="61" creationId="{C33612A4-0B77-4479-B2AA-F178599550AA}"/>
          </ac:picMkLst>
        </pc:picChg>
        <pc:cxnChg chg="add del">
          <ac:chgData name="Moien Uddin" userId="1a32c7a1c6e2d493" providerId="LiveId" clId="{5F115D67-4984-478F-97A2-F5FFB136BD17}" dt="2024-05-08T17:28:18.162" v="996" actId="26606"/>
          <ac:cxnSpMkLst>
            <pc:docMk/>
            <pc:sldMk cId="44233664" sldId="267"/>
            <ac:cxnSpMk id="15" creationId="{1C7D2BA4-4B7A-4596-8BCC-5CF715423894}"/>
          </ac:cxnSpMkLst>
        </pc:cxnChg>
        <pc:cxnChg chg="add del">
          <ac:chgData name="Moien Uddin" userId="1a32c7a1c6e2d493" providerId="LiveId" clId="{5F115D67-4984-478F-97A2-F5FFB136BD17}" dt="2024-05-08T17:28:18.162" v="996" actId="26606"/>
          <ac:cxnSpMkLst>
            <pc:docMk/>
            <pc:sldMk cId="44233664" sldId="267"/>
            <ac:cxnSpMk id="17" creationId="{C9D4B225-18E9-4C5B-94D8-2ABE6D161E4A}"/>
          </ac:cxnSpMkLst>
        </pc:cxnChg>
        <pc:cxnChg chg="add del">
          <ac:chgData name="Moien Uddin" userId="1a32c7a1c6e2d493" providerId="LiveId" clId="{5F115D67-4984-478F-97A2-F5FFB136BD17}" dt="2024-05-08T17:28:18.162" v="996" actId="26606"/>
          <ac:cxnSpMkLst>
            <pc:docMk/>
            <pc:sldMk cId="44233664" sldId="267"/>
            <ac:cxnSpMk id="21" creationId="{17FD20E5-30AF-47B9-9256-2E8E904CBBC1}"/>
          </ac:cxnSpMkLst>
        </pc:cxnChg>
        <pc:cxnChg chg="add del">
          <ac:chgData name="Moien Uddin" userId="1a32c7a1c6e2d493" providerId="LiveId" clId="{5F115D67-4984-478F-97A2-F5FFB136BD17}" dt="2024-05-08T17:28:18.162" v="996" actId="26606"/>
          <ac:cxnSpMkLst>
            <pc:docMk/>
            <pc:sldMk cId="44233664" sldId="267"/>
            <ac:cxnSpMk id="27" creationId="{078A367A-3E83-4B48-A0F7-43FBE33328F5}"/>
          </ac:cxnSpMkLst>
        </pc:cxnChg>
        <pc:cxnChg chg="add del">
          <ac:chgData name="Moien Uddin" userId="1a32c7a1c6e2d493" providerId="LiveId" clId="{5F115D67-4984-478F-97A2-F5FFB136BD17}" dt="2024-05-08T17:28:05.923" v="989" actId="26606"/>
          <ac:cxnSpMkLst>
            <pc:docMk/>
            <pc:sldMk cId="44233664" sldId="267"/>
            <ac:cxnSpMk id="36" creationId="{1C7D2BA4-4B7A-4596-8BCC-5CF715423894}"/>
          </ac:cxnSpMkLst>
        </pc:cxnChg>
        <pc:cxnChg chg="add del">
          <ac:chgData name="Moien Uddin" userId="1a32c7a1c6e2d493" providerId="LiveId" clId="{5F115D67-4984-478F-97A2-F5FFB136BD17}" dt="2024-05-08T17:28:05.923" v="989" actId="26606"/>
          <ac:cxnSpMkLst>
            <pc:docMk/>
            <pc:sldMk cId="44233664" sldId="267"/>
            <ac:cxnSpMk id="38" creationId="{C9D4B225-18E9-4C5B-94D8-2ABE6D161E4A}"/>
          </ac:cxnSpMkLst>
        </pc:cxnChg>
        <pc:cxnChg chg="add del">
          <ac:chgData name="Moien Uddin" userId="1a32c7a1c6e2d493" providerId="LiveId" clId="{5F115D67-4984-478F-97A2-F5FFB136BD17}" dt="2024-05-08T17:28:05.923" v="989" actId="26606"/>
          <ac:cxnSpMkLst>
            <pc:docMk/>
            <pc:sldMk cId="44233664" sldId="267"/>
            <ac:cxnSpMk id="42" creationId="{28A657A7-C4E5-425B-98FA-BB817FF7BFB0}"/>
          </ac:cxnSpMkLst>
        </pc:cxnChg>
        <pc:cxnChg chg="add del">
          <ac:chgData name="Moien Uddin" userId="1a32c7a1c6e2d493" providerId="LiveId" clId="{5F115D67-4984-478F-97A2-F5FFB136BD17}" dt="2024-05-08T17:28:05.923" v="989" actId="26606"/>
          <ac:cxnSpMkLst>
            <pc:docMk/>
            <pc:sldMk cId="44233664" sldId="267"/>
            <ac:cxnSpMk id="52" creationId="{A3C86EB9-7FA9-42F7-B348-A7FD17436A94}"/>
          </ac:cxnSpMkLst>
        </pc:cxnChg>
        <pc:cxnChg chg="add del">
          <ac:chgData name="Moien Uddin" userId="1a32c7a1c6e2d493" providerId="LiveId" clId="{5F115D67-4984-478F-97A2-F5FFB136BD17}" dt="2024-05-08T17:28:12.035" v="991" actId="26606"/>
          <ac:cxnSpMkLst>
            <pc:docMk/>
            <pc:sldMk cId="44233664" sldId="267"/>
            <ac:cxnSpMk id="56" creationId="{1C7D2BA4-4B7A-4596-8BCC-5CF715423894}"/>
          </ac:cxnSpMkLst>
        </pc:cxnChg>
        <pc:cxnChg chg="add del">
          <ac:chgData name="Moien Uddin" userId="1a32c7a1c6e2d493" providerId="LiveId" clId="{5F115D67-4984-478F-97A2-F5FFB136BD17}" dt="2024-05-08T17:28:12.035" v="991" actId="26606"/>
          <ac:cxnSpMkLst>
            <pc:docMk/>
            <pc:sldMk cId="44233664" sldId="267"/>
            <ac:cxnSpMk id="57" creationId="{C9D4B225-18E9-4C5B-94D8-2ABE6D161E4A}"/>
          </ac:cxnSpMkLst>
        </pc:cxnChg>
        <pc:cxnChg chg="add del">
          <ac:chgData name="Moien Uddin" userId="1a32c7a1c6e2d493" providerId="LiveId" clId="{5F115D67-4984-478F-97A2-F5FFB136BD17}" dt="2024-05-08T17:28:12.035" v="991" actId="26606"/>
          <ac:cxnSpMkLst>
            <pc:docMk/>
            <pc:sldMk cId="44233664" sldId="267"/>
            <ac:cxnSpMk id="59" creationId="{17FD20E5-30AF-47B9-9256-2E8E904CBBC1}"/>
          </ac:cxnSpMkLst>
        </pc:cxnChg>
        <pc:cxnChg chg="add del">
          <ac:chgData name="Moien Uddin" userId="1a32c7a1c6e2d493" providerId="LiveId" clId="{5F115D67-4984-478F-97A2-F5FFB136BD17}" dt="2024-05-08T17:28:12.035" v="991" actId="26606"/>
          <ac:cxnSpMkLst>
            <pc:docMk/>
            <pc:sldMk cId="44233664" sldId="267"/>
            <ac:cxnSpMk id="62" creationId="{078A367A-3E83-4B48-A0F7-43FBE33328F5}"/>
          </ac:cxnSpMkLst>
        </pc:cxnChg>
      </pc:sldChg>
      <pc:sldChg chg="modSp mod">
        <pc:chgData name="Moien Uddin" userId="1a32c7a1c6e2d493" providerId="LiveId" clId="{5F115D67-4984-478F-97A2-F5FFB136BD17}" dt="2024-05-08T17:44:01.604" v="1139" actId="207"/>
        <pc:sldMkLst>
          <pc:docMk/>
          <pc:sldMk cId="3172139850" sldId="268"/>
        </pc:sldMkLst>
        <pc:spChg chg="mod">
          <ac:chgData name="Moien Uddin" userId="1a32c7a1c6e2d493" providerId="LiveId" clId="{5F115D67-4984-478F-97A2-F5FFB136BD17}" dt="2024-05-08T17:44:01.604" v="1139" actId="207"/>
          <ac:spMkLst>
            <pc:docMk/>
            <pc:sldMk cId="3172139850" sldId="268"/>
            <ac:spMk id="3" creationId="{B929D679-A633-9662-2B17-C3516A36E719}"/>
          </ac:spMkLst>
        </pc:spChg>
      </pc:sldChg>
      <pc:sldChg chg="addSp delSp modSp mod">
        <pc:chgData name="Moien Uddin" userId="1a32c7a1c6e2d493" providerId="LiveId" clId="{5F115D67-4984-478F-97A2-F5FFB136BD17}" dt="2024-05-08T17:31:22.623" v="1004"/>
        <pc:sldMkLst>
          <pc:docMk/>
          <pc:sldMk cId="2757513611" sldId="269"/>
        </pc:sldMkLst>
        <pc:spChg chg="add mod">
          <ac:chgData name="Moien Uddin" userId="1a32c7a1c6e2d493" providerId="LiveId" clId="{5F115D67-4984-478F-97A2-F5FFB136BD17}" dt="2024-05-08T17:30:16.304" v="999" actId="14100"/>
          <ac:spMkLst>
            <pc:docMk/>
            <pc:sldMk cId="2757513611" sldId="269"/>
            <ac:spMk id="2" creationId="{2E69F496-E8C9-4FB7-9F66-8D86C7AC07AA}"/>
          </ac:spMkLst>
        </pc:spChg>
        <pc:picChg chg="add del mod">
          <ac:chgData name="Moien Uddin" userId="1a32c7a1c6e2d493" providerId="LiveId" clId="{5F115D67-4984-478F-97A2-F5FFB136BD17}" dt="2024-05-08T17:30:55.057" v="1003" actId="478"/>
          <ac:picMkLst>
            <pc:docMk/>
            <pc:sldMk cId="2757513611" sldId="269"/>
            <ac:picMk id="3" creationId="{5EF0EFBB-9DD6-61C8-8108-2089B6BF2D14}"/>
          </ac:picMkLst>
        </pc:picChg>
        <pc:picChg chg="add">
          <ac:chgData name="Moien Uddin" userId="1a32c7a1c6e2d493" providerId="LiveId" clId="{5F115D67-4984-478F-97A2-F5FFB136BD17}" dt="2024-05-08T17:31:22.623" v="1004"/>
          <ac:picMkLst>
            <pc:docMk/>
            <pc:sldMk cId="2757513611" sldId="269"/>
            <ac:picMk id="4" creationId="{6F7ACC55-C28F-AE8B-F3EE-589B95046CEB}"/>
          </ac:picMkLst>
        </pc:picChg>
      </pc:sldChg>
      <pc:sldChg chg="addSp modSp new mod ord">
        <pc:chgData name="Moien Uddin" userId="1a32c7a1c6e2d493" providerId="LiveId" clId="{5F115D67-4984-478F-97A2-F5FFB136BD17}" dt="2024-05-08T17:43:05.147" v="1133" actId="14100"/>
        <pc:sldMkLst>
          <pc:docMk/>
          <pc:sldMk cId="4134886397" sldId="270"/>
        </pc:sldMkLst>
        <pc:spChg chg="add mod">
          <ac:chgData name="Moien Uddin" userId="1a32c7a1c6e2d493" providerId="LiveId" clId="{5F115D67-4984-478F-97A2-F5FFB136BD17}" dt="2024-05-08T17:01:41.754" v="172" actId="14100"/>
          <ac:spMkLst>
            <pc:docMk/>
            <pc:sldMk cId="4134886397" sldId="270"/>
            <ac:spMk id="3" creationId="{294B5FDD-E286-8B9A-390D-A2FE28F685BD}"/>
          </ac:spMkLst>
        </pc:spChg>
        <pc:spChg chg="add mod">
          <ac:chgData name="Moien Uddin" userId="1a32c7a1c6e2d493" providerId="LiveId" clId="{5F115D67-4984-478F-97A2-F5FFB136BD17}" dt="2024-05-08T17:42:09.099" v="1119" actId="1076"/>
          <ac:spMkLst>
            <pc:docMk/>
            <pc:sldMk cId="4134886397" sldId="270"/>
            <ac:spMk id="5" creationId="{466CE5CF-F128-0303-E9A9-44CF7B6508D0}"/>
          </ac:spMkLst>
        </pc:spChg>
        <pc:graphicFrameChg chg="add mod modGraphic">
          <ac:chgData name="Moien Uddin" userId="1a32c7a1c6e2d493" providerId="LiveId" clId="{5F115D67-4984-478F-97A2-F5FFB136BD17}" dt="2024-05-08T17:43:05.147" v="1133" actId="14100"/>
          <ac:graphicFrameMkLst>
            <pc:docMk/>
            <pc:sldMk cId="4134886397" sldId="270"/>
            <ac:graphicFrameMk id="2" creationId="{2BE9069F-019A-2FD6-9B2D-34C410FB4B0C}"/>
          </ac:graphicFrameMkLst>
        </pc:graphicFrameChg>
      </pc:sldChg>
      <pc:sldChg chg="addSp modSp new mod">
        <pc:chgData name="Moien Uddin" userId="1a32c7a1c6e2d493" providerId="LiveId" clId="{5F115D67-4984-478F-97A2-F5FFB136BD17}" dt="2024-05-08T17:43:52.027" v="1137" actId="207"/>
        <pc:sldMkLst>
          <pc:docMk/>
          <pc:sldMk cId="1802662782" sldId="271"/>
        </pc:sldMkLst>
        <pc:spChg chg="add mod">
          <ac:chgData name="Moien Uddin" userId="1a32c7a1c6e2d493" providerId="LiveId" clId="{5F115D67-4984-478F-97A2-F5FFB136BD17}" dt="2024-05-08T17:43:52.027" v="1137" actId="207"/>
          <ac:spMkLst>
            <pc:docMk/>
            <pc:sldMk cId="1802662782" sldId="271"/>
            <ac:spMk id="3" creationId="{E25B88A7-50A5-96B6-9B57-CF52154EF4DC}"/>
          </ac:spMkLst>
        </pc:spChg>
      </pc:sldChg>
      <pc:sldChg chg="addSp delSp modSp new mod ord setBg setClrOvrMap delDesignElem">
        <pc:chgData name="Moien Uddin" userId="1a32c7a1c6e2d493" providerId="LiveId" clId="{5F115D67-4984-478F-97A2-F5FFB136BD17}" dt="2024-05-08T18:01:34.819" v="1561"/>
        <pc:sldMkLst>
          <pc:docMk/>
          <pc:sldMk cId="3108933240" sldId="272"/>
        </pc:sldMkLst>
        <pc:spChg chg="del mod">
          <ac:chgData name="Moien Uddin" userId="1a32c7a1c6e2d493" providerId="LiveId" clId="{5F115D67-4984-478F-97A2-F5FFB136BD17}" dt="2024-05-08T17:52:27.234" v="1243" actId="478"/>
          <ac:spMkLst>
            <pc:docMk/>
            <pc:sldMk cId="3108933240" sldId="272"/>
            <ac:spMk id="2" creationId="{1B3B8644-B0F5-8B48-0C2F-EF637E10DEB7}"/>
          </ac:spMkLst>
        </pc:spChg>
        <pc:spChg chg="add del">
          <ac:chgData name="Moien Uddin" userId="1a32c7a1c6e2d493" providerId="LiveId" clId="{5F115D67-4984-478F-97A2-F5FFB136BD17}" dt="2024-05-08T17:50:36.854" v="1238" actId="26606"/>
          <ac:spMkLst>
            <pc:docMk/>
            <pc:sldMk cId="3108933240" sldId="272"/>
            <ac:spMk id="3" creationId="{5D09D1AE-032C-F220-11FD-80E5B01BCFEC}"/>
          </ac:spMkLst>
        </pc:spChg>
        <pc:spChg chg="add mod">
          <ac:chgData name="Moien Uddin" userId="1a32c7a1c6e2d493" providerId="LiveId" clId="{5F115D67-4984-478F-97A2-F5FFB136BD17}" dt="2024-05-08T17:58:49.887" v="1543" actId="122"/>
          <ac:spMkLst>
            <pc:docMk/>
            <pc:sldMk cId="3108933240" sldId="272"/>
            <ac:spMk id="4" creationId="{3E834A84-090A-50AC-2A7C-B670B290D2D6}"/>
          </ac:spMkLst>
        </pc:spChg>
        <pc:spChg chg="add mod">
          <ac:chgData name="Moien Uddin" userId="1a32c7a1c6e2d493" providerId="LiveId" clId="{5F115D67-4984-478F-97A2-F5FFB136BD17}" dt="2024-05-08T17:58:46.647" v="1542" actId="122"/>
          <ac:spMkLst>
            <pc:docMk/>
            <pc:sldMk cId="3108933240" sldId="272"/>
            <ac:spMk id="5" creationId="{90ADFA73-BC7E-E5D0-BADC-AB070389782C}"/>
          </ac:spMkLst>
        </pc:spChg>
        <pc:spChg chg="add mod">
          <ac:chgData name="Moien Uddin" userId="1a32c7a1c6e2d493" providerId="LiveId" clId="{5F115D67-4984-478F-97A2-F5FFB136BD17}" dt="2024-05-08T17:58:53.048" v="1544" actId="122"/>
          <ac:spMkLst>
            <pc:docMk/>
            <pc:sldMk cId="3108933240" sldId="272"/>
            <ac:spMk id="6" creationId="{71A995FA-E6A6-997F-B0C3-974F3E2ABBDA}"/>
          </ac:spMkLst>
        </pc:spChg>
        <pc:spChg chg="add mod">
          <ac:chgData name="Moien Uddin" userId="1a32c7a1c6e2d493" providerId="LiveId" clId="{5F115D67-4984-478F-97A2-F5FFB136BD17}" dt="2024-05-08T17:59:00.209" v="1547" actId="404"/>
          <ac:spMkLst>
            <pc:docMk/>
            <pc:sldMk cId="3108933240" sldId="272"/>
            <ac:spMk id="7" creationId="{E98B81F3-05CC-810C-A45B-5F38C0969FD7}"/>
          </ac:spMkLst>
        </pc:spChg>
        <pc:spChg chg="add del">
          <ac:chgData name="Moien Uddin" userId="1a32c7a1c6e2d493" providerId="LiveId" clId="{5F115D67-4984-478F-97A2-F5FFB136BD17}" dt="2024-05-08T17:50:17.254" v="1225" actId="26606"/>
          <ac:spMkLst>
            <pc:docMk/>
            <pc:sldMk cId="3108933240" sldId="272"/>
            <ac:spMk id="8" creationId="{23522FE7-5A29-4EF6-B1EF-2CA55748A772}"/>
          </ac:spMkLst>
        </pc:spChg>
        <pc:spChg chg="add mod">
          <ac:chgData name="Moien Uddin" userId="1a32c7a1c6e2d493" providerId="LiveId" clId="{5F115D67-4984-478F-97A2-F5FFB136BD17}" dt="2024-05-08T17:58:25.532" v="1538" actId="1076"/>
          <ac:spMkLst>
            <pc:docMk/>
            <pc:sldMk cId="3108933240" sldId="272"/>
            <ac:spMk id="9" creationId="{213F5D45-F8CB-9587-8059-3BE57144C171}"/>
          </ac:spMkLst>
        </pc:spChg>
        <pc:spChg chg="add del mod">
          <ac:chgData name="Moien Uddin" userId="1a32c7a1c6e2d493" providerId="LiveId" clId="{5F115D67-4984-478F-97A2-F5FFB136BD17}" dt="2024-05-08T17:55:05.611" v="1397" actId="478"/>
          <ac:spMkLst>
            <pc:docMk/>
            <pc:sldMk cId="3108933240" sldId="272"/>
            <ac:spMk id="11" creationId="{20F85CB4-29F4-E993-8EB3-C66990CD7475}"/>
          </ac:spMkLst>
        </pc:spChg>
        <pc:spChg chg="add del">
          <ac:chgData name="Moien Uddin" userId="1a32c7a1c6e2d493" providerId="LiveId" clId="{5F115D67-4984-478F-97A2-F5FFB136BD17}" dt="2024-05-08T17:50:17.254" v="1225" actId="26606"/>
          <ac:spMkLst>
            <pc:docMk/>
            <pc:sldMk cId="3108933240" sldId="272"/>
            <ac:spMk id="16" creationId="{1C69834E-5EEE-4D61-833E-04928896454C}"/>
          </ac:spMkLst>
        </pc:spChg>
        <pc:spChg chg="add mod">
          <ac:chgData name="Moien Uddin" userId="1a32c7a1c6e2d493" providerId="LiveId" clId="{5F115D67-4984-478F-97A2-F5FFB136BD17}" dt="2024-05-08T18:00:43.969" v="1556" actId="1076"/>
          <ac:spMkLst>
            <pc:docMk/>
            <pc:sldMk cId="3108933240" sldId="272"/>
            <ac:spMk id="17" creationId="{B18448CC-576D-66D4-EE9C-287B77FE63A0}"/>
          </ac:spMkLst>
        </pc:spChg>
        <pc:spChg chg="add del">
          <ac:chgData name="Moien Uddin" userId="1a32c7a1c6e2d493" providerId="LiveId" clId="{5F115D67-4984-478F-97A2-F5FFB136BD17}" dt="2024-05-08T17:50:17.254" v="1225" actId="26606"/>
          <ac:spMkLst>
            <pc:docMk/>
            <pc:sldMk cId="3108933240" sldId="272"/>
            <ac:spMk id="18" creationId="{58E5D9BA-46E7-4BFA-9C74-75495BF6F54D}"/>
          </ac:spMkLst>
        </pc:spChg>
        <pc:spChg chg="add del">
          <ac:chgData name="Moien Uddin" userId="1a32c7a1c6e2d493" providerId="LiveId" clId="{5F115D67-4984-478F-97A2-F5FFB136BD17}" dt="2024-05-08T17:50:17.254" v="1225" actId="26606"/>
          <ac:spMkLst>
            <pc:docMk/>
            <pc:sldMk cId="3108933240" sldId="272"/>
            <ac:spMk id="20" creationId="{5B033D76-5800-44B6-AFE9-EE2106935115}"/>
          </ac:spMkLst>
        </pc:spChg>
        <pc:spChg chg="add del">
          <ac:chgData name="Moien Uddin" userId="1a32c7a1c6e2d493" providerId="LiveId" clId="{5F115D67-4984-478F-97A2-F5FFB136BD17}" dt="2024-05-08T17:50:17.254" v="1225" actId="26606"/>
          <ac:spMkLst>
            <pc:docMk/>
            <pc:sldMk cId="3108933240" sldId="272"/>
            <ac:spMk id="22" creationId="{522D6F85-FFBA-4F81-AEE5-AAA17CB7AA98}"/>
          </ac:spMkLst>
        </pc:spChg>
        <pc:spChg chg="add del">
          <ac:chgData name="Moien Uddin" userId="1a32c7a1c6e2d493" providerId="LiveId" clId="{5F115D67-4984-478F-97A2-F5FFB136BD17}" dt="2024-05-08T17:50:17.254" v="1225" actId="26606"/>
          <ac:spMkLst>
            <pc:docMk/>
            <pc:sldMk cId="3108933240" sldId="272"/>
            <ac:spMk id="24" creationId="{13B31514-E6DF-4357-9EEA-EFB7983080DA}"/>
          </ac:spMkLst>
        </pc:spChg>
        <pc:spChg chg="add del">
          <ac:chgData name="Moien Uddin" userId="1a32c7a1c6e2d493" providerId="LiveId" clId="{5F115D67-4984-478F-97A2-F5FFB136BD17}" dt="2024-05-08T17:50:18.894" v="1227" actId="26606"/>
          <ac:spMkLst>
            <pc:docMk/>
            <pc:sldMk cId="3108933240" sldId="272"/>
            <ac:spMk id="30" creationId="{FD6EDB49-211E-499D-9A08-6C5FF3D060F7}"/>
          </ac:spMkLst>
        </pc:spChg>
        <pc:spChg chg="add del">
          <ac:chgData name="Moien Uddin" userId="1a32c7a1c6e2d493" providerId="LiveId" clId="{5F115D67-4984-478F-97A2-F5FFB136BD17}" dt="2024-05-08T17:50:18.894" v="1227" actId="26606"/>
          <ac:spMkLst>
            <pc:docMk/>
            <pc:sldMk cId="3108933240" sldId="272"/>
            <ac:spMk id="31" creationId="{38F9F37E-D3CF-4F3D-96C2-25307819DF2D}"/>
          </ac:spMkLst>
        </pc:spChg>
        <pc:spChg chg="add del">
          <ac:chgData name="Moien Uddin" userId="1a32c7a1c6e2d493" providerId="LiveId" clId="{5F115D67-4984-478F-97A2-F5FFB136BD17}" dt="2024-05-08T17:50:18.894" v="1227" actId="26606"/>
          <ac:spMkLst>
            <pc:docMk/>
            <pc:sldMk cId="3108933240" sldId="272"/>
            <ac:spMk id="32" creationId="{C5FFF17D-767C-40E7-8C89-962F1F54BCD0}"/>
          </ac:spMkLst>
        </pc:spChg>
        <pc:spChg chg="add del">
          <ac:chgData name="Moien Uddin" userId="1a32c7a1c6e2d493" providerId="LiveId" clId="{5F115D67-4984-478F-97A2-F5FFB136BD17}" dt="2024-05-08T17:50:18.894" v="1227" actId="26606"/>
          <ac:spMkLst>
            <pc:docMk/>
            <pc:sldMk cId="3108933240" sldId="272"/>
            <ac:spMk id="33" creationId="{E69F39E1-619D-4D9E-8823-8BD8CC3206B6}"/>
          </ac:spMkLst>
        </pc:spChg>
        <pc:spChg chg="add del">
          <ac:chgData name="Moien Uddin" userId="1a32c7a1c6e2d493" providerId="LiveId" clId="{5F115D67-4984-478F-97A2-F5FFB136BD17}" dt="2024-05-08T17:50:18.894" v="1227" actId="26606"/>
          <ac:spMkLst>
            <pc:docMk/>
            <pc:sldMk cId="3108933240" sldId="272"/>
            <ac:spMk id="34" creationId="{C8C53F47-DF50-454F-A5A6-6B969748D972}"/>
          </ac:spMkLst>
        </pc:spChg>
        <pc:spChg chg="add del">
          <ac:chgData name="Moien Uddin" userId="1a32c7a1c6e2d493" providerId="LiveId" clId="{5F115D67-4984-478F-97A2-F5FFB136BD17}" dt="2024-05-08T17:50:18.894" v="1227" actId="26606"/>
          <ac:spMkLst>
            <pc:docMk/>
            <pc:sldMk cId="3108933240" sldId="272"/>
            <ac:spMk id="35" creationId="{5D09D1AE-032C-F220-11FD-80E5B01BCFEC}"/>
          </ac:spMkLst>
        </pc:spChg>
        <pc:spChg chg="add del">
          <ac:chgData name="Moien Uddin" userId="1a32c7a1c6e2d493" providerId="LiveId" clId="{5F115D67-4984-478F-97A2-F5FFB136BD17}" dt="2024-05-08T17:50:20.494" v="1229" actId="26606"/>
          <ac:spMkLst>
            <pc:docMk/>
            <pc:sldMk cId="3108933240" sldId="272"/>
            <ac:spMk id="38" creationId="{F63C748C-967B-4A7B-A90F-3EDD0F485AC6}"/>
          </ac:spMkLst>
        </pc:spChg>
        <pc:spChg chg="add del">
          <ac:chgData name="Moien Uddin" userId="1a32c7a1c6e2d493" providerId="LiveId" clId="{5F115D67-4984-478F-97A2-F5FFB136BD17}" dt="2024-05-08T17:50:20.494" v="1229" actId="26606"/>
          <ac:spMkLst>
            <pc:docMk/>
            <pc:sldMk cId="3108933240" sldId="272"/>
            <ac:spMk id="39" creationId="{C0143637-4934-44E4-B909-BAF1E7B27972}"/>
          </ac:spMkLst>
        </pc:spChg>
        <pc:spChg chg="add del">
          <ac:chgData name="Moien Uddin" userId="1a32c7a1c6e2d493" providerId="LiveId" clId="{5F115D67-4984-478F-97A2-F5FFB136BD17}" dt="2024-05-08T17:50:20.494" v="1229" actId="26606"/>
          <ac:spMkLst>
            <pc:docMk/>
            <pc:sldMk cId="3108933240" sldId="272"/>
            <ac:spMk id="40" creationId="{5D09D1AE-032C-F220-11FD-80E5B01BCFEC}"/>
          </ac:spMkLst>
        </pc:spChg>
        <pc:spChg chg="add del">
          <ac:chgData name="Moien Uddin" userId="1a32c7a1c6e2d493" providerId="LiveId" clId="{5F115D67-4984-478F-97A2-F5FFB136BD17}" dt="2024-05-08T17:50:21.492" v="1231" actId="26606"/>
          <ac:spMkLst>
            <pc:docMk/>
            <pc:sldMk cId="3108933240" sldId="272"/>
            <ac:spMk id="42" creationId="{FD6EDB49-211E-499D-9A08-6C5FF3D060F7}"/>
          </ac:spMkLst>
        </pc:spChg>
        <pc:spChg chg="add del">
          <ac:chgData name="Moien Uddin" userId="1a32c7a1c6e2d493" providerId="LiveId" clId="{5F115D67-4984-478F-97A2-F5FFB136BD17}" dt="2024-05-08T17:50:21.492" v="1231" actId="26606"/>
          <ac:spMkLst>
            <pc:docMk/>
            <pc:sldMk cId="3108933240" sldId="272"/>
            <ac:spMk id="43" creationId="{38F9F37E-D3CF-4F3D-96C2-25307819DF2D}"/>
          </ac:spMkLst>
        </pc:spChg>
        <pc:spChg chg="add del">
          <ac:chgData name="Moien Uddin" userId="1a32c7a1c6e2d493" providerId="LiveId" clId="{5F115D67-4984-478F-97A2-F5FFB136BD17}" dt="2024-05-08T17:50:21.492" v="1231" actId="26606"/>
          <ac:spMkLst>
            <pc:docMk/>
            <pc:sldMk cId="3108933240" sldId="272"/>
            <ac:spMk id="44" creationId="{C5FFF17D-767C-40E7-8C89-962F1F54BCD0}"/>
          </ac:spMkLst>
        </pc:spChg>
        <pc:spChg chg="add del">
          <ac:chgData name="Moien Uddin" userId="1a32c7a1c6e2d493" providerId="LiveId" clId="{5F115D67-4984-478F-97A2-F5FFB136BD17}" dt="2024-05-08T17:50:21.492" v="1231" actId="26606"/>
          <ac:spMkLst>
            <pc:docMk/>
            <pc:sldMk cId="3108933240" sldId="272"/>
            <ac:spMk id="45" creationId="{E69F39E1-619D-4D9E-8823-8BD8CC3206B6}"/>
          </ac:spMkLst>
        </pc:spChg>
        <pc:spChg chg="add del">
          <ac:chgData name="Moien Uddin" userId="1a32c7a1c6e2d493" providerId="LiveId" clId="{5F115D67-4984-478F-97A2-F5FFB136BD17}" dt="2024-05-08T17:50:21.492" v="1231" actId="26606"/>
          <ac:spMkLst>
            <pc:docMk/>
            <pc:sldMk cId="3108933240" sldId="272"/>
            <ac:spMk id="46" creationId="{C8C53F47-DF50-454F-A5A6-6B969748D972}"/>
          </ac:spMkLst>
        </pc:spChg>
        <pc:spChg chg="add del">
          <ac:chgData name="Moien Uddin" userId="1a32c7a1c6e2d493" providerId="LiveId" clId="{5F115D67-4984-478F-97A2-F5FFB136BD17}" dt="2024-05-08T17:50:21.492" v="1231" actId="26606"/>
          <ac:spMkLst>
            <pc:docMk/>
            <pc:sldMk cId="3108933240" sldId="272"/>
            <ac:spMk id="47" creationId="{5D09D1AE-032C-F220-11FD-80E5B01BCFEC}"/>
          </ac:spMkLst>
        </pc:spChg>
        <pc:spChg chg="add del">
          <ac:chgData name="Moien Uddin" userId="1a32c7a1c6e2d493" providerId="LiveId" clId="{5F115D67-4984-478F-97A2-F5FFB136BD17}" dt="2024-05-08T17:50:22.780" v="1233" actId="26606"/>
          <ac:spMkLst>
            <pc:docMk/>
            <pc:sldMk cId="3108933240" sldId="272"/>
            <ac:spMk id="50" creationId="{5D09D1AE-032C-F220-11FD-80E5B01BCFEC}"/>
          </ac:spMkLst>
        </pc:spChg>
        <pc:spChg chg="add del">
          <ac:chgData name="Moien Uddin" userId="1a32c7a1c6e2d493" providerId="LiveId" clId="{5F115D67-4984-478F-97A2-F5FFB136BD17}" dt="2024-05-08T17:50:26.471" v="1235" actId="26606"/>
          <ac:spMkLst>
            <pc:docMk/>
            <pc:sldMk cId="3108933240" sldId="272"/>
            <ac:spMk id="52" creationId="{29C51009-A09A-4689-8E6C-F8FC99E6A840}"/>
          </ac:spMkLst>
        </pc:spChg>
        <pc:spChg chg="add del">
          <ac:chgData name="Moien Uddin" userId="1a32c7a1c6e2d493" providerId="LiveId" clId="{5F115D67-4984-478F-97A2-F5FFB136BD17}" dt="2024-05-08T17:50:26.471" v="1235" actId="26606"/>
          <ac:spMkLst>
            <pc:docMk/>
            <pc:sldMk cId="3108933240" sldId="272"/>
            <ac:spMk id="54" creationId="{5D09D1AE-032C-F220-11FD-80E5B01BCFEC}"/>
          </ac:spMkLst>
        </pc:spChg>
        <pc:spChg chg="add del">
          <ac:chgData name="Moien Uddin" userId="1a32c7a1c6e2d493" providerId="LiveId" clId="{5F115D67-4984-478F-97A2-F5FFB136BD17}" dt="2024-05-08T17:50:36.832" v="1237" actId="26606"/>
          <ac:spMkLst>
            <pc:docMk/>
            <pc:sldMk cId="3108933240" sldId="272"/>
            <ac:spMk id="56" creationId="{08E7A6F0-5CD3-481E-B0F2-E7F99FE675B0}"/>
          </ac:spMkLst>
        </pc:spChg>
        <pc:spChg chg="add del">
          <ac:chgData name="Moien Uddin" userId="1a32c7a1c6e2d493" providerId="LiveId" clId="{5F115D67-4984-478F-97A2-F5FFB136BD17}" dt="2024-05-08T17:50:36.832" v="1237" actId="26606"/>
          <ac:spMkLst>
            <pc:docMk/>
            <pc:sldMk cId="3108933240" sldId="272"/>
            <ac:spMk id="57" creationId="{511290DF-4975-4FCD-8B8D-BBC86B836668}"/>
          </ac:spMkLst>
        </pc:spChg>
        <pc:spChg chg="add del">
          <ac:chgData name="Moien Uddin" userId="1a32c7a1c6e2d493" providerId="LiveId" clId="{5F115D67-4984-478F-97A2-F5FFB136BD17}" dt="2024-05-08T17:50:36.832" v="1237" actId="26606"/>
          <ac:spMkLst>
            <pc:docMk/>
            <pc:sldMk cId="3108933240" sldId="272"/>
            <ac:spMk id="60" creationId="{D9FE1511-6E1B-4F0E-8FF0-958527181CC9}"/>
          </ac:spMkLst>
        </pc:spChg>
        <pc:spChg chg="add del">
          <ac:chgData name="Moien Uddin" userId="1a32c7a1c6e2d493" providerId="LiveId" clId="{5F115D67-4984-478F-97A2-F5FFB136BD17}" dt="2024-05-08T17:50:36.832" v="1237" actId="26606"/>
          <ac:spMkLst>
            <pc:docMk/>
            <pc:sldMk cId="3108933240" sldId="272"/>
            <ac:spMk id="61" creationId="{5D09D1AE-032C-F220-11FD-80E5B01BCFEC}"/>
          </ac:spMkLst>
        </pc:spChg>
        <pc:spChg chg="add del">
          <ac:chgData name="Moien Uddin" userId="1a32c7a1c6e2d493" providerId="LiveId" clId="{5F115D67-4984-478F-97A2-F5FFB136BD17}" dt="2024-05-08T18:01:34.819" v="1561"/>
          <ac:spMkLst>
            <pc:docMk/>
            <pc:sldMk cId="3108933240" sldId="272"/>
            <ac:spMk id="65" creationId="{23522FE7-5A29-4EF6-B1EF-2CA55748A772}"/>
          </ac:spMkLst>
        </pc:spChg>
        <pc:spChg chg="add del">
          <ac:chgData name="Moien Uddin" userId="1a32c7a1c6e2d493" providerId="LiveId" clId="{5F115D67-4984-478F-97A2-F5FFB136BD17}" dt="2024-05-08T18:01:34.819" v="1561"/>
          <ac:spMkLst>
            <pc:docMk/>
            <pc:sldMk cId="3108933240" sldId="272"/>
            <ac:spMk id="69" creationId="{1EE485E7-7D6D-4CB0-A3AD-261D97B2EFEA}"/>
          </ac:spMkLst>
        </pc:spChg>
        <pc:spChg chg="add del">
          <ac:chgData name="Moien Uddin" userId="1a32c7a1c6e2d493" providerId="LiveId" clId="{5F115D67-4984-478F-97A2-F5FFB136BD17}" dt="2024-05-08T18:01:34.819" v="1561"/>
          <ac:spMkLst>
            <pc:docMk/>
            <pc:sldMk cId="3108933240" sldId="272"/>
            <ac:spMk id="70" creationId="{A55E3208-F0C4-4962-8946-065C94F89635}"/>
          </ac:spMkLst>
        </pc:spChg>
        <pc:grpChg chg="add del">
          <ac:chgData name="Moien Uddin" userId="1a32c7a1c6e2d493" providerId="LiveId" clId="{5F115D67-4984-478F-97A2-F5FFB136BD17}" dt="2024-05-08T17:50:36.832" v="1237" actId="26606"/>
          <ac:grpSpMkLst>
            <pc:docMk/>
            <pc:sldMk cId="3108933240" sldId="272"/>
            <ac:grpSpMk id="58" creationId="{357CA18A-A333-4DCB-842B-76827D2ECB24}"/>
          </ac:grpSpMkLst>
        </pc:grpChg>
        <pc:picChg chg="add del">
          <ac:chgData name="Moien Uddin" userId="1a32c7a1c6e2d493" providerId="LiveId" clId="{5F115D67-4984-478F-97A2-F5FFB136BD17}" dt="2024-05-08T17:50:17.254" v="1225" actId="26606"/>
          <ac:picMkLst>
            <pc:docMk/>
            <pc:sldMk cId="3108933240" sldId="272"/>
            <ac:picMk id="10" creationId="{C2192E09-EBC7-416C-B887-DFF915D7F43D}"/>
          </ac:picMkLst>
        </pc:picChg>
        <pc:picChg chg="add del">
          <ac:chgData name="Moien Uddin" userId="1a32c7a1c6e2d493" providerId="LiveId" clId="{5F115D67-4984-478F-97A2-F5FFB136BD17}" dt="2024-05-08T17:50:17.254" v="1225" actId="26606"/>
          <ac:picMkLst>
            <pc:docMk/>
            <pc:sldMk cId="3108933240" sldId="272"/>
            <ac:picMk id="26" creationId="{4C401D57-600A-4C91-AC9A-14CA1ED6F7D8}"/>
          </ac:picMkLst>
        </pc:picChg>
        <pc:picChg chg="add del">
          <ac:chgData name="Moien Uddin" userId="1a32c7a1c6e2d493" providerId="LiveId" clId="{5F115D67-4984-478F-97A2-F5FFB136BD17}" dt="2024-05-08T17:50:18.894" v="1227" actId="26606"/>
          <ac:picMkLst>
            <pc:docMk/>
            <pc:sldMk cId="3108933240" sldId="272"/>
            <ac:picMk id="36" creationId="{6A26901A-BC62-4A3A-A07A-65E1F3DDDEC6}"/>
          </ac:picMkLst>
        </pc:picChg>
        <pc:picChg chg="add del">
          <ac:chgData name="Moien Uddin" userId="1a32c7a1c6e2d493" providerId="LiveId" clId="{5F115D67-4984-478F-97A2-F5FFB136BD17}" dt="2024-05-08T17:50:21.492" v="1231" actId="26606"/>
          <ac:picMkLst>
            <pc:docMk/>
            <pc:sldMk cId="3108933240" sldId="272"/>
            <ac:picMk id="48" creationId="{6A26901A-BC62-4A3A-A07A-65E1F3DDDEC6}"/>
          </ac:picMkLst>
        </pc:picChg>
        <pc:picChg chg="add del">
          <ac:chgData name="Moien Uddin" userId="1a32c7a1c6e2d493" providerId="LiveId" clId="{5F115D67-4984-478F-97A2-F5FFB136BD17}" dt="2024-05-08T17:50:36.832" v="1237" actId="26606"/>
          <ac:picMkLst>
            <pc:docMk/>
            <pc:sldMk cId="3108933240" sldId="272"/>
            <ac:picMk id="62" creationId="{025CEF6D-5E98-4B5C-A10F-7459C1EEF10E}"/>
          </ac:picMkLst>
        </pc:picChg>
        <pc:picChg chg="add del">
          <ac:chgData name="Moien Uddin" userId="1a32c7a1c6e2d493" providerId="LiveId" clId="{5F115D67-4984-478F-97A2-F5FFB136BD17}" dt="2024-05-08T18:01:34.819" v="1561"/>
          <ac:picMkLst>
            <pc:docMk/>
            <pc:sldMk cId="3108933240" sldId="272"/>
            <ac:picMk id="66" creationId="{C2192E09-EBC7-416C-B887-DFF915D7F43D}"/>
          </ac:picMkLst>
        </pc:picChg>
        <pc:picChg chg="add del">
          <ac:chgData name="Moien Uddin" userId="1a32c7a1c6e2d493" providerId="LiveId" clId="{5F115D67-4984-478F-97A2-F5FFB136BD17}" dt="2024-05-08T18:01:34.819" v="1561"/>
          <ac:picMkLst>
            <pc:docMk/>
            <pc:sldMk cId="3108933240" sldId="272"/>
            <ac:picMk id="72" creationId="{7021C573-B3FF-44B8-A5DE-AB39E9AA6B96}"/>
          </ac:picMkLst>
        </pc:picChg>
        <pc:cxnChg chg="add del">
          <ac:chgData name="Moien Uddin" userId="1a32c7a1c6e2d493" providerId="LiveId" clId="{5F115D67-4984-478F-97A2-F5FFB136BD17}" dt="2024-05-08T17:50:17.254" v="1225" actId="26606"/>
          <ac:cxnSpMkLst>
            <pc:docMk/>
            <pc:sldMk cId="3108933240" sldId="272"/>
            <ac:cxnSpMk id="12" creationId="{2924498D-E084-44BE-A196-CFCE35564350}"/>
          </ac:cxnSpMkLst>
        </pc:cxnChg>
        <pc:cxnChg chg="add del">
          <ac:chgData name="Moien Uddin" userId="1a32c7a1c6e2d493" providerId="LiveId" clId="{5F115D67-4984-478F-97A2-F5FFB136BD17}" dt="2024-05-08T17:50:17.254" v="1225" actId="26606"/>
          <ac:cxnSpMkLst>
            <pc:docMk/>
            <pc:sldMk cId="3108933240" sldId="272"/>
            <ac:cxnSpMk id="14" creationId="{3BBC7667-C352-4842-9AFD-E5C16AD002F4}"/>
          </ac:cxnSpMkLst>
        </pc:cxnChg>
        <pc:cxnChg chg="add del">
          <ac:chgData name="Moien Uddin" userId="1a32c7a1c6e2d493" providerId="LiveId" clId="{5F115D67-4984-478F-97A2-F5FFB136BD17}" dt="2024-05-08T17:50:17.254" v="1225" actId="26606"/>
          <ac:cxnSpMkLst>
            <pc:docMk/>
            <pc:sldMk cId="3108933240" sldId="272"/>
            <ac:cxnSpMk id="28" creationId="{412BDC66-00FA-4A3F-9BC7-BE05FF7705F8}"/>
          </ac:cxnSpMkLst>
        </pc:cxnChg>
        <pc:cxnChg chg="add del">
          <ac:chgData name="Moien Uddin" userId="1a32c7a1c6e2d493" providerId="LiveId" clId="{5F115D67-4984-478F-97A2-F5FFB136BD17}" dt="2024-05-08T17:50:26.471" v="1235" actId="26606"/>
          <ac:cxnSpMkLst>
            <pc:docMk/>
            <pc:sldMk cId="3108933240" sldId="272"/>
            <ac:cxnSpMk id="53" creationId="{9EC65442-F244-409C-BF44-C5D6472E810A}"/>
          </ac:cxnSpMkLst>
        </pc:cxnChg>
        <pc:cxnChg chg="add del">
          <ac:chgData name="Moien Uddin" userId="1a32c7a1c6e2d493" providerId="LiveId" clId="{5F115D67-4984-478F-97A2-F5FFB136BD17}" dt="2024-05-08T17:50:36.832" v="1237" actId="26606"/>
          <ac:cxnSpMkLst>
            <pc:docMk/>
            <pc:sldMk cId="3108933240" sldId="272"/>
            <ac:cxnSpMk id="63" creationId="{05C73161-1E4E-4E6A-91B2-E885CF8FFBA6}"/>
          </ac:cxnSpMkLst>
        </pc:cxnChg>
        <pc:cxnChg chg="add del">
          <ac:chgData name="Moien Uddin" userId="1a32c7a1c6e2d493" providerId="LiveId" clId="{5F115D67-4984-478F-97A2-F5FFB136BD17}" dt="2024-05-08T18:01:34.819" v="1561"/>
          <ac:cxnSpMkLst>
            <pc:docMk/>
            <pc:sldMk cId="3108933240" sldId="272"/>
            <ac:cxnSpMk id="67" creationId="{2924498D-E084-44BE-A196-CFCE35564350}"/>
          </ac:cxnSpMkLst>
        </pc:cxnChg>
        <pc:cxnChg chg="add del">
          <ac:chgData name="Moien Uddin" userId="1a32c7a1c6e2d493" providerId="LiveId" clId="{5F115D67-4984-478F-97A2-F5FFB136BD17}" dt="2024-05-08T18:01:34.819" v="1561"/>
          <ac:cxnSpMkLst>
            <pc:docMk/>
            <pc:sldMk cId="3108933240" sldId="272"/>
            <ac:cxnSpMk id="68" creationId="{3BBC7667-C352-4842-9AFD-E5C16AD002F4}"/>
          </ac:cxnSpMkLst>
        </pc:cxnChg>
        <pc:cxnChg chg="add del">
          <ac:chgData name="Moien Uddin" userId="1a32c7a1c6e2d493" providerId="LiveId" clId="{5F115D67-4984-478F-97A2-F5FFB136BD17}" dt="2024-05-08T18:01:34.819" v="1561"/>
          <ac:cxnSpMkLst>
            <pc:docMk/>
            <pc:sldMk cId="3108933240" sldId="272"/>
            <ac:cxnSpMk id="71" creationId="{4FAE17D3-C2DC-4665-AF20-33C5BACD5E01}"/>
          </ac:cxnSpMkLst>
        </pc:cxnChg>
        <pc:cxnChg chg="add del">
          <ac:chgData name="Moien Uddin" userId="1a32c7a1c6e2d493" providerId="LiveId" clId="{5F115D67-4984-478F-97A2-F5FFB136BD17}" dt="2024-05-08T18:01:34.819" v="1561"/>
          <ac:cxnSpMkLst>
            <pc:docMk/>
            <pc:sldMk cId="3108933240" sldId="272"/>
            <ac:cxnSpMk id="73" creationId="{50B0CCD4-E9B0-43B2-806F-05EDF57A7628}"/>
          </ac:cxnSpMkLst>
        </pc:cxnChg>
      </pc:sldChg>
      <pc:sldChg chg="addSp delSp modSp new mod ord setBg modClrScheme delDesignElem chgLayout">
        <pc:chgData name="Moien Uddin" userId="1a32c7a1c6e2d493" providerId="LiveId" clId="{5F115D67-4984-478F-97A2-F5FFB136BD17}" dt="2024-05-08T18:07:00.105" v="1595" actId="1076"/>
        <pc:sldMkLst>
          <pc:docMk/>
          <pc:sldMk cId="668278510" sldId="273"/>
        </pc:sldMkLst>
        <pc:spChg chg="del mod">
          <ac:chgData name="Moien Uddin" userId="1a32c7a1c6e2d493" providerId="LiveId" clId="{5F115D67-4984-478F-97A2-F5FFB136BD17}" dt="2024-05-08T18:02:15.593" v="1570" actId="478"/>
          <ac:spMkLst>
            <pc:docMk/>
            <pc:sldMk cId="668278510" sldId="273"/>
            <ac:spMk id="2" creationId="{A23974CF-29C2-5A91-FD4B-CDFD8C47D256}"/>
          </ac:spMkLst>
        </pc:spChg>
        <pc:spChg chg="del mod">
          <ac:chgData name="Moien Uddin" userId="1a32c7a1c6e2d493" providerId="LiveId" clId="{5F115D67-4984-478F-97A2-F5FFB136BD17}" dt="2024-05-08T18:02:15.593" v="1570" actId="478"/>
          <ac:spMkLst>
            <pc:docMk/>
            <pc:sldMk cId="668278510" sldId="273"/>
            <ac:spMk id="3" creationId="{6A079F43-D360-501A-BF98-7388D3ECFB35}"/>
          </ac:spMkLst>
        </pc:spChg>
        <pc:spChg chg="add del">
          <ac:chgData name="Moien Uddin" userId="1a32c7a1c6e2d493" providerId="LiveId" clId="{5F115D67-4984-478F-97A2-F5FFB136BD17}" dt="2024-05-08T18:01:43.351" v="1563" actId="26606"/>
          <ac:spMkLst>
            <pc:docMk/>
            <pc:sldMk cId="668278510" sldId="273"/>
            <ac:spMk id="8" creationId="{29C51009-A09A-4689-8E6C-F8FC99E6A840}"/>
          </ac:spMkLst>
        </pc:spChg>
        <pc:spChg chg="add del">
          <ac:chgData name="Moien Uddin" userId="1a32c7a1c6e2d493" providerId="LiveId" clId="{5F115D67-4984-478F-97A2-F5FFB136BD17}" dt="2024-05-08T18:01:44.706" v="1565" actId="26606"/>
          <ac:spMkLst>
            <pc:docMk/>
            <pc:sldMk cId="668278510" sldId="273"/>
            <ac:spMk id="15" creationId="{08E7A6F0-5CD3-481E-B0F2-E7F99FE675B0}"/>
          </ac:spMkLst>
        </pc:spChg>
        <pc:spChg chg="add del">
          <ac:chgData name="Moien Uddin" userId="1a32c7a1c6e2d493" providerId="LiveId" clId="{5F115D67-4984-478F-97A2-F5FFB136BD17}" dt="2024-05-08T18:01:44.706" v="1565" actId="26606"/>
          <ac:spMkLst>
            <pc:docMk/>
            <pc:sldMk cId="668278510" sldId="273"/>
            <ac:spMk id="16" creationId="{D9FE1511-6E1B-4F0E-8FF0-958527181CC9}"/>
          </ac:spMkLst>
        </pc:spChg>
        <pc:spChg chg="add del">
          <ac:chgData name="Moien Uddin" userId="1a32c7a1c6e2d493" providerId="LiveId" clId="{5F115D67-4984-478F-97A2-F5FFB136BD17}" dt="2024-05-08T18:01:44.706" v="1565" actId="26606"/>
          <ac:spMkLst>
            <pc:docMk/>
            <pc:sldMk cId="668278510" sldId="273"/>
            <ac:spMk id="17" creationId="{511290DF-4975-4FCD-8B8D-BBC86B836668}"/>
          </ac:spMkLst>
        </pc:spChg>
        <pc:spChg chg="add del">
          <ac:chgData name="Moien Uddin" userId="1a32c7a1c6e2d493" providerId="LiveId" clId="{5F115D67-4984-478F-97A2-F5FFB136BD17}" dt="2024-05-08T18:01:49.317" v="1569" actId="26606"/>
          <ac:spMkLst>
            <pc:docMk/>
            <pc:sldMk cId="668278510" sldId="273"/>
            <ac:spMk id="22" creationId="{FD6EDB49-211E-499D-9A08-6C5FF3D060F7}"/>
          </ac:spMkLst>
        </pc:spChg>
        <pc:spChg chg="add del">
          <ac:chgData name="Moien Uddin" userId="1a32c7a1c6e2d493" providerId="LiveId" clId="{5F115D67-4984-478F-97A2-F5FFB136BD17}" dt="2024-05-08T18:01:49.317" v="1569" actId="26606"/>
          <ac:spMkLst>
            <pc:docMk/>
            <pc:sldMk cId="668278510" sldId="273"/>
            <ac:spMk id="23" creationId="{38F9F37E-D3CF-4F3D-96C2-25307819DF2D}"/>
          </ac:spMkLst>
        </pc:spChg>
        <pc:spChg chg="add del">
          <ac:chgData name="Moien Uddin" userId="1a32c7a1c6e2d493" providerId="LiveId" clId="{5F115D67-4984-478F-97A2-F5FFB136BD17}" dt="2024-05-08T18:01:49.317" v="1569" actId="26606"/>
          <ac:spMkLst>
            <pc:docMk/>
            <pc:sldMk cId="668278510" sldId="273"/>
            <ac:spMk id="24" creationId="{C5FFF17D-767C-40E7-8C89-962F1F54BCD0}"/>
          </ac:spMkLst>
        </pc:spChg>
        <pc:spChg chg="add del">
          <ac:chgData name="Moien Uddin" userId="1a32c7a1c6e2d493" providerId="LiveId" clId="{5F115D67-4984-478F-97A2-F5FFB136BD17}" dt="2024-05-08T18:01:49.317" v="1569" actId="26606"/>
          <ac:spMkLst>
            <pc:docMk/>
            <pc:sldMk cId="668278510" sldId="273"/>
            <ac:spMk id="25" creationId="{E69F39E1-619D-4D9E-8823-8BD8CC3206B6}"/>
          </ac:spMkLst>
        </pc:spChg>
        <pc:spChg chg="add del">
          <ac:chgData name="Moien Uddin" userId="1a32c7a1c6e2d493" providerId="LiveId" clId="{5F115D67-4984-478F-97A2-F5FFB136BD17}" dt="2024-05-08T18:01:49.317" v="1569" actId="26606"/>
          <ac:spMkLst>
            <pc:docMk/>
            <pc:sldMk cId="668278510" sldId="273"/>
            <ac:spMk id="26" creationId="{C8C53F47-DF50-454F-A5A6-6B969748D972}"/>
          </ac:spMkLst>
        </pc:spChg>
        <pc:spChg chg="add del">
          <ac:chgData name="Moien Uddin" userId="1a32c7a1c6e2d493" providerId="LiveId" clId="{5F115D67-4984-478F-97A2-F5FFB136BD17}" dt="2024-05-08T18:01:49.313" v="1568" actId="26606"/>
          <ac:spMkLst>
            <pc:docMk/>
            <pc:sldMk cId="668278510" sldId="273"/>
            <ac:spMk id="32" creationId="{08E7A6F0-5CD3-481E-B0F2-E7F99FE675B0}"/>
          </ac:spMkLst>
        </pc:spChg>
        <pc:spChg chg="add del">
          <ac:chgData name="Moien Uddin" userId="1a32c7a1c6e2d493" providerId="LiveId" clId="{5F115D67-4984-478F-97A2-F5FFB136BD17}" dt="2024-05-08T18:01:49.313" v="1568" actId="26606"/>
          <ac:spMkLst>
            <pc:docMk/>
            <pc:sldMk cId="668278510" sldId="273"/>
            <ac:spMk id="34" creationId="{511290DF-4975-4FCD-8B8D-BBC86B836668}"/>
          </ac:spMkLst>
        </pc:spChg>
        <pc:spChg chg="add del">
          <ac:chgData name="Moien Uddin" userId="1a32c7a1c6e2d493" providerId="LiveId" clId="{5F115D67-4984-478F-97A2-F5FFB136BD17}" dt="2024-05-08T18:01:49.313" v="1568" actId="26606"/>
          <ac:spMkLst>
            <pc:docMk/>
            <pc:sldMk cId="668278510" sldId="273"/>
            <ac:spMk id="40" creationId="{D9FE1511-6E1B-4F0E-8FF0-958527181CC9}"/>
          </ac:spMkLst>
        </pc:spChg>
        <pc:spChg chg="add del">
          <ac:chgData name="Moien Uddin" userId="1a32c7a1c6e2d493" providerId="LiveId" clId="{5F115D67-4984-478F-97A2-F5FFB136BD17}" dt="2024-05-08T18:02:22.462" v="1571" actId="700"/>
          <ac:spMkLst>
            <pc:docMk/>
            <pc:sldMk cId="668278510" sldId="273"/>
            <ac:spMk id="46" creationId="{F63C748C-967B-4A7B-A90F-3EDD0F485AC6}"/>
          </ac:spMkLst>
        </pc:spChg>
        <pc:spChg chg="add del">
          <ac:chgData name="Moien Uddin" userId="1a32c7a1c6e2d493" providerId="LiveId" clId="{5F115D67-4984-478F-97A2-F5FFB136BD17}" dt="2024-05-08T18:02:22.462" v="1571" actId="700"/>
          <ac:spMkLst>
            <pc:docMk/>
            <pc:sldMk cId="668278510" sldId="273"/>
            <ac:spMk id="47" creationId="{C0143637-4934-44E4-B909-BAF1E7B27972}"/>
          </ac:spMkLst>
        </pc:spChg>
        <pc:grpChg chg="add del">
          <ac:chgData name="Moien Uddin" userId="1a32c7a1c6e2d493" providerId="LiveId" clId="{5F115D67-4984-478F-97A2-F5FFB136BD17}" dt="2024-05-08T18:01:44.706" v="1565" actId="26606"/>
          <ac:grpSpMkLst>
            <pc:docMk/>
            <pc:sldMk cId="668278510" sldId="273"/>
            <ac:grpSpMk id="12" creationId="{357CA18A-A333-4DCB-842B-76827D2ECB24}"/>
          </ac:grpSpMkLst>
        </pc:grpChg>
        <pc:grpChg chg="add del">
          <ac:chgData name="Moien Uddin" userId="1a32c7a1c6e2d493" providerId="LiveId" clId="{5F115D67-4984-478F-97A2-F5FFB136BD17}" dt="2024-05-08T18:01:49.313" v="1568" actId="26606"/>
          <ac:grpSpMkLst>
            <pc:docMk/>
            <pc:sldMk cId="668278510" sldId="273"/>
            <ac:grpSpMk id="36" creationId="{357CA18A-A333-4DCB-842B-76827D2ECB24}"/>
          </ac:grpSpMkLst>
        </pc:grpChg>
        <pc:picChg chg="add del">
          <ac:chgData name="Moien Uddin" userId="1a32c7a1c6e2d493" providerId="LiveId" clId="{5F115D67-4984-478F-97A2-F5FFB136BD17}" dt="2024-05-08T18:01:44.706" v="1565" actId="26606"/>
          <ac:picMkLst>
            <pc:docMk/>
            <pc:sldMk cId="668278510" sldId="273"/>
            <ac:picMk id="18" creationId="{025CEF6D-5E98-4B5C-A10F-7459C1EEF10E}"/>
          </ac:picMkLst>
        </pc:picChg>
        <pc:picChg chg="add del">
          <ac:chgData name="Moien Uddin" userId="1a32c7a1c6e2d493" providerId="LiveId" clId="{5F115D67-4984-478F-97A2-F5FFB136BD17}" dt="2024-05-08T18:01:49.317" v="1569" actId="26606"/>
          <ac:picMkLst>
            <pc:docMk/>
            <pc:sldMk cId="668278510" sldId="273"/>
            <ac:picMk id="27" creationId="{6A26901A-BC62-4A3A-A07A-65E1F3DDDEC6}"/>
          </ac:picMkLst>
        </pc:picChg>
        <pc:picChg chg="add del">
          <ac:chgData name="Moien Uddin" userId="1a32c7a1c6e2d493" providerId="LiveId" clId="{5F115D67-4984-478F-97A2-F5FFB136BD17}" dt="2024-05-08T18:01:49.313" v="1568" actId="26606"/>
          <ac:picMkLst>
            <pc:docMk/>
            <pc:sldMk cId="668278510" sldId="273"/>
            <ac:picMk id="42" creationId="{025CEF6D-5E98-4B5C-A10F-7459C1EEF10E}"/>
          </ac:picMkLst>
        </pc:picChg>
        <pc:picChg chg="add mod">
          <ac:chgData name="Moien Uddin" userId="1a32c7a1c6e2d493" providerId="LiveId" clId="{5F115D67-4984-478F-97A2-F5FFB136BD17}" dt="2024-05-08T18:07:00.105" v="1595" actId="1076"/>
          <ac:picMkLst>
            <pc:docMk/>
            <pc:sldMk cId="668278510" sldId="273"/>
            <ac:picMk id="3074" creationId="{13ED4950-DD16-03DF-0612-9103A2BA95ED}"/>
          </ac:picMkLst>
        </pc:picChg>
        <pc:picChg chg="add mod">
          <ac:chgData name="Moien Uddin" userId="1a32c7a1c6e2d493" providerId="LiveId" clId="{5F115D67-4984-478F-97A2-F5FFB136BD17}" dt="2024-05-08T18:06:23.597" v="1591" actId="14100"/>
          <ac:picMkLst>
            <pc:docMk/>
            <pc:sldMk cId="668278510" sldId="273"/>
            <ac:picMk id="3076" creationId="{2847917F-001A-A4F9-72D6-35F96244E642}"/>
          </ac:picMkLst>
        </pc:picChg>
        <pc:cxnChg chg="add del">
          <ac:chgData name="Moien Uddin" userId="1a32c7a1c6e2d493" providerId="LiveId" clId="{5F115D67-4984-478F-97A2-F5FFB136BD17}" dt="2024-05-08T18:01:43.351" v="1563" actId="26606"/>
          <ac:cxnSpMkLst>
            <pc:docMk/>
            <pc:sldMk cId="668278510" sldId="273"/>
            <ac:cxnSpMk id="10" creationId="{9EC65442-F244-409C-BF44-C5D6472E810A}"/>
          </ac:cxnSpMkLst>
        </pc:cxnChg>
        <pc:cxnChg chg="add del">
          <ac:chgData name="Moien Uddin" userId="1a32c7a1c6e2d493" providerId="LiveId" clId="{5F115D67-4984-478F-97A2-F5FFB136BD17}" dt="2024-05-08T18:01:44.706" v="1565" actId="26606"/>
          <ac:cxnSpMkLst>
            <pc:docMk/>
            <pc:sldMk cId="668278510" sldId="273"/>
            <ac:cxnSpMk id="20" creationId="{05C73161-1E4E-4E6A-91B2-E885CF8FFBA6}"/>
          </ac:cxnSpMkLst>
        </pc:cxnChg>
        <pc:cxnChg chg="add del">
          <ac:chgData name="Moien Uddin" userId="1a32c7a1c6e2d493" providerId="LiveId" clId="{5F115D67-4984-478F-97A2-F5FFB136BD17}" dt="2024-05-08T18:01:49.313" v="1568" actId="26606"/>
          <ac:cxnSpMkLst>
            <pc:docMk/>
            <pc:sldMk cId="668278510" sldId="273"/>
            <ac:cxnSpMk id="44" creationId="{05C73161-1E4E-4E6A-91B2-E885CF8FFBA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247F3-34EF-468F-B0C4-EF89B8ECD12C}" type="datetimeFigureOut">
              <a:rPr lang="en-GB" smtClean="0"/>
              <a:t>09/05/2024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C8076-E594-41BC-A76E-FC0E245D65A9}" type="slidenum">
              <a:rPr lang="en-GB" smtClean="0"/>
              <a:t>‹#›</a:t>
            </a:fld>
            <a:endParaRPr lang="en-GB"/>
          </a:p>
        </p:txBody>
      </p:sp>
    </p:spTree>
    <p:extLst>
      <p:ext uri="{BB962C8B-B14F-4D97-AF65-F5344CB8AC3E}">
        <p14:creationId xmlns:p14="http://schemas.microsoft.com/office/powerpoint/2010/main" val="396989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2C8076-E594-41BC-A76E-FC0E245D65A9}" type="slidenum">
              <a:rPr lang="en-GB" smtClean="0"/>
              <a:t>1</a:t>
            </a:fld>
            <a:endParaRPr lang="en-GB"/>
          </a:p>
        </p:txBody>
      </p:sp>
    </p:spTree>
    <p:extLst>
      <p:ext uri="{BB962C8B-B14F-4D97-AF65-F5344CB8AC3E}">
        <p14:creationId xmlns:p14="http://schemas.microsoft.com/office/powerpoint/2010/main" val="399859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5/8/2024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8E28480-1C08-4458-AD97-0283E6FFD09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5/8/2024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6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5/8/2024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266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5/8/2024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98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5/8/2024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661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5/8/2024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59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5/8/2024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84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5/8/2024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113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5/8/2024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5064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5/8/2024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952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4225F2-7107-4609-BCC2-77C63064A5E8}" type="datetime1">
              <a:rPr lang="en-US" smtClean="0"/>
              <a:t>5/8/2024</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99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FE42E8-8B57-452D-A122-4DCE9AC771EF}" type="datetime1">
              <a:rPr lang="en-US" smtClean="0"/>
              <a:t>5/8/2024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E28480-1C08-4458-AD97-0283E6FFD09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82799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074" name="Picture 2" descr="CCN University of Science &amp; Technology | Tuition Fees | Admission | Programs">
            <a:extLst>
              <a:ext uri="{FF2B5EF4-FFF2-40B4-BE49-F238E27FC236}">
                <a16:creationId xmlns:a16="http://schemas.microsoft.com/office/drawing/2014/main" id="{13ED4950-DD16-03DF-0612-9103A2BA9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22408"/>
            <a:ext cx="10566400" cy="39340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make a classic animated welcome slide in PowerPoint">
            <a:extLst>
              <a:ext uri="{FF2B5EF4-FFF2-40B4-BE49-F238E27FC236}">
                <a16:creationId xmlns:a16="http://schemas.microsoft.com/office/drawing/2014/main" id="{2847917F-001A-A4F9-72D6-35F96244E6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11600"/>
            <a:ext cx="121920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27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444675-1FB4-4DA8-6215-0F27C5F5F930}"/>
              </a:ext>
            </a:extLst>
          </p:cNvPr>
          <p:cNvSpPr txBox="1"/>
          <p:nvPr/>
        </p:nvSpPr>
        <p:spPr>
          <a:xfrm>
            <a:off x="1055915" y="424543"/>
            <a:ext cx="8317684" cy="385170"/>
          </a:xfrm>
          <a:prstGeom prst="rect">
            <a:avLst/>
          </a:prstGeom>
          <a:noFill/>
        </p:spPr>
        <p:txBody>
          <a:bodyPr wrap="square">
            <a:spAutoFit/>
          </a:bodyPr>
          <a:lstStyle/>
          <a:p>
            <a:pPr>
              <a:lnSpc>
                <a:spcPct val="115000"/>
              </a:lnSpc>
              <a:spcBef>
                <a:spcPts val="500"/>
              </a:spcBef>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After completing the setup, the circuit-</a:t>
            </a:r>
            <a:endParaRPr lang="en-GB" sz="11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pic>
        <p:nvPicPr>
          <p:cNvPr id="4" name="Picture 3" descr="A circuit board with wires&#10;&#10;Description automatically generated">
            <a:extLst>
              <a:ext uri="{FF2B5EF4-FFF2-40B4-BE49-F238E27FC236}">
                <a16:creationId xmlns:a16="http://schemas.microsoft.com/office/drawing/2014/main" id="{96950F05-8D90-15C1-09AB-19F558D10C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4361" y="1393384"/>
            <a:ext cx="5718764" cy="3848281"/>
          </a:xfrm>
          <a:prstGeom prst="rect">
            <a:avLst/>
          </a:prstGeom>
          <a:noFill/>
          <a:ln>
            <a:noFill/>
          </a:ln>
        </p:spPr>
      </p:pic>
    </p:spTree>
    <p:extLst>
      <p:ext uri="{BB962C8B-B14F-4D97-AF65-F5344CB8AC3E}">
        <p14:creationId xmlns:p14="http://schemas.microsoft.com/office/powerpoint/2010/main" val="17197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home automation system&#10;&#10;Description automatically generated">
            <a:extLst>
              <a:ext uri="{FF2B5EF4-FFF2-40B4-BE49-F238E27FC236}">
                <a16:creationId xmlns:a16="http://schemas.microsoft.com/office/drawing/2014/main" id="{6A11B691-0491-8CFC-F767-A0ECE9B6A7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5832" y="2406446"/>
            <a:ext cx="4164099" cy="2370419"/>
          </a:xfrm>
          <a:prstGeom prst="rect">
            <a:avLst/>
          </a:prstGeom>
          <a:noFill/>
          <a:ln>
            <a:noFill/>
          </a:ln>
        </p:spPr>
      </p:pic>
      <p:pic>
        <p:nvPicPr>
          <p:cNvPr id="3" name="Picture 2">
            <a:extLst>
              <a:ext uri="{FF2B5EF4-FFF2-40B4-BE49-F238E27FC236}">
                <a16:creationId xmlns:a16="http://schemas.microsoft.com/office/drawing/2014/main" id="{07E9026C-5640-F835-1D42-6808316A79E1}"/>
              </a:ext>
            </a:extLst>
          </p:cNvPr>
          <p:cNvPicPr>
            <a:picLocks noChangeAspect="1"/>
          </p:cNvPicPr>
          <p:nvPr/>
        </p:nvPicPr>
        <p:blipFill rotWithShape="1">
          <a:blip r:embed="rId3">
            <a:extLst>
              <a:ext uri="{28A0092B-C50C-407E-A947-70E740481C1C}">
                <a14:useLocalDpi xmlns:a14="http://schemas.microsoft.com/office/drawing/2010/main" val="0"/>
              </a:ext>
            </a:extLst>
          </a:blip>
          <a:srcRect t="6929" r="-134" b="47804"/>
          <a:stretch/>
        </p:blipFill>
        <p:spPr bwMode="auto">
          <a:xfrm>
            <a:off x="1003171" y="2405775"/>
            <a:ext cx="4676140" cy="2371090"/>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573C470-4113-66DD-AE8B-6CB2B1051FE8}"/>
              </a:ext>
            </a:extLst>
          </p:cNvPr>
          <p:cNvSpPr txBox="1"/>
          <p:nvPr/>
        </p:nvSpPr>
        <p:spPr>
          <a:xfrm>
            <a:off x="1003171" y="772885"/>
            <a:ext cx="10186760" cy="385170"/>
          </a:xfrm>
          <a:prstGeom prst="rect">
            <a:avLst/>
          </a:prstGeom>
          <a:noFill/>
        </p:spPr>
        <p:txBody>
          <a:bodyPr wrap="square">
            <a:spAutoFit/>
          </a:bodyPr>
          <a:lstStyle/>
          <a:p>
            <a:pPr lvl="0">
              <a:lnSpc>
                <a:spcPct val="115000"/>
              </a:lnSpc>
              <a:spcBef>
                <a:spcPts val="500"/>
              </a:spcBef>
              <a:spcAft>
                <a:spcPts val="10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Downloading the android application and setting up Bluetooth</a:t>
            </a:r>
            <a:endParaRPr lang="en-GB" sz="11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52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AFB4F-8843-A733-CB0B-A0F9675A1CCE}"/>
              </a:ext>
            </a:extLst>
          </p:cNvPr>
          <p:cNvSpPr txBox="1"/>
          <p:nvPr/>
        </p:nvSpPr>
        <p:spPr>
          <a:xfrm>
            <a:off x="863645" y="290758"/>
            <a:ext cx="10305098" cy="1317861"/>
          </a:xfrm>
          <a:prstGeom prst="rect">
            <a:avLst/>
          </a:prstGeom>
          <a:noFill/>
        </p:spPr>
        <p:txBody>
          <a:bodyPr wrap="square">
            <a:spAutoFit/>
          </a:bodyPr>
          <a:lstStyle/>
          <a:p>
            <a:pPr algn="ctr">
              <a:lnSpc>
                <a:spcPct val="115000"/>
              </a:lnSpc>
              <a:spcBef>
                <a:spcPts val="500"/>
              </a:spcBef>
              <a:spcAft>
                <a:spcPts val="1000"/>
              </a:spcAft>
            </a:pPr>
            <a:r>
              <a:rPr lang="en-GB" sz="40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Evaluation</a:t>
            </a:r>
            <a:endParaRPr lang="en-GB" sz="2400" dirty="0">
              <a:solidFill>
                <a:srgbClr val="C0000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We have implemented a system that we designed. Some response we are getting.</a:t>
            </a:r>
            <a:endParaRPr lang="en-GB" sz="12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BADF98-BB05-2E93-A088-85F670DE17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45" y="1978433"/>
            <a:ext cx="4303395" cy="3227705"/>
          </a:xfrm>
          <a:prstGeom prst="rect">
            <a:avLst/>
          </a:prstGeom>
          <a:noFill/>
          <a:ln>
            <a:noFill/>
          </a:ln>
        </p:spPr>
      </p:pic>
      <p:pic>
        <p:nvPicPr>
          <p:cNvPr id="5" name="Picture 4" descr="A hand holding a phone with wires connected to it&#10;&#10;Description automatically generated">
            <a:extLst>
              <a:ext uri="{FF2B5EF4-FFF2-40B4-BE49-F238E27FC236}">
                <a16:creationId xmlns:a16="http://schemas.microsoft.com/office/drawing/2014/main" id="{7400C6D3-A4F4-4EDB-EBE7-14CB4D3CEB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78433"/>
            <a:ext cx="4231640" cy="3174365"/>
          </a:xfrm>
          <a:prstGeom prst="rect">
            <a:avLst/>
          </a:prstGeom>
          <a:noFill/>
          <a:ln>
            <a:noFill/>
          </a:ln>
        </p:spPr>
      </p:pic>
    </p:spTree>
    <p:extLst>
      <p:ext uri="{BB962C8B-B14F-4D97-AF65-F5344CB8AC3E}">
        <p14:creationId xmlns:p14="http://schemas.microsoft.com/office/powerpoint/2010/main" val="213203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E9069F-019A-2FD6-9B2D-34C410FB4B0C}"/>
              </a:ext>
            </a:extLst>
          </p:cNvPr>
          <p:cNvGraphicFramePr>
            <a:graphicFrameLocks noGrp="1"/>
          </p:cNvGraphicFramePr>
          <p:nvPr>
            <p:extLst>
              <p:ext uri="{D42A27DB-BD31-4B8C-83A1-F6EECF244321}">
                <p14:modId xmlns:p14="http://schemas.microsoft.com/office/powerpoint/2010/main" val="2991559998"/>
              </p:ext>
            </p:extLst>
          </p:nvPr>
        </p:nvGraphicFramePr>
        <p:xfrm>
          <a:off x="326571" y="1066801"/>
          <a:ext cx="6803571" cy="4328061"/>
        </p:xfrm>
        <a:graphic>
          <a:graphicData uri="http://schemas.openxmlformats.org/drawingml/2006/table">
            <a:tbl>
              <a:tblPr firstRow="1" firstCol="1" bandRow="1">
                <a:tableStyleId>{5C22544A-7EE6-4342-B048-85BDC9FD1C3A}</a:tableStyleId>
              </a:tblPr>
              <a:tblGrid>
                <a:gridCol w="4125687">
                  <a:extLst>
                    <a:ext uri="{9D8B030D-6E8A-4147-A177-3AD203B41FA5}">
                      <a16:colId xmlns:a16="http://schemas.microsoft.com/office/drawing/2014/main" val="3601652962"/>
                    </a:ext>
                  </a:extLst>
                </a:gridCol>
                <a:gridCol w="949579">
                  <a:extLst>
                    <a:ext uri="{9D8B030D-6E8A-4147-A177-3AD203B41FA5}">
                      <a16:colId xmlns:a16="http://schemas.microsoft.com/office/drawing/2014/main" val="82210094"/>
                    </a:ext>
                  </a:extLst>
                </a:gridCol>
                <a:gridCol w="835832">
                  <a:extLst>
                    <a:ext uri="{9D8B030D-6E8A-4147-A177-3AD203B41FA5}">
                      <a16:colId xmlns:a16="http://schemas.microsoft.com/office/drawing/2014/main" val="4202151204"/>
                    </a:ext>
                  </a:extLst>
                </a:gridCol>
                <a:gridCol w="892473">
                  <a:extLst>
                    <a:ext uri="{9D8B030D-6E8A-4147-A177-3AD203B41FA5}">
                      <a16:colId xmlns:a16="http://schemas.microsoft.com/office/drawing/2014/main" val="3483702164"/>
                    </a:ext>
                  </a:extLst>
                </a:gridCol>
              </a:tblGrid>
              <a:tr h="391497">
                <a:tc>
                  <a:txBody>
                    <a:bodyPr/>
                    <a:lstStyle/>
                    <a:p>
                      <a:pPr algn="ctr">
                        <a:lnSpc>
                          <a:spcPct val="150000"/>
                        </a:lnSpc>
                        <a:spcBef>
                          <a:spcPts val="500"/>
                        </a:spcBef>
                        <a:spcAft>
                          <a:spcPts val="1000"/>
                        </a:spcAft>
                      </a:pPr>
                      <a:r>
                        <a:rPr lang="en-GB" sz="1400" u="sng" dirty="0">
                          <a:effectLst/>
                        </a:rPr>
                        <a:t>Item</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u="sng">
                          <a:effectLst/>
                        </a:rPr>
                        <a:t>Unit</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u="sng">
                          <a:effectLst/>
                        </a:rPr>
                        <a:t>Price</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u="sng" dirty="0">
                          <a:effectLst/>
                        </a:rPr>
                        <a:t>Cost</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2640169"/>
                  </a:ext>
                </a:extLst>
              </a:tr>
              <a:tr h="616779">
                <a:tc>
                  <a:txBody>
                    <a:bodyPr/>
                    <a:lstStyle/>
                    <a:p>
                      <a:pPr algn="ctr">
                        <a:lnSpc>
                          <a:spcPct val="150000"/>
                        </a:lnSpc>
                        <a:spcBef>
                          <a:spcPts val="500"/>
                        </a:spcBef>
                        <a:spcAft>
                          <a:spcPts val="1000"/>
                        </a:spcAft>
                      </a:pPr>
                      <a:r>
                        <a:rPr lang="en-GB" sz="1400" dirty="0">
                          <a:effectLst/>
                        </a:rPr>
                        <a:t>5V 1A Power Adapter (High Quality)</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180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180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2914192"/>
                  </a:ext>
                </a:extLst>
              </a:tr>
              <a:tr h="573959">
                <a:tc>
                  <a:txBody>
                    <a:bodyPr/>
                    <a:lstStyle/>
                    <a:p>
                      <a:pPr algn="ctr">
                        <a:lnSpc>
                          <a:spcPct val="150000"/>
                        </a:lnSpc>
                        <a:spcBef>
                          <a:spcPts val="500"/>
                        </a:spcBef>
                        <a:spcAft>
                          <a:spcPts val="1000"/>
                        </a:spcAft>
                      </a:pPr>
                      <a:r>
                        <a:rPr lang="en-GB" sz="1400">
                          <a:effectLst/>
                        </a:rPr>
                        <a:t>Arduino Uno R3</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790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790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3167866"/>
                  </a:ext>
                </a:extLst>
              </a:tr>
              <a:tr h="573959">
                <a:tc>
                  <a:txBody>
                    <a:bodyPr/>
                    <a:lstStyle/>
                    <a:p>
                      <a:pPr algn="ctr">
                        <a:lnSpc>
                          <a:spcPct val="150000"/>
                        </a:lnSpc>
                        <a:spcBef>
                          <a:spcPts val="500"/>
                        </a:spcBef>
                        <a:spcAft>
                          <a:spcPts val="1000"/>
                        </a:spcAft>
                      </a:pPr>
                      <a:r>
                        <a:rPr lang="en-GB" sz="1400" dirty="0">
                          <a:effectLst/>
                        </a:rPr>
                        <a:t>5V 1 Channel Relay Module</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3</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90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270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099147"/>
                  </a:ext>
                </a:extLst>
              </a:tr>
              <a:tr h="623446">
                <a:tc>
                  <a:txBody>
                    <a:bodyPr/>
                    <a:lstStyle/>
                    <a:p>
                      <a:pPr algn="ctr">
                        <a:lnSpc>
                          <a:spcPct val="150000"/>
                        </a:lnSpc>
                        <a:spcBef>
                          <a:spcPts val="500"/>
                        </a:spcBef>
                        <a:spcAft>
                          <a:spcPts val="1000"/>
                        </a:spcAft>
                      </a:pPr>
                      <a:r>
                        <a:rPr lang="en-GB" sz="1400">
                          <a:effectLst/>
                        </a:rPr>
                        <a:t>HC 05 Bluetooth Module</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330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330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1002544"/>
                  </a:ext>
                </a:extLst>
              </a:tr>
              <a:tr h="526737">
                <a:tc>
                  <a:txBody>
                    <a:bodyPr/>
                    <a:lstStyle/>
                    <a:p>
                      <a:pPr algn="ctr">
                        <a:lnSpc>
                          <a:spcPct val="150000"/>
                        </a:lnSpc>
                        <a:spcBef>
                          <a:spcPts val="500"/>
                        </a:spcBef>
                        <a:spcAft>
                          <a:spcPts val="1000"/>
                        </a:spcAft>
                      </a:pPr>
                      <a:r>
                        <a:rPr lang="en-GB" sz="1400" dirty="0">
                          <a:effectLst/>
                        </a:rPr>
                        <a:t>Male To Female Jumper Wire</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80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dirty="0">
                          <a:effectLst/>
                        </a:rPr>
                        <a:t>80</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4984943"/>
                  </a:ext>
                </a:extLst>
              </a:tr>
              <a:tr h="447725">
                <a:tc>
                  <a:txBody>
                    <a:bodyPr/>
                    <a:lstStyle/>
                    <a:p>
                      <a:pPr algn="ctr">
                        <a:lnSpc>
                          <a:spcPct val="150000"/>
                        </a:lnSpc>
                        <a:spcBef>
                          <a:spcPts val="500"/>
                        </a:spcBef>
                        <a:spcAft>
                          <a:spcPts val="1000"/>
                        </a:spcAft>
                      </a:pPr>
                      <a:r>
                        <a:rPr lang="en-GB" sz="1400" dirty="0">
                          <a:effectLst/>
                        </a:rPr>
                        <a:t>220V 80W Hot Melt Gun</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1</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220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220</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4415908"/>
                  </a:ext>
                </a:extLst>
              </a:tr>
              <a:tr h="573959">
                <a:tc>
                  <a:txBody>
                    <a:bodyPr/>
                    <a:lstStyle/>
                    <a:p>
                      <a:pPr algn="ctr">
                        <a:lnSpc>
                          <a:spcPct val="150000"/>
                        </a:lnSpc>
                        <a:spcBef>
                          <a:spcPts val="500"/>
                        </a:spcBef>
                        <a:spcAft>
                          <a:spcPts val="1000"/>
                        </a:spcAft>
                      </a:pPr>
                      <a:r>
                        <a:rPr lang="en-GB" sz="1400">
                          <a:effectLst/>
                        </a:rPr>
                        <a:t>Total Cost</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a:effectLst/>
                        </a:rPr>
                        <a:t>-</a:t>
                      </a:r>
                      <a:endParaRPr lang="en-GB" sz="100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500"/>
                        </a:spcBef>
                        <a:spcAft>
                          <a:spcPts val="1000"/>
                        </a:spcAft>
                      </a:pPr>
                      <a:r>
                        <a:rPr lang="en-GB" sz="1400" dirty="0">
                          <a:effectLst/>
                        </a:rPr>
                        <a:t>1870</a:t>
                      </a:r>
                      <a:endParaRPr lang="en-GB" sz="10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6735748"/>
                  </a:ext>
                </a:extLst>
              </a:tr>
            </a:tbl>
          </a:graphicData>
        </a:graphic>
      </p:graphicFrame>
      <p:sp>
        <p:nvSpPr>
          <p:cNvPr id="3" name="Rectangle 1">
            <a:extLst>
              <a:ext uri="{FF2B5EF4-FFF2-40B4-BE49-F238E27FC236}">
                <a16:creationId xmlns:a16="http://schemas.microsoft.com/office/drawing/2014/main" id="{294B5FDD-E286-8B9A-390D-A2FE28F685BD}"/>
              </a:ext>
            </a:extLst>
          </p:cNvPr>
          <p:cNvSpPr>
            <a:spLocks noChangeArrowheads="1"/>
          </p:cNvSpPr>
          <p:nvPr/>
        </p:nvSpPr>
        <p:spPr bwMode="auto">
          <a:xfrm>
            <a:off x="7750630" y="901323"/>
            <a:ext cx="428897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used these products to design the project and the total cost is approximately 1870/-.  We got these products by ordering from online that’s why they need some extra cost, but while we buy something from wholesale market of course the cost will reduce. For every household electronic device, we need extra relay to control them. As we implemented first time, some products need to be bought as an asset equipment and it has increased our total cost also</a:t>
            </a:r>
            <a:r>
              <a:rPr kumimoji="0" lang="en-GB"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GB"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66CE5CF-F128-0303-E9A9-44CF7B6508D0}"/>
              </a:ext>
            </a:extLst>
          </p:cNvPr>
          <p:cNvSpPr txBox="1"/>
          <p:nvPr/>
        </p:nvSpPr>
        <p:spPr>
          <a:xfrm>
            <a:off x="1056976" y="87086"/>
            <a:ext cx="10078047"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800" b="1" i="0" u="sng"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Cost Analysis</a:t>
            </a:r>
            <a:endParaRPr kumimoji="0" lang="en-GB" altLang="en-US" sz="1200" b="0" i="0" u="none" strike="noStrike" cap="none" normalizeH="0" baseline="0" dirty="0">
              <a:ln>
                <a:noFill/>
              </a:ln>
              <a:solidFill>
                <a:srgbClr val="C00000"/>
              </a:solidFill>
              <a:effectLst/>
            </a:endParaRPr>
          </a:p>
        </p:txBody>
      </p:sp>
    </p:spTree>
    <p:extLst>
      <p:ext uri="{BB962C8B-B14F-4D97-AF65-F5344CB8AC3E}">
        <p14:creationId xmlns:p14="http://schemas.microsoft.com/office/powerpoint/2010/main" val="413488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60B806-D3D2-C705-1F1A-8AF061ABCAA7}"/>
              </a:ext>
            </a:extLst>
          </p:cNvPr>
          <p:cNvSpPr txBox="1"/>
          <p:nvPr/>
        </p:nvSpPr>
        <p:spPr>
          <a:xfrm>
            <a:off x="1589315" y="217714"/>
            <a:ext cx="10069286" cy="6187399"/>
          </a:xfrm>
          <a:prstGeom prst="rect">
            <a:avLst/>
          </a:prstGeom>
          <a:noFill/>
        </p:spPr>
        <p:txBody>
          <a:bodyPr wrap="square">
            <a:spAutoFit/>
          </a:bodyPr>
          <a:lstStyle/>
          <a:p>
            <a:pPr algn="ctr">
              <a:lnSpc>
                <a:spcPct val="115000"/>
              </a:lnSpc>
              <a:spcBef>
                <a:spcPts val="500"/>
              </a:spcBef>
              <a:spcAft>
                <a:spcPts val="1000"/>
              </a:spcAft>
            </a:pPr>
            <a:r>
              <a:rPr lang="en-GB" sz="3200" b="1" u="sng" dirty="0">
                <a:solidFill>
                  <a:srgbClr val="C00000"/>
                </a:solidFill>
                <a:latin typeface="Times New Roman" panose="02020603050405020304" pitchFamily="18" charset="0"/>
                <a:cs typeface="Times New Roman" panose="02020603050405020304" pitchFamily="18" charset="0"/>
              </a:rPr>
              <a:t>Pros of the Project</a:t>
            </a:r>
          </a:p>
          <a:p>
            <a:pPr marL="457200" indent="-457200">
              <a:spcBef>
                <a:spcPts val="500"/>
              </a:spcBef>
              <a:spcAft>
                <a:spcPts val="1000"/>
              </a:spcAft>
              <a:buAutoNum type="arabicPeriod"/>
            </a:pPr>
            <a:r>
              <a:rPr lang="en-GB" sz="2400" dirty="0">
                <a:effectLst/>
                <a:latin typeface="Times New Roman" panose="02020603050405020304" pitchFamily="18" charset="0"/>
                <a:ea typeface="Times New Roman" panose="02020603050405020304" pitchFamily="18" charset="0"/>
              </a:rPr>
              <a:t>Security </a:t>
            </a:r>
          </a:p>
          <a:p>
            <a:pPr marL="457200" indent="-457200">
              <a:spcBef>
                <a:spcPts val="500"/>
              </a:spcBef>
              <a:spcAft>
                <a:spcPts val="1000"/>
              </a:spcAft>
              <a:buAutoNum type="arabicPeriod"/>
            </a:pPr>
            <a:r>
              <a:rPr lang="en-GB" sz="2400" dirty="0">
                <a:latin typeface="Times New Roman" panose="02020603050405020304" pitchFamily="18" charset="0"/>
                <a:ea typeface="Times New Roman" panose="02020603050405020304" pitchFamily="18" charset="0"/>
              </a:rPr>
              <a:t>Convenience</a:t>
            </a:r>
          </a:p>
          <a:p>
            <a:pPr marL="457200" indent="-457200">
              <a:spcBef>
                <a:spcPts val="500"/>
              </a:spcBef>
              <a:spcAft>
                <a:spcPts val="1000"/>
              </a:spcAft>
              <a:buAutoNum type="arabicPeriod"/>
            </a:pPr>
            <a:r>
              <a:rPr lang="en-GB" sz="2400" dirty="0">
                <a:effectLst/>
                <a:latin typeface="Times New Roman" panose="02020603050405020304" pitchFamily="18" charset="0"/>
                <a:ea typeface="Times New Roman" panose="02020603050405020304" pitchFamily="18" charset="0"/>
              </a:rPr>
              <a:t>Energy Efficiency</a:t>
            </a:r>
          </a:p>
          <a:p>
            <a:pPr marL="457200" indent="-457200">
              <a:spcBef>
                <a:spcPts val="500"/>
              </a:spcBef>
              <a:spcAft>
                <a:spcPts val="1000"/>
              </a:spcAft>
              <a:buAutoNum type="arabicPeriod"/>
            </a:pPr>
            <a:r>
              <a:rPr lang="en-GB" sz="2400" dirty="0">
                <a:latin typeface="Times New Roman" panose="02020603050405020304" pitchFamily="18" charset="0"/>
                <a:ea typeface="Times New Roman" panose="02020603050405020304" pitchFamily="18" charset="0"/>
              </a:rPr>
              <a:t>Safety</a:t>
            </a:r>
          </a:p>
          <a:p>
            <a:pPr marL="457200" indent="-457200">
              <a:spcBef>
                <a:spcPts val="500"/>
              </a:spcBef>
              <a:spcAft>
                <a:spcPts val="1000"/>
              </a:spcAft>
              <a:buAutoNum type="arabicPeriod"/>
            </a:pPr>
            <a:r>
              <a:rPr lang="en-GB" sz="2400" dirty="0">
                <a:effectLst/>
                <a:latin typeface="Times New Roman" panose="02020603050405020304" pitchFamily="18" charset="0"/>
                <a:ea typeface="Times New Roman" panose="02020603050405020304" pitchFamily="18" charset="0"/>
              </a:rPr>
              <a:t>Savings</a:t>
            </a:r>
          </a:p>
          <a:p>
            <a:pPr marL="457200" indent="-457200">
              <a:spcBef>
                <a:spcPts val="500"/>
              </a:spcBef>
              <a:spcAft>
                <a:spcPts val="1000"/>
              </a:spcAft>
              <a:buAutoNum type="arabicPeriod"/>
            </a:pPr>
            <a:r>
              <a:rPr lang="en-GB" sz="2400" dirty="0">
                <a:latin typeface="Times New Roman" panose="02020603050405020304" pitchFamily="18" charset="0"/>
                <a:ea typeface="Times New Roman" panose="02020603050405020304" pitchFamily="18" charset="0"/>
              </a:rPr>
              <a:t>Smart &amp; Secure Home</a:t>
            </a:r>
          </a:p>
          <a:p>
            <a:pPr marL="457200" indent="-457200">
              <a:spcBef>
                <a:spcPts val="500"/>
              </a:spcBef>
              <a:spcAft>
                <a:spcPts val="1000"/>
              </a:spcAft>
              <a:buAutoNum type="arabicPeriod"/>
            </a:pPr>
            <a:r>
              <a:rPr lang="en-GB" sz="2400" dirty="0">
                <a:latin typeface="Times New Roman" panose="02020603050405020304" pitchFamily="18" charset="0"/>
                <a:ea typeface="Times New Roman" panose="02020603050405020304" pitchFamily="18" charset="0"/>
              </a:rPr>
              <a:t>Peace of Mind</a:t>
            </a:r>
            <a:endParaRPr lang="en-GB" sz="2400" dirty="0">
              <a:effectLst/>
              <a:latin typeface="Times New Roman" panose="02020603050405020304" pitchFamily="18" charset="0"/>
              <a:ea typeface="Times New Roman" panose="02020603050405020304" pitchFamily="18" charset="0"/>
            </a:endParaRPr>
          </a:p>
          <a:p>
            <a:pPr marL="457200" indent="-457200">
              <a:lnSpc>
                <a:spcPct val="115000"/>
              </a:lnSpc>
              <a:spcBef>
                <a:spcPts val="500"/>
              </a:spcBef>
              <a:spcAft>
                <a:spcPts val="1000"/>
              </a:spcAft>
              <a:buAutoNum type="arabicPeriod"/>
            </a:pPr>
            <a:endParaRPr lang="en-GB" sz="2400" dirty="0">
              <a:effectLst/>
              <a:latin typeface="Times New Roman" panose="02020603050405020304" pitchFamily="18" charset="0"/>
              <a:ea typeface="Times New Roman" panose="02020603050405020304" pitchFamily="18" charset="0"/>
            </a:endParaRPr>
          </a:p>
          <a:p>
            <a:pPr marL="457200" indent="-457200">
              <a:lnSpc>
                <a:spcPct val="115000"/>
              </a:lnSpc>
              <a:spcBef>
                <a:spcPts val="500"/>
              </a:spcBef>
              <a:spcAft>
                <a:spcPts val="1000"/>
              </a:spcAft>
              <a:buAutoNum type="arabicPeriod"/>
            </a:pPr>
            <a:endParaRPr lang="en-GB" sz="2400" dirty="0">
              <a:effectLst/>
              <a:latin typeface="Times New Roman" panose="02020603050405020304" pitchFamily="18" charset="0"/>
              <a:ea typeface="Times New Roman" panose="02020603050405020304" pitchFamily="18" charset="0"/>
            </a:endParaRPr>
          </a:p>
          <a:p>
            <a:pPr marL="228600" indent="-228600">
              <a:lnSpc>
                <a:spcPct val="115000"/>
              </a:lnSpc>
              <a:spcBef>
                <a:spcPts val="500"/>
              </a:spcBef>
              <a:spcAft>
                <a:spcPts val="1000"/>
              </a:spcAft>
              <a:buAutoNum type="arabicPeriod"/>
            </a:pPr>
            <a:endParaRPr lang="en-GB" sz="105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42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B88A7-50A5-96B6-9B57-CF52154EF4DC}"/>
              </a:ext>
            </a:extLst>
          </p:cNvPr>
          <p:cNvSpPr txBox="1"/>
          <p:nvPr/>
        </p:nvSpPr>
        <p:spPr>
          <a:xfrm>
            <a:off x="1513114" y="859972"/>
            <a:ext cx="9394372" cy="5309146"/>
          </a:xfrm>
          <a:prstGeom prst="rect">
            <a:avLst/>
          </a:prstGeom>
          <a:noFill/>
        </p:spPr>
        <p:txBody>
          <a:bodyPr wrap="square">
            <a:spAutoFit/>
          </a:bodyPr>
          <a:lstStyle/>
          <a:p>
            <a:pPr algn="ctr">
              <a:lnSpc>
                <a:spcPct val="150000"/>
              </a:lnSpc>
              <a:spcBef>
                <a:spcPts val="500"/>
              </a:spcBef>
              <a:spcAft>
                <a:spcPts val="1000"/>
              </a:spcAft>
            </a:pPr>
            <a:r>
              <a:rPr lang="en-GB" sz="32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Cons of the project</a:t>
            </a:r>
          </a:p>
          <a:p>
            <a:pPr marL="457200" indent="-457200">
              <a:lnSpc>
                <a:spcPct val="150000"/>
              </a:lnSpc>
              <a:spcBef>
                <a:spcPts val="500"/>
              </a:spcBef>
              <a:spcAft>
                <a:spcPts val="1000"/>
              </a:spcAft>
              <a:buAutoNum type="arabicPeriod"/>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Installation Cost</a:t>
            </a: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50000"/>
              </a:lnSpc>
              <a:spcBef>
                <a:spcPts val="500"/>
              </a:spcBef>
              <a:spcAft>
                <a:spcPts val="1000"/>
              </a:spcAft>
              <a:buFontTx/>
              <a:buAutoNum type="arabicPeriod"/>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Lack of Flexibility</a:t>
            </a:r>
          </a:p>
          <a:p>
            <a:pPr marL="457200" indent="-457200">
              <a:lnSpc>
                <a:spcPct val="150000"/>
              </a:lnSpc>
              <a:spcBef>
                <a:spcPts val="500"/>
              </a:spcBef>
              <a:spcAft>
                <a:spcPts val="1000"/>
              </a:spcAft>
              <a:buFontTx/>
              <a:buAutoNum type="arabicPeriod"/>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Limited Creativity</a:t>
            </a:r>
          </a:p>
          <a:p>
            <a:pPr marL="457200" indent="-457200">
              <a:lnSpc>
                <a:spcPct val="150000"/>
              </a:lnSpc>
              <a:spcBef>
                <a:spcPts val="500"/>
              </a:spcBef>
              <a:spcAft>
                <a:spcPts val="1000"/>
              </a:spcAft>
              <a:buFontTx/>
              <a:buAutoNum type="arabicPeriod"/>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Maintenance and Repairs</a:t>
            </a:r>
          </a:p>
          <a:p>
            <a:pPr marL="457200" indent="-457200">
              <a:lnSpc>
                <a:spcPct val="150000"/>
              </a:lnSpc>
              <a:spcBef>
                <a:spcPts val="500"/>
              </a:spcBef>
              <a:spcAft>
                <a:spcPts val="1000"/>
              </a:spcAft>
              <a:buAutoNum type="arabicPeriod"/>
            </a:pPr>
            <a:endParaRPr lang="en-GB" sz="28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457200" indent="-457200">
              <a:spcBef>
                <a:spcPts val="500"/>
              </a:spcBef>
              <a:spcAft>
                <a:spcPts val="1000"/>
              </a:spcAft>
              <a:buAutoNum type="arabicPeriod"/>
            </a:pPr>
            <a:endParaRPr lang="en-GB" sz="24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6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C1DEC-3394-F76B-36C7-265117872AD2}"/>
              </a:ext>
            </a:extLst>
          </p:cNvPr>
          <p:cNvSpPr txBox="1"/>
          <p:nvPr/>
        </p:nvSpPr>
        <p:spPr>
          <a:xfrm>
            <a:off x="957943" y="381000"/>
            <a:ext cx="10711543" cy="5773440"/>
          </a:xfrm>
          <a:prstGeom prst="rect">
            <a:avLst/>
          </a:prstGeom>
          <a:noFill/>
        </p:spPr>
        <p:txBody>
          <a:bodyPr wrap="square">
            <a:spAutoFit/>
          </a:bodyPr>
          <a:lstStyle/>
          <a:p>
            <a:pPr algn="ctr">
              <a:lnSpc>
                <a:spcPct val="150000"/>
              </a:lnSpc>
              <a:spcBef>
                <a:spcPts val="500"/>
              </a:spcBef>
              <a:spcAft>
                <a:spcPts val="1000"/>
              </a:spcAft>
            </a:pPr>
            <a:r>
              <a:rPr lang="en-GB" sz="32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of this project</a:t>
            </a:r>
          </a:p>
          <a:p>
            <a:pPr>
              <a:lnSpc>
                <a:spcPct val="150000"/>
              </a:lnSpc>
              <a:spcBef>
                <a:spcPts val="500"/>
              </a:spcBef>
              <a:spcAft>
                <a:spcPts val="1000"/>
              </a:spcAft>
            </a:pPr>
            <a:r>
              <a:rPr lang="en-GB" sz="2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Using this project, we can turn on or off appliances remotely i.e., using a phone or tablet.</a:t>
            </a:r>
            <a:endParaRPr lang="en-GB"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nSpc>
                <a:spcPct val="150000"/>
              </a:lnSpc>
              <a:spcBef>
                <a:spcPts val="500"/>
              </a:spcBef>
              <a:spcAft>
                <a:spcPts val="1000"/>
              </a:spcAft>
            </a:pPr>
            <a:r>
              <a:rPr lang="en-GB" sz="2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project can be further expanded to a smart home automation system by including some sensors like light sensors, temperature sensors, safety sensors etc. and automatically adjust different parameters like room lighting, air conditioning (room temperature), door locks etc. and transmit the information to our phone.</a:t>
            </a:r>
            <a:endParaRPr lang="en-GB"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nSpc>
                <a:spcPct val="150000"/>
              </a:lnSpc>
              <a:spcBef>
                <a:spcPts val="500"/>
              </a:spcBef>
              <a:spcAft>
                <a:spcPts val="1000"/>
              </a:spcAft>
            </a:pPr>
            <a:r>
              <a:rPr lang="en-GB" sz="24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Arduino based device control using Bluetooth on Smartphone project can be enhanced to control the speed of the fan etc.</a:t>
            </a:r>
            <a:endParaRPr lang="en-GB" sz="24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3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29D679-A633-9662-2B17-C3516A36E719}"/>
              </a:ext>
            </a:extLst>
          </p:cNvPr>
          <p:cNvSpPr txBox="1"/>
          <p:nvPr/>
        </p:nvSpPr>
        <p:spPr>
          <a:xfrm>
            <a:off x="936172" y="816429"/>
            <a:ext cx="10352310" cy="5095754"/>
          </a:xfrm>
          <a:prstGeom prst="rect">
            <a:avLst/>
          </a:prstGeom>
          <a:noFill/>
        </p:spPr>
        <p:txBody>
          <a:bodyPr wrap="square">
            <a:spAutoFit/>
          </a:bodyPr>
          <a:lstStyle/>
          <a:p>
            <a:pPr algn="ctr">
              <a:lnSpc>
                <a:spcPct val="115000"/>
              </a:lnSpc>
              <a:spcBef>
                <a:spcPts val="500"/>
              </a:spcBef>
              <a:spcAft>
                <a:spcPts val="1000"/>
              </a:spcAft>
            </a:pPr>
            <a:r>
              <a:rPr lang="en-GB" sz="32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GB" sz="3200" dirty="0">
              <a:solidFill>
                <a:srgbClr val="C0000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r>
              <a:rPr lang="en-GB" sz="2800" dirty="0">
                <a:effectLst/>
                <a:latin typeface="Times New Roman" panose="02020603050405020304" pitchFamily="18" charset="0"/>
                <a:ea typeface="Times New Roman" panose="02020603050405020304" pitchFamily="18" charset="0"/>
              </a:rPr>
              <a:t>The home automation system has been experimentally proven to work satisfactorily by connecting sample appliances to it and the appliances were successfully controlled from a wireless mobile device. We learned many skills such as soldering, wiring the circuit and other tools that we use for this project and was able to work together as a team during this project. The Bluetooth client was successfully tested on a multitude of different mobile phones from different manufacturers, thus proving its portability and wide compatibility. Thus, a low-cost home automation system was successfully designed, implemented, and tested.</a:t>
            </a:r>
            <a:endParaRPr lang="en-GB" sz="2800" dirty="0"/>
          </a:p>
        </p:txBody>
      </p:sp>
    </p:spTree>
    <p:extLst>
      <p:ext uri="{BB962C8B-B14F-4D97-AF65-F5344CB8AC3E}">
        <p14:creationId xmlns:p14="http://schemas.microsoft.com/office/powerpoint/2010/main" val="317213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hank you">
            <a:extLst>
              <a:ext uri="{FF2B5EF4-FFF2-40B4-BE49-F238E27FC236}">
                <a16:creationId xmlns:a16="http://schemas.microsoft.com/office/drawing/2014/main" id="{2E69F496-E8C9-4FB7-9F66-8D86C7AC07AA}"/>
              </a:ext>
            </a:extLst>
          </p:cNvPr>
          <p:cNvSpPr>
            <a:spLocks noChangeAspect="1" noChangeArrowheads="1"/>
          </p:cNvSpPr>
          <p:nvPr/>
        </p:nvSpPr>
        <p:spPr bwMode="auto">
          <a:xfrm>
            <a:off x="2852057" y="185057"/>
            <a:ext cx="7064829" cy="70648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a:extLst>
              <a:ext uri="{FF2B5EF4-FFF2-40B4-BE49-F238E27FC236}">
                <a16:creationId xmlns:a16="http://schemas.microsoft.com/office/drawing/2014/main" id="{6F7ACC55-C28F-AE8B-F3EE-589B95046CE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5751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 name="Picture 9">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Person watching empty phone">
            <a:extLst>
              <a:ext uri="{FF2B5EF4-FFF2-40B4-BE49-F238E27FC236}">
                <a16:creationId xmlns:a16="http://schemas.microsoft.com/office/drawing/2014/main" id="{DC925B43-A277-C084-2340-B57BDF2978F6}"/>
              </a:ext>
            </a:extLst>
          </p:cNvPr>
          <p:cNvPicPr>
            <a:picLocks noChangeAspect="1"/>
          </p:cNvPicPr>
          <p:nvPr/>
        </p:nvPicPr>
        <p:blipFill rotWithShape="1">
          <a:blip r:embed="rId3"/>
          <a:srcRect t="15463" r="-1" b="264"/>
          <a:stretch/>
        </p:blipFill>
        <p:spPr>
          <a:xfrm>
            <a:off x="0" y="11440"/>
            <a:ext cx="12191675" cy="6857990"/>
          </a:xfrm>
          <a:prstGeom prst="rect">
            <a:avLst/>
          </a:prstGeom>
        </p:spPr>
      </p:pic>
      <p:sp>
        <p:nvSpPr>
          <p:cNvPr id="16" name="Rectangle 15">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4C220-017D-5262-303B-D9D6DDF2A10C}"/>
              </a:ext>
            </a:extLst>
          </p:cNvPr>
          <p:cNvSpPr>
            <a:spLocks noGrp="1"/>
          </p:cNvSpPr>
          <p:nvPr>
            <p:ph type="ctrTitle"/>
          </p:nvPr>
        </p:nvSpPr>
        <p:spPr>
          <a:xfrm>
            <a:off x="3896785" y="4907588"/>
            <a:ext cx="8093383" cy="1452927"/>
          </a:xfrm>
        </p:spPr>
        <p:txBody>
          <a:bodyPr vert="horz" lIns="91440" tIns="45720" rIns="91440" bIns="45720" rtlCol="0" anchor="t">
            <a:normAutofit fontScale="90000"/>
          </a:bodyPr>
          <a:lstStyle/>
          <a:p>
            <a:pPr algn="just"/>
            <a:br>
              <a:rPr lang="en-US" sz="2000" dirty="0">
                <a:solidFill>
                  <a:srgbClr val="FFFFFE"/>
                </a:solidFill>
                <a:latin typeface="Times New Roman" panose="02020603050405020304" pitchFamily="18" charset="0"/>
                <a:cs typeface="Times New Roman" panose="02020603050405020304" pitchFamily="18" charset="0"/>
              </a:rPr>
            </a:br>
            <a:r>
              <a:rPr lang="en-US" sz="3100" b="1" dirty="0">
                <a:solidFill>
                  <a:schemeClr val="bg1"/>
                </a:solidFill>
                <a:latin typeface="Times New Roman" panose="02020603050405020304" pitchFamily="18" charset="0"/>
                <a:cs typeface="Times New Roman" panose="02020603050405020304" pitchFamily="18" charset="0"/>
              </a:rPr>
              <a:t>Designing of Light/Fan Automation System Based on Arduino Bluetooth Interface using Android Smartphone</a:t>
            </a:r>
            <a:endParaRPr lang="en-US" sz="2000" b="1" dirty="0">
              <a:solidFill>
                <a:schemeClr val="bg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ADEBFF"/>
            </a:solidFill>
          </a:ln>
        </p:spPr>
        <p:style>
          <a:lnRef idx="3">
            <a:schemeClr val="accent1"/>
          </a:lnRef>
          <a:fillRef idx="0">
            <a:schemeClr val="accent1"/>
          </a:fillRef>
          <a:effectRef idx="2">
            <a:schemeClr val="accent1"/>
          </a:effectRef>
          <a:fontRef idx="minor">
            <a:schemeClr val="tx1"/>
          </a:fontRef>
        </p:style>
      </p:cxnSp>
      <p:graphicFrame>
        <p:nvGraphicFramePr>
          <p:cNvPr id="3" name="Table 2">
            <a:extLst>
              <a:ext uri="{FF2B5EF4-FFF2-40B4-BE49-F238E27FC236}">
                <a16:creationId xmlns:a16="http://schemas.microsoft.com/office/drawing/2014/main" id="{E739CF60-B473-78AF-4671-B283F201E29A}"/>
              </a:ext>
            </a:extLst>
          </p:cNvPr>
          <p:cNvGraphicFramePr>
            <a:graphicFrameLocks noGrp="1"/>
          </p:cNvGraphicFramePr>
          <p:nvPr>
            <p:extLst>
              <p:ext uri="{D42A27DB-BD31-4B8C-83A1-F6EECF244321}">
                <p14:modId xmlns:p14="http://schemas.microsoft.com/office/powerpoint/2010/main" val="4026874723"/>
              </p:ext>
            </p:extLst>
          </p:nvPr>
        </p:nvGraphicFramePr>
        <p:xfrm>
          <a:off x="304174" y="4439502"/>
          <a:ext cx="3592286" cy="468086"/>
        </p:xfrm>
        <a:graphic>
          <a:graphicData uri="http://schemas.openxmlformats.org/drawingml/2006/table">
            <a:tbl>
              <a:tblPr firstRow="1" bandRow="1">
                <a:tableStyleId>{5C22544A-7EE6-4342-B048-85BDC9FD1C3A}</a:tableStyleId>
              </a:tblPr>
              <a:tblGrid>
                <a:gridCol w="3592286">
                  <a:extLst>
                    <a:ext uri="{9D8B030D-6E8A-4147-A177-3AD203B41FA5}">
                      <a16:colId xmlns:a16="http://schemas.microsoft.com/office/drawing/2014/main" val="3586341712"/>
                    </a:ext>
                  </a:extLst>
                </a:gridCol>
              </a:tblGrid>
              <a:tr h="468086">
                <a:tc>
                  <a:txBody>
                    <a:bodyPr/>
                    <a:lstStyle/>
                    <a:p>
                      <a:pPr algn="ctr"/>
                      <a:r>
                        <a:rPr lang="en-GB" sz="2400" dirty="0">
                          <a:latin typeface="Times New Roman" panose="02020603050405020304" pitchFamily="18" charset="0"/>
                          <a:cs typeface="Times New Roman" panose="02020603050405020304" pitchFamily="18" charset="0"/>
                        </a:rPr>
                        <a:t>Presenting on</a:t>
                      </a:r>
                    </a:p>
                  </a:txBody>
                  <a:tcPr/>
                </a:tc>
                <a:extLst>
                  <a:ext uri="{0D108BD9-81ED-4DB2-BD59-A6C34878D82A}">
                    <a16:rowId xmlns:a16="http://schemas.microsoft.com/office/drawing/2014/main" val="2827985550"/>
                  </a:ext>
                </a:extLst>
              </a:tr>
            </a:tbl>
          </a:graphicData>
        </a:graphic>
      </p:graphicFrame>
    </p:spTree>
    <p:extLst>
      <p:ext uri="{BB962C8B-B14F-4D97-AF65-F5344CB8AC3E}">
        <p14:creationId xmlns:p14="http://schemas.microsoft.com/office/powerpoint/2010/main" val="376606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66" name="Picture 6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9" name="Rectangle 68">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cxnSp>
        <p:nvCxnSpPr>
          <p:cNvPr id="71" name="Straight Connector 70">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7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 Box 2">
            <a:extLst>
              <a:ext uri="{FF2B5EF4-FFF2-40B4-BE49-F238E27FC236}">
                <a16:creationId xmlns:a16="http://schemas.microsoft.com/office/drawing/2014/main" id="{3E834A84-090A-50AC-2A7C-B670B290D2D6}"/>
              </a:ext>
            </a:extLst>
          </p:cNvPr>
          <p:cNvSpPr txBox="1">
            <a:spLocks noChangeArrowheads="1"/>
          </p:cNvSpPr>
          <p:nvPr/>
        </p:nvSpPr>
        <p:spPr bwMode="auto">
          <a:xfrm>
            <a:off x="4821655" y="3290661"/>
            <a:ext cx="1327150" cy="793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Tanim</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Hasan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111001010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2">
            <a:extLst>
              <a:ext uri="{FF2B5EF4-FFF2-40B4-BE49-F238E27FC236}">
                <a16:creationId xmlns:a16="http://schemas.microsoft.com/office/drawing/2014/main" id="{90ADFA73-BC7E-E5D0-BADC-AB070389782C}"/>
              </a:ext>
            </a:extLst>
          </p:cNvPr>
          <p:cNvSpPr txBox="1">
            <a:spLocks noChangeArrowheads="1"/>
          </p:cNvSpPr>
          <p:nvPr/>
        </p:nvSpPr>
        <p:spPr bwMode="auto">
          <a:xfrm>
            <a:off x="6286383" y="3284311"/>
            <a:ext cx="1397000" cy="800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Moien Uddin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111001002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4">
            <a:extLst>
              <a:ext uri="{FF2B5EF4-FFF2-40B4-BE49-F238E27FC236}">
                <a16:creationId xmlns:a16="http://schemas.microsoft.com/office/drawing/2014/main" id="{71A995FA-E6A6-997F-B0C3-974F3E2ABBDA}"/>
              </a:ext>
            </a:extLst>
          </p:cNvPr>
          <p:cNvSpPr txBox="1">
            <a:spLocks noChangeArrowheads="1"/>
          </p:cNvSpPr>
          <p:nvPr/>
        </p:nvSpPr>
        <p:spPr bwMode="auto">
          <a:xfrm>
            <a:off x="7810678" y="3277961"/>
            <a:ext cx="1625600" cy="793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Abdur Rob Shamim</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111001019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3">
            <a:extLst>
              <a:ext uri="{FF2B5EF4-FFF2-40B4-BE49-F238E27FC236}">
                <a16:creationId xmlns:a16="http://schemas.microsoft.com/office/drawing/2014/main" id="{E98B81F3-05CC-810C-A45B-5F38C0969FD7}"/>
              </a:ext>
            </a:extLst>
          </p:cNvPr>
          <p:cNvSpPr txBox="1">
            <a:spLocks noChangeArrowheads="1"/>
          </p:cNvSpPr>
          <p:nvPr/>
        </p:nvSpPr>
        <p:spPr bwMode="auto">
          <a:xfrm>
            <a:off x="9611871" y="3280561"/>
            <a:ext cx="1701800" cy="791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Auntar</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Chandra Das</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111120003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213F5D45-F8CB-9587-8059-3BE57144C171}"/>
              </a:ext>
            </a:extLst>
          </p:cNvPr>
          <p:cNvSpPr>
            <a:spLocks noChangeArrowheads="1"/>
          </p:cNvSpPr>
          <p:nvPr/>
        </p:nvSpPr>
        <p:spPr bwMode="auto">
          <a:xfrm>
            <a:off x="4762053" y="1408216"/>
            <a:ext cx="6912006" cy="200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Presenting</a:t>
            </a:r>
            <a:r>
              <a:rPr kumimoji="0" lang="en-GB" altLang="en-US" sz="4000" b="1" i="0" u="sng"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By: -</a:t>
            </a:r>
            <a:endParaRPr kumimoji="0" lang="en-GB" altLang="en-US" sz="1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2C3C4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GB" altLang="en-US" sz="2800" b="1" i="0" u="none" strike="noStrike" cap="none" normalizeH="0" baseline="0" dirty="0">
                <a:ln>
                  <a:noFill/>
                </a:ln>
                <a:solidFill>
                  <a:srgbClr val="2C3C43"/>
                </a:solidFill>
                <a:effectLst/>
                <a:latin typeface="Times New Roman" panose="02020603050405020304" pitchFamily="18" charset="0"/>
                <a:ea typeface="Times New Roman" panose="02020603050405020304" pitchFamily="18" charset="0"/>
                <a:cs typeface="Times New Roman" panose="02020603050405020304" pitchFamily="18" charset="0"/>
              </a:rPr>
              <a:t>Group Number: 02</a:t>
            </a:r>
            <a:endParaRPr kumimoji="0" lang="en-GB" altLang="en-US" sz="2400" b="1" i="0" u="none" strike="noStrike" cap="none" normalizeH="0" baseline="0" dirty="0">
              <a:ln>
                <a:noFill/>
              </a:ln>
              <a:solidFill>
                <a:srgbClr val="2C3C4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050" b="0" i="0" u="none" strike="noStrike" cap="none" normalizeH="0" baseline="0" dirty="0">
              <a:ln>
                <a:noFill/>
              </a:ln>
              <a:solidFill>
                <a:schemeClr val="tx1"/>
              </a:solidFill>
              <a:effectLst/>
            </a:endParaRPr>
          </a:p>
          <a:p>
            <a:pPr defTabSz="914400" eaLnBrk="0" fontAlgn="base" hangingPunct="0">
              <a:spcBef>
                <a:spcPct val="0"/>
              </a:spcBef>
              <a:spcAft>
                <a:spcPct val="0"/>
              </a:spcAft>
            </a:pPr>
            <a:r>
              <a:rPr kumimoji="0" lang="en-GB" altLang="en-US" sz="2800" b="1" i="0" strike="noStrike" cap="none" normalizeH="0" baseline="0" dirty="0">
                <a:ln>
                  <a:noFill/>
                </a:ln>
                <a:solidFill>
                  <a:srgbClr val="2C3C4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GB" altLang="en-US" sz="2800" b="1" i="0" u="sng" strike="noStrike" cap="none" normalizeH="0" baseline="0" dirty="0">
                <a:ln>
                  <a:noFill/>
                </a:ln>
                <a:solidFill>
                  <a:srgbClr val="2C3C43"/>
                </a:solidFill>
                <a:effectLst/>
                <a:latin typeface="Times New Roman" panose="02020603050405020304" pitchFamily="18" charset="0"/>
                <a:ea typeface="Times New Roman" panose="02020603050405020304" pitchFamily="18" charset="0"/>
                <a:cs typeface="Times New Roman" panose="02020603050405020304" pitchFamily="18" charset="0"/>
              </a:rPr>
              <a:t>Group Members</a:t>
            </a:r>
            <a:endParaRPr kumimoji="0" lang="en-GB" altLang="en-US" sz="2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B18448CC-576D-66D4-EE9C-287B77FE63A0}"/>
              </a:ext>
            </a:extLst>
          </p:cNvPr>
          <p:cNvSpPr txBox="1"/>
          <p:nvPr/>
        </p:nvSpPr>
        <p:spPr>
          <a:xfrm>
            <a:off x="517941" y="1407153"/>
            <a:ext cx="4243809" cy="26007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Presenting</a:t>
            </a:r>
            <a:r>
              <a:rPr kumimoji="0" lang="en-GB" altLang="en-US" sz="4000" b="1" i="0" u="sng"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To: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Monir Hossain</a:t>
            </a:r>
            <a:endParaRPr kumimoji="0" lang="en-GB"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Lecturer, Dept. of CSE</a:t>
            </a:r>
            <a:r>
              <a:rPr lang="en-GB" altLang="en-US" sz="2800" b="1" dirty="0">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CCN University of   Science &amp; Technology</a:t>
            </a:r>
          </a:p>
        </p:txBody>
      </p:sp>
    </p:spTree>
    <p:extLst>
      <p:ext uri="{BB962C8B-B14F-4D97-AF65-F5344CB8AC3E}">
        <p14:creationId xmlns:p14="http://schemas.microsoft.com/office/powerpoint/2010/main" val="310893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A441D-85CE-C678-A255-DBDF10812E2C}"/>
              </a:ext>
            </a:extLst>
          </p:cNvPr>
          <p:cNvSpPr>
            <a:spLocks noGrp="1"/>
          </p:cNvSpPr>
          <p:nvPr>
            <p:ph type="title"/>
          </p:nvPr>
        </p:nvSpPr>
        <p:spPr>
          <a:xfrm>
            <a:off x="441748" y="2676990"/>
            <a:ext cx="3178629" cy="752009"/>
          </a:xfrm>
        </p:spPr>
        <p:txBody>
          <a:bodyPr>
            <a:normAutofit/>
          </a:bodyPr>
          <a:lstStyle/>
          <a:p>
            <a:r>
              <a:rPr lang="en-GB" sz="4800" dirty="0">
                <a:solidFill>
                  <a:srgbClr val="FFFFFF"/>
                </a:solidFill>
                <a:latin typeface="Times New Roman" panose="02020603050405020304" pitchFamily="18" charset="0"/>
                <a:cs typeface="Times New Roman" panose="02020603050405020304" pitchFamily="18" charset="0"/>
              </a:rPr>
              <a:t>Outlines</a:t>
            </a:r>
          </a:p>
        </p:txBody>
      </p:sp>
      <p:sp>
        <p:nvSpPr>
          <p:cNvPr id="3" name="Content Placeholder 2">
            <a:extLst>
              <a:ext uri="{FF2B5EF4-FFF2-40B4-BE49-F238E27FC236}">
                <a16:creationId xmlns:a16="http://schemas.microsoft.com/office/drawing/2014/main" id="{026517FF-F34F-DF65-E8B1-61B516D837A3}"/>
              </a:ext>
            </a:extLst>
          </p:cNvPr>
          <p:cNvSpPr>
            <a:spLocks noGrp="1"/>
          </p:cNvSpPr>
          <p:nvPr>
            <p:ph idx="1"/>
          </p:nvPr>
        </p:nvSpPr>
        <p:spPr>
          <a:xfrm>
            <a:off x="4705594" y="881743"/>
            <a:ext cx="7366663" cy="5595256"/>
          </a:xfrm>
        </p:spPr>
        <p:txBody>
          <a:bodyPr anchor="t">
            <a:normAutofit lnSpcReduction="10000"/>
          </a:bodyPr>
          <a:lstStyle/>
          <a:p>
            <a:pPr marL="457200" indent="-457200">
              <a:buAutoNum type="arabicPeriod"/>
            </a:pPr>
            <a:r>
              <a:rPr lang="en-GB" sz="3200" b="1" dirty="0">
                <a:latin typeface="Times New Roman" panose="02020603050405020304" pitchFamily="18" charset="0"/>
                <a:cs typeface="Times New Roman" panose="02020603050405020304" pitchFamily="18" charset="0"/>
              </a:rPr>
              <a:t>Abstract</a:t>
            </a:r>
          </a:p>
          <a:p>
            <a:pPr marL="457200" indent="-457200">
              <a:buAutoNum type="arabicPeriod"/>
            </a:pPr>
            <a:r>
              <a:rPr lang="en-GB" sz="3200" b="1" dirty="0">
                <a:latin typeface="Times New Roman" panose="02020603050405020304" pitchFamily="18" charset="0"/>
                <a:cs typeface="Times New Roman" panose="02020603050405020304" pitchFamily="18" charset="0"/>
              </a:rPr>
              <a:t>Introduction </a:t>
            </a:r>
          </a:p>
          <a:p>
            <a:pPr marL="457200" indent="-457200">
              <a:buAutoNum type="arabicPeriod"/>
            </a:pPr>
            <a:r>
              <a:rPr lang="en-GB" sz="3200" b="1" dirty="0">
                <a:latin typeface="Times New Roman" panose="02020603050405020304" pitchFamily="18" charset="0"/>
                <a:cs typeface="Times New Roman" panose="02020603050405020304" pitchFamily="18" charset="0"/>
              </a:rPr>
              <a:t>Project Implementation Procedure</a:t>
            </a:r>
          </a:p>
          <a:p>
            <a:pPr marL="457200" indent="-457200">
              <a:buAutoNum type="arabicPeriod"/>
            </a:pPr>
            <a:r>
              <a:rPr lang="en-GB" sz="3200" b="1" dirty="0">
                <a:latin typeface="Times New Roman" panose="02020603050405020304" pitchFamily="18" charset="0"/>
                <a:cs typeface="Times New Roman" panose="02020603050405020304" pitchFamily="18" charset="0"/>
              </a:rPr>
              <a:t>Performance Evaluation</a:t>
            </a:r>
          </a:p>
          <a:p>
            <a:pPr marL="457200" indent="-457200">
              <a:buAutoNum type="arabicPeriod"/>
            </a:pPr>
            <a:r>
              <a:rPr lang="en-GB" sz="3200" b="1" dirty="0">
                <a:latin typeface="Times New Roman" panose="02020603050405020304" pitchFamily="18" charset="0"/>
                <a:cs typeface="Times New Roman" panose="02020603050405020304" pitchFamily="18" charset="0"/>
              </a:rPr>
              <a:t>Cost Analysis</a:t>
            </a:r>
          </a:p>
          <a:p>
            <a:pPr marL="457200" indent="-457200">
              <a:buAutoNum type="arabicPeriod"/>
            </a:pPr>
            <a:r>
              <a:rPr lang="en-GB" sz="3200" b="1" dirty="0">
                <a:latin typeface="Times New Roman" panose="02020603050405020304" pitchFamily="18" charset="0"/>
                <a:cs typeface="Times New Roman" panose="02020603050405020304" pitchFamily="18" charset="0"/>
              </a:rPr>
              <a:t>Pros &amp; Cons of the Project</a:t>
            </a:r>
          </a:p>
          <a:p>
            <a:pPr marL="457200" indent="-457200">
              <a:buAutoNum type="arabicPeriod"/>
            </a:pPr>
            <a:r>
              <a:rPr lang="en-GB" sz="3200" b="1" dirty="0">
                <a:latin typeface="Times New Roman" panose="02020603050405020304" pitchFamily="18" charset="0"/>
                <a:cs typeface="Times New Roman" panose="02020603050405020304" pitchFamily="18" charset="0"/>
              </a:rPr>
              <a:t>Application of the project</a:t>
            </a:r>
          </a:p>
          <a:p>
            <a:pPr marL="457200" indent="-457200">
              <a:buAutoNum type="arabicPeriod"/>
            </a:pPr>
            <a:r>
              <a:rPr lang="en-GB" sz="3200" b="1" dirty="0">
                <a:latin typeface="Times New Roman" panose="02020603050405020304" pitchFamily="18" charset="0"/>
                <a:cs typeface="Times New Roman" panose="02020603050405020304" pitchFamily="18" charset="0"/>
              </a:rPr>
              <a:t>Conclusion</a:t>
            </a:r>
          </a:p>
          <a:p>
            <a:pPr marL="0" indent="0">
              <a:buNone/>
            </a:pPr>
            <a:endParaRPr lang="en-GB" dirty="0"/>
          </a:p>
        </p:txBody>
      </p:sp>
    </p:spTree>
    <p:extLst>
      <p:ext uri="{BB962C8B-B14F-4D97-AF65-F5344CB8AC3E}">
        <p14:creationId xmlns:p14="http://schemas.microsoft.com/office/powerpoint/2010/main" val="289037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A84958-936D-AC38-771B-08442323D0D3}"/>
              </a:ext>
            </a:extLst>
          </p:cNvPr>
          <p:cNvSpPr txBox="1"/>
          <p:nvPr/>
        </p:nvSpPr>
        <p:spPr>
          <a:xfrm>
            <a:off x="674914" y="-141514"/>
            <a:ext cx="11353800" cy="6397649"/>
          </a:xfrm>
          <a:prstGeom prst="rect">
            <a:avLst/>
          </a:prstGeom>
          <a:noFill/>
        </p:spPr>
        <p:txBody>
          <a:bodyPr wrap="square">
            <a:spAutoFit/>
          </a:bodyPr>
          <a:lstStyle/>
          <a:p>
            <a:pPr>
              <a:lnSpc>
                <a:spcPct val="115000"/>
              </a:lnSpc>
              <a:spcBef>
                <a:spcPts val="500"/>
              </a:spcBef>
              <a:spcAft>
                <a:spcPts val="1000"/>
              </a:spcAft>
            </a:pPr>
            <a:r>
              <a:rPr lang="en-GB" sz="36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GB" sz="2000" dirty="0">
              <a:solidFill>
                <a:srgbClr val="C0000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r>
              <a:rPr lang="en-GB" sz="2400" dirty="0">
                <a:effectLst/>
                <a:latin typeface="Times New Roman" panose="02020603050405020304" pitchFamily="18" charset="0"/>
                <a:ea typeface="Times New Roman" panose="02020603050405020304" pitchFamily="18" charset="0"/>
              </a:rPr>
              <a:t>We are living in 21 centuries where all the things are smart and plays an important role in human life. The concept is applied to large machines or robots which help in increasing the efficiency in terms of production, energy, and time. The main objective of this project is to develop a smartphone control automation system using an Arduino board with Bluetooth being remotely controlled by any Android OS smart phone. As technology is advancing so houses are also getting smarter. Modern houses are gradually shifting from conventional switches to centralized control system, involving remote controlled switches. Presently, conventional wall switches located in different parts of the house makes it difficult for the user to go near them to operate. Even more it becomes more difficult for the elderly or physically handicapped people to do so. Smart controlled automation system provides a most modern solution with smart phones. To achieve this, a Bluetooth module is interfaced to the Arduino board at the receiver end while on the transmitter end, a GUI application on the cell phone sends ON/OFF commands to the receiver where loads are connected. By touching the specified location on the GUI, the loads can be turned ON/OFF remotely through this technology.</a:t>
            </a:r>
            <a:endParaRPr lang="en-GB" sz="2400" dirty="0"/>
          </a:p>
        </p:txBody>
      </p:sp>
    </p:spTree>
    <p:extLst>
      <p:ext uri="{BB962C8B-B14F-4D97-AF65-F5344CB8AC3E}">
        <p14:creationId xmlns:p14="http://schemas.microsoft.com/office/powerpoint/2010/main" val="296239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EF10C-0D30-D72A-D002-1DD49E91AD68}"/>
              </a:ext>
            </a:extLst>
          </p:cNvPr>
          <p:cNvSpPr txBox="1"/>
          <p:nvPr/>
        </p:nvSpPr>
        <p:spPr>
          <a:xfrm>
            <a:off x="696686" y="457200"/>
            <a:ext cx="10755081" cy="4744825"/>
          </a:xfrm>
          <a:prstGeom prst="rect">
            <a:avLst/>
          </a:prstGeom>
          <a:noFill/>
        </p:spPr>
        <p:txBody>
          <a:bodyPr wrap="square">
            <a:spAutoFit/>
          </a:bodyPr>
          <a:lstStyle/>
          <a:p>
            <a:pPr algn="ctr">
              <a:lnSpc>
                <a:spcPct val="115000"/>
              </a:lnSpc>
              <a:spcBef>
                <a:spcPts val="500"/>
              </a:spcBef>
              <a:spcAft>
                <a:spcPts val="1000"/>
              </a:spcAft>
            </a:pPr>
            <a:r>
              <a:rPr lang="en-GB" sz="3200" b="1" u="sng"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algn="just">
              <a:lnSpc>
                <a:spcPct val="115000"/>
              </a:lnSpc>
              <a:spcBef>
                <a:spcPts val="500"/>
              </a:spcBef>
              <a:spcAft>
                <a:spcPts val="1000"/>
              </a:spcAft>
            </a:pPr>
            <a:r>
              <a:rPr lang="en-GB" sz="20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1.1 Project Aim</a:t>
            </a:r>
            <a:r>
              <a:rPr lang="en-GB" sz="2000" u="sng"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20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aim of the project is to design and construct a home automation system that will remotely switch on/off any household appliances connected to it, using a microcontroller, Bluetooth based android application.</a:t>
            </a:r>
            <a:endParaRPr lang="en-GB" sz="20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20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1.2 Project Objective</a:t>
            </a:r>
            <a:endParaRPr lang="en-GB" sz="2000" dirty="0">
              <a:solidFill>
                <a:srgbClr val="00B0F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project is to implement a low cost, reliable and scalable home automation system that can be used to remotely switch on/off any household appliance, using a microcontroller to achieve hardware simplicity, low cost.</a:t>
            </a:r>
            <a:endParaRPr lang="en-GB" sz="20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42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6CD85-CFB3-F514-68E2-7B5363B1BBA2}"/>
              </a:ext>
            </a:extLst>
          </p:cNvPr>
          <p:cNvSpPr txBox="1"/>
          <p:nvPr/>
        </p:nvSpPr>
        <p:spPr>
          <a:xfrm>
            <a:off x="391883" y="555173"/>
            <a:ext cx="11419114" cy="4360104"/>
          </a:xfrm>
          <a:prstGeom prst="rect">
            <a:avLst/>
          </a:prstGeom>
          <a:noFill/>
        </p:spPr>
        <p:txBody>
          <a:bodyPr wrap="square">
            <a:spAutoFit/>
          </a:bodyPr>
          <a:lstStyle/>
          <a:p>
            <a:pPr algn="just">
              <a:lnSpc>
                <a:spcPct val="115000"/>
              </a:lnSpc>
              <a:spcBef>
                <a:spcPts val="500"/>
              </a:spcBef>
              <a:spcAft>
                <a:spcPts val="1000"/>
              </a:spcAft>
            </a:pPr>
            <a:r>
              <a:rPr lang="en-GB" sz="24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1.3 Project scope and limitation:</a:t>
            </a:r>
            <a:endParaRPr lang="en-GB" sz="2400" b="1" dirty="0">
              <a:solidFill>
                <a:srgbClr val="00B0F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work is complete on its own in remotely and automatically switching on/off an electrical appliance not limited to household appliances and sends a feedback message indicating the new present state of the appliance.</a:t>
            </a:r>
            <a:endParaRPr lang="en-GB" sz="18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24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1.4 Description of the Project:</a:t>
            </a:r>
            <a:endParaRPr lang="en-GB" sz="2400" b="1" dirty="0">
              <a:solidFill>
                <a:srgbClr val="00B0F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one of the important Arduino Projects. Arduino based home automation using Bluetooth project helps the user to control any electronic device using Device Control app on their Android Smartphone. The android app sends commands to the controller Arduino, through wireless communication, namely, Bluetooth. When the user presses on the 'On' button displayed on the app for the device the light is switched on. This light can be switched off, by pressing the same button again. Similarly, when the user presses on the "On" button displayed on the app for the device 2, the fan is switched on. The fan can be switched off, by pressing the same button again. This project of home automation using Bluetooth and Arduino can be used for controlling any AC or DC devices.</a:t>
            </a:r>
            <a:endParaRPr lang="en-GB" sz="18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80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76B493-5DD0-5616-DE61-1D7B12D1904F}"/>
              </a:ext>
            </a:extLst>
          </p:cNvPr>
          <p:cNvSpPr txBox="1"/>
          <p:nvPr/>
        </p:nvSpPr>
        <p:spPr>
          <a:xfrm>
            <a:off x="1099458" y="1458685"/>
            <a:ext cx="10374085" cy="4663456"/>
          </a:xfrm>
          <a:prstGeom prst="rect">
            <a:avLst/>
          </a:prstGeom>
          <a:noFill/>
        </p:spPr>
        <p:txBody>
          <a:bodyPr wrap="square">
            <a:spAutoFit/>
          </a:bodyPr>
          <a:lstStyle/>
          <a:p>
            <a:pPr>
              <a:lnSpc>
                <a:spcPct val="115000"/>
              </a:lnSpc>
              <a:spcBef>
                <a:spcPts val="500"/>
              </a:spcBef>
              <a:spcAft>
                <a:spcPts val="1000"/>
              </a:spcAft>
            </a:pPr>
            <a:r>
              <a:rPr lang="en-GB" sz="36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Required Equipment</a:t>
            </a:r>
            <a:endParaRPr lang="en-GB" sz="2000" b="1" u="sng" dirty="0">
              <a:solidFill>
                <a:srgbClr val="00B0F0"/>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GB" sz="2400" b="1" u="sng"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GB" sz="2400" b="1" u="sng" dirty="0">
              <a:solidFill>
                <a:schemeClr val="accent2">
                  <a:lumMod val="75000"/>
                </a:schemeClr>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500"/>
              </a:spcBef>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Arduino Uno R3</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HC-05 Bluetooth Module</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Male Female Jumper Wire</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220V 80W Hot Melt Glue Gun</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5V 2-Channel Relay Module</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Bulb Lamp</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220V AC Line</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Adapter</a:t>
            </a:r>
          </a:p>
          <a:p>
            <a:pPr lvl="0" algn="just">
              <a:lnSpc>
                <a:spcPct val="115000"/>
              </a:lnSpc>
            </a:pPr>
            <a:endParaRPr lang="en-GB" u="sng"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E2D5D41-A9B6-27E1-BEB5-78C520AA6E80}"/>
              </a:ext>
            </a:extLst>
          </p:cNvPr>
          <p:cNvGraphicFramePr>
            <a:graphicFrameLocks noGrp="1"/>
          </p:cNvGraphicFramePr>
          <p:nvPr>
            <p:extLst>
              <p:ext uri="{D42A27DB-BD31-4B8C-83A1-F6EECF244321}">
                <p14:modId xmlns:p14="http://schemas.microsoft.com/office/powerpoint/2010/main" val="2496750080"/>
              </p:ext>
            </p:extLst>
          </p:nvPr>
        </p:nvGraphicFramePr>
        <p:xfrm>
          <a:off x="6781799" y="2329542"/>
          <a:ext cx="4582886" cy="6912428"/>
        </p:xfrm>
        <a:graphic>
          <a:graphicData uri="http://schemas.openxmlformats.org/drawingml/2006/table">
            <a:tbl>
              <a:tblPr firstRow="1" bandRow="1">
                <a:tableStyleId>{5C22544A-7EE6-4342-B048-85BDC9FD1C3A}</a:tableStyleId>
              </a:tblPr>
              <a:tblGrid>
                <a:gridCol w="4582886">
                  <a:extLst>
                    <a:ext uri="{9D8B030D-6E8A-4147-A177-3AD203B41FA5}">
                      <a16:colId xmlns:a16="http://schemas.microsoft.com/office/drawing/2014/main" val="3492858405"/>
                    </a:ext>
                  </a:extLst>
                </a:gridCol>
              </a:tblGrid>
              <a:tr h="6912428">
                <a:tc>
                  <a:txBody>
                    <a:bodyPr/>
                    <a:lstStyle/>
                    <a:p>
                      <a:pPr lvl="0" algn="just">
                        <a:lnSpc>
                          <a:spcPct val="115000"/>
                        </a:lnSpc>
                      </a:pPr>
                      <a:r>
                        <a:rPr lang="en-GB" sz="2400" b="1" u="sng"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a:t>
                      </a:r>
                      <a:endParaRPr lang="en-GB" sz="2400" b="1" dirty="0">
                        <a:solidFill>
                          <a:schemeClr val="accent2">
                            <a:lumMod val="75000"/>
                          </a:schemeClr>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500"/>
                        </a:spcBef>
                        <a:buFont typeface="+mj-lt"/>
                        <a:buAutoNum type="arabicPeriod"/>
                      </a:pPr>
                      <a:r>
                        <a:rPr lang="en-GB"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Arduino IDE</a:t>
                      </a:r>
                      <a:endParaRPr lang="en-GB" sz="1400" b="0"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GB"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Arduino Drive Software</a:t>
                      </a:r>
                      <a:endParaRPr lang="en-GB" sz="1400" b="0"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GB"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Proteus ISIS</a:t>
                      </a:r>
                      <a:endParaRPr lang="en-GB" sz="1400" b="0"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lgn="just">
                        <a:lnSpc>
                          <a:spcPct val="115000"/>
                        </a:lnSpc>
                        <a:spcBef>
                          <a:spcPts val="500"/>
                        </a:spcBef>
                        <a:spcAft>
                          <a:spcPts val="1000"/>
                        </a:spcAft>
                      </a:pPr>
                      <a:r>
                        <a:rPr lang="en-GB" sz="2400" b="1" u="sng"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Device</a:t>
                      </a:r>
                      <a:endParaRPr lang="en-GB" sz="1400" b="1" u="sng" dirty="0">
                        <a:solidFill>
                          <a:schemeClr val="accent2">
                            <a:lumMod val="75000"/>
                          </a:schemeClr>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500"/>
                        </a:spcBef>
                        <a:spcAft>
                          <a:spcPts val="1000"/>
                        </a:spcAft>
                        <a:buFont typeface="+mj-lt"/>
                        <a:buAutoNum type="arabicPeriod"/>
                      </a:pPr>
                      <a:r>
                        <a:rPr lang="en-GB"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PC Windows 11</a:t>
                      </a:r>
                      <a:endParaRPr lang="en-GB" sz="1400" b="0" dirty="0">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10778798"/>
                  </a:ext>
                </a:extLst>
              </a:tr>
            </a:tbl>
          </a:graphicData>
        </a:graphic>
      </p:graphicFrame>
      <p:sp>
        <p:nvSpPr>
          <p:cNvPr id="3" name="TextBox 2">
            <a:extLst>
              <a:ext uri="{FF2B5EF4-FFF2-40B4-BE49-F238E27FC236}">
                <a16:creationId xmlns:a16="http://schemas.microsoft.com/office/drawing/2014/main" id="{4ED77344-036C-5E6B-0832-94B044E7A806}"/>
              </a:ext>
            </a:extLst>
          </p:cNvPr>
          <p:cNvSpPr txBox="1"/>
          <p:nvPr/>
        </p:nvSpPr>
        <p:spPr>
          <a:xfrm>
            <a:off x="2242458" y="317181"/>
            <a:ext cx="7301592" cy="584775"/>
          </a:xfrm>
          <a:prstGeom prst="rect">
            <a:avLst/>
          </a:prstGeom>
          <a:noFill/>
        </p:spPr>
        <p:txBody>
          <a:bodyPr wrap="square">
            <a:spAutoFit/>
          </a:bodyPr>
          <a:lstStyle/>
          <a:p>
            <a:pPr algn="ctr"/>
            <a:r>
              <a:rPr lang="en-GB" sz="3200" b="1" u="sng" dirty="0">
                <a:solidFill>
                  <a:srgbClr val="C00000"/>
                </a:solidFill>
                <a:latin typeface="Times New Roman" panose="02020603050405020304" pitchFamily="18" charset="0"/>
                <a:cs typeface="Times New Roman" panose="02020603050405020304" pitchFamily="18" charset="0"/>
              </a:rPr>
              <a:t> Project Implementation Procedure</a:t>
            </a:r>
          </a:p>
        </p:txBody>
      </p:sp>
    </p:spTree>
    <p:extLst>
      <p:ext uri="{BB962C8B-B14F-4D97-AF65-F5344CB8AC3E}">
        <p14:creationId xmlns:p14="http://schemas.microsoft.com/office/powerpoint/2010/main" val="23635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5A8A4-77E0-1937-CAB1-435311E57CC9}"/>
              </a:ext>
            </a:extLst>
          </p:cNvPr>
          <p:cNvSpPr txBox="1"/>
          <p:nvPr/>
        </p:nvSpPr>
        <p:spPr>
          <a:xfrm>
            <a:off x="2582636" y="378915"/>
            <a:ext cx="6101442" cy="547779"/>
          </a:xfrm>
          <a:prstGeom prst="rect">
            <a:avLst/>
          </a:prstGeom>
          <a:noFill/>
        </p:spPr>
        <p:txBody>
          <a:bodyPr wrap="square">
            <a:spAutoFit/>
          </a:bodyPr>
          <a:lstStyle/>
          <a:p>
            <a:pPr algn="ctr">
              <a:lnSpc>
                <a:spcPct val="115000"/>
              </a:lnSpc>
              <a:spcBef>
                <a:spcPts val="500"/>
              </a:spcBef>
              <a:spcAft>
                <a:spcPts val="1000"/>
              </a:spcAft>
            </a:pPr>
            <a:r>
              <a:rPr lang="en-GB" sz="28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GB" sz="1600" dirty="0">
              <a:solidFill>
                <a:srgbClr val="00B0F0"/>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E385B9-4F19-322E-E615-A4347C4A1F7A}"/>
              </a:ext>
            </a:extLst>
          </p:cNvPr>
          <p:cNvSpPr txBox="1"/>
          <p:nvPr/>
        </p:nvSpPr>
        <p:spPr>
          <a:xfrm>
            <a:off x="536122" y="764085"/>
            <a:ext cx="6101442" cy="1250022"/>
          </a:xfrm>
          <a:prstGeom prst="rect">
            <a:avLst/>
          </a:prstGeom>
          <a:noFill/>
        </p:spPr>
        <p:txBody>
          <a:bodyPr wrap="square">
            <a:spAutoFit/>
          </a:bodyPr>
          <a:lstStyle/>
          <a:p>
            <a:pPr marL="342900" lvl="0" indent="-342900">
              <a:lnSpc>
                <a:spcPct val="115000"/>
              </a:lnSpc>
              <a:spcBef>
                <a:spcPts val="500"/>
              </a:spcBef>
              <a:spcAft>
                <a:spcPts val="1000"/>
              </a:spcAft>
              <a:buFont typeface="+mj-lt"/>
              <a:buAutoNum type="arabicPeriod"/>
            </a:pPr>
            <a:r>
              <a:rPr lang="en-GB" sz="2000" b="1" u="sng"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Circuit connection</a:t>
            </a:r>
            <a:endParaRPr lang="en-GB" sz="1200" dirty="0">
              <a:solidFill>
                <a:schemeClr val="accent2">
                  <a:lumMod val="75000"/>
                </a:schemeClr>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228600">
              <a:lnSpc>
                <a:spcPct val="115000"/>
              </a:lnSpc>
              <a:spcBef>
                <a:spcPts val="500"/>
              </a:spcBef>
              <a:spcAft>
                <a:spcPts val="10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All the connection of the system was completed like this circuit diagram.</a:t>
            </a:r>
            <a:endParaRPr lang="en-GB" sz="12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C989EC-FDB2-743C-6905-CE05F279D7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7915" y="2075137"/>
            <a:ext cx="6895915" cy="3607206"/>
          </a:xfrm>
          <a:prstGeom prst="rect">
            <a:avLst/>
          </a:prstGeom>
          <a:noFill/>
          <a:ln>
            <a:noFill/>
          </a:ln>
        </p:spPr>
      </p:pic>
    </p:spTree>
    <p:extLst>
      <p:ext uri="{BB962C8B-B14F-4D97-AF65-F5344CB8AC3E}">
        <p14:creationId xmlns:p14="http://schemas.microsoft.com/office/powerpoint/2010/main" val="30602259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244</TotalTime>
  <Words>1082</Words>
  <Application>Microsoft Office PowerPoint</Application>
  <PresentationFormat>Widescreen</PresentationFormat>
  <Paragraphs>120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Gill Sans MT</vt:lpstr>
      <vt:lpstr>Times New Roman</vt:lpstr>
      <vt:lpstr>Trebuchet MS</vt:lpstr>
      <vt:lpstr>Gallery</vt:lpstr>
      <vt:lpstr>PowerPoint Presentation</vt:lpstr>
      <vt:lpstr> Designing of Light/Fan Automation System Based on Arduino Bluetooth Interface using Android Smartphone</vt:lpstr>
      <vt:lpstr>PowerPoint Presentation</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of Light/Fan Automation System Based on Arduino Bluetooth Interface using Android Smartphone </dc:title>
  <dc:creator>Moien Uddin</dc:creator>
  <cp:lastModifiedBy>Moien Uddin</cp:lastModifiedBy>
  <cp:revision>1</cp:revision>
  <dcterms:created xsi:type="dcterms:W3CDTF">2024-05-08T07:55:01Z</dcterms:created>
  <dcterms:modified xsi:type="dcterms:W3CDTF">2024-05-08T18:07:58Z</dcterms:modified>
</cp:coreProperties>
</file>