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93" r:id="rId3"/>
    <p:sldId id="257" r:id="rId4"/>
    <p:sldId id="295" r:id="rId5"/>
    <p:sldId id="259" r:id="rId6"/>
    <p:sldId id="296" r:id="rId7"/>
    <p:sldId id="297"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94" r:id="rId21"/>
    <p:sldId id="275" r:id="rId22"/>
    <p:sldId id="276" r:id="rId23"/>
    <p:sldId id="277" r:id="rId24"/>
    <p:sldId id="278" r:id="rId25"/>
    <p:sldId id="279" r:id="rId26"/>
    <p:sldId id="280" r:id="rId27"/>
    <p:sldId id="281" r:id="rId28"/>
    <p:sldId id="282" r:id="rId29"/>
    <p:sldId id="283" r:id="rId30"/>
    <p:sldId id="284" r:id="rId31"/>
    <p:sldId id="301" r:id="rId32"/>
    <p:sldId id="300" r:id="rId33"/>
    <p:sldId id="286" r:id="rId34"/>
    <p:sldId id="299" r:id="rId35"/>
    <p:sldId id="288" r:id="rId36"/>
  </p:sldIdLst>
  <p:sldSz cx="12192000" cy="6858000"/>
  <p:notesSz cx="6858000" cy="9144000"/>
  <p:embeddedFontLst>
    <p:embeddedFont>
      <p:font typeface="Public Sans" panose="020B0604020202020204" charset="0"/>
      <p:regular r:id="rId38"/>
      <p:bold r:id="rId39"/>
      <p:italic r:id="rId40"/>
      <p:boldItalic r:id="rId41"/>
    </p:embeddedFont>
    <p:embeddedFont>
      <p:font typeface="Public Sans ExtraLight" panose="020B0604020202020204" charset="0"/>
      <p:regular r:id="rId42"/>
      <p:bold r:id="rId43"/>
      <p:italic r:id="rId44"/>
      <p:boldItalic r:id="rId45"/>
    </p:embeddedFont>
    <p:embeddedFont>
      <p:font typeface="Public Sans SemiBold"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i2ku2X7dtuSgmb+ljQJVLR0Vr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C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E0C582-808C-4FF2-A1CE-F9D00C955818}">
  <a:tblStyle styleId="{49E0C582-808C-4FF2-A1CE-F9D00C95581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80" d="100"/>
          <a:sy n="80" d="100"/>
        </p:scale>
        <p:origin x="3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ExtraLight"/>
                <a:ea typeface="Public Sans ExtraLight"/>
                <a:cs typeface="Public Sans ExtraLight"/>
                <a:sym typeface="Public Sans ExtraLight"/>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ExtraLight"/>
                <a:ea typeface="Public Sans ExtraLight"/>
                <a:cs typeface="Public Sans ExtraLight"/>
                <a:sym typeface="Public Sans ExtraLight"/>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ExtraLight"/>
                <a:ea typeface="Public Sans ExtraLight"/>
                <a:cs typeface="Public Sans ExtraLight"/>
                <a:sym typeface="Public Sans ExtraLight"/>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ExtraLight"/>
                <a:ea typeface="Public Sans ExtraLight"/>
                <a:cs typeface="Public Sans ExtraLight"/>
                <a:sym typeface="Public Sans ExtraLight"/>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Public Sans ExtraLight"/>
                <a:ea typeface="Public Sans ExtraLight"/>
                <a:cs typeface="Public Sans ExtraLight"/>
                <a:sym typeface="Public Sans ExtraLight"/>
              </a:rPr>
              <a:t>‹#›</a:t>
            </a:fld>
            <a:endParaRPr sz="1200" b="0" i="0" u="none" strike="noStrike" cap="none">
              <a:solidFill>
                <a:schemeClr val="dk1"/>
              </a:solidFill>
              <a:latin typeface="Public Sans ExtraLight"/>
              <a:ea typeface="Public Sans ExtraLight"/>
              <a:cs typeface="Public Sans ExtraLight"/>
              <a:sym typeface="Public Sans ExtraLight"/>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b="1"/>
              <a:t>Drag &amp; drop </a:t>
            </a:r>
            <a:r>
              <a:rPr lang="en-GB"/>
              <a:t>to add a picture in the back placeholder</a:t>
            </a:r>
            <a:endParaRPr/>
          </a:p>
        </p:txBody>
      </p:sp>
      <p:sp>
        <p:nvSpPr>
          <p:cNvPr id="333" name="Google Shape;333;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7386ffc052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g27386ffc052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the placeholder</a:t>
            </a:r>
            <a:endParaRPr/>
          </a:p>
        </p:txBody>
      </p:sp>
      <p:sp>
        <p:nvSpPr>
          <p:cNvPr id="480" name="Google Shape;480;g27386ffc052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7386ffc05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g27386ffc05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the placeholder</a:t>
            </a:r>
            <a:endParaRPr/>
          </a:p>
        </p:txBody>
      </p:sp>
      <p:sp>
        <p:nvSpPr>
          <p:cNvPr id="490" name="Google Shape;490;g27386ffc052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27387fdd8e4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1" name="Google Shape;511;g27387fdd8e4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7387fdd8e4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g27387fdd8e4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each placeholder</a:t>
            </a:r>
            <a:endParaRPr/>
          </a:p>
          <a:p>
            <a:pPr marL="0" lvl="0" indent="0" algn="l" rtl="0">
              <a:lnSpc>
                <a:spcPct val="100000"/>
              </a:lnSpc>
              <a:spcBef>
                <a:spcPts val="0"/>
              </a:spcBef>
              <a:spcAft>
                <a:spcPts val="0"/>
              </a:spcAft>
              <a:buSzPts val="1400"/>
              <a:buNone/>
            </a:pPr>
            <a:endParaRPr/>
          </a:p>
        </p:txBody>
      </p:sp>
      <p:sp>
        <p:nvSpPr>
          <p:cNvPr id="534" name="Google Shape;534;g27387fdd8e4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7387fdd8e4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g27387fdd8e4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each placeholder</a:t>
            </a:r>
            <a:endParaRPr/>
          </a:p>
          <a:p>
            <a:pPr marL="0" lvl="0" indent="0" algn="l" rtl="0">
              <a:lnSpc>
                <a:spcPct val="100000"/>
              </a:lnSpc>
              <a:spcBef>
                <a:spcPts val="0"/>
              </a:spcBef>
              <a:spcAft>
                <a:spcPts val="0"/>
              </a:spcAft>
              <a:buSzPts val="1400"/>
              <a:buNone/>
            </a:pPr>
            <a:endParaRPr/>
          </a:p>
        </p:txBody>
      </p:sp>
      <p:sp>
        <p:nvSpPr>
          <p:cNvPr id="547" name="Google Shape;547;g27387fdd8e4_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738a656845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9" name="Google Shape;559;g2738a656845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738a656845_0_4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g2738a656845_0_4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each placeholder</a:t>
            </a:r>
            <a:endParaRPr/>
          </a:p>
          <a:p>
            <a:pPr marL="0" lvl="0" indent="0" algn="l" rtl="0">
              <a:lnSpc>
                <a:spcPct val="100000"/>
              </a:lnSpc>
              <a:spcBef>
                <a:spcPts val="0"/>
              </a:spcBef>
              <a:spcAft>
                <a:spcPts val="0"/>
              </a:spcAft>
              <a:buSzPts val="1400"/>
              <a:buNone/>
            </a:pPr>
            <a:endParaRPr/>
          </a:p>
        </p:txBody>
      </p:sp>
      <p:sp>
        <p:nvSpPr>
          <p:cNvPr id="582" name="Google Shape;582;g2738a656845_0_4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2738a656845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2" name="Google Shape;592;g2738a656845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each placeholder</a:t>
            </a:r>
            <a:endParaRPr/>
          </a:p>
          <a:p>
            <a:pPr marL="0" lvl="0" indent="0" algn="l" rtl="0">
              <a:lnSpc>
                <a:spcPct val="100000"/>
              </a:lnSpc>
              <a:spcBef>
                <a:spcPts val="0"/>
              </a:spcBef>
              <a:spcAft>
                <a:spcPts val="0"/>
              </a:spcAft>
              <a:buSzPts val="1400"/>
              <a:buNone/>
            </a:pPr>
            <a:endParaRPr/>
          </a:p>
        </p:txBody>
      </p:sp>
      <p:sp>
        <p:nvSpPr>
          <p:cNvPr id="593" name="Google Shape;593;g2738a656845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738a656845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g2738a656845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each placeholder</a:t>
            </a:r>
            <a:endParaRPr/>
          </a:p>
          <a:p>
            <a:pPr marL="0" lvl="0" indent="0" algn="l" rtl="0">
              <a:lnSpc>
                <a:spcPct val="100000"/>
              </a:lnSpc>
              <a:spcBef>
                <a:spcPts val="0"/>
              </a:spcBef>
              <a:spcAft>
                <a:spcPts val="0"/>
              </a:spcAft>
              <a:buSzPts val="1400"/>
              <a:buNone/>
            </a:pPr>
            <a:endParaRPr/>
          </a:p>
        </p:txBody>
      </p:sp>
      <p:sp>
        <p:nvSpPr>
          <p:cNvPr id="607" name="Google Shape;607;g2738a656845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738a656845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0" name="Google Shape;620;g2738a656845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each placeholder</a:t>
            </a:r>
            <a:endParaRPr/>
          </a:p>
        </p:txBody>
      </p:sp>
      <p:sp>
        <p:nvSpPr>
          <p:cNvPr id="621" name="Google Shape;621;g2738a656845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Drag &amp; drop </a:t>
            </a:r>
            <a:r>
              <a:rPr lang="en-GB" dirty="0"/>
              <a:t>to add a picture in each placeholder</a:t>
            </a:r>
            <a:endParaRPr lang="en-US" dirty="0"/>
          </a:p>
          <a:p>
            <a:endParaRPr lang="en-US" dirty="0"/>
          </a:p>
        </p:txBody>
      </p:sp>
      <p:sp>
        <p:nvSpPr>
          <p:cNvPr id="4" name="Slide Number Placeholder 3"/>
          <p:cNvSpPr>
            <a:spLocks noGrp="1"/>
          </p:cNvSpPr>
          <p:nvPr>
            <p:ph type="sldNum" sz="quarter" idx="5"/>
          </p:nvPr>
        </p:nvSpPr>
        <p:spPr/>
        <p:txBody>
          <a:bodyPr/>
          <a:lstStyle/>
          <a:p>
            <a:fld id="{4EFCE980-F0A6-4DAE-95E7-84063A0D073E}" type="slidenum">
              <a:rPr lang="en-US" smtClean="0"/>
              <a:t>2</a:t>
            </a:fld>
            <a:endParaRPr lang="en-US"/>
          </a:p>
        </p:txBody>
      </p:sp>
    </p:spTree>
    <p:extLst>
      <p:ext uri="{BB962C8B-B14F-4D97-AF65-F5344CB8AC3E}">
        <p14:creationId xmlns:p14="http://schemas.microsoft.com/office/powerpoint/2010/main" val="4038085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74e91f9b82_3_10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g274e91f9b82_3_10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g274e91f9b82_3_10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20</a:t>
            </a:fld>
            <a:endParaRPr/>
          </a:p>
        </p:txBody>
      </p:sp>
    </p:spTree>
    <p:extLst>
      <p:ext uri="{BB962C8B-B14F-4D97-AF65-F5344CB8AC3E}">
        <p14:creationId xmlns:p14="http://schemas.microsoft.com/office/powerpoint/2010/main" val="2817931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738a656845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5" name="Google Shape;645;g2738a656845_0_1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each placeholder</a:t>
            </a:r>
            <a:endParaRPr/>
          </a:p>
          <a:p>
            <a:pPr marL="0" lvl="0" indent="0" algn="l" rtl="0">
              <a:lnSpc>
                <a:spcPct val="100000"/>
              </a:lnSpc>
              <a:spcBef>
                <a:spcPts val="0"/>
              </a:spcBef>
              <a:spcAft>
                <a:spcPts val="0"/>
              </a:spcAft>
              <a:buSzPts val="1400"/>
              <a:buNone/>
            </a:pPr>
            <a:endParaRPr/>
          </a:p>
        </p:txBody>
      </p:sp>
      <p:sp>
        <p:nvSpPr>
          <p:cNvPr id="646" name="Google Shape;646;g2738a656845_0_1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738a656845_0_2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g2738a656845_0_2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each placeholder</a:t>
            </a:r>
            <a:endParaRPr/>
          </a:p>
          <a:p>
            <a:pPr marL="0" lvl="0" indent="0" algn="l" rtl="0">
              <a:lnSpc>
                <a:spcPct val="100000"/>
              </a:lnSpc>
              <a:spcBef>
                <a:spcPts val="0"/>
              </a:spcBef>
              <a:spcAft>
                <a:spcPts val="0"/>
              </a:spcAft>
              <a:buSzPts val="1400"/>
              <a:buNone/>
            </a:pPr>
            <a:endParaRPr/>
          </a:p>
        </p:txBody>
      </p:sp>
      <p:sp>
        <p:nvSpPr>
          <p:cNvPr id="664" name="Google Shape;664;g2738a656845_0_2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738a656845_0_1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1" name="Google Shape;681;g2738a656845_0_1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each placeholder</a:t>
            </a:r>
            <a:endParaRPr/>
          </a:p>
          <a:p>
            <a:pPr marL="0" lvl="0" indent="0" algn="l" rtl="0">
              <a:lnSpc>
                <a:spcPct val="100000"/>
              </a:lnSpc>
              <a:spcBef>
                <a:spcPts val="0"/>
              </a:spcBef>
              <a:spcAft>
                <a:spcPts val="0"/>
              </a:spcAft>
              <a:buSzPts val="1400"/>
              <a:buNone/>
            </a:pPr>
            <a:endParaRPr/>
          </a:p>
        </p:txBody>
      </p:sp>
      <p:sp>
        <p:nvSpPr>
          <p:cNvPr id="682" name="Google Shape;682;g2738a656845_0_1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2738a656845_0_2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2" name="Google Shape;692;g2738a656845_0_2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each placeholder</a:t>
            </a:r>
            <a:endParaRPr/>
          </a:p>
          <a:p>
            <a:pPr marL="0" lvl="0" indent="0" algn="l" rtl="0">
              <a:lnSpc>
                <a:spcPct val="100000"/>
              </a:lnSpc>
              <a:spcBef>
                <a:spcPts val="0"/>
              </a:spcBef>
              <a:spcAft>
                <a:spcPts val="0"/>
              </a:spcAft>
              <a:buSzPts val="1400"/>
              <a:buNone/>
            </a:pPr>
            <a:endParaRPr/>
          </a:p>
        </p:txBody>
      </p:sp>
      <p:sp>
        <p:nvSpPr>
          <p:cNvPr id="693" name="Google Shape;693;g2738a656845_0_2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2738a656845_0_2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0" name="Google Shape;710;g2738a656845_0_2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each placeholder</a:t>
            </a:r>
            <a:endParaRPr/>
          </a:p>
          <a:p>
            <a:pPr marL="0" lvl="0" indent="0" algn="l" rtl="0">
              <a:lnSpc>
                <a:spcPct val="100000"/>
              </a:lnSpc>
              <a:spcBef>
                <a:spcPts val="0"/>
              </a:spcBef>
              <a:spcAft>
                <a:spcPts val="0"/>
              </a:spcAft>
              <a:buSzPts val="1400"/>
              <a:buNone/>
            </a:pPr>
            <a:endParaRPr/>
          </a:p>
        </p:txBody>
      </p:sp>
      <p:sp>
        <p:nvSpPr>
          <p:cNvPr id="711" name="Google Shape;711;g2738a656845_0_2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2738a656845_0_3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1" name="Google Shape;721;g2738a656845_0_3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each placeholder</a:t>
            </a:r>
            <a:endParaRPr/>
          </a:p>
          <a:p>
            <a:pPr marL="0" lvl="0" indent="0" algn="l" rtl="0">
              <a:lnSpc>
                <a:spcPct val="100000"/>
              </a:lnSpc>
              <a:spcBef>
                <a:spcPts val="0"/>
              </a:spcBef>
              <a:spcAft>
                <a:spcPts val="0"/>
              </a:spcAft>
              <a:buSzPts val="1400"/>
              <a:buNone/>
            </a:pPr>
            <a:endParaRPr/>
          </a:p>
        </p:txBody>
      </p:sp>
      <p:sp>
        <p:nvSpPr>
          <p:cNvPr id="722" name="Google Shape;722;g2738a656845_0_3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2e91f9beb86_0_6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2" name="Google Shape;732;g2e91f9beb86_0_6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3" name="Google Shape;7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2e91f9beb86_0_10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2" name="Google Shape;772;g2e91f9beb86_0_10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74e91f9b82_3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g274e91f9b82_3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the placeholder</a:t>
            </a:r>
            <a:endParaRPr/>
          </a:p>
        </p:txBody>
      </p:sp>
      <p:sp>
        <p:nvSpPr>
          <p:cNvPr id="346" name="Google Shape;346;g274e91f9b82_3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3" name="Google Shape;7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2738a656845_0_3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1" name="Google Shape;721;g2738a656845_0_3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dirty="0"/>
              <a:t>Drag &amp; drop </a:t>
            </a:r>
            <a:r>
              <a:rPr lang="en-GB" dirty="0"/>
              <a:t>to add a picture in each placeholder</a:t>
            </a:r>
            <a:endParaRPr dirty="0"/>
          </a:p>
          <a:p>
            <a:pPr marL="0" lvl="0" indent="0" algn="l" rtl="0">
              <a:lnSpc>
                <a:spcPct val="100000"/>
              </a:lnSpc>
              <a:spcBef>
                <a:spcPts val="0"/>
              </a:spcBef>
              <a:spcAft>
                <a:spcPts val="0"/>
              </a:spcAft>
              <a:buSzPts val="1400"/>
              <a:buNone/>
            </a:pPr>
            <a:endParaRPr dirty="0"/>
          </a:p>
        </p:txBody>
      </p:sp>
      <p:sp>
        <p:nvSpPr>
          <p:cNvPr id="722" name="Google Shape;722;g2738a656845_0_3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31</a:t>
            </a:fld>
            <a:endParaRPr/>
          </a:p>
        </p:txBody>
      </p:sp>
    </p:spTree>
    <p:extLst>
      <p:ext uri="{BB962C8B-B14F-4D97-AF65-F5344CB8AC3E}">
        <p14:creationId xmlns:p14="http://schemas.microsoft.com/office/powerpoint/2010/main" val="4104827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2738a656845_0_3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1" name="Google Shape;721;g2738a656845_0_3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dirty="0"/>
              <a:t>Drag &amp; drop </a:t>
            </a:r>
            <a:r>
              <a:rPr lang="en-GB" dirty="0"/>
              <a:t>to add a picture in each placeholder</a:t>
            </a:r>
            <a:endParaRPr dirty="0"/>
          </a:p>
          <a:p>
            <a:pPr marL="0" lvl="0" indent="0" algn="l" rtl="0">
              <a:lnSpc>
                <a:spcPct val="100000"/>
              </a:lnSpc>
              <a:spcBef>
                <a:spcPts val="0"/>
              </a:spcBef>
              <a:spcAft>
                <a:spcPts val="0"/>
              </a:spcAft>
              <a:buSzPts val="1400"/>
              <a:buNone/>
            </a:pPr>
            <a:endParaRPr dirty="0"/>
          </a:p>
        </p:txBody>
      </p:sp>
      <p:sp>
        <p:nvSpPr>
          <p:cNvPr id="722" name="Google Shape;722;g2738a656845_0_3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32</a:t>
            </a:fld>
            <a:endParaRPr/>
          </a:p>
        </p:txBody>
      </p:sp>
    </p:spTree>
    <p:extLst>
      <p:ext uri="{BB962C8B-B14F-4D97-AF65-F5344CB8AC3E}">
        <p14:creationId xmlns:p14="http://schemas.microsoft.com/office/powerpoint/2010/main" val="1204768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2e91f9beb86_0_17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0" name="Google Shape;820;g2e91f9beb86_0_17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74e91f9b82_3_10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g274e91f9b82_3_10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the placeholder</a:t>
            </a:r>
            <a:endParaRPr/>
          </a:p>
        </p:txBody>
      </p:sp>
      <p:sp>
        <p:nvSpPr>
          <p:cNvPr id="433" name="Google Shape;433;g274e91f9b82_3_10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34</a:t>
            </a:fld>
            <a:endParaRPr/>
          </a:p>
        </p:txBody>
      </p:sp>
    </p:spTree>
    <p:extLst>
      <p:ext uri="{BB962C8B-B14F-4D97-AF65-F5344CB8AC3E}">
        <p14:creationId xmlns:p14="http://schemas.microsoft.com/office/powerpoint/2010/main" val="2398512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the back placeholder</a:t>
            </a:r>
            <a:endParaRPr/>
          </a:p>
        </p:txBody>
      </p:sp>
      <p:sp>
        <p:nvSpPr>
          <p:cNvPr id="855" name="Google Shape;855;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74e91f9b82_3_10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274e91f9b82_3_10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g274e91f9b82_3_10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74e91f9b82_3_6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g274e91f9b82_3_6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74e91f9b82_3_10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g274e91f9b82_3_10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Public Sans ExtraLight"/>
              <a:buNone/>
            </a:pPr>
            <a:r>
              <a:rPr lang="en-GB" b="1"/>
              <a:t>Drag &amp; drop </a:t>
            </a:r>
            <a:r>
              <a:rPr lang="en-GB"/>
              <a:t>to add a picture in the placeholder</a:t>
            </a:r>
            <a:endParaRPr/>
          </a:p>
        </p:txBody>
      </p:sp>
      <p:sp>
        <p:nvSpPr>
          <p:cNvPr id="433" name="Google Shape;433;g274e91f9b82_3_10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e91f9beb8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6" name="Google Shape;426;g2e91f9beb8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e91f9beb86_0_3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g2e91f9beb86_0_3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C">
  <p:cSld name="Layout C">
    <p:spTree>
      <p:nvGrpSpPr>
        <p:cNvPr id="1" name="Shape 16"/>
        <p:cNvGrpSpPr/>
        <p:nvPr/>
      </p:nvGrpSpPr>
      <p:grpSpPr>
        <a:xfrm>
          <a:off x="0" y="0"/>
          <a:ext cx="0" cy="0"/>
          <a:chOff x="0" y="0"/>
          <a:chExt cx="0" cy="0"/>
        </a:xfrm>
      </p:grpSpPr>
      <p:sp>
        <p:nvSpPr>
          <p:cNvPr id="17" name="Google Shape;17;p65"/>
          <p:cNvSpPr>
            <a:spLocks noGrp="1"/>
          </p:cNvSpPr>
          <p:nvPr>
            <p:ph type="pic" idx="2"/>
          </p:nvPr>
        </p:nvSpPr>
        <p:spPr>
          <a:xfrm>
            <a:off x="0" y="0"/>
            <a:ext cx="12192000" cy="6858000"/>
          </a:xfrm>
          <a:prstGeom prst="rect">
            <a:avLst/>
          </a:prstGeom>
          <a:solidFill>
            <a:srgbClr val="D8D8D8"/>
          </a:solidFill>
          <a:ln>
            <a:noFill/>
          </a:ln>
        </p:spPr>
      </p:sp>
      <p:sp>
        <p:nvSpPr>
          <p:cNvPr id="18" name="Google Shape;18;p65"/>
          <p:cNvSpPr txBox="1">
            <a:spLocks noGrp="1"/>
          </p:cNvSpPr>
          <p:nvPr>
            <p:ph type="body" idx="1"/>
          </p:nvPr>
        </p:nvSpPr>
        <p:spPr>
          <a:xfrm>
            <a:off x="2766219" y="3307901"/>
            <a:ext cx="6659562" cy="895630"/>
          </a:xfrm>
          <a:prstGeom prst="rect">
            <a:avLst/>
          </a:prstGeom>
          <a:noFill/>
          <a:ln>
            <a:noFill/>
          </a:ln>
        </p:spPr>
        <p:txBody>
          <a:bodyPr spcFirstLastPara="1" wrap="square" lIns="0" tIns="45700" rIns="0" bIns="45700" anchor="t" anchorCtr="0">
            <a:normAutofit/>
          </a:bodyPr>
          <a:lstStyle>
            <a:lvl1pPr marL="457200" lvl="0" indent="-228600" algn="ctr">
              <a:lnSpc>
                <a:spcPct val="90000"/>
              </a:lnSpc>
              <a:spcBef>
                <a:spcPts val="1000"/>
              </a:spcBef>
              <a:spcAft>
                <a:spcPts val="0"/>
              </a:spcAft>
              <a:buClr>
                <a:schemeClr val="lt1"/>
              </a:buClr>
              <a:buSzPts val="5800"/>
              <a:buNone/>
              <a:defRPr sz="58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65"/>
          <p:cNvSpPr txBox="1">
            <a:spLocks noGrp="1"/>
          </p:cNvSpPr>
          <p:nvPr>
            <p:ph type="body" idx="3"/>
          </p:nvPr>
        </p:nvSpPr>
        <p:spPr>
          <a:xfrm>
            <a:off x="2766219" y="2887890"/>
            <a:ext cx="6659562" cy="261610"/>
          </a:xfrm>
          <a:prstGeom prst="rect">
            <a:avLst/>
          </a:prstGeom>
          <a:noFill/>
          <a:ln>
            <a:noFill/>
          </a:ln>
        </p:spPr>
        <p:txBody>
          <a:bodyPr spcFirstLastPara="1" wrap="square" lIns="0" tIns="45700" rIns="0" bIns="45700" anchor="b" anchorCtr="0">
            <a:normAutofit/>
          </a:bodyPr>
          <a:lstStyle>
            <a:lvl1pPr marL="457200" lvl="0" indent="-228600" algn="ctr">
              <a:lnSpc>
                <a:spcPct val="100000"/>
              </a:lnSpc>
              <a:spcBef>
                <a:spcPts val="1000"/>
              </a:spcBef>
              <a:spcAft>
                <a:spcPts val="0"/>
              </a:spcAft>
              <a:buClr>
                <a:schemeClr val="lt1"/>
              </a:buClr>
              <a:buSzPts val="1100"/>
              <a:buNone/>
              <a:defRPr sz="11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Layout C26">
  <p:cSld name="Layout C26">
    <p:spTree>
      <p:nvGrpSpPr>
        <p:cNvPr id="1" name="Shape 86"/>
        <p:cNvGrpSpPr/>
        <p:nvPr/>
      </p:nvGrpSpPr>
      <p:grpSpPr>
        <a:xfrm>
          <a:off x="0" y="0"/>
          <a:ext cx="0" cy="0"/>
          <a:chOff x="0" y="0"/>
          <a:chExt cx="0" cy="0"/>
        </a:xfrm>
      </p:grpSpPr>
      <p:sp>
        <p:nvSpPr>
          <p:cNvPr id="87" name="Google Shape;87;p108"/>
          <p:cNvSpPr>
            <a:spLocks noGrp="1"/>
          </p:cNvSpPr>
          <p:nvPr>
            <p:ph type="pic" idx="2"/>
          </p:nvPr>
        </p:nvSpPr>
        <p:spPr>
          <a:xfrm>
            <a:off x="0" y="0"/>
            <a:ext cx="12192000" cy="6858000"/>
          </a:xfrm>
          <a:prstGeom prst="rect">
            <a:avLst/>
          </a:prstGeom>
          <a:solidFill>
            <a:srgbClr val="D8D8D8"/>
          </a:solidFill>
          <a:ln>
            <a:noFill/>
          </a:ln>
        </p:spPr>
      </p:sp>
      <p:sp>
        <p:nvSpPr>
          <p:cNvPr id="88" name="Google Shape;88;p108"/>
          <p:cNvSpPr txBox="1">
            <a:spLocks noGrp="1"/>
          </p:cNvSpPr>
          <p:nvPr>
            <p:ph type="body" idx="1"/>
          </p:nvPr>
        </p:nvSpPr>
        <p:spPr>
          <a:xfrm>
            <a:off x="2315580" y="2204864"/>
            <a:ext cx="7560840" cy="1446550"/>
          </a:xfrm>
          <a:prstGeom prst="rect">
            <a:avLst/>
          </a:prstGeom>
          <a:noFill/>
          <a:ln>
            <a:noFill/>
          </a:ln>
        </p:spPr>
        <p:txBody>
          <a:bodyPr spcFirstLastPara="1" wrap="square" lIns="0" tIns="45700" rIns="0" bIns="45700" anchor="b" anchorCtr="0">
            <a:normAutofit/>
          </a:bodyPr>
          <a:lstStyle>
            <a:lvl1pPr marL="457200" lvl="0" indent="-228600" algn="ctr">
              <a:lnSpc>
                <a:spcPct val="100000"/>
              </a:lnSpc>
              <a:spcBef>
                <a:spcPts val="1000"/>
              </a:spcBef>
              <a:spcAft>
                <a:spcPts val="0"/>
              </a:spcAft>
              <a:buClr>
                <a:schemeClr val="lt1"/>
              </a:buClr>
              <a:buSzPts val="8800"/>
              <a:buNone/>
              <a:defRPr sz="88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ayout C4">
  <p:cSld name="Layout C4">
    <p:spTree>
      <p:nvGrpSpPr>
        <p:cNvPr id="1" name="Shape 89"/>
        <p:cNvGrpSpPr/>
        <p:nvPr/>
      </p:nvGrpSpPr>
      <p:grpSpPr>
        <a:xfrm>
          <a:off x="0" y="0"/>
          <a:ext cx="0" cy="0"/>
          <a:chOff x="0" y="0"/>
          <a:chExt cx="0" cy="0"/>
        </a:xfrm>
      </p:grpSpPr>
      <p:sp>
        <p:nvSpPr>
          <p:cNvPr id="90" name="Google Shape;90;p69"/>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69"/>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69"/>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93" name="Google Shape;93;p69"/>
          <p:cNvSpPr>
            <a:spLocks noGrp="1"/>
          </p:cNvSpPr>
          <p:nvPr>
            <p:ph type="pic" idx="2"/>
          </p:nvPr>
        </p:nvSpPr>
        <p:spPr>
          <a:xfrm>
            <a:off x="1584479" y="1"/>
            <a:ext cx="3744726" cy="6858001"/>
          </a:xfrm>
          <a:prstGeom prst="rect">
            <a:avLst/>
          </a:prstGeom>
          <a:solidFill>
            <a:srgbClr val="D8D8D8"/>
          </a:solidFill>
          <a:ln>
            <a:noFill/>
          </a:ln>
        </p:spPr>
      </p:sp>
      <p:sp>
        <p:nvSpPr>
          <p:cNvPr id="94" name="Google Shape;94;p69"/>
          <p:cNvSpPr txBox="1">
            <a:spLocks noGrp="1"/>
          </p:cNvSpPr>
          <p:nvPr>
            <p:ph type="body" idx="1"/>
          </p:nvPr>
        </p:nvSpPr>
        <p:spPr>
          <a:xfrm>
            <a:off x="6503066" y="1155594"/>
            <a:ext cx="3985422"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69"/>
          <p:cNvSpPr txBox="1">
            <a:spLocks noGrp="1"/>
          </p:cNvSpPr>
          <p:nvPr>
            <p:ph type="body" idx="3"/>
          </p:nvPr>
        </p:nvSpPr>
        <p:spPr>
          <a:xfrm>
            <a:off x="6503066" y="1742551"/>
            <a:ext cx="3985422" cy="287833"/>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ayout C5">
  <p:cSld name="Layout C5">
    <p:spTree>
      <p:nvGrpSpPr>
        <p:cNvPr id="1" name="Shape 96"/>
        <p:cNvGrpSpPr/>
        <p:nvPr/>
      </p:nvGrpSpPr>
      <p:grpSpPr>
        <a:xfrm>
          <a:off x="0" y="0"/>
          <a:ext cx="0" cy="0"/>
          <a:chOff x="0" y="0"/>
          <a:chExt cx="0" cy="0"/>
        </a:xfrm>
      </p:grpSpPr>
      <p:sp>
        <p:nvSpPr>
          <p:cNvPr id="97" name="Google Shape;97;p70"/>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70"/>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70"/>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100" name="Google Shape;100;p70"/>
          <p:cNvSpPr/>
          <p:nvPr/>
        </p:nvSpPr>
        <p:spPr>
          <a:xfrm>
            <a:off x="0" y="5058000"/>
            <a:ext cx="1800000" cy="1800000"/>
          </a:xfrm>
          <a:custGeom>
            <a:avLst/>
            <a:gdLst/>
            <a:ahLst/>
            <a:cxnLst/>
            <a:rect l="l" t="t" r="r" b="b"/>
            <a:pathLst>
              <a:path w="1800000" h="1800000" extrusionOk="0">
                <a:moveTo>
                  <a:pt x="0" y="0"/>
                </a:moveTo>
                <a:lnTo>
                  <a:pt x="407588" y="0"/>
                </a:lnTo>
                <a:lnTo>
                  <a:pt x="407588" y="1413754"/>
                </a:lnTo>
                <a:lnTo>
                  <a:pt x="1800000" y="1413754"/>
                </a:lnTo>
                <a:lnTo>
                  <a:pt x="1800000" y="1800000"/>
                </a:lnTo>
                <a:lnTo>
                  <a:pt x="0" y="180000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101" name="Google Shape;101;p70"/>
          <p:cNvSpPr>
            <a:spLocks noGrp="1"/>
          </p:cNvSpPr>
          <p:nvPr>
            <p:ph type="pic" idx="2"/>
          </p:nvPr>
        </p:nvSpPr>
        <p:spPr>
          <a:xfrm>
            <a:off x="1799999" y="4221088"/>
            <a:ext cx="2616911" cy="2636912"/>
          </a:xfrm>
          <a:prstGeom prst="rect">
            <a:avLst/>
          </a:prstGeom>
          <a:solidFill>
            <a:srgbClr val="BFBFBF"/>
          </a:solidFill>
          <a:ln>
            <a:noFill/>
          </a:ln>
        </p:spPr>
      </p:sp>
      <p:sp>
        <p:nvSpPr>
          <p:cNvPr id="102" name="Google Shape;102;p70"/>
          <p:cNvSpPr>
            <a:spLocks noGrp="1"/>
          </p:cNvSpPr>
          <p:nvPr>
            <p:ph type="pic" idx="3"/>
          </p:nvPr>
        </p:nvSpPr>
        <p:spPr>
          <a:xfrm>
            <a:off x="407588" y="4671754"/>
            <a:ext cx="1800000" cy="1800000"/>
          </a:xfrm>
          <a:prstGeom prst="rect">
            <a:avLst/>
          </a:prstGeom>
          <a:solidFill>
            <a:srgbClr val="D8D8D8"/>
          </a:solidFill>
          <a:ln>
            <a:noFill/>
          </a:ln>
        </p:spPr>
      </p:sp>
      <p:sp>
        <p:nvSpPr>
          <p:cNvPr id="103" name="Google Shape;103;p70"/>
          <p:cNvSpPr txBox="1">
            <a:spLocks noGrp="1"/>
          </p:cNvSpPr>
          <p:nvPr>
            <p:ph type="body" idx="1"/>
          </p:nvPr>
        </p:nvSpPr>
        <p:spPr>
          <a:xfrm>
            <a:off x="777928" y="698686"/>
            <a:ext cx="3456384" cy="1202510"/>
          </a:xfrm>
          <a:prstGeom prst="rect">
            <a:avLst/>
          </a:prstGeom>
          <a:noFill/>
          <a:ln>
            <a:noFill/>
          </a:ln>
        </p:spPr>
        <p:txBody>
          <a:bodyPr spcFirstLastPara="1" wrap="square" lIns="0" tIns="46800" rIns="0" bIns="46800" anchor="b" anchorCtr="0">
            <a:normAutofit/>
          </a:bodyPr>
          <a:lstStyle>
            <a:lvl1pPr marL="457200" lvl="0" indent="-228600" algn="l">
              <a:lnSpc>
                <a:spcPct val="110000"/>
              </a:lnSpc>
              <a:spcBef>
                <a:spcPts val="1000"/>
              </a:spcBef>
              <a:spcAft>
                <a:spcPts val="0"/>
              </a:spcAft>
              <a:buClr>
                <a:schemeClr val="dk1"/>
              </a:buClr>
              <a:buSzPts val="3600"/>
              <a:buNone/>
              <a:defRPr sz="36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ayout C6">
  <p:cSld name="Layout C6">
    <p:spTree>
      <p:nvGrpSpPr>
        <p:cNvPr id="1" name="Shape 104"/>
        <p:cNvGrpSpPr/>
        <p:nvPr/>
      </p:nvGrpSpPr>
      <p:grpSpPr>
        <a:xfrm>
          <a:off x="0" y="0"/>
          <a:ext cx="0" cy="0"/>
          <a:chOff x="0" y="0"/>
          <a:chExt cx="0" cy="0"/>
        </a:xfrm>
      </p:grpSpPr>
      <p:sp>
        <p:nvSpPr>
          <p:cNvPr id="105" name="Google Shape;105;p72"/>
          <p:cNvSpPr>
            <a:spLocks noGrp="1"/>
          </p:cNvSpPr>
          <p:nvPr>
            <p:ph type="pic" idx="2"/>
          </p:nvPr>
        </p:nvSpPr>
        <p:spPr>
          <a:xfrm>
            <a:off x="7320138" y="0"/>
            <a:ext cx="4871862" cy="6858000"/>
          </a:xfrm>
          <a:prstGeom prst="rect">
            <a:avLst/>
          </a:prstGeom>
          <a:solidFill>
            <a:srgbClr val="D8D8D8"/>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 C7">
  <p:cSld name="Layout C7">
    <p:spTree>
      <p:nvGrpSpPr>
        <p:cNvPr id="1" name="Shape 106"/>
        <p:cNvGrpSpPr/>
        <p:nvPr/>
      </p:nvGrpSpPr>
      <p:grpSpPr>
        <a:xfrm>
          <a:off x="0" y="0"/>
          <a:ext cx="0" cy="0"/>
          <a:chOff x="0" y="0"/>
          <a:chExt cx="0" cy="0"/>
        </a:xfrm>
      </p:grpSpPr>
      <p:sp>
        <p:nvSpPr>
          <p:cNvPr id="107" name="Google Shape;107;p73"/>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73"/>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73"/>
          <p:cNvSpPr>
            <a:spLocks noGrp="1"/>
          </p:cNvSpPr>
          <p:nvPr>
            <p:ph type="pic" idx="2"/>
          </p:nvPr>
        </p:nvSpPr>
        <p:spPr>
          <a:xfrm>
            <a:off x="9192344" y="1340768"/>
            <a:ext cx="2999656" cy="4176464"/>
          </a:xfrm>
          <a:prstGeom prst="rect">
            <a:avLst/>
          </a:prstGeom>
          <a:solidFill>
            <a:srgbClr val="D8D8D8"/>
          </a:solidFill>
          <a:ln>
            <a:noFill/>
          </a:ln>
        </p:spPr>
      </p:sp>
      <p:sp>
        <p:nvSpPr>
          <p:cNvPr id="110" name="Google Shape;110;p73"/>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111" name="Google Shape;111;p73"/>
          <p:cNvSpPr txBox="1">
            <a:spLocks noGrp="1"/>
          </p:cNvSpPr>
          <p:nvPr>
            <p:ph type="body" idx="1"/>
          </p:nvPr>
        </p:nvSpPr>
        <p:spPr>
          <a:xfrm>
            <a:off x="777928" y="651369"/>
            <a:ext cx="4093936" cy="648512"/>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600"/>
              <a:buNone/>
              <a:defRPr sz="36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 C8">
  <p:cSld name="Layout C8">
    <p:spTree>
      <p:nvGrpSpPr>
        <p:cNvPr id="1" name="Shape 112"/>
        <p:cNvGrpSpPr/>
        <p:nvPr/>
      </p:nvGrpSpPr>
      <p:grpSpPr>
        <a:xfrm>
          <a:off x="0" y="0"/>
          <a:ext cx="0" cy="0"/>
          <a:chOff x="0" y="0"/>
          <a:chExt cx="0" cy="0"/>
        </a:xfrm>
      </p:grpSpPr>
      <p:sp>
        <p:nvSpPr>
          <p:cNvPr id="113" name="Google Shape;113;p74"/>
          <p:cNvSpPr>
            <a:spLocks noGrp="1"/>
          </p:cNvSpPr>
          <p:nvPr>
            <p:ph type="pic" idx="2"/>
          </p:nvPr>
        </p:nvSpPr>
        <p:spPr>
          <a:xfrm>
            <a:off x="5447928" y="0"/>
            <a:ext cx="1944216" cy="2708920"/>
          </a:xfrm>
          <a:prstGeom prst="rect">
            <a:avLst/>
          </a:prstGeom>
          <a:solidFill>
            <a:srgbClr val="D8D8D8"/>
          </a:solidFill>
          <a:ln>
            <a:noFill/>
          </a:ln>
        </p:spPr>
      </p:sp>
      <p:sp>
        <p:nvSpPr>
          <p:cNvPr id="114" name="Google Shape;114;p74"/>
          <p:cNvSpPr>
            <a:spLocks noGrp="1"/>
          </p:cNvSpPr>
          <p:nvPr>
            <p:ph type="pic" idx="3"/>
          </p:nvPr>
        </p:nvSpPr>
        <p:spPr>
          <a:xfrm>
            <a:off x="7500156" y="0"/>
            <a:ext cx="1944216" cy="3717032"/>
          </a:xfrm>
          <a:prstGeom prst="rect">
            <a:avLst/>
          </a:prstGeom>
          <a:solidFill>
            <a:srgbClr val="D8D8D8"/>
          </a:solidFill>
          <a:ln>
            <a:noFill/>
          </a:ln>
        </p:spPr>
      </p:sp>
      <p:sp>
        <p:nvSpPr>
          <p:cNvPr id="115" name="Google Shape;115;p74"/>
          <p:cNvSpPr>
            <a:spLocks noGrp="1"/>
          </p:cNvSpPr>
          <p:nvPr>
            <p:ph type="pic" idx="4"/>
          </p:nvPr>
        </p:nvSpPr>
        <p:spPr>
          <a:xfrm>
            <a:off x="9552384" y="0"/>
            <a:ext cx="1944216" cy="4797152"/>
          </a:xfrm>
          <a:prstGeom prst="rect">
            <a:avLst/>
          </a:prstGeom>
          <a:solidFill>
            <a:srgbClr val="D8D8D8"/>
          </a:solidFill>
          <a:ln>
            <a:noFill/>
          </a:ln>
        </p:spPr>
      </p:sp>
      <p:sp>
        <p:nvSpPr>
          <p:cNvPr id="116" name="Google Shape;116;p74"/>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74"/>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74"/>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119" name="Google Shape;119;p74"/>
          <p:cNvSpPr txBox="1">
            <a:spLocks noGrp="1"/>
          </p:cNvSpPr>
          <p:nvPr>
            <p:ph type="body" idx="1"/>
          </p:nvPr>
        </p:nvSpPr>
        <p:spPr>
          <a:xfrm>
            <a:off x="695400" y="738379"/>
            <a:ext cx="3672408"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74"/>
          <p:cNvSpPr txBox="1">
            <a:spLocks noGrp="1"/>
          </p:cNvSpPr>
          <p:nvPr>
            <p:ph type="body" idx="5"/>
          </p:nvPr>
        </p:nvSpPr>
        <p:spPr>
          <a:xfrm>
            <a:off x="695400" y="1355799"/>
            <a:ext cx="3672408" cy="525785"/>
          </a:xfrm>
          <a:prstGeom prst="rect">
            <a:avLst/>
          </a:prstGeom>
          <a:noFill/>
          <a:ln>
            <a:noFill/>
          </a:ln>
        </p:spPr>
        <p:txBody>
          <a:bodyPr spcFirstLastPara="1" wrap="square" lIns="0" tIns="45700" rIns="0" bIns="45700" anchor="t" anchorCtr="0">
            <a:normAutofit/>
          </a:bodyPr>
          <a:lstStyle>
            <a:lvl1pPr marL="457200" lvl="0" indent="-228600" algn="l">
              <a:lnSpc>
                <a:spcPct val="15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Layout A (No footer)">
  <p:cSld name="Layout A (No footer)">
    <p:spTree>
      <p:nvGrpSpPr>
        <p:cNvPr id="1" name="Shape 121"/>
        <p:cNvGrpSpPr/>
        <p:nvPr/>
      </p:nvGrpSpPr>
      <p:grpSpPr>
        <a:xfrm>
          <a:off x="0" y="0"/>
          <a:ext cx="0" cy="0"/>
          <a:chOff x="0" y="0"/>
          <a:chExt cx="0" cy="0"/>
        </a:xfrm>
      </p:grpSpPr>
      <p:sp>
        <p:nvSpPr>
          <p:cNvPr id="122" name="Google Shape;122;p75"/>
          <p:cNvSpPr txBox="1">
            <a:spLocks noGrp="1"/>
          </p:cNvSpPr>
          <p:nvPr>
            <p:ph type="body" idx="1"/>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75"/>
          <p:cNvSpPr txBox="1">
            <a:spLocks noGrp="1"/>
          </p:cNvSpPr>
          <p:nvPr>
            <p:ph type="body" idx="2"/>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 C11">
  <p:cSld name="Layout C11">
    <p:spTree>
      <p:nvGrpSpPr>
        <p:cNvPr id="1" name="Shape 124"/>
        <p:cNvGrpSpPr/>
        <p:nvPr/>
      </p:nvGrpSpPr>
      <p:grpSpPr>
        <a:xfrm>
          <a:off x="0" y="0"/>
          <a:ext cx="0" cy="0"/>
          <a:chOff x="0" y="0"/>
          <a:chExt cx="0" cy="0"/>
        </a:xfrm>
      </p:grpSpPr>
      <p:sp>
        <p:nvSpPr>
          <p:cNvPr id="125" name="Google Shape;125;p78"/>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78"/>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78"/>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128" name="Google Shape;128;p78"/>
          <p:cNvSpPr txBox="1">
            <a:spLocks noGrp="1"/>
          </p:cNvSpPr>
          <p:nvPr>
            <p:ph type="body" idx="1"/>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78"/>
          <p:cNvSpPr txBox="1">
            <a:spLocks noGrp="1"/>
          </p:cNvSpPr>
          <p:nvPr>
            <p:ph type="body" idx="2"/>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78"/>
          <p:cNvSpPr>
            <a:spLocks noGrp="1"/>
          </p:cNvSpPr>
          <p:nvPr>
            <p:ph type="pic" idx="3"/>
          </p:nvPr>
        </p:nvSpPr>
        <p:spPr>
          <a:xfrm>
            <a:off x="2154784" y="2991141"/>
            <a:ext cx="1984620" cy="1984620"/>
          </a:xfrm>
          <a:prstGeom prst="rect">
            <a:avLst/>
          </a:prstGeom>
          <a:solidFill>
            <a:srgbClr val="D8D8D8"/>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 C12">
  <p:cSld name="Layout C12">
    <p:spTree>
      <p:nvGrpSpPr>
        <p:cNvPr id="1" name="Shape 131"/>
        <p:cNvGrpSpPr/>
        <p:nvPr/>
      </p:nvGrpSpPr>
      <p:grpSpPr>
        <a:xfrm>
          <a:off x="0" y="0"/>
          <a:ext cx="0" cy="0"/>
          <a:chOff x="0" y="0"/>
          <a:chExt cx="0" cy="0"/>
        </a:xfrm>
      </p:grpSpPr>
      <p:sp>
        <p:nvSpPr>
          <p:cNvPr id="132" name="Google Shape;132;p79"/>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79"/>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79"/>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135" name="Google Shape;135;p79"/>
          <p:cNvSpPr/>
          <p:nvPr/>
        </p:nvSpPr>
        <p:spPr>
          <a:xfrm>
            <a:off x="0" y="0"/>
            <a:ext cx="12192000" cy="27809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136" name="Google Shape;136;p79"/>
          <p:cNvSpPr>
            <a:spLocks noGrp="1"/>
          </p:cNvSpPr>
          <p:nvPr>
            <p:ph type="pic" idx="2"/>
          </p:nvPr>
        </p:nvSpPr>
        <p:spPr>
          <a:xfrm>
            <a:off x="1543240" y="1951873"/>
            <a:ext cx="2556284" cy="2943618"/>
          </a:xfrm>
          <a:prstGeom prst="rect">
            <a:avLst/>
          </a:prstGeom>
          <a:solidFill>
            <a:srgbClr val="D8D8D8"/>
          </a:solidFill>
          <a:ln>
            <a:noFill/>
          </a:ln>
        </p:spPr>
      </p:sp>
      <p:sp>
        <p:nvSpPr>
          <p:cNvPr id="137" name="Google Shape;137;p79"/>
          <p:cNvSpPr txBox="1">
            <a:spLocks noGrp="1"/>
          </p:cNvSpPr>
          <p:nvPr>
            <p:ph type="body" idx="1"/>
          </p:nvPr>
        </p:nvSpPr>
        <p:spPr>
          <a:xfrm>
            <a:off x="670744" y="620688"/>
            <a:ext cx="4613592"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lt1"/>
              </a:buClr>
              <a:buSzPts val="3200"/>
              <a:buNone/>
              <a:defRPr sz="32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79"/>
          <p:cNvSpPr txBox="1">
            <a:spLocks noGrp="1"/>
          </p:cNvSpPr>
          <p:nvPr>
            <p:ph type="body" idx="3"/>
          </p:nvPr>
        </p:nvSpPr>
        <p:spPr>
          <a:xfrm>
            <a:off x="670744" y="1221550"/>
            <a:ext cx="4613592" cy="293112"/>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Clr>
                <a:schemeClr val="lt1"/>
              </a:buClr>
              <a:buSzPts val="1000"/>
              <a:buNone/>
              <a:defRPr sz="1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Layout C13">
  <p:cSld name="Layout C13">
    <p:spTree>
      <p:nvGrpSpPr>
        <p:cNvPr id="1" name="Shape 139"/>
        <p:cNvGrpSpPr/>
        <p:nvPr/>
      </p:nvGrpSpPr>
      <p:grpSpPr>
        <a:xfrm>
          <a:off x="0" y="0"/>
          <a:ext cx="0" cy="0"/>
          <a:chOff x="0" y="0"/>
          <a:chExt cx="0" cy="0"/>
        </a:xfrm>
      </p:grpSpPr>
      <p:sp>
        <p:nvSpPr>
          <p:cNvPr id="140" name="Google Shape;140;p80"/>
          <p:cNvSpPr>
            <a:spLocks noGrp="1"/>
          </p:cNvSpPr>
          <p:nvPr>
            <p:ph type="pic" idx="2"/>
          </p:nvPr>
        </p:nvSpPr>
        <p:spPr>
          <a:xfrm>
            <a:off x="0" y="1980104"/>
            <a:ext cx="2437200" cy="1952952"/>
          </a:xfrm>
          <a:prstGeom prst="rect">
            <a:avLst/>
          </a:prstGeom>
          <a:solidFill>
            <a:srgbClr val="D8D8D8"/>
          </a:solidFill>
          <a:ln>
            <a:noFill/>
          </a:ln>
        </p:spPr>
      </p:sp>
      <p:sp>
        <p:nvSpPr>
          <p:cNvPr id="141" name="Google Shape;141;p80"/>
          <p:cNvSpPr>
            <a:spLocks noGrp="1"/>
          </p:cNvSpPr>
          <p:nvPr>
            <p:ph type="pic" idx="3"/>
          </p:nvPr>
        </p:nvSpPr>
        <p:spPr>
          <a:xfrm>
            <a:off x="4877400" y="1979708"/>
            <a:ext cx="2437200" cy="1953348"/>
          </a:xfrm>
          <a:prstGeom prst="rect">
            <a:avLst/>
          </a:prstGeom>
          <a:solidFill>
            <a:srgbClr val="D8D8D8"/>
          </a:solidFill>
          <a:ln>
            <a:noFill/>
          </a:ln>
        </p:spPr>
      </p:sp>
      <p:sp>
        <p:nvSpPr>
          <p:cNvPr id="142" name="Google Shape;142;p80"/>
          <p:cNvSpPr>
            <a:spLocks noGrp="1"/>
          </p:cNvSpPr>
          <p:nvPr>
            <p:ph type="pic" idx="4"/>
          </p:nvPr>
        </p:nvSpPr>
        <p:spPr>
          <a:xfrm>
            <a:off x="9754800" y="1980104"/>
            <a:ext cx="2437200" cy="1952952"/>
          </a:xfrm>
          <a:prstGeom prst="rect">
            <a:avLst/>
          </a:prstGeom>
          <a:solidFill>
            <a:srgbClr val="D8D8D8"/>
          </a:solidFill>
          <a:ln>
            <a:noFill/>
          </a:ln>
        </p:spPr>
      </p:sp>
      <p:sp>
        <p:nvSpPr>
          <p:cNvPr id="143" name="Google Shape;143;p80"/>
          <p:cNvSpPr>
            <a:spLocks noGrp="1"/>
          </p:cNvSpPr>
          <p:nvPr>
            <p:ph type="pic" idx="5"/>
          </p:nvPr>
        </p:nvSpPr>
        <p:spPr>
          <a:xfrm>
            <a:off x="7317600" y="4420800"/>
            <a:ext cx="2435700" cy="1952952"/>
          </a:xfrm>
          <a:prstGeom prst="rect">
            <a:avLst/>
          </a:prstGeom>
          <a:solidFill>
            <a:srgbClr val="D8D8D8"/>
          </a:solidFill>
          <a:ln>
            <a:noFill/>
          </a:ln>
        </p:spPr>
      </p:sp>
      <p:sp>
        <p:nvSpPr>
          <p:cNvPr id="144" name="Google Shape;144;p80"/>
          <p:cNvSpPr>
            <a:spLocks noGrp="1"/>
          </p:cNvSpPr>
          <p:nvPr>
            <p:ph type="pic" idx="6"/>
          </p:nvPr>
        </p:nvSpPr>
        <p:spPr>
          <a:xfrm>
            <a:off x="2438700" y="4420800"/>
            <a:ext cx="2432047" cy="1952952"/>
          </a:xfrm>
          <a:prstGeom prst="rect">
            <a:avLst/>
          </a:prstGeom>
          <a:solidFill>
            <a:srgbClr val="D8D8D8"/>
          </a:solidFill>
          <a:ln>
            <a:noFill/>
          </a:ln>
        </p:spPr>
      </p:sp>
      <p:sp>
        <p:nvSpPr>
          <p:cNvPr id="145" name="Google Shape;145;p80"/>
          <p:cNvSpPr txBox="1">
            <a:spLocks noGrp="1"/>
          </p:cNvSpPr>
          <p:nvPr>
            <p:ph type="body" idx="1"/>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80"/>
          <p:cNvSpPr txBox="1">
            <a:spLocks noGrp="1"/>
          </p:cNvSpPr>
          <p:nvPr>
            <p:ph type="body" idx="7"/>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C3">
  <p:cSld name="Layout C3">
    <p:spTree>
      <p:nvGrpSpPr>
        <p:cNvPr id="1" name="Shape 20"/>
        <p:cNvGrpSpPr/>
        <p:nvPr/>
      </p:nvGrpSpPr>
      <p:grpSpPr>
        <a:xfrm>
          <a:off x="0" y="0"/>
          <a:ext cx="0" cy="0"/>
          <a:chOff x="0" y="0"/>
          <a:chExt cx="0" cy="0"/>
        </a:xfrm>
      </p:grpSpPr>
      <p:sp>
        <p:nvSpPr>
          <p:cNvPr id="21" name="Google Shape;21;p68"/>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68"/>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8"/>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24" name="Google Shape;24;p68"/>
          <p:cNvSpPr>
            <a:spLocks noGrp="1"/>
          </p:cNvSpPr>
          <p:nvPr>
            <p:ph type="pic" idx="2"/>
          </p:nvPr>
        </p:nvSpPr>
        <p:spPr>
          <a:xfrm>
            <a:off x="0" y="1988840"/>
            <a:ext cx="6095845" cy="3456384"/>
          </a:xfrm>
          <a:prstGeom prst="rect">
            <a:avLst/>
          </a:prstGeom>
          <a:solidFill>
            <a:srgbClr val="D8D8D8"/>
          </a:solidFill>
          <a:ln>
            <a:noFill/>
          </a:ln>
        </p:spPr>
      </p:sp>
      <p:sp>
        <p:nvSpPr>
          <p:cNvPr id="25" name="Google Shape;25;p68"/>
          <p:cNvSpPr txBox="1">
            <a:spLocks noGrp="1"/>
          </p:cNvSpPr>
          <p:nvPr>
            <p:ph type="body" idx="1"/>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68"/>
          <p:cNvSpPr txBox="1">
            <a:spLocks noGrp="1"/>
          </p:cNvSpPr>
          <p:nvPr>
            <p:ph type="body" idx="3"/>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 C14">
  <p:cSld name="Layout C14">
    <p:spTree>
      <p:nvGrpSpPr>
        <p:cNvPr id="1" name="Shape 147"/>
        <p:cNvGrpSpPr/>
        <p:nvPr/>
      </p:nvGrpSpPr>
      <p:grpSpPr>
        <a:xfrm>
          <a:off x="0" y="0"/>
          <a:ext cx="0" cy="0"/>
          <a:chOff x="0" y="0"/>
          <a:chExt cx="0" cy="0"/>
        </a:xfrm>
      </p:grpSpPr>
      <p:sp>
        <p:nvSpPr>
          <p:cNvPr id="148" name="Google Shape;148;p81"/>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81"/>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81"/>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151" name="Google Shape;151;p81"/>
          <p:cNvSpPr>
            <a:spLocks noGrp="1"/>
          </p:cNvSpPr>
          <p:nvPr>
            <p:ph type="pic" idx="2"/>
          </p:nvPr>
        </p:nvSpPr>
        <p:spPr>
          <a:xfrm>
            <a:off x="623392" y="1988840"/>
            <a:ext cx="1296144" cy="1296144"/>
          </a:xfrm>
          <a:prstGeom prst="rect">
            <a:avLst/>
          </a:prstGeom>
          <a:solidFill>
            <a:srgbClr val="D8D8D8"/>
          </a:solidFill>
          <a:ln>
            <a:noFill/>
          </a:ln>
        </p:spPr>
      </p:sp>
      <p:sp>
        <p:nvSpPr>
          <p:cNvPr id="152" name="Google Shape;152;p81"/>
          <p:cNvSpPr>
            <a:spLocks noGrp="1"/>
          </p:cNvSpPr>
          <p:nvPr>
            <p:ph type="pic" idx="3"/>
          </p:nvPr>
        </p:nvSpPr>
        <p:spPr>
          <a:xfrm>
            <a:off x="4295800" y="1988840"/>
            <a:ext cx="1296144" cy="1296144"/>
          </a:xfrm>
          <a:prstGeom prst="rect">
            <a:avLst/>
          </a:prstGeom>
          <a:solidFill>
            <a:srgbClr val="D8D8D8"/>
          </a:solidFill>
          <a:ln>
            <a:noFill/>
          </a:ln>
        </p:spPr>
      </p:sp>
      <p:sp>
        <p:nvSpPr>
          <p:cNvPr id="153" name="Google Shape;153;p81"/>
          <p:cNvSpPr>
            <a:spLocks noGrp="1"/>
          </p:cNvSpPr>
          <p:nvPr>
            <p:ph type="pic" idx="4"/>
          </p:nvPr>
        </p:nvSpPr>
        <p:spPr>
          <a:xfrm>
            <a:off x="7968208" y="1988840"/>
            <a:ext cx="1296144" cy="1296144"/>
          </a:xfrm>
          <a:prstGeom prst="rect">
            <a:avLst/>
          </a:prstGeom>
          <a:solidFill>
            <a:srgbClr val="D8D8D8"/>
          </a:solidFill>
          <a:ln>
            <a:noFill/>
          </a:ln>
        </p:spPr>
      </p:sp>
      <p:sp>
        <p:nvSpPr>
          <p:cNvPr id="154" name="Google Shape;154;p81"/>
          <p:cNvSpPr>
            <a:spLocks noGrp="1"/>
          </p:cNvSpPr>
          <p:nvPr>
            <p:ph type="pic" idx="5"/>
          </p:nvPr>
        </p:nvSpPr>
        <p:spPr>
          <a:xfrm>
            <a:off x="623392" y="3582225"/>
            <a:ext cx="1296144" cy="1296144"/>
          </a:xfrm>
          <a:prstGeom prst="rect">
            <a:avLst/>
          </a:prstGeom>
          <a:solidFill>
            <a:srgbClr val="D8D8D8"/>
          </a:solidFill>
          <a:ln>
            <a:noFill/>
          </a:ln>
        </p:spPr>
      </p:sp>
      <p:sp>
        <p:nvSpPr>
          <p:cNvPr id="155" name="Google Shape;155;p81"/>
          <p:cNvSpPr>
            <a:spLocks noGrp="1"/>
          </p:cNvSpPr>
          <p:nvPr>
            <p:ph type="pic" idx="6"/>
          </p:nvPr>
        </p:nvSpPr>
        <p:spPr>
          <a:xfrm>
            <a:off x="4295800" y="3582225"/>
            <a:ext cx="1296144" cy="1296144"/>
          </a:xfrm>
          <a:prstGeom prst="rect">
            <a:avLst/>
          </a:prstGeom>
          <a:solidFill>
            <a:srgbClr val="D8D8D8"/>
          </a:solidFill>
          <a:ln>
            <a:noFill/>
          </a:ln>
        </p:spPr>
      </p:sp>
      <p:sp>
        <p:nvSpPr>
          <p:cNvPr id="156" name="Google Shape;156;p81"/>
          <p:cNvSpPr>
            <a:spLocks noGrp="1"/>
          </p:cNvSpPr>
          <p:nvPr>
            <p:ph type="pic" idx="7"/>
          </p:nvPr>
        </p:nvSpPr>
        <p:spPr>
          <a:xfrm>
            <a:off x="7968208" y="3582225"/>
            <a:ext cx="1296144" cy="1296144"/>
          </a:xfrm>
          <a:prstGeom prst="rect">
            <a:avLst/>
          </a:prstGeom>
          <a:solidFill>
            <a:srgbClr val="D8D8D8"/>
          </a:solidFill>
          <a:ln>
            <a:noFill/>
          </a:ln>
        </p:spPr>
      </p:sp>
      <p:sp>
        <p:nvSpPr>
          <p:cNvPr id="157" name="Google Shape;157;p81"/>
          <p:cNvSpPr>
            <a:spLocks noGrp="1"/>
          </p:cNvSpPr>
          <p:nvPr>
            <p:ph type="pic" idx="8"/>
          </p:nvPr>
        </p:nvSpPr>
        <p:spPr>
          <a:xfrm>
            <a:off x="623392" y="5175610"/>
            <a:ext cx="1296144" cy="1296144"/>
          </a:xfrm>
          <a:prstGeom prst="rect">
            <a:avLst/>
          </a:prstGeom>
          <a:solidFill>
            <a:srgbClr val="D8D8D8"/>
          </a:solidFill>
          <a:ln>
            <a:noFill/>
          </a:ln>
        </p:spPr>
      </p:sp>
      <p:sp>
        <p:nvSpPr>
          <p:cNvPr id="158" name="Google Shape;158;p81"/>
          <p:cNvSpPr>
            <a:spLocks noGrp="1"/>
          </p:cNvSpPr>
          <p:nvPr>
            <p:ph type="pic" idx="9"/>
          </p:nvPr>
        </p:nvSpPr>
        <p:spPr>
          <a:xfrm>
            <a:off x="4295800" y="5175610"/>
            <a:ext cx="1296144" cy="1296144"/>
          </a:xfrm>
          <a:prstGeom prst="rect">
            <a:avLst/>
          </a:prstGeom>
          <a:solidFill>
            <a:srgbClr val="D8D8D8"/>
          </a:solidFill>
          <a:ln>
            <a:noFill/>
          </a:ln>
        </p:spPr>
      </p:sp>
      <p:sp>
        <p:nvSpPr>
          <p:cNvPr id="159" name="Google Shape;159;p81"/>
          <p:cNvSpPr>
            <a:spLocks noGrp="1"/>
          </p:cNvSpPr>
          <p:nvPr>
            <p:ph type="pic" idx="13"/>
          </p:nvPr>
        </p:nvSpPr>
        <p:spPr>
          <a:xfrm>
            <a:off x="7968208" y="5175610"/>
            <a:ext cx="1296144" cy="1296144"/>
          </a:xfrm>
          <a:prstGeom prst="rect">
            <a:avLst/>
          </a:prstGeom>
          <a:solidFill>
            <a:srgbClr val="D8D8D8"/>
          </a:solidFill>
          <a:ln>
            <a:noFill/>
          </a:ln>
        </p:spPr>
      </p:sp>
      <p:sp>
        <p:nvSpPr>
          <p:cNvPr id="160" name="Google Shape;160;p81"/>
          <p:cNvSpPr txBox="1">
            <a:spLocks noGrp="1"/>
          </p:cNvSpPr>
          <p:nvPr>
            <p:ph type="body" idx="1"/>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81"/>
          <p:cNvSpPr txBox="1">
            <a:spLocks noGrp="1"/>
          </p:cNvSpPr>
          <p:nvPr>
            <p:ph type="body" idx="14"/>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ayout C15">
  <p:cSld name="Layout C15">
    <p:spTree>
      <p:nvGrpSpPr>
        <p:cNvPr id="1" name="Shape 162"/>
        <p:cNvGrpSpPr/>
        <p:nvPr/>
      </p:nvGrpSpPr>
      <p:grpSpPr>
        <a:xfrm>
          <a:off x="0" y="0"/>
          <a:ext cx="0" cy="0"/>
          <a:chOff x="0" y="0"/>
          <a:chExt cx="0" cy="0"/>
        </a:xfrm>
      </p:grpSpPr>
      <p:sp>
        <p:nvSpPr>
          <p:cNvPr id="163" name="Google Shape;163;p82"/>
          <p:cNvSpPr>
            <a:spLocks noGrp="1"/>
          </p:cNvSpPr>
          <p:nvPr>
            <p:ph type="pic" idx="2"/>
          </p:nvPr>
        </p:nvSpPr>
        <p:spPr>
          <a:xfrm>
            <a:off x="4886693" y="762150"/>
            <a:ext cx="1674602" cy="1674602"/>
          </a:xfrm>
          <a:prstGeom prst="rect">
            <a:avLst/>
          </a:prstGeom>
          <a:solidFill>
            <a:srgbClr val="D8D8D8"/>
          </a:solidFill>
          <a:ln>
            <a:noFill/>
          </a:ln>
        </p:spPr>
      </p:sp>
      <p:sp>
        <p:nvSpPr>
          <p:cNvPr id="164" name="Google Shape;164;p82"/>
          <p:cNvSpPr>
            <a:spLocks noGrp="1"/>
          </p:cNvSpPr>
          <p:nvPr>
            <p:ph type="pic" idx="3"/>
          </p:nvPr>
        </p:nvSpPr>
        <p:spPr>
          <a:xfrm>
            <a:off x="1690714" y="4459888"/>
            <a:ext cx="1674602" cy="1674602"/>
          </a:xfrm>
          <a:prstGeom prst="rect">
            <a:avLst/>
          </a:prstGeom>
          <a:solidFill>
            <a:srgbClr val="D8D8D8"/>
          </a:solidFill>
          <a:ln>
            <a:noFill/>
          </a:ln>
        </p:spPr>
      </p:sp>
      <p:sp>
        <p:nvSpPr>
          <p:cNvPr id="165" name="Google Shape;165;p82"/>
          <p:cNvSpPr>
            <a:spLocks noGrp="1"/>
          </p:cNvSpPr>
          <p:nvPr>
            <p:ph type="pic" idx="4"/>
          </p:nvPr>
        </p:nvSpPr>
        <p:spPr>
          <a:xfrm>
            <a:off x="8082672" y="4459888"/>
            <a:ext cx="1674602" cy="1674602"/>
          </a:xfrm>
          <a:prstGeom prst="rect">
            <a:avLst/>
          </a:prstGeom>
          <a:solidFill>
            <a:srgbClr val="D8D8D8"/>
          </a:solidFill>
          <a:ln>
            <a:noFill/>
          </a:ln>
        </p:spPr>
      </p:sp>
      <p:sp>
        <p:nvSpPr>
          <p:cNvPr id="166" name="Google Shape;166;p82"/>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82"/>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82"/>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169" name="Google Shape;169;p82"/>
          <p:cNvSpPr txBox="1">
            <a:spLocks noGrp="1"/>
          </p:cNvSpPr>
          <p:nvPr>
            <p:ph type="body" idx="1"/>
          </p:nvPr>
        </p:nvSpPr>
        <p:spPr>
          <a:xfrm>
            <a:off x="623392" y="532707"/>
            <a:ext cx="3724452"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000"/>
              <a:buNone/>
              <a:defRPr sz="30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82"/>
          <p:cNvSpPr txBox="1">
            <a:spLocks noGrp="1"/>
          </p:cNvSpPr>
          <p:nvPr>
            <p:ph type="body" idx="5"/>
          </p:nvPr>
        </p:nvSpPr>
        <p:spPr>
          <a:xfrm>
            <a:off x="623392" y="1119664"/>
            <a:ext cx="3724452" cy="293112"/>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ayout C16">
  <p:cSld name="Layout C16">
    <p:spTree>
      <p:nvGrpSpPr>
        <p:cNvPr id="1" name="Shape 171"/>
        <p:cNvGrpSpPr/>
        <p:nvPr/>
      </p:nvGrpSpPr>
      <p:grpSpPr>
        <a:xfrm>
          <a:off x="0" y="0"/>
          <a:ext cx="0" cy="0"/>
          <a:chOff x="0" y="0"/>
          <a:chExt cx="0" cy="0"/>
        </a:xfrm>
      </p:grpSpPr>
      <p:sp>
        <p:nvSpPr>
          <p:cNvPr id="172" name="Google Shape;172;p83"/>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83"/>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83"/>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175" name="Google Shape;175;p83"/>
          <p:cNvSpPr>
            <a:spLocks noGrp="1"/>
          </p:cNvSpPr>
          <p:nvPr>
            <p:ph type="pic" idx="2"/>
          </p:nvPr>
        </p:nvSpPr>
        <p:spPr>
          <a:xfrm>
            <a:off x="990007" y="742830"/>
            <a:ext cx="1674602" cy="1674602"/>
          </a:xfrm>
          <a:prstGeom prst="rect">
            <a:avLst/>
          </a:prstGeom>
          <a:solidFill>
            <a:srgbClr val="D8D8D8"/>
          </a:solidFill>
          <a:ln>
            <a:noFill/>
          </a:ln>
        </p:spPr>
      </p:sp>
      <p:sp>
        <p:nvSpPr>
          <p:cNvPr id="176" name="Google Shape;176;p83"/>
          <p:cNvSpPr>
            <a:spLocks noGrp="1"/>
          </p:cNvSpPr>
          <p:nvPr>
            <p:ph type="pic" idx="3"/>
          </p:nvPr>
        </p:nvSpPr>
        <p:spPr>
          <a:xfrm>
            <a:off x="4185986" y="4440568"/>
            <a:ext cx="1674602" cy="1674602"/>
          </a:xfrm>
          <a:prstGeom prst="rect">
            <a:avLst/>
          </a:prstGeom>
          <a:solidFill>
            <a:srgbClr val="D8D8D8"/>
          </a:solidFill>
          <a:ln>
            <a:noFill/>
          </a:ln>
        </p:spPr>
      </p:sp>
      <p:sp>
        <p:nvSpPr>
          <p:cNvPr id="177" name="Google Shape;177;p83"/>
          <p:cNvSpPr>
            <a:spLocks noGrp="1"/>
          </p:cNvSpPr>
          <p:nvPr>
            <p:ph type="pic" idx="4"/>
          </p:nvPr>
        </p:nvSpPr>
        <p:spPr>
          <a:xfrm>
            <a:off x="7381965" y="742830"/>
            <a:ext cx="1674602" cy="1674602"/>
          </a:xfrm>
          <a:prstGeom prst="rect">
            <a:avLst/>
          </a:prstGeom>
          <a:solidFill>
            <a:srgbClr val="D8D8D8"/>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ayout D2">
  <p:cSld name="Layout D2">
    <p:spTree>
      <p:nvGrpSpPr>
        <p:cNvPr id="1" name="Shape 178"/>
        <p:cNvGrpSpPr/>
        <p:nvPr/>
      </p:nvGrpSpPr>
      <p:grpSpPr>
        <a:xfrm>
          <a:off x="0" y="0"/>
          <a:ext cx="0" cy="0"/>
          <a:chOff x="0" y="0"/>
          <a:chExt cx="0" cy="0"/>
        </a:xfrm>
      </p:grpSpPr>
      <p:sp>
        <p:nvSpPr>
          <p:cNvPr id="179" name="Google Shape;179;p86"/>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86"/>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86"/>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182" name="Google Shape;182;p86"/>
          <p:cNvSpPr/>
          <p:nvPr/>
        </p:nvSpPr>
        <p:spPr>
          <a:xfrm>
            <a:off x="0" y="0"/>
            <a:ext cx="2927648"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183" name="Google Shape;183;p86"/>
          <p:cNvSpPr txBox="1">
            <a:spLocks noGrp="1"/>
          </p:cNvSpPr>
          <p:nvPr>
            <p:ph type="body" idx="1"/>
          </p:nvPr>
        </p:nvSpPr>
        <p:spPr>
          <a:xfrm>
            <a:off x="5012069" y="2953459"/>
            <a:ext cx="3342829" cy="375937"/>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86"/>
          <p:cNvSpPr txBox="1">
            <a:spLocks noGrp="1"/>
          </p:cNvSpPr>
          <p:nvPr>
            <p:ph type="body" idx="2"/>
          </p:nvPr>
        </p:nvSpPr>
        <p:spPr>
          <a:xfrm>
            <a:off x="838200" y="1199471"/>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86"/>
          <p:cNvSpPr txBox="1">
            <a:spLocks noGrp="1"/>
          </p:cNvSpPr>
          <p:nvPr>
            <p:ph type="body" idx="3"/>
          </p:nvPr>
        </p:nvSpPr>
        <p:spPr>
          <a:xfrm>
            <a:off x="838200" y="2442094"/>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86"/>
          <p:cNvSpPr txBox="1">
            <a:spLocks noGrp="1"/>
          </p:cNvSpPr>
          <p:nvPr>
            <p:ph type="body" idx="4"/>
          </p:nvPr>
        </p:nvSpPr>
        <p:spPr>
          <a:xfrm>
            <a:off x="838200" y="3684717"/>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86"/>
          <p:cNvSpPr txBox="1">
            <a:spLocks noGrp="1"/>
          </p:cNvSpPr>
          <p:nvPr>
            <p:ph type="body" idx="5"/>
          </p:nvPr>
        </p:nvSpPr>
        <p:spPr>
          <a:xfrm>
            <a:off x="838200" y="4927339"/>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86"/>
          <p:cNvSpPr txBox="1">
            <a:spLocks noGrp="1"/>
          </p:cNvSpPr>
          <p:nvPr>
            <p:ph type="body" idx="6"/>
          </p:nvPr>
        </p:nvSpPr>
        <p:spPr>
          <a:xfrm>
            <a:off x="5012069" y="1988840"/>
            <a:ext cx="3342829" cy="653841"/>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600"/>
              <a:buNone/>
              <a:defRPr sz="36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ayout D3">
  <p:cSld name="Layout D3">
    <p:spTree>
      <p:nvGrpSpPr>
        <p:cNvPr id="1" name="Shape 189"/>
        <p:cNvGrpSpPr/>
        <p:nvPr/>
      </p:nvGrpSpPr>
      <p:grpSpPr>
        <a:xfrm>
          <a:off x="0" y="0"/>
          <a:ext cx="0" cy="0"/>
          <a:chOff x="0" y="0"/>
          <a:chExt cx="0" cy="0"/>
        </a:xfrm>
      </p:grpSpPr>
      <p:sp>
        <p:nvSpPr>
          <p:cNvPr id="190" name="Google Shape;190;p87"/>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87"/>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87"/>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193" name="Google Shape;193;p87"/>
          <p:cNvSpPr/>
          <p:nvPr/>
        </p:nvSpPr>
        <p:spPr>
          <a:xfrm>
            <a:off x="0" y="0"/>
            <a:ext cx="2927648" cy="6858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194" name="Google Shape;194;p87"/>
          <p:cNvSpPr txBox="1">
            <a:spLocks noGrp="1"/>
          </p:cNvSpPr>
          <p:nvPr>
            <p:ph type="body" idx="1"/>
          </p:nvPr>
        </p:nvSpPr>
        <p:spPr>
          <a:xfrm>
            <a:off x="5012069" y="2953459"/>
            <a:ext cx="3342829" cy="375937"/>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87"/>
          <p:cNvSpPr txBox="1">
            <a:spLocks noGrp="1"/>
          </p:cNvSpPr>
          <p:nvPr>
            <p:ph type="body" idx="2"/>
          </p:nvPr>
        </p:nvSpPr>
        <p:spPr>
          <a:xfrm>
            <a:off x="838200" y="1199471"/>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87"/>
          <p:cNvSpPr txBox="1">
            <a:spLocks noGrp="1"/>
          </p:cNvSpPr>
          <p:nvPr>
            <p:ph type="body" idx="3"/>
          </p:nvPr>
        </p:nvSpPr>
        <p:spPr>
          <a:xfrm>
            <a:off x="838200" y="2442094"/>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87"/>
          <p:cNvSpPr txBox="1">
            <a:spLocks noGrp="1"/>
          </p:cNvSpPr>
          <p:nvPr>
            <p:ph type="body" idx="4"/>
          </p:nvPr>
        </p:nvSpPr>
        <p:spPr>
          <a:xfrm>
            <a:off x="838200" y="3684717"/>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87"/>
          <p:cNvSpPr txBox="1">
            <a:spLocks noGrp="1"/>
          </p:cNvSpPr>
          <p:nvPr>
            <p:ph type="body" idx="5"/>
          </p:nvPr>
        </p:nvSpPr>
        <p:spPr>
          <a:xfrm>
            <a:off x="838200" y="4927339"/>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9" name="Google Shape;199;p87"/>
          <p:cNvSpPr txBox="1">
            <a:spLocks noGrp="1"/>
          </p:cNvSpPr>
          <p:nvPr>
            <p:ph type="body" idx="6"/>
          </p:nvPr>
        </p:nvSpPr>
        <p:spPr>
          <a:xfrm>
            <a:off x="5012069" y="1988840"/>
            <a:ext cx="3342829" cy="653841"/>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600"/>
              <a:buNone/>
              <a:defRPr sz="36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ayout E">
  <p:cSld name="Layout E">
    <p:spTree>
      <p:nvGrpSpPr>
        <p:cNvPr id="1" name="Shape 200"/>
        <p:cNvGrpSpPr/>
        <p:nvPr/>
      </p:nvGrpSpPr>
      <p:grpSpPr>
        <a:xfrm>
          <a:off x="0" y="0"/>
          <a:ext cx="0" cy="0"/>
          <a:chOff x="0" y="0"/>
          <a:chExt cx="0" cy="0"/>
        </a:xfrm>
      </p:grpSpPr>
      <p:sp>
        <p:nvSpPr>
          <p:cNvPr id="201" name="Google Shape;201;p88"/>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88"/>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88"/>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204" name="Google Shape;204;p88"/>
          <p:cNvSpPr>
            <a:spLocks noGrp="1"/>
          </p:cNvSpPr>
          <p:nvPr>
            <p:ph type="chart" idx="2"/>
          </p:nvPr>
        </p:nvSpPr>
        <p:spPr>
          <a:xfrm>
            <a:off x="6168008" y="1628800"/>
            <a:ext cx="5616006" cy="4464496"/>
          </a:xfrm>
          <a:prstGeom prst="rect">
            <a:avLst/>
          </a:prstGeom>
          <a:solidFill>
            <a:srgbClr val="D8D8D8"/>
          </a:solidFill>
          <a:ln>
            <a:noFill/>
          </a:ln>
        </p:spPr>
        <p:txBody>
          <a:bodyPr spcFirstLastPara="1" wrap="square" lIns="0" tIns="360000" rIns="0" bIns="45700" anchor="t" anchorCtr="0">
            <a:noAutofit/>
          </a:bodyPr>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205" name="Google Shape;205;p88"/>
          <p:cNvSpPr txBox="1">
            <a:spLocks noGrp="1"/>
          </p:cNvSpPr>
          <p:nvPr>
            <p:ph type="body" idx="1"/>
          </p:nvPr>
        </p:nvSpPr>
        <p:spPr>
          <a:xfrm>
            <a:off x="839416" y="764704"/>
            <a:ext cx="4896544"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88"/>
          <p:cNvSpPr>
            <a:spLocks noGrp="1"/>
          </p:cNvSpPr>
          <p:nvPr>
            <p:ph type="chart" idx="3"/>
          </p:nvPr>
        </p:nvSpPr>
        <p:spPr>
          <a:xfrm>
            <a:off x="767408" y="4350355"/>
            <a:ext cx="5040560" cy="2102833"/>
          </a:xfrm>
          <a:prstGeom prst="rect">
            <a:avLst/>
          </a:prstGeom>
          <a:solidFill>
            <a:srgbClr val="D8D8D8"/>
          </a:solidFill>
          <a:ln>
            <a:noFill/>
          </a:ln>
        </p:spPr>
        <p:txBody>
          <a:bodyPr spcFirstLastPara="1" wrap="square" lIns="0" tIns="360000" rIns="0" bIns="45700" anchor="t"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ayout E1">
  <p:cSld name="Layout E1">
    <p:spTree>
      <p:nvGrpSpPr>
        <p:cNvPr id="1" name="Shape 207"/>
        <p:cNvGrpSpPr/>
        <p:nvPr/>
      </p:nvGrpSpPr>
      <p:grpSpPr>
        <a:xfrm>
          <a:off x="0" y="0"/>
          <a:ext cx="0" cy="0"/>
          <a:chOff x="0" y="0"/>
          <a:chExt cx="0" cy="0"/>
        </a:xfrm>
      </p:grpSpPr>
      <p:sp>
        <p:nvSpPr>
          <p:cNvPr id="208" name="Google Shape;208;p89"/>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89"/>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89"/>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211" name="Google Shape;211;p89"/>
          <p:cNvSpPr txBox="1">
            <a:spLocks noGrp="1"/>
          </p:cNvSpPr>
          <p:nvPr>
            <p:ph type="body" idx="1"/>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89"/>
          <p:cNvSpPr>
            <a:spLocks noGrp="1"/>
          </p:cNvSpPr>
          <p:nvPr>
            <p:ph type="chart" idx="2"/>
          </p:nvPr>
        </p:nvSpPr>
        <p:spPr>
          <a:xfrm>
            <a:off x="407988" y="2228799"/>
            <a:ext cx="5760020" cy="3557263"/>
          </a:xfrm>
          <a:prstGeom prst="rect">
            <a:avLst/>
          </a:prstGeom>
          <a:solidFill>
            <a:srgbClr val="D8D8D8"/>
          </a:solidFill>
          <a:ln>
            <a:noFill/>
          </a:ln>
        </p:spPr>
        <p:txBody>
          <a:bodyPr spcFirstLastPara="1" wrap="square" lIns="0" tIns="360000" rIns="0" bIns="45700" anchor="t" anchorCtr="0">
            <a:noAutofit/>
          </a:bodyPr>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213" name="Google Shape;213;p89"/>
          <p:cNvSpPr txBox="1">
            <a:spLocks noGrp="1"/>
          </p:cNvSpPr>
          <p:nvPr>
            <p:ph type="body" idx="3"/>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ayout C17">
  <p:cSld name="Layout C17">
    <p:spTree>
      <p:nvGrpSpPr>
        <p:cNvPr id="1" name="Shape 214"/>
        <p:cNvGrpSpPr/>
        <p:nvPr/>
      </p:nvGrpSpPr>
      <p:grpSpPr>
        <a:xfrm>
          <a:off x="0" y="0"/>
          <a:ext cx="0" cy="0"/>
          <a:chOff x="0" y="0"/>
          <a:chExt cx="0" cy="0"/>
        </a:xfrm>
      </p:grpSpPr>
      <p:sp>
        <p:nvSpPr>
          <p:cNvPr id="215" name="Google Shape;215;p90"/>
          <p:cNvSpPr txBox="1">
            <a:spLocks noGrp="1"/>
          </p:cNvSpPr>
          <p:nvPr>
            <p:ph type="body" idx="1"/>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90"/>
          <p:cNvSpPr txBox="1">
            <a:spLocks noGrp="1"/>
          </p:cNvSpPr>
          <p:nvPr>
            <p:ph type="body" idx="2"/>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90"/>
          <p:cNvSpPr>
            <a:spLocks noGrp="1"/>
          </p:cNvSpPr>
          <p:nvPr>
            <p:ph type="pic" idx="3"/>
          </p:nvPr>
        </p:nvSpPr>
        <p:spPr>
          <a:xfrm>
            <a:off x="6744072" y="2132856"/>
            <a:ext cx="10900356" cy="4725144"/>
          </a:xfrm>
          <a:prstGeom prst="rect">
            <a:avLst/>
          </a:prstGeom>
          <a:solidFill>
            <a:srgbClr val="D8D8D8"/>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C18">
  <p:cSld name="Layout C18">
    <p:spTree>
      <p:nvGrpSpPr>
        <p:cNvPr id="1" name="Shape 218"/>
        <p:cNvGrpSpPr/>
        <p:nvPr/>
      </p:nvGrpSpPr>
      <p:grpSpPr>
        <a:xfrm>
          <a:off x="0" y="0"/>
          <a:ext cx="0" cy="0"/>
          <a:chOff x="0" y="0"/>
          <a:chExt cx="0" cy="0"/>
        </a:xfrm>
      </p:grpSpPr>
      <p:sp>
        <p:nvSpPr>
          <p:cNvPr id="219" name="Google Shape;219;p91"/>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91"/>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91"/>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222" name="Google Shape;222;p91"/>
          <p:cNvSpPr txBox="1">
            <a:spLocks noGrp="1"/>
          </p:cNvSpPr>
          <p:nvPr>
            <p:ph type="body" idx="1"/>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91"/>
          <p:cNvSpPr txBox="1">
            <a:spLocks noGrp="1"/>
          </p:cNvSpPr>
          <p:nvPr>
            <p:ph type="body" idx="2"/>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4" name="Google Shape;224;p91"/>
          <p:cNvSpPr>
            <a:spLocks noGrp="1"/>
          </p:cNvSpPr>
          <p:nvPr>
            <p:ph type="pic" idx="3"/>
          </p:nvPr>
        </p:nvSpPr>
        <p:spPr>
          <a:xfrm>
            <a:off x="-5452428" y="2132856"/>
            <a:ext cx="10900356" cy="4725144"/>
          </a:xfrm>
          <a:prstGeom prst="rect">
            <a:avLst/>
          </a:prstGeom>
          <a:solidFill>
            <a:srgbClr val="D8D8D8"/>
          </a:solid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Layout B">
  <p:cSld name="Layout B">
    <p:spTree>
      <p:nvGrpSpPr>
        <p:cNvPr id="1" name="Shape 225"/>
        <p:cNvGrpSpPr/>
        <p:nvPr/>
      </p:nvGrpSpPr>
      <p:grpSpPr>
        <a:xfrm>
          <a:off x="0" y="0"/>
          <a:ext cx="0" cy="0"/>
          <a:chOff x="0" y="0"/>
          <a:chExt cx="0" cy="0"/>
        </a:xfrm>
      </p:grpSpPr>
      <p:sp>
        <p:nvSpPr>
          <p:cNvPr id="226" name="Google Shape;226;p92"/>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92"/>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92"/>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229" name="Google Shape;229;p92"/>
          <p:cNvSpPr txBox="1">
            <a:spLocks noGrp="1"/>
          </p:cNvSpPr>
          <p:nvPr>
            <p:ph type="body" idx="1"/>
          </p:nvPr>
        </p:nvSpPr>
        <p:spPr>
          <a:xfrm>
            <a:off x="623392" y="587139"/>
            <a:ext cx="5472608"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000"/>
              <a:buNone/>
              <a:defRPr sz="30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C1">
  <p:cSld name="Layout C1">
    <p:spTree>
      <p:nvGrpSpPr>
        <p:cNvPr id="1" name="Shape 27"/>
        <p:cNvGrpSpPr/>
        <p:nvPr/>
      </p:nvGrpSpPr>
      <p:grpSpPr>
        <a:xfrm>
          <a:off x="0" y="0"/>
          <a:ext cx="0" cy="0"/>
          <a:chOff x="0" y="0"/>
          <a:chExt cx="0" cy="0"/>
        </a:xfrm>
      </p:grpSpPr>
      <p:sp>
        <p:nvSpPr>
          <p:cNvPr id="28" name="Google Shape;28;p66"/>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6"/>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6"/>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31" name="Google Shape;31;p66"/>
          <p:cNvSpPr>
            <a:spLocks noGrp="1"/>
          </p:cNvSpPr>
          <p:nvPr>
            <p:ph type="pic" idx="2"/>
          </p:nvPr>
        </p:nvSpPr>
        <p:spPr>
          <a:xfrm>
            <a:off x="0" y="0"/>
            <a:ext cx="12192000" cy="4221088"/>
          </a:xfrm>
          <a:prstGeom prst="rect">
            <a:avLst/>
          </a:prstGeom>
          <a:solidFill>
            <a:srgbClr val="D8D8D8"/>
          </a:solidFill>
          <a:ln>
            <a:noFill/>
          </a:ln>
        </p:spPr>
      </p:sp>
      <p:sp>
        <p:nvSpPr>
          <p:cNvPr id="32" name="Google Shape;32;p66"/>
          <p:cNvSpPr txBox="1">
            <a:spLocks noGrp="1"/>
          </p:cNvSpPr>
          <p:nvPr>
            <p:ph type="body" idx="1"/>
          </p:nvPr>
        </p:nvSpPr>
        <p:spPr>
          <a:xfrm>
            <a:off x="1775520" y="539969"/>
            <a:ext cx="8640960" cy="584775"/>
          </a:xfrm>
          <a:prstGeom prst="rect">
            <a:avLst/>
          </a:prstGeom>
          <a:noFill/>
          <a:ln>
            <a:noFill/>
          </a:ln>
        </p:spPr>
        <p:txBody>
          <a:bodyPr spcFirstLastPara="1" wrap="square" lIns="0" tIns="45700" rIns="0" bIns="45700" anchor="b" anchorCtr="0">
            <a:normAutofit/>
          </a:bodyPr>
          <a:lstStyle>
            <a:lvl1pPr marL="457200" lvl="0" indent="-228600" algn="ctr">
              <a:lnSpc>
                <a:spcPct val="100000"/>
              </a:lnSpc>
              <a:spcBef>
                <a:spcPts val="1000"/>
              </a:spcBef>
              <a:spcAft>
                <a:spcPts val="0"/>
              </a:spcAft>
              <a:buClr>
                <a:schemeClr val="lt1"/>
              </a:buClr>
              <a:buSzPts val="3200"/>
              <a:buNone/>
              <a:defRPr sz="32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6"/>
          <p:cNvSpPr txBox="1">
            <a:spLocks noGrp="1"/>
          </p:cNvSpPr>
          <p:nvPr>
            <p:ph type="body" idx="3"/>
          </p:nvPr>
        </p:nvSpPr>
        <p:spPr>
          <a:xfrm>
            <a:off x="1775520" y="1125448"/>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lt1"/>
              </a:buClr>
              <a:buSzPts val="1000"/>
              <a:buNone/>
              <a:defRPr sz="1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Layout C20">
  <p:cSld name="Layout C20">
    <p:spTree>
      <p:nvGrpSpPr>
        <p:cNvPr id="1" name="Shape 230"/>
        <p:cNvGrpSpPr/>
        <p:nvPr/>
      </p:nvGrpSpPr>
      <p:grpSpPr>
        <a:xfrm>
          <a:off x="0" y="0"/>
          <a:ext cx="0" cy="0"/>
          <a:chOff x="0" y="0"/>
          <a:chExt cx="0" cy="0"/>
        </a:xfrm>
      </p:grpSpPr>
      <p:sp>
        <p:nvSpPr>
          <p:cNvPr id="231" name="Google Shape;231;p94"/>
          <p:cNvSpPr/>
          <p:nvPr/>
        </p:nvSpPr>
        <p:spPr>
          <a:xfrm>
            <a:off x="7176120" y="0"/>
            <a:ext cx="501588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232" name="Google Shape;232;p94"/>
          <p:cNvSpPr/>
          <p:nvPr/>
        </p:nvSpPr>
        <p:spPr>
          <a:xfrm>
            <a:off x="7176120" y="0"/>
            <a:ext cx="936104"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233" name="Google Shape;233;p94"/>
          <p:cNvSpPr>
            <a:spLocks noGrp="1"/>
          </p:cNvSpPr>
          <p:nvPr>
            <p:ph type="pic" idx="2"/>
          </p:nvPr>
        </p:nvSpPr>
        <p:spPr>
          <a:xfrm>
            <a:off x="5735960" y="1196752"/>
            <a:ext cx="3600400" cy="4500500"/>
          </a:xfrm>
          <a:prstGeom prst="rect">
            <a:avLst/>
          </a:prstGeom>
          <a:solidFill>
            <a:srgbClr val="D8D8D8"/>
          </a:solidFill>
          <a:ln>
            <a:noFill/>
          </a:ln>
        </p:spPr>
      </p:sp>
      <p:sp>
        <p:nvSpPr>
          <p:cNvPr id="234" name="Google Shape;234;p94"/>
          <p:cNvSpPr>
            <a:spLocks noGrp="1"/>
          </p:cNvSpPr>
          <p:nvPr>
            <p:ph type="pic" idx="3"/>
          </p:nvPr>
        </p:nvSpPr>
        <p:spPr>
          <a:xfrm>
            <a:off x="9599712" y="1196752"/>
            <a:ext cx="2592288" cy="4500500"/>
          </a:xfrm>
          <a:prstGeom prst="rect">
            <a:avLst/>
          </a:prstGeom>
          <a:solidFill>
            <a:srgbClr val="D8D8D8"/>
          </a:solidFill>
          <a:ln>
            <a:noFill/>
          </a:ln>
        </p:spPr>
      </p:sp>
      <p:sp>
        <p:nvSpPr>
          <p:cNvPr id="235" name="Google Shape;235;p94"/>
          <p:cNvSpPr txBox="1">
            <a:spLocks noGrp="1"/>
          </p:cNvSpPr>
          <p:nvPr>
            <p:ph type="body" idx="1"/>
          </p:nvPr>
        </p:nvSpPr>
        <p:spPr>
          <a:xfrm>
            <a:off x="682861" y="1196752"/>
            <a:ext cx="4114800"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6" name="Google Shape;236;p94"/>
          <p:cNvSpPr txBox="1">
            <a:spLocks noGrp="1"/>
          </p:cNvSpPr>
          <p:nvPr>
            <p:ph type="body" idx="4"/>
          </p:nvPr>
        </p:nvSpPr>
        <p:spPr>
          <a:xfrm>
            <a:off x="682861" y="1783709"/>
            <a:ext cx="4114800" cy="318683"/>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Layout C21">
  <p:cSld name="Layout C21">
    <p:spTree>
      <p:nvGrpSpPr>
        <p:cNvPr id="1" name="Shape 237"/>
        <p:cNvGrpSpPr/>
        <p:nvPr/>
      </p:nvGrpSpPr>
      <p:grpSpPr>
        <a:xfrm>
          <a:off x="0" y="0"/>
          <a:ext cx="0" cy="0"/>
          <a:chOff x="0" y="0"/>
          <a:chExt cx="0" cy="0"/>
        </a:xfrm>
      </p:grpSpPr>
      <p:sp>
        <p:nvSpPr>
          <p:cNvPr id="238" name="Google Shape;238;p95"/>
          <p:cNvSpPr>
            <a:spLocks noGrp="1"/>
          </p:cNvSpPr>
          <p:nvPr>
            <p:ph type="pic" idx="2"/>
          </p:nvPr>
        </p:nvSpPr>
        <p:spPr>
          <a:xfrm>
            <a:off x="6191337" y="0"/>
            <a:ext cx="3850900" cy="3319741"/>
          </a:xfrm>
          <a:prstGeom prst="rect">
            <a:avLst/>
          </a:prstGeom>
          <a:solidFill>
            <a:srgbClr val="D8D8D8"/>
          </a:solidFill>
          <a:ln>
            <a:noFill/>
          </a:ln>
        </p:spPr>
      </p:sp>
      <p:sp>
        <p:nvSpPr>
          <p:cNvPr id="239" name="Google Shape;239;p95"/>
          <p:cNvSpPr>
            <a:spLocks noGrp="1"/>
          </p:cNvSpPr>
          <p:nvPr>
            <p:ph type="pic" idx="3"/>
          </p:nvPr>
        </p:nvSpPr>
        <p:spPr>
          <a:xfrm>
            <a:off x="8341100" y="0"/>
            <a:ext cx="3850900" cy="3319741"/>
          </a:xfrm>
          <a:prstGeom prst="rect">
            <a:avLst/>
          </a:prstGeom>
          <a:solidFill>
            <a:srgbClr val="D8D8D8"/>
          </a:solidFill>
          <a:ln>
            <a:noFill/>
          </a:ln>
        </p:spPr>
      </p:sp>
      <p:sp>
        <p:nvSpPr>
          <p:cNvPr id="240" name="Google Shape;240;p95"/>
          <p:cNvSpPr>
            <a:spLocks noGrp="1"/>
          </p:cNvSpPr>
          <p:nvPr>
            <p:ph type="pic" idx="4"/>
          </p:nvPr>
        </p:nvSpPr>
        <p:spPr>
          <a:xfrm>
            <a:off x="8341100" y="3538259"/>
            <a:ext cx="3850900" cy="3319741"/>
          </a:xfrm>
          <a:prstGeom prst="rect">
            <a:avLst/>
          </a:prstGeom>
          <a:solidFill>
            <a:srgbClr val="D8D8D8"/>
          </a:solidFill>
          <a:ln>
            <a:noFill/>
          </a:ln>
        </p:spPr>
      </p:sp>
      <p:sp>
        <p:nvSpPr>
          <p:cNvPr id="241" name="Google Shape;241;p95"/>
          <p:cNvSpPr>
            <a:spLocks noGrp="1"/>
          </p:cNvSpPr>
          <p:nvPr>
            <p:ph type="pic" idx="5"/>
          </p:nvPr>
        </p:nvSpPr>
        <p:spPr>
          <a:xfrm>
            <a:off x="6191337" y="3538259"/>
            <a:ext cx="3850900" cy="3319741"/>
          </a:xfrm>
          <a:prstGeom prst="rect">
            <a:avLst/>
          </a:prstGeom>
          <a:solidFill>
            <a:srgbClr val="D8D8D8"/>
          </a:solidFill>
          <a:ln>
            <a:noFill/>
          </a:ln>
        </p:spPr>
      </p:sp>
      <p:sp>
        <p:nvSpPr>
          <p:cNvPr id="242" name="Google Shape;242;p95"/>
          <p:cNvSpPr txBox="1">
            <a:spLocks noGrp="1"/>
          </p:cNvSpPr>
          <p:nvPr>
            <p:ph type="body" idx="1"/>
          </p:nvPr>
        </p:nvSpPr>
        <p:spPr>
          <a:xfrm>
            <a:off x="911424" y="818887"/>
            <a:ext cx="4176464"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Layout C27 (Mockups)">
  <p:cSld name="Layout C27 (Mockups)">
    <p:spTree>
      <p:nvGrpSpPr>
        <p:cNvPr id="1" name="Shape 243"/>
        <p:cNvGrpSpPr/>
        <p:nvPr/>
      </p:nvGrpSpPr>
      <p:grpSpPr>
        <a:xfrm>
          <a:off x="0" y="0"/>
          <a:ext cx="0" cy="0"/>
          <a:chOff x="0" y="0"/>
          <a:chExt cx="0" cy="0"/>
        </a:xfrm>
      </p:grpSpPr>
      <p:sp>
        <p:nvSpPr>
          <p:cNvPr id="244" name="Google Shape;244;p97"/>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97"/>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97"/>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247" name="Google Shape;247;p97"/>
          <p:cNvSpPr/>
          <p:nvPr/>
        </p:nvSpPr>
        <p:spPr>
          <a:xfrm>
            <a:off x="0" y="0"/>
            <a:ext cx="12191690" cy="18448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248" name="Google Shape;248;p97"/>
          <p:cNvSpPr>
            <a:spLocks noGrp="1"/>
          </p:cNvSpPr>
          <p:nvPr>
            <p:ph type="pic" idx="2"/>
          </p:nvPr>
        </p:nvSpPr>
        <p:spPr>
          <a:xfrm>
            <a:off x="6038399" y="2123698"/>
            <a:ext cx="2407995" cy="5139232"/>
          </a:xfrm>
          <a:prstGeom prst="rect">
            <a:avLst/>
          </a:prstGeom>
          <a:solidFill>
            <a:srgbClr val="D8D8D8"/>
          </a:solidFill>
          <a:ln>
            <a:noFill/>
          </a:ln>
        </p:spPr>
      </p:sp>
      <p:sp>
        <p:nvSpPr>
          <p:cNvPr id="249" name="Google Shape;249;p97"/>
          <p:cNvSpPr>
            <a:spLocks noGrp="1"/>
          </p:cNvSpPr>
          <p:nvPr>
            <p:ph type="pic" idx="3"/>
          </p:nvPr>
        </p:nvSpPr>
        <p:spPr>
          <a:xfrm>
            <a:off x="8855204" y="-408657"/>
            <a:ext cx="2407995" cy="5139232"/>
          </a:xfrm>
          <a:prstGeom prst="rect">
            <a:avLst/>
          </a:prstGeom>
          <a:solidFill>
            <a:srgbClr val="D8D8D8"/>
          </a:solidFill>
          <a:ln>
            <a:noFill/>
          </a:ln>
        </p:spPr>
      </p:sp>
      <p:sp>
        <p:nvSpPr>
          <p:cNvPr id="250" name="Google Shape;250;p97"/>
          <p:cNvSpPr txBox="1">
            <a:spLocks noGrp="1"/>
          </p:cNvSpPr>
          <p:nvPr>
            <p:ph type="body" idx="1"/>
          </p:nvPr>
        </p:nvSpPr>
        <p:spPr>
          <a:xfrm>
            <a:off x="802172" y="482634"/>
            <a:ext cx="4717764"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lt1"/>
              </a:buClr>
              <a:buSzPts val="3200"/>
              <a:buNone/>
              <a:defRPr sz="32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97"/>
          <p:cNvSpPr txBox="1">
            <a:spLocks noGrp="1"/>
          </p:cNvSpPr>
          <p:nvPr>
            <p:ph type="body" idx="4"/>
          </p:nvPr>
        </p:nvSpPr>
        <p:spPr>
          <a:xfrm>
            <a:off x="802172" y="1069591"/>
            <a:ext cx="4717764" cy="318683"/>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Clr>
                <a:schemeClr val="lt1"/>
              </a:buClr>
              <a:buSzPts val="1000"/>
              <a:buNone/>
              <a:defRPr sz="1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Layout C28 (Mockups)">
  <p:cSld name="Layout C28 (Mockups)">
    <p:spTree>
      <p:nvGrpSpPr>
        <p:cNvPr id="1" name="Shape 252"/>
        <p:cNvGrpSpPr/>
        <p:nvPr/>
      </p:nvGrpSpPr>
      <p:grpSpPr>
        <a:xfrm>
          <a:off x="0" y="0"/>
          <a:ext cx="0" cy="0"/>
          <a:chOff x="0" y="0"/>
          <a:chExt cx="0" cy="0"/>
        </a:xfrm>
      </p:grpSpPr>
      <p:sp>
        <p:nvSpPr>
          <p:cNvPr id="253" name="Google Shape;253;p98"/>
          <p:cNvSpPr/>
          <p:nvPr/>
        </p:nvSpPr>
        <p:spPr>
          <a:xfrm>
            <a:off x="0" y="-1"/>
            <a:ext cx="6003116" cy="68580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254" name="Google Shape;254;p98"/>
          <p:cNvSpPr/>
          <p:nvPr/>
        </p:nvSpPr>
        <p:spPr>
          <a:xfrm>
            <a:off x="6187074" y="-1"/>
            <a:ext cx="6004925" cy="6858001"/>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255" name="Google Shape;255;p98"/>
          <p:cNvSpPr>
            <a:spLocks noGrp="1"/>
          </p:cNvSpPr>
          <p:nvPr>
            <p:ph type="pic" idx="2"/>
          </p:nvPr>
        </p:nvSpPr>
        <p:spPr>
          <a:xfrm>
            <a:off x="3853361" y="1989110"/>
            <a:ext cx="4446962" cy="2805189"/>
          </a:xfrm>
          <a:prstGeom prst="rect">
            <a:avLst/>
          </a:prstGeom>
          <a:solidFill>
            <a:srgbClr val="D8D8D8"/>
          </a:solidFill>
          <a:ln>
            <a:noFill/>
          </a:ln>
        </p:spPr>
      </p:sp>
      <p:sp>
        <p:nvSpPr>
          <p:cNvPr id="256" name="Google Shape;256;p98"/>
          <p:cNvSpPr txBox="1">
            <a:spLocks noGrp="1"/>
          </p:cNvSpPr>
          <p:nvPr>
            <p:ph type="body" idx="1"/>
          </p:nvPr>
        </p:nvSpPr>
        <p:spPr>
          <a:xfrm>
            <a:off x="1080258" y="2139616"/>
            <a:ext cx="1939486" cy="327462"/>
          </a:xfrm>
          <a:prstGeom prst="rect">
            <a:avLst/>
          </a:prstGeom>
          <a:noFill/>
          <a:ln>
            <a:noFill/>
          </a:ln>
        </p:spPr>
        <p:txBody>
          <a:bodyPr spcFirstLastPara="1" wrap="square" lIns="0" tIns="46800" rIns="0" bIns="46800" anchor="b" anchorCtr="0">
            <a:normAutofit/>
          </a:bodyPr>
          <a:lstStyle>
            <a:lvl1pPr marL="457200" lvl="0" indent="-228600" algn="r">
              <a:lnSpc>
                <a:spcPct val="120000"/>
              </a:lnSpc>
              <a:spcBef>
                <a:spcPts val="1000"/>
              </a:spcBef>
              <a:spcAft>
                <a:spcPts val="0"/>
              </a:spcAft>
              <a:buClr>
                <a:schemeClr val="lt1"/>
              </a:buClr>
              <a:buSzPts val="1400"/>
              <a:buNone/>
              <a:defRPr sz="14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7" name="Google Shape;257;p98"/>
          <p:cNvSpPr txBox="1">
            <a:spLocks noGrp="1"/>
          </p:cNvSpPr>
          <p:nvPr>
            <p:ph type="body" idx="3"/>
          </p:nvPr>
        </p:nvSpPr>
        <p:spPr>
          <a:xfrm>
            <a:off x="9172256" y="2139616"/>
            <a:ext cx="1939486" cy="327462"/>
          </a:xfrm>
          <a:prstGeom prst="rect">
            <a:avLst/>
          </a:prstGeom>
          <a:noFill/>
          <a:ln>
            <a:noFill/>
          </a:ln>
        </p:spPr>
        <p:txBody>
          <a:bodyPr spcFirstLastPara="1" wrap="square" lIns="0" tIns="46800" rIns="0" bIns="46800" anchor="b" anchorCtr="0">
            <a:normAutofit/>
          </a:bodyPr>
          <a:lstStyle>
            <a:lvl1pPr marL="457200" lvl="0" indent="-228600" algn="l">
              <a:lnSpc>
                <a:spcPct val="120000"/>
              </a:lnSpc>
              <a:spcBef>
                <a:spcPts val="1000"/>
              </a:spcBef>
              <a:spcAft>
                <a:spcPts val="0"/>
              </a:spcAft>
              <a:buClr>
                <a:schemeClr val="lt1"/>
              </a:buClr>
              <a:buSzPts val="1400"/>
              <a:buNone/>
              <a:defRPr sz="14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Layout C29 (Mockups)">
  <p:cSld name="Layout C29 (Mockups)">
    <p:spTree>
      <p:nvGrpSpPr>
        <p:cNvPr id="1" name="Shape 258"/>
        <p:cNvGrpSpPr/>
        <p:nvPr/>
      </p:nvGrpSpPr>
      <p:grpSpPr>
        <a:xfrm>
          <a:off x="0" y="0"/>
          <a:ext cx="0" cy="0"/>
          <a:chOff x="0" y="0"/>
          <a:chExt cx="0" cy="0"/>
        </a:xfrm>
      </p:grpSpPr>
      <p:sp>
        <p:nvSpPr>
          <p:cNvPr id="259" name="Google Shape;259;p99"/>
          <p:cNvSpPr txBox="1">
            <a:spLocks noGrp="1"/>
          </p:cNvSpPr>
          <p:nvPr>
            <p:ph type="body" idx="1"/>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99"/>
          <p:cNvSpPr txBox="1">
            <a:spLocks noGrp="1"/>
          </p:cNvSpPr>
          <p:nvPr>
            <p:ph type="body" idx="2"/>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1" name="Google Shape;261;p99"/>
          <p:cNvSpPr/>
          <p:nvPr/>
        </p:nvSpPr>
        <p:spPr>
          <a:xfrm>
            <a:off x="0" y="3645024"/>
            <a:ext cx="12191690" cy="321297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262" name="Google Shape;262;p99"/>
          <p:cNvSpPr>
            <a:spLocks noGrp="1"/>
          </p:cNvSpPr>
          <p:nvPr>
            <p:ph type="pic" idx="3"/>
          </p:nvPr>
        </p:nvSpPr>
        <p:spPr>
          <a:xfrm>
            <a:off x="4278516" y="1996725"/>
            <a:ext cx="4315144" cy="2722037"/>
          </a:xfrm>
          <a:prstGeom prst="rect">
            <a:avLst/>
          </a:prstGeom>
          <a:solidFill>
            <a:srgbClr val="D8D8D8"/>
          </a:solidFill>
          <a:ln>
            <a:noFill/>
          </a:ln>
        </p:spPr>
      </p:sp>
      <p:sp>
        <p:nvSpPr>
          <p:cNvPr id="263" name="Google Shape;263;p99"/>
          <p:cNvSpPr>
            <a:spLocks noGrp="1"/>
          </p:cNvSpPr>
          <p:nvPr>
            <p:ph type="pic" idx="4"/>
          </p:nvPr>
        </p:nvSpPr>
        <p:spPr>
          <a:xfrm>
            <a:off x="8214280" y="2968501"/>
            <a:ext cx="1033177" cy="2205045"/>
          </a:xfrm>
          <a:prstGeom prst="rect">
            <a:avLst/>
          </a:prstGeom>
          <a:solidFill>
            <a:srgbClr val="D8D8D8"/>
          </a:solidFill>
          <a:ln>
            <a:noFill/>
          </a:ln>
        </p:spPr>
      </p:sp>
      <p:sp>
        <p:nvSpPr>
          <p:cNvPr id="264" name="Google Shape;264;p99"/>
          <p:cNvSpPr>
            <a:spLocks noGrp="1"/>
          </p:cNvSpPr>
          <p:nvPr>
            <p:ph type="pic" idx="5"/>
          </p:nvPr>
        </p:nvSpPr>
        <p:spPr>
          <a:xfrm>
            <a:off x="2820734" y="3194761"/>
            <a:ext cx="2561200" cy="1924351"/>
          </a:xfrm>
          <a:prstGeom prst="rect">
            <a:avLst/>
          </a:prstGeom>
          <a:solidFill>
            <a:srgbClr val="D8D8D8"/>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Layout B (Subtitles)">
  <p:cSld name="Layout B (Subtitles)">
    <p:spTree>
      <p:nvGrpSpPr>
        <p:cNvPr id="1" name="Shape 265"/>
        <p:cNvGrpSpPr/>
        <p:nvPr/>
      </p:nvGrpSpPr>
      <p:grpSpPr>
        <a:xfrm>
          <a:off x="0" y="0"/>
          <a:ext cx="0" cy="0"/>
          <a:chOff x="0" y="0"/>
          <a:chExt cx="0" cy="0"/>
        </a:xfrm>
      </p:grpSpPr>
      <p:sp>
        <p:nvSpPr>
          <p:cNvPr id="266" name="Google Shape;266;p100"/>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100"/>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100"/>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269" name="Google Shape;269;p100"/>
          <p:cNvSpPr txBox="1">
            <a:spLocks noGrp="1"/>
          </p:cNvSpPr>
          <p:nvPr>
            <p:ph type="body" idx="1"/>
          </p:nvPr>
        </p:nvSpPr>
        <p:spPr>
          <a:xfrm>
            <a:off x="623392" y="558423"/>
            <a:ext cx="8640960"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100"/>
          <p:cNvSpPr txBox="1">
            <a:spLocks noGrp="1"/>
          </p:cNvSpPr>
          <p:nvPr>
            <p:ph type="body" idx="2"/>
          </p:nvPr>
        </p:nvSpPr>
        <p:spPr>
          <a:xfrm>
            <a:off x="623392" y="1145380"/>
            <a:ext cx="8640960" cy="260328"/>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Layout E2">
  <p:cSld name="Layout E2">
    <p:spTree>
      <p:nvGrpSpPr>
        <p:cNvPr id="1" name="Shape 271"/>
        <p:cNvGrpSpPr/>
        <p:nvPr/>
      </p:nvGrpSpPr>
      <p:grpSpPr>
        <a:xfrm>
          <a:off x="0" y="0"/>
          <a:ext cx="0" cy="0"/>
          <a:chOff x="0" y="0"/>
          <a:chExt cx="0" cy="0"/>
        </a:xfrm>
      </p:grpSpPr>
      <p:sp>
        <p:nvSpPr>
          <p:cNvPr id="272" name="Google Shape;272;p101"/>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101"/>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4" name="Google Shape;274;p101"/>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275" name="Google Shape;275;p101"/>
          <p:cNvSpPr>
            <a:spLocks noGrp="1"/>
          </p:cNvSpPr>
          <p:nvPr>
            <p:ph type="chart" idx="2"/>
          </p:nvPr>
        </p:nvSpPr>
        <p:spPr>
          <a:xfrm>
            <a:off x="935184" y="3425359"/>
            <a:ext cx="3192523" cy="2801054"/>
          </a:xfrm>
          <a:prstGeom prst="rect">
            <a:avLst/>
          </a:prstGeom>
          <a:solidFill>
            <a:srgbClr val="D8D8D8"/>
          </a:solidFill>
          <a:ln>
            <a:noFill/>
          </a:ln>
        </p:spPr>
        <p:txBody>
          <a:bodyPr spcFirstLastPara="1" wrap="square" lIns="0" tIns="360000" rIns="0" bIns="45700" anchor="t"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276" name="Google Shape;276;p101"/>
          <p:cNvSpPr>
            <a:spLocks noGrp="1"/>
          </p:cNvSpPr>
          <p:nvPr>
            <p:ph type="chart" idx="3"/>
          </p:nvPr>
        </p:nvSpPr>
        <p:spPr>
          <a:xfrm>
            <a:off x="4499427" y="3425359"/>
            <a:ext cx="3192523" cy="2801054"/>
          </a:xfrm>
          <a:prstGeom prst="rect">
            <a:avLst/>
          </a:prstGeom>
          <a:solidFill>
            <a:srgbClr val="D8D8D8"/>
          </a:solidFill>
          <a:ln>
            <a:noFill/>
          </a:ln>
        </p:spPr>
        <p:txBody>
          <a:bodyPr spcFirstLastPara="1" wrap="square" lIns="0" tIns="360000" rIns="0" bIns="45700" anchor="t"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277" name="Google Shape;277;p101"/>
          <p:cNvSpPr>
            <a:spLocks noGrp="1"/>
          </p:cNvSpPr>
          <p:nvPr>
            <p:ph type="chart" idx="4"/>
          </p:nvPr>
        </p:nvSpPr>
        <p:spPr>
          <a:xfrm>
            <a:off x="8063980" y="3425359"/>
            <a:ext cx="3192523" cy="2801054"/>
          </a:xfrm>
          <a:prstGeom prst="rect">
            <a:avLst/>
          </a:prstGeom>
          <a:solidFill>
            <a:srgbClr val="D8D8D8"/>
          </a:solidFill>
          <a:ln>
            <a:noFill/>
          </a:ln>
        </p:spPr>
        <p:txBody>
          <a:bodyPr spcFirstLastPara="1" wrap="square" lIns="0" tIns="360000" rIns="0" bIns="45700" anchor="t"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278" name="Google Shape;278;p101"/>
          <p:cNvSpPr txBox="1">
            <a:spLocks noGrp="1"/>
          </p:cNvSpPr>
          <p:nvPr>
            <p:ph type="body" idx="1"/>
          </p:nvPr>
        </p:nvSpPr>
        <p:spPr>
          <a:xfrm>
            <a:off x="695400" y="692696"/>
            <a:ext cx="6048672"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Layout E3">
  <p:cSld name="Layout E3">
    <p:spTree>
      <p:nvGrpSpPr>
        <p:cNvPr id="1" name="Shape 279"/>
        <p:cNvGrpSpPr/>
        <p:nvPr/>
      </p:nvGrpSpPr>
      <p:grpSpPr>
        <a:xfrm>
          <a:off x="0" y="0"/>
          <a:ext cx="0" cy="0"/>
          <a:chOff x="0" y="0"/>
          <a:chExt cx="0" cy="0"/>
        </a:xfrm>
      </p:grpSpPr>
      <p:sp>
        <p:nvSpPr>
          <p:cNvPr id="280" name="Google Shape;280;p102"/>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1" name="Google Shape;281;p102"/>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102"/>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283" name="Google Shape;283;p102"/>
          <p:cNvSpPr>
            <a:spLocks noGrp="1"/>
          </p:cNvSpPr>
          <p:nvPr>
            <p:ph type="chart" idx="2"/>
          </p:nvPr>
        </p:nvSpPr>
        <p:spPr>
          <a:xfrm>
            <a:off x="6456040" y="1916833"/>
            <a:ext cx="4608512" cy="3888431"/>
          </a:xfrm>
          <a:prstGeom prst="rect">
            <a:avLst/>
          </a:prstGeom>
          <a:solidFill>
            <a:srgbClr val="D8D8D8"/>
          </a:solidFill>
          <a:ln>
            <a:noFill/>
          </a:ln>
        </p:spPr>
        <p:txBody>
          <a:bodyPr spcFirstLastPara="1" wrap="square" lIns="0" tIns="360000" rIns="0" bIns="45700" anchor="t"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284" name="Google Shape;284;p102"/>
          <p:cNvSpPr txBox="1">
            <a:spLocks noGrp="1"/>
          </p:cNvSpPr>
          <p:nvPr>
            <p:ph type="body" idx="1"/>
          </p:nvPr>
        </p:nvSpPr>
        <p:spPr>
          <a:xfrm>
            <a:off x="623392" y="558423"/>
            <a:ext cx="8640960"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5" name="Google Shape;285;p102"/>
          <p:cNvSpPr txBox="1">
            <a:spLocks noGrp="1"/>
          </p:cNvSpPr>
          <p:nvPr>
            <p:ph type="body" idx="3"/>
          </p:nvPr>
        </p:nvSpPr>
        <p:spPr>
          <a:xfrm>
            <a:off x="623392" y="1145380"/>
            <a:ext cx="8640960" cy="260328"/>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Layout E4">
  <p:cSld name="Layout E4">
    <p:spTree>
      <p:nvGrpSpPr>
        <p:cNvPr id="1" name="Shape 286"/>
        <p:cNvGrpSpPr/>
        <p:nvPr/>
      </p:nvGrpSpPr>
      <p:grpSpPr>
        <a:xfrm>
          <a:off x="0" y="0"/>
          <a:ext cx="0" cy="0"/>
          <a:chOff x="0" y="0"/>
          <a:chExt cx="0" cy="0"/>
        </a:xfrm>
      </p:grpSpPr>
      <p:sp>
        <p:nvSpPr>
          <p:cNvPr id="287" name="Google Shape;287;p103"/>
          <p:cNvSpPr>
            <a:spLocks noGrp="1"/>
          </p:cNvSpPr>
          <p:nvPr>
            <p:ph type="chart" idx="2"/>
          </p:nvPr>
        </p:nvSpPr>
        <p:spPr>
          <a:xfrm>
            <a:off x="659551" y="1556792"/>
            <a:ext cx="10872898" cy="3528392"/>
          </a:xfrm>
          <a:prstGeom prst="rect">
            <a:avLst/>
          </a:prstGeom>
          <a:solidFill>
            <a:srgbClr val="D8D8D8"/>
          </a:solidFill>
          <a:ln>
            <a:noFill/>
          </a:ln>
        </p:spPr>
        <p:txBody>
          <a:bodyPr spcFirstLastPara="1" wrap="square" lIns="0" tIns="360000" rIns="0" bIns="45700" anchor="t"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288" name="Google Shape;288;p103"/>
          <p:cNvSpPr txBox="1">
            <a:spLocks noGrp="1"/>
          </p:cNvSpPr>
          <p:nvPr>
            <p:ph type="body" idx="1"/>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103"/>
          <p:cNvSpPr txBox="1">
            <a:spLocks noGrp="1"/>
          </p:cNvSpPr>
          <p:nvPr>
            <p:ph type="body" idx="3"/>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Layout E5">
  <p:cSld name="Layout E5">
    <p:spTree>
      <p:nvGrpSpPr>
        <p:cNvPr id="1" name="Shape 290"/>
        <p:cNvGrpSpPr/>
        <p:nvPr/>
      </p:nvGrpSpPr>
      <p:grpSpPr>
        <a:xfrm>
          <a:off x="0" y="0"/>
          <a:ext cx="0" cy="0"/>
          <a:chOff x="0" y="0"/>
          <a:chExt cx="0" cy="0"/>
        </a:xfrm>
      </p:grpSpPr>
      <p:sp>
        <p:nvSpPr>
          <p:cNvPr id="291" name="Google Shape;291;p104"/>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104"/>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3" name="Google Shape;293;p104"/>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294" name="Google Shape;294;p104"/>
          <p:cNvSpPr>
            <a:spLocks noGrp="1"/>
          </p:cNvSpPr>
          <p:nvPr>
            <p:ph type="chart" idx="2"/>
          </p:nvPr>
        </p:nvSpPr>
        <p:spPr>
          <a:xfrm>
            <a:off x="1631504" y="1797024"/>
            <a:ext cx="2256420" cy="2814286"/>
          </a:xfrm>
          <a:prstGeom prst="rect">
            <a:avLst/>
          </a:prstGeom>
          <a:solidFill>
            <a:srgbClr val="D8D8D8"/>
          </a:solidFill>
          <a:ln>
            <a:noFill/>
          </a:ln>
        </p:spPr>
        <p:txBody>
          <a:bodyPr spcFirstLastPara="1" wrap="square" lIns="0" tIns="360000" rIns="0" bIns="45700" anchor="t"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295" name="Google Shape;295;p104"/>
          <p:cNvSpPr txBox="1">
            <a:spLocks noGrp="1"/>
          </p:cNvSpPr>
          <p:nvPr>
            <p:ph type="body" idx="1"/>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6" name="Google Shape;296;p104"/>
          <p:cNvSpPr>
            <a:spLocks noGrp="1"/>
          </p:cNvSpPr>
          <p:nvPr>
            <p:ph type="chart" idx="3"/>
          </p:nvPr>
        </p:nvSpPr>
        <p:spPr>
          <a:xfrm>
            <a:off x="4967790" y="1797024"/>
            <a:ext cx="2256420" cy="2814286"/>
          </a:xfrm>
          <a:prstGeom prst="rect">
            <a:avLst/>
          </a:prstGeom>
          <a:solidFill>
            <a:srgbClr val="D8D8D8"/>
          </a:solidFill>
          <a:ln>
            <a:noFill/>
          </a:ln>
        </p:spPr>
        <p:txBody>
          <a:bodyPr spcFirstLastPara="1" wrap="square" lIns="0" tIns="360000" rIns="0" bIns="45700" anchor="t"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297" name="Google Shape;297;p104"/>
          <p:cNvSpPr>
            <a:spLocks noGrp="1"/>
          </p:cNvSpPr>
          <p:nvPr>
            <p:ph type="chart" idx="4"/>
          </p:nvPr>
        </p:nvSpPr>
        <p:spPr>
          <a:xfrm>
            <a:off x="8304076" y="1797024"/>
            <a:ext cx="2256420" cy="2814286"/>
          </a:xfrm>
          <a:prstGeom prst="rect">
            <a:avLst/>
          </a:prstGeom>
          <a:solidFill>
            <a:srgbClr val="D8D8D8"/>
          </a:solidFill>
          <a:ln>
            <a:noFill/>
          </a:ln>
        </p:spPr>
        <p:txBody>
          <a:bodyPr spcFirstLastPara="1" wrap="square" lIns="0" tIns="360000" rIns="0" bIns="45700" anchor="t"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Public Sans ExtraLight"/>
                <a:ea typeface="Public Sans ExtraLight"/>
                <a:cs typeface="Public Sans ExtraLight"/>
                <a:sym typeface="Public Sans ExtraLight"/>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298" name="Google Shape;298;p104"/>
          <p:cNvSpPr txBox="1">
            <a:spLocks noGrp="1"/>
          </p:cNvSpPr>
          <p:nvPr>
            <p:ph type="body" idx="5"/>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A">
  <p:cSld name="Layout A">
    <p:spTree>
      <p:nvGrpSpPr>
        <p:cNvPr id="1" name="Shape 34"/>
        <p:cNvGrpSpPr/>
        <p:nvPr/>
      </p:nvGrpSpPr>
      <p:grpSpPr>
        <a:xfrm>
          <a:off x="0" y="0"/>
          <a:ext cx="0" cy="0"/>
          <a:chOff x="0" y="0"/>
          <a:chExt cx="0" cy="0"/>
        </a:xfrm>
      </p:grpSpPr>
      <p:sp>
        <p:nvSpPr>
          <p:cNvPr id="35" name="Google Shape;35;p71"/>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71"/>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71"/>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38" name="Google Shape;38;p71"/>
          <p:cNvSpPr txBox="1">
            <a:spLocks noGrp="1"/>
          </p:cNvSpPr>
          <p:nvPr>
            <p:ph type="body" idx="1"/>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1"/>
          <p:cNvSpPr txBox="1">
            <a:spLocks noGrp="1"/>
          </p:cNvSpPr>
          <p:nvPr>
            <p:ph type="body" idx="2"/>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Layout C25">
  <p:cSld name="Layout C25">
    <p:spTree>
      <p:nvGrpSpPr>
        <p:cNvPr id="1" name="Shape 299"/>
        <p:cNvGrpSpPr/>
        <p:nvPr/>
      </p:nvGrpSpPr>
      <p:grpSpPr>
        <a:xfrm>
          <a:off x="0" y="0"/>
          <a:ext cx="0" cy="0"/>
          <a:chOff x="0" y="0"/>
          <a:chExt cx="0" cy="0"/>
        </a:xfrm>
      </p:grpSpPr>
      <p:sp>
        <p:nvSpPr>
          <p:cNvPr id="300" name="Google Shape;300;p106"/>
          <p:cNvSpPr>
            <a:spLocks noGrp="1"/>
          </p:cNvSpPr>
          <p:nvPr>
            <p:ph type="pic" idx="2"/>
          </p:nvPr>
        </p:nvSpPr>
        <p:spPr>
          <a:xfrm>
            <a:off x="4007768" y="0"/>
            <a:ext cx="4176464" cy="6858000"/>
          </a:xfrm>
          <a:prstGeom prst="rect">
            <a:avLst/>
          </a:prstGeom>
          <a:solidFill>
            <a:srgbClr val="D8D8D8"/>
          </a:solidFill>
          <a:ln>
            <a:noFill/>
          </a:ln>
        </p:spPr>
      </p:sp>
      <p:sp>
        <p:nvSpPr>
          <p:cNvPr id="301" name="Google Shape;301;p106"/>
          <p:cNvSpPr/>
          <p:nvPr/>
        </p:nvSpPr>
        <p:spPr>
          <a:xfrm>
            <a:off x="0" y="0"/>
            <a:ext cx="4007768"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302" name="Google Shape;302;p106"/>
          <p:cNvSpPr/>
          <p:nvPr/>
        </p:nvSpPr>
        <p:spPr>
          <a:xfrm>
            <a:off x="8184232" y="0"/>
            <a:ext cx="4007768"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303" name="Google Shape;303;p106"/>
          <p:cNvSpPr txBox="1">
            <a:spLocks noGrp="1"/>
          </p:cNvSpPr>
          <p:nvPr>
            <p:ph type="body" idx="1"/>
          </p:nvPr>
        </p:nvSpPr>
        <p:spPr>
          <a:xfrm>
            <a:off x="929426" y="2111170"/>
            <a:ext cx="4932548" cy="2633479"/>
          </a:xfrm>
          <a:prstGeom prst="rect">
            <a:avLst/>
          </a:prstGeom>
          <a:noFill/>
          <a:ln>
            <a:noFill/>
          </a:ln>
        </p:spPr>
        <p:txBody>
          <a:bodyPr spcFirstLastPara="1" wrap="square" lIns="0" tIns="46800" rIns="0" bIns="46800" anchor="ctr" anchorCtr="0">
            <a:normAutofit/>
          </a:bodyPr>
          <a:lstStyle>
            <a:lvl1pPr marL="457200" lvl="0" indent="-228600" algn="l">
              <a:lnSpc>
                <a:spcPct val="120000"/>
              </a:lnSpc>
              <a:spcBef>
                <a:spcPts val="1000"/>
              </a:spcBef>
              <a:spcAft>
                <a:spcPts val="0"/>
              </a:spcAft>
              <a:buClr>
                <a:schemeClr val="lt1"/>
              </a:buClr>
              <a:buSzPts val="7200"/>
              <a:buNone/>
              <a:defRPr sz="72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Layout C24">
  <p:cSld name="Layout C24">
    <p:spTree>
      <p:nvGrpSpPr>
        <p:cNvPr id="1" name="Shape 304"/>
        <p:cNvGrpSpPr/>
        <p:nvPr/>
      </p:nvGrpSpPr>
      <p:grpSpPr>
        <a:xfrm>
          <a:off x="0" y="0"/>
          <a:ext cx="0" cy="0"/>
          <a:chOff x="0" y="0"/>
          <a:chExt cx="0" cy="0"/>
        </a:xfrm>
      </p:grpSpPr>
      <p:sp>
        <p:nvSpPr>
          <p:cNvPr id="305" name="Google Shape;305;p107"/>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6" name="Google Shape;306;p107"/>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107"/>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308" name="Google Shape;308;p107"/>
          <p:cNvSpPr>
            <a:spLocks noGrp="1"/>
          </p:cNvSpPr>
          <p:nvPr>
            <p:ph type="pic" idx="2"/>
          </p:nvPr>
        </p:nvSpPr>
        <p:spPr>
          <a:xfrm>
            <a:off x="0" y="0"/>
            <a:ext cx="12192000" cy="3140968"/>
          </a:xfrm>
          <a:prstGeom prst="rect">
            <a:avLst/>
          </a:prstGeom>
          <a:solidFill>
            <a:srgbClr val="D8D8D8"/>
          </a:solidFill>
          <a:ln>
            <a:noFill/>
          </a:ln>
        </p:spPr>
      </p:sp>
      <p:sp>
        <p:nvSpPr>
          <p:cNvPr id="309" name="Google Shape;309;p107"/>
          <p:cNvSpPr txBox="1">
            <a:spLocks noGrp="1"/>
          </p:cNvSpPr>
          <p:nvPr>
            <p:ph type="body" idx="1"/>
          </p:nvPr>
        </p:nvSpPr>
        <p:spPr>
          <a:xfrm>
            <a:off x="2315580" y="1022048"/>
            <a:ext cx="7560840" cy="707886"/>
          </a:xfrm>
          <a:prstGeom prst="rect">
            <a:avLst/>
          </a:prstGeom>
          <a:noFill/>
          <a:ln>
            <a:noFill/>
          </a:ln>
        </p:spPr>
        <p:txBody>
          <a:bodyPr spcFirstLastPara="1" wrap="square" lIns="0" tIns="45700" rIns="0" bIns="45700" anchor="b" anchorCtr="0">
            <a:normAutofit/>
          </a:bodyPr>
          <a:lstStyle>
            <a:lvl1pPr marL="457200" lvl="0" indent="-228600" algn="ctr">
              <a:lnSpc>
                <a:spcPct val="100000"/>
              </a:lnSpc>
              <a:spcBef>
                <a:spcPts val="1000"/>
              </a:spcBef>
              <a:spcAft>
                <a:spcPts val="0"/>
              </a:spcAft>
              <a:buClr>
                <a:schemeClr val="lt1"/>
              </a:buClr>
              <a:buSzPts val="4000"/>
              <a:buNone/>
              <a:defRPr sz="40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 C2">
  <p:cSld name="Layout C2">
    <p:spTree>
      <p:nvGrpSpPr>
        <p:cNvPr id="1" name="Shape 310"/>
        <p:cNvGrpSpPr/>
        <p:nvPr/>
      </p:nvGrpSpPr>
      <p:grpSpPr>
        <a:xfrm>
          <a:off x="0" y="0"/>
          <a:ext cx="0" cy="0"/>
          <a:chOff x="0" y="0"/>
          <a:chExt cx="0" cy="0"/>
        </a:xfrm>
      </p:grpSpPr>
      <p:sp>
        <p:nvSpPr>
          <p:cNvPr id="311" name="Google Shape;311;p67"/>
          <p:cNvSpPr>
            <a:spLocks noGrp="1"/>
          </p:cNvSpPr>
          <p:nvPr>
            <p:ph type="pic" idx="2"/>
          </p:nvPr>
        </p:nvSpPr>
        <p:spPr>
          <a:xfrm>
            <a:off x="0" y="0"/>
            <a:ext cx="12192000" cy="6858000"/>
          </a:xfrm>
          <a:prstGeom prst="rect">
            <a:avLst/>
          </a:prstGeom>
          <a:solidFill>
            <a:srgbClr val="D8D8D8"/>
          </a:solidFill>
          <a:ln>
            <a:noFill/>
          </a:ln>
        </p:spPr>
      </p:sp>
      <p:sp>
        <p:nvSpPr>
          <p:cNvPr id="312" name="Google Shape;312;p67"/>
          <p:cNvSpPr txBox="1">
            <a:spLocks noGrp="1"/>
          </p:cNvSpPr>
          <p:nvPr>
            <p:ph type="body" idx="1"/>
          </p:nvPr>
        </p:nvSpPr>
        <p:spPr>
          <a:xfrm>
            <a:off x="983432" y="572340"/>
            <a:ext cx="4248472" cy="648512"/>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lt1"/>
              </a:buClr>
              <a:buSzPts val="3600"/>
              <a:buNone/>
              <a:defRPr sz="36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 C22">
  <p:cSld name="Layout C22">
    <p:spTree>
      <p:nvGrpSpPr>
        <p:cNvPr id="1" name="Shape 313"/>
        <p:cNvGrpSpPr/>
        <p:nvPr/>
      </p:nvGrpSpPr>
      <p:grpSpPr>
        <a:xfrm>
          <a:off x="0" y="0"/>
          <a:ext cx="0" cy="0"/>
          <a:chOff x="0" y="0"/>
          <a:chExt cx="0" cy="0"/>
        </a:xfrm>
      </p:grpSpPr>
      <p:sp>
        <p:nvSpPr>
          <p:cNvPr id="314" name="Google Shape;314;p64"/>
          <p:cNvSpPr>
            <a:spLocks noGrp="1"/>
          </p:cNvSpPr>
          <p:nvPr>
            <p:ph type="pic" idx="2"/>
          </p:nvPr>
        </p:nvSpPr>
        <p:spPr>
          <a:xfrm>
            <a:off x="3088117" y="0"/>
            <a:ext cx="2927648" cy="6858000"/>
          </a:xfrm>
          <a:prstGeom prst="rect">
            <a:avLst/>
          </a:prstGeom>
          <a:solidFill>
            <a:srgbClr val="D8D8D8"/>
          </a:solidFill>
          <a:ln>
            <a:noFill/>
          </a:ln>
        </p:spPr>
      </p:sp>
      <p:sp>
        <p:nvSpPr>
          <p:cNvPr id="315" name="Google Shape;315;p64"/>
          <p:cNvSpPr/>
          <p:nvPr/>
        </p:nvSpPr>
        <p:spPr>
          <a:xfrm>
            <a:off x="0" y="0"/>
            <a:ext cx="2927648"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316" name="Google Shape;316;p64"/>
          <p:cNvSpPr>
            <a:spLocks noGrp="1"/>
          </p:cNvSpPr>
          <p:nvPr>
            <p:ph type="pic" idx="3"/>
          </p:nvPr>
        </p:nvSpPr>
        <p:spPr>
          <a:xfrm>
            <a:off x="6176234" y="0"/>
            <a:ext cx="2927648" cy="6858000"/>
          </a:xfrm>
          <a:prstGeom prst="rect">
            <a:avLst/>
          </a:prstGeom>
          <a:solidFill>
            <a:srgbClr val="D8D8D8"/>
          </a:solidFill>
          <a:ln>
            <a:noFill/>
          </a:ln>
        </p:spPr>
      </p:sp>
      <p:sp>
        <p:nvSpPr>
          <p:cNvPr id="317" name="Google Shape;317;p64"/>
          <p:cNvSpPr>
            <a:spLocks noGrp="1"/>
          </p:cNvSpPr>
          <p:nvPr>
            <p:ph type="pic" idx="4"/>
          </p:nvPr>
        </p:nvSpPr>
        <p:spPr>
          <a:xfrm>
            <a:off x="9264352" y="0"/>
            <a:ext cx="2927648" cy="6858000"/>
          </a:xfrm>
          <a:prstGeom prst="rect">
            <a:avLst/>
          </a:prstGeom>
          <a:solidFill>
            <a:srgbClr val="D8D8D8"/>
          </a:solidFill>
          <a:ln>
            <a:noFill/>
          </a:ln>
        </p:spPr>
      </p:sp>
      <p:sp>
        <p:nvSpPr>
          <p:cNvPr id="318" name="Google Shape;318;p64"/>
          <p:cNvSpPr txBox="1">
            <a:spLocks noGrp="1"/>
          </p:cNvSpPr>
          <p:nvPr>
            <p:ph type="body" idx="1"/>
          </p:nvPr>
        </p:nvSpPr>
        <p:spPr>
          <a:xfrm>
            <a:off x="389875" y="1019584"/>
            <a:ext cx="2249700" cy="1872300"/>
          </a:xfrm>
          <a:prstGeom prst="rect">
            <a:avLst/>
          </a:prstGeom>
          <a:noFill/>
          <a:ln>
            <a:noFill/>
          </a:ln>
        </p:spPr>
        <p:txBody>
          <a:bodyPr spcFirstLastPara="1" wrap="square" lIns="0" tIns="46800" rIns="0" bIns="46800" anchor="b" anchorCtr="0">
            <a:normAutofit/>
          </a:bodyPr>
          <a:lstStyle>
            <a:lvl1pPr marL="457200" lvl="0" indent="-228600" algn="l">
              <a:lnSpc>
                <a:spcPct val="110000"/>
              </a:lnSpc>
              <a:spcBef>
                <a:spcPts val="1000"/>
              </a:spcBef>
              <a:spcAft>
                <a:spcPts val="0"/>
              </a:spcAft>
              <a:buClr>
                <a:schemeClr val="lt1"/>
              </a:buClr>
              <a:buSzPts val="3200"/>
              <a:buNone/>
              <a:defRPr sz="32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Layout C19">
  <p:cSld name="Layout C19">
    <p:spTree>
      <p:nvGrpSpPr>
        <p:cNvPr id="1" name="Shape 319"/>
        <p:cNvGrpSpPr/>
        <p:nvPr/>
      </p:nvGrpSpPr>
      <p:grpSpPr>
        <a:xfrm>
          <a:off x="0" y="0"/>
          <a:ext cx="0" cy="0"/>
          <a:chOff x="0" y="0"/>
          <a:chExt cx="0" cy="0"/>
        </a:xfrm>
      </p:grpSpPr>
      <p:sp>
        <p:nvSpPr>
          <p:cNvPr id="320" name="Google Shape;320;p93"/>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93"/>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2" name="Google Shape;322;p93"/>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323" name="Google Shape;323;p93"/>
          <p:cNvSpPr>
            <a:spLocks noGrp="1"/>
          </p:cNvSpPr>
          <p:nvPr>
            <p:ph type="pic" idx="2"/>
          </p:nvPr>
        </p:nvSpPr>
        <p:spPr>
          <a:xfrm>
            <a:off x="0" y="0"/>
            <a:ext cx="4943872" cy="6836878"/>
          </a:xfrm>
          <a:prstGeom prst="rect">
            <a:avLst/>
          </a:prstGeom>
          <a:solidFill>
            <a:srgbClr val="D8D8D8"/>
          </a:solidFill>
          <a:ln>
            <a:noFill/>
          </a:ln>
        </p:spPr>
      </p:sp>
      <p:sp>
        <p:nvSpPr>
          <p:cNvPr id="324" name="Google Shape;324;p93"/>
          <p:cNvSpPr txBox="1">
            <a:spLocks noGrp="1"/>
          </p:cNvSpPr>
          <p:nvPr>
            <p:ph type="body" idx="1"/>
          </p:nvPr>
        </p:nvSpPr>
        <p:spPr>
          <a:xfrm>
            <a:off x="6023992" y="476672"/>
            <a:ext cx="4032448" cy="1258273"/>
          </a:xfrm>
          <a:prstGeom prst="rect">
            <a:avLst/>
          </a:prstGeom>
          <a:noFill/>
          <a:ln>
            <a:noFill/>
          </a:ln>
        </p:spPr>
        <p:txBody>
          <a:bodyPr spcFirstLastPara="1" wrap="square" lIns="0" tIns="46800" rIns="0" bIns="46800" anchor="b" anchorCtr="0">
            <a:normAutofit/>
          </a:bodyPr>
          <a:lstStyle>
            <a:lvl1pPr marL="457200" lvl="0" indent="-228600" algn="l">
              <a:lnSpc>
                <a:spcPct val="110000"/>
              </a:lnSpc>
              <a:spcBef>
                <a:spcPts val="1000"/>
              </a:spcBef>
              <a:spcAft>
                <a:spcPts val="0"/>
              </a:spcAft>
              <a:buClr>
                <a:schemeClr val="dk1"/>
              </a:buClr>
              <a:buSzPts val="3200"/>
              <a:buNone/>
              <a:defRPr sz="32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5" name="Google Shape;325;p93"/>
          <p:cNvSpPr txBox="1">
            <a:spLocks noGrp="1"/>
          </p:cNvSpPr>
          <p:nvPr>
            <p:ph type="body" idx="3"/>
          </p:nvPr>
        </p:nvSpPr>
        <p:spPr>
          <a:xfrm>
            <a:off x="6023992" y="1734945"/>
            <a:ext cx="4032448" cy="293112"/>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6"/>
        <p:cNvGrpSpPr/>
        <p:nvPr/>
      </p:nvGrpSpPr>
      <p:grpSpPr>
        <a:xfrm>
          <a:off x="0" y="0"/>
          <a:ext cx="0" cy="0"/>
          <a:chOff x="0" y="0"/>
          <a:chExt cx="0" cy="0"/>
        </a:xfrm>
      </p:grpSpPr>
      <p:sp>
        <p:nvSpPr>
          <p:cNvPr id="327" name="Google Shape;327;p109"/>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8" name="Google Shape;328;p109"/>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9" name="Google Shape;329;p109"/>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Layout C22">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0FC772A-60E6-21CE-4242-DABA9F0694DB}"/>
              </a:ext>
            </a:extLst>
          </p:cNvPr>
          <p:cNvSpPr>
            <a:spLocks noGrp="1"/>
          </p:cNvSpPr>
          <p:nvPr>
            <p:ph type="pic" sz="quarter" idx="13" hasCustomPrompt="1"/>
          </p:nvPr>
        </p:nvSpPr>
        <p:spPr>
          <a:xfrm>
            <a:off x="3088117" y="0"/>
            <a:ext cx="2927648" cy="6858000"/>
          </a:xfrm>
          <a:custGeom>
            <a:avLst/>
            <a:gdLst>
              <a:gd name="connsiteX0" fmla="*/ 0 w 2927648"/>
              <a:gd name="connsiteY0" fmla="*/ 0 h 6858000"/>
              <a:gd name="connsiteX1" fmla="*/ 2927648 w 2927648"/>
              <a:gd name="connsiteY1" fmla="*/ 0 h 6858000"/>
              <a:gd name="connsiteX2" fmla="*/ 2927648 w 2927648"/>
              <a:gd name="connsiteY2" fmla="*/ 6858000 h 6858000"/>
              <a:gd name="connsiteX3" fmla="*/ 0 w 29276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27648" h="6858000">
                <a:moveTo>
                  <a:pt x="0" y="0"/>
                </a:moveTo>
                <a:lnTo>
                  <a:pt x="2927648" y="0"/>
                </a:lnTo>
                <a:lnTo>
                  <a:pt x="2927648" y="6858000"/>
                </a:lnTo>
                <a:lnTo>
                  <a:pt x="0" y="6858000"/>
                </a:lnTo>
                <a:close/>
              </a:path>
            </a:pathLst>
          </a:custGeom>
          <a:solidFill>
            <a:schemeClr val="bg1">
              <a:lumMod val="85000"/>
            </a:schemeClr>
          </a:solidFill>
        </p:spPr>
        <p:txBody>
          <a:bodyPr wrap="square" tIns="360000" anchor="t">
            <a:noAutofit/>
          </a:bodyPr>
          <a:lstStyle>
            <a:lvl1pPr marL="0" indent="0" algn="ctr">
              <a:buNone/>
              <a:defRPr sz="1400">
                <a:latin typeface="+mn-lt"/>
              </a:defRPr>
            </a:lvl1pPr>
          </a:lstStyle>
          <a:p>
            <a:r>
              <a:rPr lang="en-GB"/>
              <a:t>PICTURE 1</a:t>
            </a:r>
            <a:endParaRPr lang="en-US"/>
          </a:p>
        </p:txBody>
      </p:sp>
      <p:sp>
        <p:nvSpPr>
          <p:cNvPr id="2" name="Rectangle 1">
            <a:extLst>
              <a:ext uri="{FF2B5EF4-FFF2-40B4-BE49-F238E27FC236}">
                <a16:creationId xmlns:a16="http://schemas.microsoft.com/office/drawing/2014/main" id="{08B3BCF7-A506-4AC6-50E1-5684BC7EC490}"/>
              </a:ext>
            </a:extLst>
          </p:cNvPr>
          <p:cNvSpPr/>
          <p:nvPr userDrawn="1"/>
        </p:nvSpPr>
        <p:spPr>
          <a:xfrm>
            <a:off x="0" y="0"/>
            <a:ext cx="2927648"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7C17D11C-74BB-ADDA-9163-04F73FC09B97}"/>
              </a:ext>
            </a:extLst>
          </p:cNvPr>
          <p:cNvSpPr>
            <a:spLocks noGrp="1"/>
          </p:cNvSpPr>
          <p:nvPr>
            <p:ph type="pic" sz="quarter" idx="14" hasCustomPrompt="1"/>
          </p:nvPr>
        </p:nvSpPr>
        <p:spPr>
          <a:xfrm>
            <a:off x="6176234" y="0"/>
            <a:ext cx="2927648" cy="6858000"/>
          </a:xfrm>
          <a:custGeom>
            <a:avLst/>
            <a:gdLst>
              <a:gd name="connsiteX0" fmla="*/ 0 w 2927648"/>
              <a:gd name="connsiteY0" fmla="*/ 0 h 6858000"/>
              <a:gd name="connsiteX1" fmla="*/ 2927648 w 2927648"/>
              <a:gd name="connsiteY1" fmla="*/ 0 h 6858000"/>
              <a:gd name="connsiteX2" fmla="*/ 2927648 w 2927648"/>
              <a:gd name="connsiteY2" fmla="*/ 6858000 h 6858000"/>
              <a:gd name="connsiteX3" fmla="*/ 0 w 29276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27648" h="6858000">
                <a:moveTo>
                  <a:pt x="0" y="0"/>
                </a:moveTo>
                <a:lnTo>
                  <a:pt x="2927648" y="0"/>
                </a:lnTo>
                <a:lnTo>
                  <a:pt x="2927648" y="6858000"/>
                </a:lnTo>
                <a:lnTo>
                  <a:pt x="0" y="6858000"/>
                </a:lnTo>
                <a:close/>
              </a:path>
            </a:pathLst>
          </a:custGeom>
          <a:solidFill>
            <a:schemeClr val="bg1">
              <a:lumMod val="85000"/>
            </a:schemeClr>
          </a:solidFill>
        </p:spPr>
        <p:txBody>
          <a:bodyPr wrap="square" tIns="360000" anchor="t">
            <a:noAutofit/>
          </a:bodyPr>
          <a:lstStyle>
            <a:lvl1pPr marL="0" indent="0" algn="ctr">
              <a:buNone/>
              <a:defRPr sz="1400">
                <a:latin typeface="+mn-lt"/>
              </a:defRPr>
            </a:lvl1pPr>
          </a:lstStyle>
          <a:p>
            <a:r>
              <a:rPr lang="en-GB"/>
              <a:t>PICTURE 2</a:t>
            </a:r>
            <a:endParaRPr lang="en-US"/>
          </a:p>
        </p:txBody>
      </p:sp>
      <p:sp>
        <p:nvSpPr>
          <p:cNvPr id="14" name="Picture Placeholder 13">
            <a:extLst>
              <a:ext uri="{FF2B5EF4-FFF2-40B4-BE49-F238E27FC236}">
                <a16:creationId xmlns:a16="http://schemas.microsoft.com/office/drawing/2014/main" id="{736C4FF1-E3BA-D1E7-F0DE-57314ADD138B}"/>
              </a:ext>
            </a:extLst>
          </p:cNvPr>
          <p:cNvSpPr>
            <a:spLocks noGrp="1"/>
          </p:cNvSpPr>
          <p:nvPr>
            <p:ph type="pic" sz="quarter" idx="15" hasCustomPrompt="1"/>
          </p:nvPr>
        </p:nvSpPr>
        <p:spPr>
          <a:xfrm>
            <a:off x="9264352" y="0"/>
            <a:ext cx="2927648" cy="6858000"/>
          </a:xfrm>
          <a:custGeom>
            <a:avLst/>
            <a:gdLst>
              <a:gd name="connsiteX0" fmla="*/ 0 w 2927648"/>
              <a:gd name="connsiteY0" fmla="*/ 0 h 6858000"/>
              <a:gd name="connsiteX1" fmla="*/ 2927648 w 2927648"/>
              <a:gd name="connsiteY1" fmla="*/ 0 h 6858000"/>
              <a:gd name="connsiteX2" fmla="*/ 2927648 w 2927648"/>
              <a:gd name="connsiteY2" fmla="*/ 6858000 h 6858000"/>
              <a:gd name="connsiteX3" fmla="*/ 0 w 29276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27648" h="6858000">
                <a:moveTo>
                  <a:pt x="0" y="0"/>
                </a:moveTo>
                <a:lnTo>
                  <a:pt x="2927648" y="0"/>
                </a:lnTo>
                <a:lnTo>
                  <a:pt x="2927648" y="6858000"/>
                </a:lnTo>
                <a:lnTo>
                  <a:pt x="0" y="6858000"/>
                </a:lnTo>
                <a:close/>
              </a:path>
            </a:pathLst>
          </a:custGeom>
          <a:solidFill>
            <a:schemeClr val="bg1">
              <a:lumMod val="85000"/>
            </a:schemeClr>
          </a:solidFill>
        </p:spPr>
        <p:txBody>
          <a:bodyPr wrap="square" tIns="360000" anchor="t">
            <a:noAutofit/>
          </a:bodyPr>
          <a:lstStyle>
            <a:lvl1pPr marL="0" indent="0" algn="ctr" rtl="0">
              <a:buNone/>
              <a:defRPr sz="1400">
                <a:latin typeface="+mn-lt"/>
              </a:defRPr>
            </a:lvl1pPr>
          </a:lstStyle>
          <a:p>
            <a:r>
              <a:rPr lang="en-GB"/>
              <a:t>PICTURE 3</a:t>
            </a:r>
            <a:endParaRPr lang="en-US"/>
          </a:p>
        </p:txBody>
      </p:sp>
      <p:sp>
        <p:nvSpPr>
          <p:cNvPr id="15" name="Text Placeholder 10">
            <a:extLst>
              <a:ext uri="{FF2B5EF4-FFF2-40B4-BE49-F238E27FC236}">
                <a16:creationId xmlns:a16="http://schemas.microsoft.com/office/drawing/2014/main" id="{F431D7DF-DB64-B249-D89E-D69E8918DD93}"/>
              </a:ext>
            </a:extLst>
          </p:cNvPr>
          <p:cNvSpPr>
            <a:spLocks noGrp="1"/>
          </p:cNvSpPr>
          <p:nvPr>
            <p:ph type="body" sz="quarter" idx="16" hasCustomPrompt="1"/>
          </p:nvPr>
        </p:nvSpPr>
        <p:spPr>
          <a:xfrm>
            <a:off x="389875" y="1019584"/>
            <a:ext cx="2249741" cy="1872418"/>
          </a:xfrm>
        </p:spPr>
        <p:txBody>
          <a:bodyPr wrap="square" tIns="46800" bIns="46800" anchor="b">
            <a:normAutofit/>
          </a:bodyPr>
          <a:lstStyle>
            <a:lvl1pPr marL="0" indent="0" algn="l">
              <a:lnSpc>
                <a:spcPct val="110000"/>
              </a:lnSpc>
              <a:buNone/>
              <a:defRPr sz="3200" spc="200" baseline="0">
                <a:solidFill>
                  <a:schemeClr val="bg1"/>
                </a:solidFill>
                <a:latin typeface="+mj-lt"/>
              </a:defRPr>
            </a:lvl1pPr>
          </a:lstStyle>
          <a:p>
            <a:pPr lvl="0"/>
            <a:r>
              <a:rPr lang="en-GB"/>
              <a:t>ADD TITLE HERE</a:t>
            </a:r>
            <a:endParaRPr lang="en-US"/>
          </a:p>
        </p:txBody>
      </p:sp>
    </p:spTree>
    <p:extLst>
      <p:ext uri="{BB962C8B-B14F-4D97-AF65-F5344CB8AC3E}">
        <p14:creationId xmlns:p14="http://schemas.microsoft.com/office/powerpoint/2010/main" val="32638432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yout D">
  <p:cSld name="Layout D">
    <p:spTree>
      <p:nvGrpSpPr>
        <p:cNvPr id="1" name="Shape 40"/>
        <p:cNvGrpSpPr/>
        <p:nvPr/>
      </p:nvGrpSpPr>
      <p:grpSpPr>
        <a:xfrm>
          <a:off x="0" y="0"/>
          <a:ext cx="0" cy="0"/>
          <a:chOff x="0" y="0"/>
          <a:chExt cx="0" cy="0"/>
        </a:xfrm>
      </p:grpSpPr>
      <p:sp>
        <p:nvSpPr>
          <p:cNvPr id="41" name="Google Shape;41;p84"/>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4"/>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4"/>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44" name="Google Shape;44;p84"/>
          <p:cNvSpPr/>
          <p:nvPr/>
        </p:nvSpPr>
        <p:spPr>
          <a:xfrm>
            <a:off x="0" y="0"/>
            <a:ext cx="2927648"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5" name="Google Shape;45;p84"/>
          <p:cNvSpPr txBox="1">
            <a:spLocks noGrp="1"/>
          </p:cNvSpPr>
          <p:nvPr>
            <p:ph type="body" idx="1"/>
          </p:nvPr>
        </p:nvSpPr>
        <p:spPr>
          <a:xfrm>
            <a:off x="5012069" y="2953459"/>
            <a:ext cx="3342829" cy="375937"/>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4"/>
          <p:cNvSpPr txBox="1">
            <a:spLocks noGrp="1"/>
          </p:cNvSpPr>
          <p:nvPr>
            <p:ph type="body" idx="2"/>
          </p:nvPr>
        </p:nvSpPr>
        <p:spPr>
          <a:xfrm>
            <a:off x="5012069" y="1988840"/>
            <a:ext cx="3342829" cy="653841"/>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600"/>
              <a:buNone/>
              <a:defRPr sz="36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84"/>
          <p:cNvSpPr txBox="1">
            <a:spLocks noGrp="1"/>
          </p:cNvSpPr>
          <p:nvPr>
            <p:ph type="body" idx="3"/>
          </p:nvPr>
        </p:nvSpPr>
        <p:spPr>
          <a:xfrm>
            <a:off x="838200" y="1199471"/>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84"/>
          <p:cNvSpPr txBox="1">
            <a:spLocks noGrp="1"/>
          </p:cNvSpPr>
          <p:nvPr>
            <p:ph type="body" idx="4"/>
          </p:nvPr>
        </p:nvSpPr>
        <p:spPr>
          <a:xfrm>
            <a:off x="838200" y="2442094"/>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4"/>
          <p:cNvSpPr txBox="1">
            <a:spLocks noGrp="1"/>
          </p:cNvSpPr>
          <p:nvPr>
            <p:ph type="body" idx="5"/>
          </p:nvPr>
        </p:nvSpPr>
        <p:spPr>
          <a:xfrm>
            <a:off x="838200" y="3684717"/>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4"/>
          <p:cNvSpPr txBox="1">
            <a:spLocks noGrp="1"/>
          </p:cNvSpPr>
          <p:nvPr>
            <p:ph type="body" idx="6"/>
          </p:nvPr>
        </p:nvSpPr>
        <p:spPr>
          <a:xfrm>
            <a:off x="838200" y="4927339"/>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ayout D1">
  <p:cSld name="Layout D1">
    <p:spTree>
      <p:nvGrpSpPr>
        <p:cNvPr id="1" name="Shape 51"/>
        <p:cNvGrpSpPr/>
        <p:nvPr/>
      </p:nvGrpSpPr>
      <p:grpSpPr>
        <a:xfrm>
          <a:off x="0" y="0"/>
          <a:ext cx="0" cy="0"/>
          <a:chOff x="0" y="0"/>
          <a:chExt cx="0" cy="0"/>
        </a:xfrm>
      </p:grpSpPr>
      <p:sp>
        <p:nvSpPr>
          <p:cNvPr id="52" name="Google Shape;52;p85"/>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5"/>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5"/>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55" name="Google Shape;55;p85"/>
          <p:cNvSpPr/>
          <p:nvPr/>
        </p:nvSpPr>
        <p:spPr>
          <a:xfrm>
            <a:off x="0" y="0"/>
            <a:ext cx="2927648"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6" name="Google Shape;56;p85"/>
          <p:cNvSpPr txBox="1">
            <a:spLocks noGrp="1"/>
          </p:cNvSpPr>
          <p:nvPr>
            <p:ph type="body" idx="1"/>
          </p:nvPr>
        </p:nvSpPr>
        <p:spPr>
          <a:xfrm>
            <a:off x="5012069" y="2953459"/>
            <a:ext cx="3342829" cy="375937"/>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85"/>
          <p:cNvSpPr txBox="1">
            <a:spLocks noGrp="1"/>
          </p:cNvSpPr>
          <p:nvPr>
            <p:ph type="body" idx="2"/>
          </p:nvPr>
        </p:nvSpPr>
        <p:spPr>
          <a:xfrm>
            <a:off x="838200" y="1199471"/>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85"/>
          <p:cNvSpPr txBox="1">
            <a:spLocks noGrp="1"/>
          </p:cNvSpPr>
          <p:nvPr>
            <p:ph type="body" idx="3"/>
          </p:nvPr>
        </p:nvSpPr>
        <p:spPr>
          <a:xfrm>
            <a:off x="838200" y="2442094"/>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85"/>
          <p:cNvSpPr txBox="1">
            <a:spLocks noGrp="1"/>
          </p:cNvSpPr>
          <p:nvPr>
            <p:ph type="body" idx="4"/>
          </p:nvPr>
        </p:nvSpPr>
        <p:spPr>
          <a:xfrm>
            <a:off x="838200" y="3684717"/>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85"/>
          <p:cNvSpPr txBox="1">
            <a:spLocks noGrp="1"/>
          </p:cNvSpPr>
          <p:nvPr>
            <p:ph type="body" idx="5"/>
          </p:nvPr>
        </p:nvSpPr>
        <p:spPr>
          <a:xfrm>
            <a:off x="838200" y="4927339"/>
            <a:ext cx="1657400" cy="710067"/>
          </a:xfrm>
          <a:prstGeom prst="rect">
            <a:avLst/>
          </a:prstGeom>
          <a:noFill/>
          <a:ln>
            <a:noFill/>
          </a:ln>
        </p:spPr>
        <p:txBody>
          <a:bodyPr spcFirstLastPara="1" wrap="square" lIns="0" tIns="46800" rIns="0" bIns="46800" anchor="ctr" anchorCtr="0">
            <a:normAutofit/>
          </a:bodyPr>
          <a:lstStyle>
            <a:lvl1pPr marL="457200" lvl="0" indent="-228600" algn="r">
              <a:lnSpc>
                <a:spcPct val="100000"/>
              </a:lnSpc>
              <a:spcBef>
                <a:spcPts val="1000"/>
              </a:spcBef>
              <a:spcAft>
                <a:spcPts val="0"/>
              </a:spcAft>
              <a:buClr>
                <a:schemeClr val="lt1"/>
              </a:buClr>
              <a:buSzPts val="4000"/>
              <a:buNone/>
              <a:defRPr sz="4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85"/>
          <p:cNvSpPr txBox="1">
            <a:spLocks noGrp="1"/>
          </p:cNvSpPr>
          <p:nvPr>
            <p:ph type="body" idx="6"/>
          </p:nvPr>
        </p:nvSpPr>
        <p:spPr>
          <a:xfrm>
            <a:off x="5012069" y="1988840"/>
            <a:ext cx="3342829" cy="653841"/>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600"/>
              <a:buNone/>
              <a:defRPr sz="36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yout C23">
  <p:cSld name="Layout C23">
    <p:spTree>
      <p:nvGrpSpPr>
        <p:cNvPr id="1" name="Shape 62"/>
        <p:cNvGrpSpPr/>
        <p:nvPr/>
      </p:nvGrpSpPr>
      <p:grpSpPr>
        <a:xfrm>
          <a:off x="0" y="0"/>
          <a:ext cx="0" cy="0"/>
          <a:chOff x="0" y="0"/>
          <a:chExt cx="0" cy="0"/>
        </a:xfrm>
      </p:grpSpPr>
      <p:sp>
        <p:nvSpPr>
          <p:cNvPr id="63" name="Google Shape;63;p96"/>
          <p:cNvSpPr>
            <a:spLocks noGrp="1"/>
          </p:cNvSpPr>
          <p:nvPr>
            <p:ph type="pic" idx="2"/>
          </p:nvPr>
        </p:nvSpPr>
        <p:spPr>
          <a:xfrm>
            <a:off x="0" y="3501008"/>
            <a:ext cx="8735616" cy="3356992"/>
          </a:xfrm>
          <a:prstGeom prst="rect">
            <a:avLst/>
          </a:prstGeom>
          <a:solidFill>
            <a:srgbClr val="D8D8D8"/>
          </a:solidFill>
          <a:ln>
            <a:noFill/>
          </a:ln>
        </p:spPr>
      </p:sp>
      <p:sp>
        <p:nvSpPr>
          <p:cNvPr id="64" name="Google Shape;64;p96"/>
          <p:cNvSpPr>
            <a:spLocks noGrp="1"/>
          </p:cNvSpPr>
          <p:nvPr>
            <p:ph type="pic" idx="3"/>
          </p:nvPr>
        </p:nvSpPr>
        <p:spPr>
          <a:xfrm>
            <a:off x="0" y="0"/>
            <a:ext cx="4295800" cy="3356992"/>
          </a:xfrm>
          <a:prstGeom prst="rect">
            <a:avLst/>
          </a:prstGeom>
          <a:solidFill>
            <a:srgbClr val="D8D8D8"/>
          </a:solidFill>
          <a:ln>
            <a:noFill/>
          </a:ln>
        </p:spPr>
      </p:sp>
      <p:sp>
        <p:nvSpPr>
          <p:cNvPr id="65" name="Google Shape;65;p96"/>
          <p:cNvSpPr>
            <a:spLocks noGrp="1"/>
          </p:cNvSpPr>
          <p:nvPr>
            <p:ph type="pic" idx="4"/>
          </p:nvPr>
        </p:nvSpPr>
        <p:spPr>
          <a:xfrm>
            <a:off x="4439816" y="0"/>
            <a:ext cx="4295800" cy="3356992"/>
          </a:xfrm>
          <a:prstGeom prst="rect">
            <a:avLst/>
          </a:prstGeom>
          <a:solidFill>
            <a:srgbClr val="D8D8D8"/>
          </a:solidFill>
          <a:ln>
            <a:noFill/>
          </a:ln>
        </p:spPr>
      </p:sp>
      <p:sp>
        <p:nvSpPr>
          <p:cNvPr id="66" name="Google Shape;66;p96"/>
          <p:cNvSpPr>
            <a:spLocks noGrp="1"/>
          </p:cNvSpPr>
          <p:nvPr>
            <p:ph type="pic" idx="5"/>
          </p:nvPr>
        </p:nvSpPr>
        <p:spPr>
          <a:xfrm>
            <a:off x="8879632" y="0"/>
            <a:ext cx="3312368" cy="6858000"/>
          </a:xfrm>
          <a:prstGeom prst="rect">
            <a:avLst/>
          </a:prstGeom>
          <a:solidFill>
            <a:srgbClr val="D8D8D8"/>
          </a:solidFill>
          <a:ln>
            <a:noFill/>
          </a:ln>
        </p:spPr>
      </p:sp>
      <p:sp>
        <p:nvSpPr>
          <p:cNvPr id="67" name="Google Shape;67;p96"/>
          <p:cNvSpPr txBox="1">
            <a:spLocks noGrp="1"/>
          </p:cNvSpPr>
          <p:nvPr>
            <p:ph type="body" idx="1"/>
          </p:nvPr>
        </p:nvSpPr>
        <p:spPr>
          <a:xfrm>
            <a:off x="4967536" y="420223"/>
            <a:ext cx="3240360" cy="1258273"/>
          </a:xfrm>
          <a:prstGeom prst="rect">
            <a:avLst/>
          </a:prstGeom>
          <a:noFill/>
          <a:ln>
            <a:noFill/>
          </a:ln>
        </p:spPr>
        <p:txBody>
          <a:bodyPr spcFirstLastPara="1" wrap="square" lIns="0" tIns="46800" rIns="0" bIns="46800" anchor="b" anchorCtr="0">
            <a:normAutofit/>
          </a:bodyPr>
          <a:lstStyle>
            <a:lvl1pPr marL="457200" lvl="0" indent="-228600" algn="l">
              <a:lnSpc>
                <a:spcPct val="110000"/>
              </a:lnSpc>
              <a:spcBef>
                <a:spcPts val="1000"/>
              </a:spcBef>
              <a:spcAft>
                <a:spcPts val="0"/>
              </a:spcAft>
              <a:buClr>
                <a:schemeClr val="lt1"/>
              </a:buClr>
              <a:buSzPts val="3200"/>
              <a:buNone/>
              <a:defRPr sz="32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yout C10">
  <p:cSld name="Layout C10">
    <p:spTree>
      <p:nvGrpSpPr>
        <p:cNvPr id="1" name="Shape 68"/>
        <p:cNvGrpSpPr/>
        <p:nvPr/>
      </p:nvGrpSpPr>
      <p:grpSpPr>
        <a:xfrm>
          <a:off x="0" y="0"/>
          <a:ext cx="0" cy="0"/>
          <a:chOff x="0" y="0"/>
          <a:chExt cx="0" cy="0"/>
        </a:xfrm>
      </p:grpSpPr>
      <p:sp>
        <p:nvSpPr>
          <p:cNvPr id="69" name="Google Shape;69;p77"/>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7"/>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7"/>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72" name="Google Shape;72;p77"/>
          <p:cNvSpPr>
            <a:spLocks noGrp="1"/>
          </p:cNvSpPr>
          <p:nvPr>
            <p:ph type="pic" idx="2"/>
          </p:nvPr>
        </p:nvSpPr>
        <p:spPr>
          <a:xfrm>
            <a:off x="0" y="0"/>
            <a:ext cx="2999656" cy="6858000"/>
          </a:xfrm>
          <a:prstGeom prst="rect">
            <a:avLst/>
          </a:prstGeom>
          <a:solidFill>
            <a:srgbClr val="D8D8D8"/>
          </a:solidFill>
          <a:ln>
            <a:noFill/>
          </a:ln>
        </p:spPr>
      </p:sp>
      <p:sp>
        <p:nvSpPr>
          <p:cNvPr id="73" name="Google Shape;73;p77"/>
          <p:cNvSpPr>
            <a:spLocks noGrp="1"/>
          </p:cNvSpPr>
          <p:nvPr>
            <p:ph type="pic" idx="3"/>
          </p:nvPr>
        </p:nvSpPr>
        <p:spPr>
          <a:xfrm>
            <a:off x="3126720" y="0"/>
            <a:ext cx="2999656" cy="6858000"/>
          </a:xfrm>
          <a:prstGeom prst="rect">
            <a:avLst/>
          </a:prstGeom>
          <a:solidFill>
            <a:srgbClr val="D8D8D8"/>
          </a:solidFill>
          <a:ln>
            <a:noFill/>
          </a:ln>
        </p:spPr>
      </p:sp>
      <p:sp>
        <p:nvSpPr>
          <p:cNvPr id="74" name="Google Shape;74;p77"/>
          <p:cNvSpPr txBox="1">
            <a:spLocks noGrp="1"/>
          </p:cNvSpPr>
          <p:nvPr>
            <p:ph type="body" idx="1"/>
          </p:nvPr>
        </p:nvSpPr>
        <p:spPr>
          <a:xfrm>
            <a:off x="6811000" y="733342"/>
            <a:ext cx="4613592" cy="586957"/>
          </a:xfrm>
          <a:prstGeom prst="rect">
            <a:avLst/>
          </a:prstGeom>
          <a:noFill/>
          <a:ln>
            <a:noFill/>
          </a:ln>
        </p:spPr>
        <p:txBody>
          <a:bodyPr spcFirstLastPara="1" wrap="square" lIns="0" tIns="46800" rIns="0" bIns="46800" anchor="b" anchorCtr="0">
            <a:normAutofit/>
          </a:bodyPr>
          <a:lstStyle>
            <a:lvl1pPr marL="457200" lvl="0" indent="-228600" algn="l">
              <a:lnSpc>
                <a:spcPct val="100000"/>
              </a:lnSpc>
              <a:spcBef>
                <a:spcPts val="1000"/>
              </a:spcBef>
              <a:spcAft>
                <a:spcPts val="0"/>
              </a:spcAft>
              <a:buClr>
                <a:schemeClr val="dk1"/>
              </a:buClr>
              <a:buSzPts val="3000"/>
              <a:buNone/>
              <a:defRPr sz="3000">
                <a:solidFill>
                  <a:schemeClr val="dk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7"/>
          <p:cNvSpPr txBox="1">
            <a:spLocks noGrp="1"/>
          </p:cNvSpPr>
          <p:nvPr>
            <p:ph type="body" idx="4"/>
          </p:nvPr>
        </p:nvSpPr>
        <p:spPr>
          <a:xfrm>
            <a:off x="6811000" y="1320299"/>
            <a:ext cx="4613592" cy="293112"/>
          </a:xfrm>
          <a:prstGeom prst="rect">
            <a:avLst/>
          </a:prstGeom>
          <a:noFill/>
          <a:ln>
            <a:noFill/>
          </a:ln>
        </p:spPr>
        <p:txBody>
          <a:bodyPr spcFirstLastPara="1" wrap="square" lIns="0" tIns="45700" rIns="0" bIns="45700" anchor="t" anchorCtr="0">
            <a:normAutofit/>
          </a:bodyPr>
          <a:lstStyle>
            <a:lvl1pPr marL="457200" lvl="0" indent="-228600" algn="l">
              <a:lnSpc>
                <a:spcPct val="120000"/>
              </a:lnSpc>
              <a:spcBef>
                <a:spcPts val="1000"/>
              </a:spcBef>
              <a:spcAft>
                <a:spcPts val="0"/>
              </a:spcAft>
              <a:buClr>
                <a:schemeClr val="dk1"/>
              </a:buClr>
              <a:buSzPts val="1000"/>
              <a:buNone/>
              <a:defRPr sz="1000">
                <a:solidFill>
                  <a:schemeClr val="dk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Layout A (Dark)">
  <p:cSld name="Layout A (Dark)">
    <p:bg>
      <p:bgPr>
        <a:solidFill>
          <a:schemeClr val="accent6"/>
        </a:solidFill>
        <a:effectLst/>
      </p:bgPr>
    </p:bg>
    <p:spTree>
      <p:nvGrpSpPr>
        <p:cNvPr id="1" name="Shape 80"/>
        <p:cNvGrpSpPr/>
        <p:nvPr/>
      </p:nvGrpSpPr>
      <p:grpSpPr>
        <a:xfrm>
          <a:off x="0" y="0"/>
          <a:ext cx="0" cy="0"/>
          <a:chOff x="0" y="0"/>
          <a:chExt cx="0" cy="0"/>
        </a:xfrm>
      </p:grpSpPr>
      <p:sp>
        <p:nvSpPr>
          <p:cNvPr id="81" name="Google Shape;81;p105"/>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05"/>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05"/>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
        <p:nvSpPr>
          <p:cNvPr id="84" name="Google Shape;84;p105"/>
          <p:cNvSpPr txBox="1">
            <a:spLocks noGrp="1"/>
          </p:cNvSpPr>
          <p:nvPr>
            <p:ph type="body" idx="1"/>
          </p:nvPr>
        </p:nvSpPr>
        <p:spPr>
          <a:xfrm>
            <a:off x="1775520" y="1087289"/>
            <a:ext cx="8640960" cy="260328"/>
          </a:xfrm>
          <a:prstGeom prst="rect">
            <a:avLst/>
          </a:prstGeom>
          <a:noFill/>
          <a:ln>
            <a:noFill/>
          </a:ln>
        </p:spPr>
        <p:txBody>
          <a:bodyPr spcFirstLastPara="1" wrap="square" lIns="0" tIns="45700" rIns="0" bIns="45700" anchor="t" anchorCtr="0">
            <a:normAutofit/>
          </a:bodyPr>
          <a:lstStyle>
            <a:lvl1pPr marL="457200" lvl="0" indent="-228600" algn="ctr">
              <a:lnSpc>
                <a:spcPct val="120000"/>
              </a:lnSpc>
              <a:spcBef>
                <a:spcPts val="1000"/>
              </a:spcBef>
              <a:spcAft>
                <a:spcPts val="0"/>
              </a:spcAft>
              <a:buClr>
                <a:schemeClr val="lt1"/>
              </a:buClr>
              <a:buSzPts val="1000"/>
              <a:buNone/>
              <a:defRPr sz="1000">
                <a:solidFill>
                  <a:schemeClr val="lt1"/>
                </a:solidFill>
                <a:latin typeface="Public Sans ExtraLight"/>
                <a:ea typeface="Public Sans ExtraLight"/>
                <a:cs typeface="Public Sans ExtraLight"/>
                <a:sym typeface="Public Sans Extra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05"/>
          <p:cNvSpPr txBox="1">
            <a:spLocks noGrp="1"/>
          </p:cNvSpPr>
          <p:nvPr>
            <p:ph type="body" idx="2"/>
          </p:nvPr>
        </p:nvSpPr>
        <p:spPr>
          <a:xfrm>
            <a:off x="1775520" y="500332"/>
            <a:ext cx="8640960" cy="586957"/>
          </a:xfrm>
          <a:prstGeom prst="rect">
            <a:avLst/>
          </a:prstGeom>
          <a:noFill/>
          <a:ln>
            <a:noFill/>
          </a:ln>
        </p:spPr>
        <p:txBody>
          <a:bodyPr spcFirstLastPara="1" wrap="square" lIns="0" tIns="46800" rIns="0" bIns="46800" anchor="b" anchorCtr="0">
            <a:normAutofit/>
          </a:bodyPr>
          <a:lstStyle>
            <a:lvl1pPr marL="457200" lvl="0" indent="-228600" algn="ctr">
              <a:lnSpc>
                <a:spcPct val="100000"/>
              </a:lnSpc>
              <a:spcBef>
                <a:spcPts val="1000"/>
              </a:spcBef>
              <a:spcAft>
                <a:spcPts val="0"/>
              </a:spcAft>
              <a:buClr>
                <a:schemeClr val="lt1"/>
              </a:buClr>
              <a:buSzPts val="3200"/>
              <a:buNone/>
              <a:defRPr sz="3200">
                <a:solidFill>
                  <a:schemeClr val="lt1"/>
                </a:solidFill>
                <a:latin typeface="Public Sans SemiBold"/>
                <a:ea typeface="Public Sans SemiBold"/>
                <a:cs typeface="Public Sans SemiBold"/>
                <a:sym typeface="Public Sans Semi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3"/>
          <p:cNvSpPr txBox="1">
            <a:spLocks noGrp="1"/>
          </p:cNvSpPr>
          <p:nvPr>
            <p:ph type="title"/>
          </p:nvPr>
        </p:nvSpPr>
        <p:spPr>
          <a:xfrm>
            <a:off x="838200" y="404813"/>
            <a:ext cx="10515600" cy="1285875"/>
          </a:xfrm>
          <a:prstGeom prst="rect">
            <a:avLst/>
          </a:prstGeom>
          <a:noFill/>
          <a:ln>
            <a:noFill/>
          </a:ln>
        </p:spPr>
        <p:txBody>
          <a:bodyPr spcFirstLastPara="1" wrap="square" lIns="0" tIns="45700" rIns="0" bIns="45700" anchor="b" anchorCtr="0">
            <a:normAutofit/>
          </a:bodyPr>
          <a:lstStyle>
            <a:lvl1pPr marR="0" lvl="0" algn="l" rtl="0">
              <a:lnSpc>
                <a:spcPct val="90000"/>
              </a:lnSpc>
              <a:spcBef>
                <a:spcPts val="0"/>
              </a:spcBef>
              <a:spcAft>
                <a:spcPts val="0"/>
              </a:spcAft>
              <a:buClr>
                <a:schemeClr val="dk1"/>
              </a:buClr>
              <a:buSzPts val="3600"/>
              <a:buFont typeface="Public Sans SemiBold"/>
              <a:buNone/>
              <a:defRPr sz="3600" b="0" i="0" u="none" strike="noStrike" cap="none">
                <a:solidFill>
                  <a:schemeClr val="dk1"/>
                </a:solidFill>
                <a:latin typeface="Public Sans SemiBold"/>
                <a:ea typeface="Public Sans SemiBold"/>
                <a:cs typeface="Public Sans SemiBold"/>
                <a:sym typeface="Public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3"/>
          <p:cNvSpPr txBox="1">
            <a:spLocks noGrp="1"/>
          </p:cNvSpPr>
          <p:nvPr>
            <p:ph type="body" idx="1"/>
          </p:nvPr>
        </p:nvSpPr>
        <p:spPr>
          <a:xfrm>
            <a:off x="838200" y="1825625"/>
            <a:ext cx="10515600" cy="4351338"/>
          </a:xfrm>
          <a:prstGeom prst="rect">
            <a:avLst/>
          </a:prstGeom>
          <a:noFill/>
          <a:ln>
            <a:noFill/>
          </a:ln>
        </p:spPr>
        <p:txBody>
          <a:bodyPr spcFirstLastPara="1" wrap="square" lIns="0" tIns="45700" rIns="0" bIns="45700" anchor="t" anchorCtr="0">
            <a:normAutofit/>
          </a:bodyPr>
          <a:lstStyle>
            <a:lvl1pPr marL="457200" marR="0" lvl="0" indent="-30480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Public Sans ExtraLight"/>
                <a:ea typeface="Public Sans ExtraLight"/>
                <a:cs typeface="Public Sans ExtraLight"/>
                <a:sym typeface="Public Sans ExtraLight"/>
              </a:defRPr>
            </a:lvl1pPr>
            <a:lvl2pPr marL="914400" marR="0" lvl="1" indent="-298450"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Public Sans ExtraLight"/>
                <a:ea typeface="Public Sans ExtraLight"/>
                <a:cs typeface="Public Sans ExtraLight"/>
                <a:sym typeface="Public Sans ExtraLight"/>
              </a:defRPr>
            </a:lvl2pPr>
            <a:lvl3pPr marL="1371600" marR="0" lvl="2" indent="-295275" algn="l" rtl="0">
              <a:lnSpc>
                <a:spcPct val="90000"/>
              </a:lnSpc>
              <a:spcBef>
                <a:spcPts val="500"/>
              </a:spcBef>
              <a:spcAft>
                <a:spcPts val="0"/>
              </a:spcAft>
              <a:buClr>
                <a:schemeClr val="dk1"/>
              </a:buClr>
              <a:buSzPts val="1050"/>
              <a:buFont typeface="Arial"/>
              <a:buChar char="•"/>
              <a:defRPr sz="1050" b="0" i="0" u="none" strike="noStrike" cap="none">
                <a:solidFill>
                  <a:schemeClr val="dk1"/>
                </a:solidFill>
                <a:latin typeface="Public Sans ExtraLight"/>
                <a:ea typeface="Public Sans ExtraLight"/>
                <a:cs typeface="Public Sans ExtraLight"/>
                <a:sym typeface="Public Sans ExtraLight"/>
              </a:defRPr>
            </a:lvl3pPr>
            <a:lvl4pPr marL="1828800" marR="0" lvl="3"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Public Sans ExtraLight"/>
                <a:ea typeface="Public Sans ExtraLight"/>
                <a:cs typeface="Public Sans ExtraLight"/>
                <a:sym typeface="Public Sans Extra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12" name="Google Shape;12;p63"/>
          <p:cNvSpPr txBox="1">
            <a:spLocks noGrp="1"/>
          </p:cNvSpPr>
          <p:nvPr>
            <p:ph type="dt" idx="10"/>
          </p:nvPr>
        </p:nvSpPr>
        <p:spPr>
          <a:xfrm>
            <a:off x="838200" y="6453189"/>
            <a:ext cx="2743200" cy="40481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Public Sans ExtraLight"/>
                <a:ea typeface="Public Sans ExtraLight"/>
                <a:cs typeface="Public Sans ExtraLight"/>
                <a:sym typeface="Public Sans Extra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13" name="Google Shape;13;p63"/>
          <p:cNvSpPr txBox="1">
            <a:spLocks noGrp="1"/>
          </p:cNvSpPr>
          <p:nvPr>
            <p:ph type="ftr" idx="11"/>
          </p:nvPr>
        </p:nvSpPr>
        <p:spPr>
          <a:xfrm>
            <a:off x="4038600" y="6453187"/>
            <a:ext cx="4114800" cy="40481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Public Sans ExtraLight"/>
                <a:ea typeface="Public Sans ExtraLight"/>
                <a:cs typeface="Public Sans ExtraLight"/>
                <a:sym typeface="Public Sans Extra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ublic Sans ExtraLight"/>
                <a:ea typeface="Public Sans ExtraLight"/>
                <a:cs typeface="Public Sans ExtraLight"/>
                <a:sym typeface="Public Sans ExtraLight"/>
              </a:defRPr>
            </a:lvl9pPr>
          </a:lstStyle>
          <a:p>
            <a:endParaRPr/>
          </a:p>
        </p:txBody>
      </p:sp>
      <p:sp>
        <p:nvSpPr>
          <p:cNvPr id="14" name="Google Shape;14;p63"/>
          <p:cNvSpPr/>
          <p:nvPr/>
        </p:nvSpPr>
        <p:spPr>
          <a:xfrm>
            <a:off x="11784632" y="6450632"/>
            <a:ext cx="407368" cy="40736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15" name="Google Shape;15;p63"/>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Public Sans SemiBold"/>
                <a:ea typeface="Public Sans SemiBold"/>
                <a:cs typeface="Public Sans SemiBold"/>
                <a:sym typeface="Public Sans SemiBold"/>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55">
          <p15:clr>
            <a:srgbClr val="547EBF"/>
          </p15:clr>
        </p15:guide>
        <p15:guide id="2" pos="257">
          <p15:clr>
            <a:srgbClr val="547EBF"/>
          </p15:clr>
        </p15:guide>
        <p15:guide id="3" pos="7423">
          <p15:clr>
            <a:srgbClr val="547EBF"/>
          </p15:clr>
        </p15:guide>
        <p15:guide id="4" orient="horz" pos="4065">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6.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38.jpg"/><Relationship Id="rId4" Type="http://schemas.openxmlformats.org/officeDocument/2006/relationships/image" Target="../media/image37.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41.jpg"/><Relationship Id="rId4" Type="http://schemas.openxmlformats.org/officeDocument/2006/relationships/image" Target="../media/image40.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
          <p:cNvSpPr txBox="1">
            <a:spLocks noGrp="1"/>
          </p:cNvSpPr>
          <p:nvPr>
            <p:ph type="sldNum" idx="4294967295"/>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SzPts val="900"/>
              <a:buNone/>
            </a:pPr>
            <a:fld id="{00000000-1234-1234-1234-123412341234}" type="slidenum">
              <a:rPr lang="en-GB"/>
              <a:t>1</a:t>
            </a:fld>
            <a:endParaRPr/>
          </a:p>
        </p:txBody>
      </p:sp>
      <p:pic>
        <p:nvPicPr>
          <p:cNvPr id="336" name="Google Shape;336;p2"/>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D8D8D8"/>
          </a:solidFill>
          <a:ln>
            <a:noFill/>
          </a:ln>
        </p:spPr>
      </p:pic>
      <p:sp>
        <p:nvSpPr>
          <p:cNvPr id="337" name="Google Shape;337;p2"/>
          <p:cNvSpPr/>
          <p:nvPr/>
        </p:nvSpPr>
        <p:spPr>
          <a:xfrm>
            <a:off x="0" y="-3322"/>
            <a:ext cx="12192000" cy="6858000"/>
          </a:xfrm>
          <a:prstGeom prst="rect">
            <a:avLst/>
          </a:prstGeom>
          <a:gradFill>
            <a:gsLst>
              <a:gs pos="0">
                <a:srgbClr val="59C8CC">
                  <a:alpha val="89019"/>
                </a:srgbClr>
              </a:gs>
              <a:gs pos="25000">
                <a:srgbClr val="1DABC0">
                  <a:alpha val="89019"/>
                </a:srgbClr>
              </a:gs>
              <a:gs pos="50000">
                <a:srgbClr val="018FB3">
                  <a:alpha val="89019"/>
                </a:srgbClr>
              </a:gs>
              <a:gs pos="75000">
                <a:srgbClr val="1C6E96">
                  <a:alpha val="89019"/>
                </a:srgbClr>
              </a:gs>
              <a:gs pos="100000">
                <a:srgbClr val="154A65">
                  <a:alpha val="89019"/>
                </a:srgbClr>
              </a:gs>
            </a:gsLst>
            <a:lin ang="239989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338" name="Google Shape;338;p2"/>
          <p:cNvSpPr txBox="1">
            <a:spLocks noGrp="1"/>
          </p:cNvSpPr>
          <p:nvPr>
            <p:ph type="body" idx="1"/>
          </p:nvPr>
        </p:nvSpPr>
        <p:spPr>
          <a:xfrm>
            <a:off x="2014193" y="1984274"/>
            <a:ext cx="7857600" cy="1513800"/>
          </a:xfrm>
          <a:prstGeom prst="rect">
            <a:avLst/>
          </a:prstGeom>
          <a:noFill/>
          <a:ln>
            <a:noFill/>
          </a:ln>
        </p:spPr>
        <p:txBody>
          <a:bodyPr spcFirstLastPara="1" wrap="square" lIns="0" tIns="45700" rIns="0" bIns="45700" anchor="t" anchorCtr="0">
            <a:noAutofit/>
          </a:bodyPr>
          <a:lstStyle/>
          <a:p>
            <a:pPr marL="0" lvl="0" indent="0" algn="ctr" rtl="0">
              <a:lnSpc>
                <a:spcPct val="90000"/>
              </a:lnSpc>
              <a:spcBef>
                <a:spcPts val="0"/>
              </a:spcBef>
              <a:spcAft>
                <a:spcPts val="0"/>
              </a:spcAft>
              <a:buClr>
                <a:schemeClr val="lt1"/>
              </a:buClr>
              <a:buSzPts val="6000"/>
              <a:buNone/>
            </a:pPr>
            <a:r>
              <a:rPr lang="en-GB" sz="6000" b="1" dirty="0"/>
              <a:t>Deepfake Image Detection using CNN</a:t>
            </a:r>
            <a:endParaRPr sz="6000" b="1" dirty="0"/>
          </a:p>
        </p:txBody>
      </p:sp>
      <p:sp>
        <p:nvSpPr>
          <p:cNvPr id="339" name="Google Shape;339;p2"/>
          <p:cNvSpPr txBox="1">
            <a:spLocks noGrp="1"/>
          </p:cNvSpPr>
          <p:nvPr>
            <p:ph type="body" idx="3"/>
          </p:nvPr>
        </p:nvSpPr>
        <p:spPr>
          <a:xfrm>
            <a:off x="731402" y="4047603"/>
            <a:ext cx="10729200" cy="602400"/>
          </a:xfrm>
          <a:prstGeom prst="rect">
            <a:avLst/>
          </a:prstGeom>
          <a:noFill/>
          <a:ln>
            <a:noFill/>
          </a:ln>
        </p:spPr>
        <p:txBody>
          <a:bodyPr spcFirstLastPara="1" wrap="square" lIns="0" tIns="45700" rIns="0" bIns="45700" anchor="b" anchorCtr="0">
            <a:noAutofit/>
          </a:bodyPr>
          <a:lstStyle/>
          <a:p>
            <a:pPr marL="0" lvl="0" indent="0" algn="ctr" rtl="0">
              <a:lnSpc>
                <a:spcPct val="100000"/>
              </a:lnSpc>
              <a:spcBef>
                <a:spcPts val="0"/>
              </a:spcBef>
              <a:spcAft>
                <a:spcPts val="0"/>
              </a:spcAft>
              <a:buClr>
                <a:schemeClr val="lt1"/>
              </a:buClr>
              <a:buSzPts val="3000"/>
              <a:buNone/>
            </a:pPr>
            <a:r>
              <a:rPr lang="en-GB" sz="3000"/>
              <a:t>Omme Symon | Tamanna Kawser Chowdhury | Tanima Khair</a:t>
            </a:r>
            <a:endParaRPr sz="3000"/>
          </a:p>
        </p:txBody>
      </p:sp>
      <p:grpSp>
        <p:nvGrpSpPr>
          <p:cNvPr id="340" name="Google Shape;340;p2"/>
          <p:cNvGrpSpPr/>
          <p:nvPr/>
        </p:nvGrpSpPr>
        <p:grpSpPr>
          <a:xfrm>
            <a:off x="3386698" y="3817089"/>
            <a:ext cx="5112600" cy="443687"/>
            <a:chOff x="3584721" y="4611849"/>
            <a:chExt cx="5112600" cy="443687"/>
          </a:xfrm>
        </p:grpSpPr>
        <p:sp>
          <p:nvSpPr>
            <p:cNvPr id="341" name="Google Shape;341;p2"/>
            <p:cNvSpPr/>
            <p:nvPr/>
          </p:nvSpPr>
          <p:spPr>
            <a:xfrm>
              <a:off x="3584721" y="4611849"/>
              <a:ext cx="5112600" cy="45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342" name="Google Shape;342;p2"/>
            <p:cNvSpPr txBox="1"/>
            <p:nvPr/>
          </p:nvSpPr>
          <p:spPr>
            <a:xfrm>
              <a:off x="5240905" y="4809236"/>
              <a:ext cx="1710300" cy="246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Public Sans ExtraLight"/>
                <a:ea typeface="Public Sans ExtraLight"/>
                <a:cs typeface="Public Sans ExtraLight"/>
                <a:sym typeface="Public Sans ExtraLigh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37"/>
                                        </p:tgtEl>
                                        <p:attrNameLst>
                                          <p:attrName>style.visibility</p:attrName>
                                        </p:attrNameLst>
                                      </p:cBhvr>
                                      <p:to>
                                        <p:strVal val="visible"/>
                                      </p:to>
                                    </p:set>
                                    <p:anim calcmode="lin" valueType="num">
                                      <p:cBhvr additive="base">
                                        <p:cTn id="7" dur="1000"/>
                                        <p:tgtEl>
                                          <p:spTgt spid="337"/>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39">
                                            <p:txEl>
                                              <p:pRg st="0" end="0"/>
                                            </p:txEl>
                                          </p:spTgt>
                                        </p:tgtEl>
                                        <p:attrNameLst>
                                          <p:attrName>style.visibility</p:attrName>
                                        </p:attrNameLst>
                                      </p:cBhvr>
                                      <p:to>
                                        <p:strVal val="visible"/>
                                      </p:to>
                                    </p:set>
                                    <p:animEffect transition="in" filter="fade">
                                      <p:cBhvr>
                                        <p:cTn id="11" dur="1000"/>
                                        <p:tgtEl>
                                          <p:spTgt spid="33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38">
                                            <p:txEl>
                                              <p:pRg st="0" end="0"/>
                                            </p:txEl>
                                          </p:spTgt>
                                        </p:tgtEl>
                                        <p:attrNameLst>
                                          <p:attrName>style.visibility</p:attrName>
                                        </p:attrNameLst>
                                      </p:cBhvr>
                                      <p:to>
                                        <p:strVal val="visible"/>
                                      </p:to>
                                    </p:set>
                                    <p:animEffect transition="in" filter="fade">
                                      <p:cBhvr>
                                        <p:cTn id="14" dur="1000"/>
                                        <p:tgtEl>
                                          <p:spTgt spid="338">
                                            <p:txEl>
                                              <p:pRg st="0" end="0"/>
                                            </p:txEl>
                                          </p:spTgt>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340"/>
                                        </p:tgtEl>
                                        <p:attrNameLst>
                                          <p:attrName>style.visibility</p:attrName>
                                        </p:attrNameLst>
                                      </p:cBhvr>
                                      <p:to>
                                        <p:strVal val="visible"/>
                                      </p:to>
                                    </p:set>
                                    <p:animEffect transition="in" filter="fade">
                                      <p:cBhvr>
                                        <p:cTn id="18" dur="10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27386ffc052_0_13"/>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SzPts val="900"/>
              <a:buNone/>
            </a:pPr>
            <a:fld id="{00000000-1234-1234-1234-123412341234}" type="slidenum">
              <a:rPr lang="en-GB" sz="1600"/>
              <a:t>10</a:t>
            </a:fld>
            <a:endParaRPr sz="1600" dirty="0"/>
          </a:p>
        </p:txBody>
      </p:sp>
      <p:sp>
        <p:nvSpPr>
          <p:cNvPr id="483" name="Google Shape;483;g27386ffc052_0_13"/>
          <p:cNvSpPr txBox="1">
            <a:spLocks noGrp="1"/>
          </p:cNvSpPr>
          <p:nvPr>
            <p:ph type="body" idx="1"/>
          </p:nvPr>
        </p:nvSpPr>
        <p:spPr>
          <a:xfrm>
            <a:off x="1775545" y="111282"/>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None/>
            </a:pPr>
            <a:r>
              <a:rPr lang="en-GB" sz="3600" b="1" dirty="0"/>
              <a:t>Methodology </a:t>
            </a:r>
            <a:endParaRPr sz="3600" b="1" dirty="0"/>
          </a:p>
        </p:txBody>
      </p:sp>
      <p:sp>
        <p:nvSpPr>
          <p:cNvPr id="484" name="Google Shape;484;g27386ffc052_0_13"/>
          <p:cNvSpPr/>
          <p:nvPr/>
        </p:nvSpPr>
        <p:spPr>
          <a:xfrm>
            <a:off x="408000" y="802100"/>
            <a:ext cx="11376000" cy="5850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85" name="Google Shape;485;g27386ffc052_0_13"/>
          <p:cNvSpPr txBox="1"/>
          <p:nvPr/>
        </p:nvSpPr>
        <p:spPr>
          <a:xfrm>
            <a:off x="1164219" y="6229676"/>
            <a:ext cx="9863551" cy="430847"/>
          </a:xfrm>
          <a:prstGeom prst="rect">
            <a:avLst/>
          </a:prstGeom>
          <a:no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2200"/>
              <a:buFont typeface="Arial"/>
              <a:buNone/>
            </a:pPr>
            <a:r>
              <a:rPr lang="en-GB" sz="2200" i="0" u="none" strike="noStrike" cap="none" dirty="0">
                <a:solidFill>
                  <a:schemeClr val="lt1"/>
                </a:solidFill>
                <a:latin typeface="Public Sans SemiBold"/>
                <a:ea typeface="Public Sans SemiBold"/>
                <a:cs typeface="Public Sans SemiBold"/>
                <a:sym typeface="Public Sans SemiBold"/>
              </a:rPr>
              <a:t>Figure 1: Overall Working Process of Deepfake Image Detection Using CNN</a:t>
            </a:r>
            <a:endParaRPr sz="2200" i="0" u="none" strike="noStrike" cap="none" dirty="0">
              <a:solidFill>
                <a:schemeClr val="lt1"/>
              </a:solidFill>
              <a:latin typeface="Public Sans SemiBold"/>
              <a:ea typeface="Public Sans SemiBold"/>
              <a:cs typeface="Public Sans SemiBold"/>
              <a:sym typeface="Public Sans SemiBold"/>
            </a:endParaRPr>
          </a:p>
        </p:txBody>
      </p:sp>
      <p:pic>
        <p:nvPicPr>
          <p:cNvPr id="486" name="Google Shape;486;g27386ffc052_0_13"/>
          <p:cNvPicPr preferRelativeResize="0"/>
          <p:nvPr/>
        </p:nvPicPr>
        <p:blipFill rotWithShape="1">
          <a:blip r:embed="rId3">
            <a:alphaModFix/>
          </a:blip>
          <a:srcRect/>
          <a:stretch/>
        </p:blipFill>
        <p:spPr>
          <a:xfrm>
            <a:off x="3734050" y="882325"/>
            <a:ext cx="4723900" cy="53554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3">
                                            <p:txEl>
                                              <p:pRg st="0" end="0"/>
                                            </p:txEl>
                                          </p:spTgt>
                                        </p:tgtEl>
                                        <p:attrNameLst>
                                          <p:attrName>style.visibility</p:attrName>
                                        </p:attrNameLst>
                                      </p:cBhvr>
                                      <p:to>
                                        <p:strVal val="visible"/>
                                      </p:to>
                                    </p:set>
                                    <p:animEffect transition="in" filter="fade">
                                      <p:cBhvr>
                                        <p:cTn id="7" dur="1000"/>
                                        <p:tgtEl>
                                          <p:spTgt spid="483">
                                            <p:txEl>
                                              <p:pRg st="0" end="0"/>
                                            </p:txEl>
                                          </p:spTgt>
                                        </p:tgtEl>
                                      </p:cBhvr>
                                    </p:animEffect>
                                  </p:childTnLst>
                                </p:cTn>
                              </p:par>
                              <p:par>
                                <p:cTn id="8" presetID="2" presetClass="entr" presetSubtype="2" fill="hold" nodeType="withEffect">
                                  <p:stCondLst>
                                    <p:cond delay="0"/>
                                  </p:stCondLst>
                                  <p:childTnLst>
                                    <p:set>
                                      <p:cBhvr>
                                        <p:cTn id="9" dur="1" fill="hold">
                                          <p:stCondLst>
                                            <p:cond delay="0"/>
                                          </p:stCondLst>
                                        </p:cTn>
                                        <p:tgtEl>
                                          <p:spTgt spid="484"/>
                                        </p:tgtEl>
                                        <p:attrNameLst>
                                          <p:attrName>style.visibility</p:attrName>
                                        </p:attrNameLst>
                                      </p:cBhvr>
                                      <p:to>
                                        <p:strVal val="visible"/>
                                      </p:to>
                                    </p:set>
                                    <p:anim calcmode="lin" valueType="num">
                                      <p:cBhvr additive="base">
                                        <p:cTn id="10" dur="1000"/>
                                        <p:tgtEl>
                                          <p:spTgt spid="484"/>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85"/>
                                        </p:tgtEl>
                                        <p:attrNameLst>
                                          <p:attrName>style.visibility</p:attrName>
                                        </p:attrNameLst>
                                      </p:cBhvr>
                                      <p:to>
                                        <p:strVal val="visible"/>
                                      </p:to>
                                    </p:set>
                                    <p:anim calcmode="lin" valueType="num">
                                      <p:cBhvr additive="base">
                                        <p:cTn id="13" dur="1000"/>
                                        <p:tgtEl>
                                          <p:spTgt spid="48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g27386ffc052_0_0"/>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SzPts val="900"/>
              <a:buNone/>
            </a:pPr>
            <a:fld id="{00000000-1234-1234-1234-123412341234}" type="slidenum">
              <a:rPr lang="en-GB" sz="1600"/>
              <a:t>11</a:t>
            </a:fld>
            <a:endParaRPr sz="1600" dirty="0"/>
          </a:p>
        </p:txBody>
      </p:sp>
      <p:sp>
        <p:nvSpPr>
          <p:cNvPr id="493" name="Google Shape;493;g27386ffc052_0_0"/>
          <p:cNvSpPr>
            <a:spLocks noGrp="1"/>
          </p:cNvSpPr>
          <p:nvPr>
            <p:ph type="pic" idx="2"/>
          </p:nvPr>
        </p:nvSpPr>
        <p:spPr>
          <a:xfrm>
            <a:off x="4913" y="1303425"/>
            <a:ext cx="6090938" cy="4893000"/>
          </a:xfrm>
          <a:prstGeom prst="rect">
            <a:avLst/>
          </a:prstGeom>
          <a:solidFill>
            <a:srgbClr val="D8D8D8"/>
          </a:solidFill>
          <a:ln>
            <a:noFill/>
          </a:ln>
        </p:spPr>
      </p:sp>
      <p:sp>
        <p:nvSpPr>
          <p:cNvPr id="494" name="Google Shape;494;g27386ffc052_0_0"/>
          <p:cNvSpPr txBox="1">
            <a:spLocks noGrp="1"/>
          </p:cNvSpPr>
          <p:nvPr>
            <p:ph type="body" idx="1"/>
          </p:nvPr>
        </p:nvSpPr>
        <p:spPr>
          <a:xfrm>
            <a:off x="1775520" y="500332"/>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None/>
            </a:pPr>
            <a:r>
              <a:rPr lang="en-GB" sz="3600" b="1" dirty="0"/>
              <a:t>Methodology (Cont.)</a:t>
            </a:r>
            <a:endParaRPr sz="3600" b="1" dirty="0"/>
          </a:p>
        </p:txBody>
      </p:sp>
      <p:sp>
        <p:nvSpPr>
          <p:cNvPr id="495" name="Google Shape;495;g27386ffc052_0_0"/>
          <p:cNvSpPr/>
          <p:nvPr/>
        </p:nvSpPr>
        <p:spPr>
          <a:xfrm>
            <a:off x="6096150" y="1303425"/>
            <a:ext cx="6095700" cy="4893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96" name="Google Shape;496;g27386ffc052_0_0"/>
          <p:cNvSpPr txBox="1"/>
          <p:nvPr/>
        </p:nvSpPr>
        <p:spPr>
          <a:xfrm>
            <a:off x="6589373" y="1887479"/>
            <a:ext cx="3888300" cy="461624"/>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Clr>
                <a:srgbClr val="000000"/>
              </a:buClr>
              <a:buSzPts val="2200"/>
              <a:buFont typeface="Arial"/>
              <a:buNone/>
            </a:pPr>
            <a:r>
              <a:rPr lang="en-GB" sz="2400" b="1" i="0" u="none" strike="noStrike" cap="none" dirty="0">
                <a:solidFill>
                  <a:schemeClr val="lt1"/>
                </a:solidFill>
                <a:latin typeface="Public Sans SemiBold"/>
                <a:ea typeface="Public Sans SemiBold"/>
                <a:cs typeface="Public Sans SemiBold"/>
                <a:sym typeface="Public Sans SemiBold"/>
              </a:rPr>
              <a:t>Data Collection</a:t>
            </a:r>
            <a:endParaRPr sz="2400" b="1" i="0" u="none" strike="noStrike" cap="none" dirty="0">
              <a:solidFill>
                <a:schemeClr val="lt1"/>
              </a:solidFill>
              <a:latin typeface="Public Sans SemiBold"/>
              <a:ea typeface="Public Sans SemiBold"/>
              <a:cs typeface="Public Sans SemiBold"/>
              <a:sym typeface="Public Sans SemiBold"/>
            </a:endParaRPr>
          </a:p>
        </p:txBody>
      </p:sp>
      <p:sp>
        <p:nvSpPr>
          <p:cNvPr id="497" name="Google Shape;497;g27386ffc052_0_0"/>
          <p:cNvSpPr txBox="1"/>
          <p:nvPr/>
        </p:nvSpPr>
        <p:spPr>
          <a:xfrm>
            <a:off x="6589373" y="2525065"/>
            <a:ext cx="5308483" cy="2862282"/>
          </a:xfrm>
          <a:prstGeom prst="rect">
            <a:avLst/>
          </a:prstGeom>
          <a:noFill/>
          <a:ln>
            <a:noFill/>
          </a:ln>
        </p:spPr>
        <p:txBody>
          <a:bodyPr spcFirstLastPara="1" wrap="square" lIns="0" tIns="45700" rIns="0" bIns="45700" anchor="t" anchorCtr="0">
            <a:spAutoFit/>
          </a:bodyPr>
          <a:lstStyle/>
          <a:p>
            <a:pPr marL="457200" marR="0" lvl="0" indent="-292100" algn="l" rtl="0">
              <a:lnSpc>
                <a:spcPct val="150000"/>
              </a:lnSpc>
              <a:spcBef>
                <a:spcPts val="0"/>
              </a:spcBef>
              <a:spcAft>
                <a:spcPts val="0"/>
              </a:spcAft>
              <a:buClr>
                <a:schemeClr val="lt1"/>
              </a:buClr>
              <a:buSzPts val="1000"/>
              <a:buFont typeface="Public Sans ExtraLight"/>
              <a:buChar char="●"/>
            </a:pPr>
            <a:r>
              <a:rPr lang="en-GB" sz="2000" b="0" i="0" u="none" strike="noStrike" cap="none" dirty="0">
                <a:solidFill>
                  <a:schemeClr val="lt1"/>
                </a:solidFill>
                <a:latin typeface="Public Sans ExtraLight"/>
                <a:ea typeface="Public Sans ExtraLight"/>
                <a:cs typeface="Public Sans ExtraLight"/>
                <a:sym typeface="Public Sans ExtraLight"/>
              </a:rPr>
              <a:t>Source: Kaggle</a:t>
            </a:r>
            <a:endParaRPr sz="2000" b="0" i="0" u="none" strike="noStrike" cap="none" dirty="0">
              <a:solidFill>
                <a:schemeClr val="lt1"/>
              </a:solidFill>
              <a:latin typeface="Public Sans ExtraLight"/>
              <a:ea typeface="Public Sans ExtraLight"/>
              <a:cs typeface="Public Sans ExtraLight"/>
              <a:sym typeface="Public Sans ExtraLight"/>
            </a:endParaRPr>
          </a:p>
          <a:p>
            <a:pPr marL="457200" marR="0" lvl="0" indent="-292100" algn="l" rtl="0">
              <a:lnSpc>
                <a:spcPct val="150000"/>
              </a:lnSpc>
              <a:spcBef>
                <a:spcPts val="0"/>
              </a:spcBef>
              <a:spcAft>
                <a:spcPts val="0"/>
              </a:spcAft>
              <a:buClr>
                <a:schemeClr val="lt1"/>
              </a:buClr>
              <a:buSzPts val="1000"/>
              <a:buFont typeface="Public Sans ExtraLight"/>
              <a:buChar char="●"/>
            </a:pPr>
            <a:r>
              <a:rPr lang="en-GB" sz="2000" b="0" i="0" u="none" strike="noStrike" cap="none" dirty="0">
                <a:solidFill>
                  <a:schemeClr val="lt1"/>
                </a:solidFill>
                <a:latin typeface="Public Sans ExtraLight"/>
                <a:ea typeface="Public Sans ExtraLight"/>
                <a:cs typeface="Public Sans ExtraLight"/>
                <a:sym typeface="Public Sans ExtraLight"/>
              </a:rPr>
              <a:t>Dataset: 140k Real and Fake Faces</a:t>
            </a:r>
            <a:endParaRPr sz="2000" b="0" i="0" u="none" strike="noStrike" cap="none" dirty="0">
              <a:solidFill>
                <a:schemeClr val="lt1"/>
              </a:solidFill>
              <a:latin typeface="Public Sans ExtraLight"/>
              <a:ea typeface="Public Sans ExtraLight"/>
              <a:cs typeface="Public Sans ExtraLight"/>
              <a:sym typeface="Public Sans ExtraLight"/>
            </a:endParaRPr>
          </a:p>
          <a:p>
            <a:pPr marL="457200" marR="0" lvl="0" indent="-292100" algn="l" rtl="0">
              <a:lnSpc>
                <a:spcPct val="150000"/>
              </a:lnSpc>
              <a:spcBef>
                <a:spcPts val="0"/>
              </a:spcBef>
              <a:spcAft>
                <a:spcPts val="0"/>
              </a:spcAft>
              <a:buClr>
                <a:schemeClr val="lt1"/>
              </a:buClr>
              <a:buSzPts val="1000"/>
              <a:buFont typeface="Public Sans ExtraLight"/>
              <a:buChar char="●"/>
            </a:pPr>
            <a:r>
              <a:rPr lang="en-GB" sz="2000" b="0" i="0" u="none" strike="noStrike" cap="none" dirty="0">
                <a:solidFill>
                  <a:schemeClr val="lt1"/>
                </a:solidFill>
                <a:latin typeface="Public Sans ExtraLight"/>
                <a:ea typeface="Public Sans ExtraLight"/>
                <a:cs typeface="Public Sans ExtraLight"/>
                <a:sym typeface="Public Sans ExtraLight"/>
              </a:rPr>
              <a:t>Fake Faces: 70000 (StyleGAN)</a:t>
            </a:r>
            <a:endParaRPr sz="2000" b="0" i="0" u="none" strike="noStrike" cap="none" dirty="0">
              <a:solidFill>
                <a:schemeClr val="lt1"/>
              </a:solidFill>
              <a:latin typeface="Public Sans ExtraLight"/>
              <a:ea typeface="Public Sans ExtraLight"/>
              <a:cs typeface="Public Sans ExtraLight"/>
              <a:sym typeface="Public Sans ExtraLight"/>
            </a:endParaRPr>
          </a:p>
          <a:p>
            <a:pPr marL="457200" marR="0" lvl="0" indent="-292100" algn="l" rtl="0">
              <a:lnSpc>
                <a:spcPct val="150000"/>
              </a:lnSpc>
              <a:spcBef>
                <a:spcPts val="0"/>
              </a:spcBef>
              <a:spcAft>
                <a:spcPts val="0"/>
              </a:spcAft>
              <a:buClr>
                <a:schemeClr val="lt1"/>
              </a:buClr>
              <a:buSzPts val="1000"/>
              <a:buFont typeface="Public Sans ExtraLight"/>
              <a:buChar char="●"/>
            </a:pPr>
            <a:r>
              <a:rPr lang="en-GB" sz="2000" b="0" i="0" u="none" strike="noStrike" cap="none" dirty="0">
                <a:solidFill>
                  <a:schemeClr val="lt1"/>
                </a:solidFill>
                <a:latin typeface="Public Sans ExtraLight"/>
                <a:ea typeface="Public Sans ExtraLight"/>
                <a:cs typeface="Public Sans ExtraLight"/>
                <a:sym typeface="Public Sans ExtraLight"/>
              </a:rPr>
              <a:t>Real Faces: 70000</a:t>
            </a:r>
            <a:r>
              <a:rPr lang="en-GB" sz="2000" dirty="0">
                <a:solidFill>
                  <a:schemeClr val="lt1"/>
                </a:solidFill>
                <a:latin typeface="Public Sans ExtraLight"/>
                <a:ea typeface="Public Sans ExtraLight"/>
                <a:cs typeface="Public Sans ExtraLight"/>
                <a:sym typeface="Public Sans ExtraLight"/>
              </a:rPr>
              <a:t> (F</a:t>
            </a:r>
            <a:r>
              <a:rPr lang="en-GB" sz="2000" b="0" i="0" u="none" strike="noStrike" cap="none" dirty="0">
                <a:solidFill>
                  <a:schemeClr val="lt1"/>
                </a:solidFill>
                <a:latin typeface="Public Sans ExtraLight"/>
                <a:ea typeface="Public Sans ExtraLight"/>
                <a:cs typeface="Public Sans ExtraLight"/>
                <a:sym typeface="Public Sans ExtraLight"/>
              </a:rPr>
              <a:t>lickr)</a:t>
            </a:r>
            <a:endParaRPr sz="2000" b="0" i="0" u="none" strike="noStrike" cap="none" dirty="0">
              <a:solidFill>
                <a:schemeClr val="lt1"/>
              </a:solidFill>
              <a:latin typeface="Public Sans ExtraLight"/>
              <a:ea typeface="Public Sans ExtraLight"/>
              <a:cs typeface="Public Sans ExtraLight"/>
              <a:sym typeface="Public Sans ExtraLight"/>
            </a:endParaRPr>
          </a:p>
          <a:p>
            <a:pPr marL="457200" marR="0" lvl="0" indent="-292100" algn="l" rtl="0">
              <a:lnSpc>
                <a:spcPct val="150000"/>
              </a:lnSpc>
              <a:spcBef>
                <a:spcPts val="0"/>
              </a:spcBef>
              <a:spcAft>
                <a:spcPts val="0"/>
              </a:spcAft>
              <a:buClr>
                <a:schemeClr val="lt1"/>
              </a:buClr>
              <a:buSzPts val="1000"/>
              <a:buFont typeface="Public Sans ExtraLight"/>
              <a:buChar char="●"/>
            </a:pPr>
            <a:r>
              <a:rPr lang="en-GB" sz="2000" b="0" i="0" u="none" strike="noStrike" cap="none" dirty="0">
                <a:solidFill>
                  <a:schemeClr val="lt1"/>
                </a:solidFill>
                <a:latin typeface="Public Sans ExtraLight"/>
                <a:ea typeface="Public Sans ExtraLight"/>
                <a:cs typeface="Public Sans ExtraLight"/>
                <a:sym typeface="Public Sans ExtraLight"/>
              </a:rPr>
              <a:t>Resized: 256 x 256 pixels</a:t>
            </a:r>
            <a:endParaRPr sz="2000" b="0" i="0" u="none" strike="noStrike" cap="none" dirty="0">
              <a:solidFill>
                <a:schemeClr val="lt1"/>
              </a:solidFill>
              <a:latin typeface="Public Sans ExtraLight"/>
              <a:ea typeface="Public Sans ExtraLight"/>
              <a:cs typeface="Public Sans ExtraLight"/>
              <a:sym typeface="Public Sans ExtraLight"/>
            </a:endParaRPr>
          </a:p>
          <a:p>
            <a:pPr marL="457200" marR="0" lvl="0" indent="-292100" algn="l" rtl="0">
              <a:lnSpc>
                <a:spcPct val="150000"/>
              </a:lnSpc>
              <a:spcBef>
                <a:spcPts val="0"/>
              </a:spcBef>
              <a:spcAft>
                <a:spcPts val="0"/>
              </a:spcAft>
              <a:buClr>
                <a:schemeClr val="lt1"/>
              </a:buClr>
              <a:buSzPts val="1000"/>
              <a:buFont typeface="Public Sans ExtraLight"/>
              <a:buChar char="●"/>
            </a:pPr>
            <a:r>
              <a:rPr lang="en-GB" sz="2000" b="0" i="0" u="none" strike="noStrike" cap="none" dirty="0">
                <a:solidFill>
                  <a:schemeClr val="lt1"/>
                </a:solidFill>
                <a:latin typeface="Public Sans ExtraLight"/>
                <a:ea typeface="Public Sans ExtraLight"/>
                <a:cs typeface="Public Sans ExtraLight"/>
                <a:sym typeface="Public Sans ExtraLight"/>
              </a:rPr>
              <a:t>Division: Training, Validation, and Testing</a:t>
            </a:r>
            <a:endParaRPr sz="2000" b="0" i="0" u="none" strike="noStrike" cap="none" dirty="0">
              <a:solidFill>
                <a:schemeClr val="lt1"/>
              </a:solidFill>
              <a:latin typeface="Public Sans ExtraLight"/>
              <a:ea typeface="Public Sans ExtraLight"/>
              <a:cs typeface="Public Sans ExtraLight"/>
              <a:sym typeface="Public Sans ExtraLight"/>
            </a:endParaRPr>
          </a:p>
        </p:txBody>
      </p:sp>
      <p:pic>
        <p:nvPicPr>
          <p:cNvPr id="498" name="Google Shape;498;g27386ffc052_0_0"/>
          <p:cNvPicPr preferRelativeResize="0"/>
          <p:nvPr/>
        </p:nvPicPr>
        <p:blipFill rotWithShape="1">
          <a:blip r:embed="rId3">
            <a:alphaModFix/>
          </a:blip>
          <a:srcRect/>
          <a:stretch/>
        </p:blipFill>
        <p:spPr>
          <a:xfrm>
            <a:off x="2781300" y="3484025"/>
            <a:ext cx="542925" cy="531800"/>
          </a:xfrm>
          <a:prstGeom prst="rect">
            <a:avLst/>
          </a:prstGeom>
          <a:solidFill>
            <a:srgbClr val="D8D8D8"/>
          </a:solidFill>
          <a:ln>
            <a:noFill/>
          </a:ln>
        </p:spPr>
      </p:pic>
      <p:sp>
        <p:nvSpPr>
          <p:cNvPr id="499" name="Google Shape;499;g27386ffc052_0_0"/>
          <p:cNvSpPr txBox="1"/>
          <p:nvPr/>
        </p:nvSpPr>
        <p:spPr>
          <a:xfrm>
            <a:off x="2857500" y="5276875"/>
            <a:ext cx="408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1" i="0" u="none" strike="noStrike" cap="none" dirty="0">
                <a:solidFill>
                  <a:schemeClr val="dk1"/>
                </a:solidFill>
                <a:latin typeface="Public Sans"/>
                <a:ea typeface="Public Sans"/>
                <a:cs typeface="Public Sans"/>
                <a:sym typeface="Public Sans"/>
              </a:rPr>
              <a:t>(b)</a:t>
            </a:r>
            <a:endParaRPr sz="1200" b="1" i="0" u="none" strike="noStrike" cap="none" dirty="0">
              <a:solidFill>
                <a:schemeClr val="dk1"/>
              </a:solidFill>
              <a:latin typeface="Public Sans"/>
              <a:ea typeface="Public Sans"/>
              <a:cs typeface="Public Sans"/>
              <a:sym typeface="Public Sans"/>
            </a:endParaRPr>
          </a:p>
        </p:txBody>
      </p:sp>
      <p:pic>
        <p:nvPicPr>
          <p:cNvPr id="500" name="Google Shape;500;g27386ffc052_0_0"/>
          <p:cNvPicPr preferRelativeResize="0"/>
          <p:nvPr/>
        </p:nvPicPr>
        <p:blipFill rotWithShape="1">
          <a:blip r:embed="rId4">
            <a:alphaModFix/>
          </a:blip>
          <a:srcRect/>
          <a:stretch/>
        </p:blipFill>
        <p:spPr>
          <a:xfrm>
            <a:off x="1776400" y="2386250"/>
            <a:ext cx="2552700" cy="2762250"/>
          </a:xfrm>
          <a:prstGeom prst="rect">
            <a:avLst/>
          </a:prstGeom>
          <a:noFill/>
          <a:ln>
            <a:noFill/>
          </a:ln>
        </p:spPr>
      </p:pic>
      <p:sp>
        <p:nvSpPr>
          <p:cNvPr id="501" name="Google Shape;501;g27386ffc052_0_0"/>
          <p:cNvSpPr txBox="1"/>
          <p:nvPr/>
        </p:nvSpPr>
        <p:spPr>
          <a:xfrm>
            <a:off x="0" y="5529746"/>
            <a:ext cx="5906125"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2000" b="0" i="0" u="none" strike="noStrike" cap="none" dirty="0">
                <a:solidFill>
                  <a:schemeClr val="dk1"/>
                </a:solidFill>
                <a:latin typeface="Public Sans SemiBold"/>
                <a:ea typeface="Public Sans SemiBold"/>
                <a:cs typeface="Public Sans SemiBold"/>
                <a:sym typeface="Public Sans SemiBold"/>
              </a:rPr>
              <a:t>Figure 2: Images from Dataset, (a) Fake, (b) Real</a:t>
            </a:r>
            <a:endParaRPr sz="2000" b="0" i="0" u="none" strike="noStrike" cap="none" dirty="0">
              <a:solidFill>
                <a:schemeClr val="dk1"/>
              </a:solidFill>
              <a:latin typeface="Public Sans SemiBold"/>
              <a:ea typeface="Public Sans SemiBold"/>
              <a:cs typeface="Public Sans SemiBold"/>
              <a:sym typeface="Public Sans SemiBold"/>
            </a:endParaRPr>
          </a:p>
        </p:txBody>
      </p:sp>
      <p:pic>
        <p:nvPicPr>
          <p:cNvPr id="502" name="Google Shape;502;g27386ffc052_0_0"/>
          <p:cNvPicPr preferRelativeResize="0"/>
          <p:nvPr/>
        </p:nvPicPr>
        <p:blipFill rotWithShape="1">
          <a:blip r:embed="rId5">
            <a:alphaModFix/>
          </a:blip>
          <a:srcRect/>
          <a:stretch/>
        </p:blipFill>
        <p:spPr>
          <a:xfrm>
            <a:off x="3771913" y="1903388"/>
            <a:ext cx="1266825" cy="1371600"/>
          </a:xfrm>
          <a:prstGeom prst="rect">
            <a:avLst/>
          </a:prstGeom>
          <a:solidFill>
            <a:srgbClr val="D8D8D8"/>
          </a:solidFill>
          <a:ln>
            <a:noFill/>
          </a:ln>
        </p:spPr>
      </p:pic>
      <p:pic>
        <p:nvPicPr>
          <p:cNvPr id="503" name="Google Shape;503;g27386ffc052_0_0"/>
          <p:cNvPicPr preferRelativeResize="0"/>
          <p:nvPr/>
        </p:nvPicPr>
        <p:blipFill rotWithShape="1">
          <a:blip r:embed="rId6">
            <a:alphaModFix/>
          </a:blip>
          <a:srcRect/>
          <a:stretch/>
        </p:blipFill>
        <p:spPr>
          <a:xfrm>
            <a:off x="2424113" y="1917675"/>
            <a:ext cx="1257300" cy="1343025"/>
          </a:xfrm>
          <a:prstGeom prst="rect">
            <a:avLst/>
          </a:prstGeom>
          <a:solidFill>
            <a:srgbClr val="D8D8D8"/>
          </a:solidFill>
          <a:ln>
            <a:noFill/>
          </a:ln>
        </p:spPr>
      </p:pic>
      <p:pic>
        <p:nvPicPr>
          <p:cNvPr id="504" name="Google Shape;504;g27386ffc052_0_0"/>
          <p:cNvPicPr preferRelativeResize="0"/>
          <p:nvPr/>
        </p:nvPicPr>
        <p:blipFill rotWithShape="1">
          <a:blip r:embed="rId7">
            <a:alphaModFix/>
          </a:blip>
          <a:srcRect/>
          <a:stretch/>
        </p:blipFill>
        <p:spPr>
          <a:xfrm>
            <a:off x="1019175" y="1884350"/>
            <a:ext cx="1314450" cy="1409700"/>
          </a:xfrm>
          <a:prstGeom prst="rect">
            <a:avLst/>
          </a:prstGeom>
          <a:solidFill>
            <a:srgbClr val="D8D8D8"/>
          </a:solidFill>
          <a:ln>
            <a:noFill/>
          </a:ln>
        </p:spPr>
      </p:pic>
      <p:pic>
        <p:nvPicPr>
          <p:cNvPr id="505" name="Google Shape;505;g27386ffc052_0_0"/>
          <p:cNvPicPr preferRelativeResize="0"/>
          <p:nvPr/>
        </p:nvPicPr>
        <p:blipFill rotWithShape="1">
          <a:blip r:embed="rId8">
            <a:alphaModFix/>
          </a:blip>
          <a:srcRect/>
          <a:stretch/>
        </p:blipFill>
        <p:spPr>
          <a:xfrm>
            <a:off x="971550" y="3796750"/>
            <a:ext cx="1314450" cy="1409700"/>
          </a:xfrm>
          <a:prstGeom prst="rect">
            <a:avLst/>
          </a:prstGeom>
          <a:solidFill>
            <a:srgbClr val="D8D8D8"/>
          </a:solidFill>
          <a:ln>
            <a:noFill/>
          </a:ln>
        </p:spPr>
      </p:pic>
      <p:pic>
        <p:nvPicPr>
          <p:cNvPr id="506" name="Google Shape;506;g27386ffc052_0_0"/>
          <p:cNvPicPr preferRelativeResize="0"/>
          <p:nvPr/>
        </p:nvPicPr>
        <p:blipFill rotWithShape="1">
          <a:blip r:embed="rId9">
            <a:alphaModFix/>
          </a:blip>
          <a:srcRect/>
          <a:stretch/>
        </p:blipFill>
        <p:spPr>
          <a:xfrm>
            <a:off x="2424100" y="3811038"/>
            <a:ext cx="1257300" cy="1400175"/>
          </a:xfrm>
          <a:prstGeom prst="rect">
            <a:avLst/>
          </a:prstGeom>
          <a:noFill/>
          <a:ln>
            <a:noFill/>
          </a:ln>
        </p:spPr>
      </p:pic>
      <p:pic>
        <p:nvPicPr>
          <p:cNvPr id="507" name="Google Shape;507;g27386ffc052_0_0"/>
          <p:cNvPicPr preferRelativeResize="0"/>
          <p:nvPr/>
        </p:nvPicPr>
        <p:blipFill rotWithShape="1">
          <a:blip r:embed="rId10">
            <a:alphaModFix/>
          </a:blip>
          <a:srcRect/>
          <a:stretch/>
        </p:blipFill>
        <p:spPr>
          <a:xfrm>
            <a:off x="3819500" y="3796750"/>
            <a:ext cx="1285875" cy="1409700"/>
          </a:xfrm>
          <a:prstGeom prst="rect">
            <a:avLst/>
          </a:prstGeom>
          <a:noFill/>
          <a:ln>
            <a:noFill/>
          </a:ln>
        </p:spPr>
      </p:pic>
      <p:sp>
        <p:nvSpPr>
          <p:cNvPr id="508" name="Google Shape;508;g27386ffc052_0_0"/>
          <p:cNvSpPr txBox="1"/>
          <p:nvPr/>
        </p:nvSpPr>
        <p:spPr>
          <a:xfrm>
            <a:off x="2857500" y="3351225"/>
            <a:ext cx="408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(a)</a:t>
            </a:r>
            <a:endParaRPr sz="1200" b="1" i="0" u="none" strike="noStrike" cap="none">
              <a:solidFill>
                <a:schemeClr val="dk1"/>
              </a:solidFill>
              <a:latin typeface="Public Sans"/>
              <a:ea typeface="Public Sans"/>
              <a:cs typeface="Public Sans"/>
              <a:sym typeface="Public Sans"/>
            </a:endParaRPr>
          </a:p>
        </p:txBody>
      </p:sp>
      <p:pic>
        <p:nvPicPr>
          <p:cNvPr id="3" name="Picture 2">
            <a:extLst>
              <a:ext uri="{FF2B5EF4-FFF2-40B4-BE49-F238E27FC236}">
                <a16:creationId xmlns:a16="http://schemas.microsoft.com/office/drawing/2014/main" id="{8928567B-1E6F-9AC2-E80B-73E79CF2B8C6}"/>
              </a:ext>
            </a:extLst>
          </p:cNvPr>
          <p:cNvPicPr>
            <a:picLocks noChangeAspect="1"/>
          </p:cNvPicPr>
          <p:nvPr/>
        </p:nvPicPr>
        <p:blipFill>
          <a:blip r:embed="rId11"/>
          <a:stretch>
            <a:fillRect/>
          </a:stretch>
        </p:blipFill>
        <p:spPr>
          <a:xfrm>
            <a:off x="0" y="1359717"/>
            <a:ext cx="2552700" cy="3223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4">
                                            <p:txEl>
                                              <p:pRg st="0" end="0"/>
                                            </p:txEl>
                                          </p:spTgt>
                                        </p:tgtEl>
                                        <p:attrNameLst>
                                          <p:attrName>style.visibility</p:attrName>
                                        </p:attrNameLst>
                                      </p:cBhvr>
                                      <p:to>
                                        <p:strVal val="visible"/>
                                      </p:to>
                                    </p:set>
                                    <p:animEffect transition="in" filter="fade">
                                      <p:cBhvr>
                                        <p:cTn id="7" dur="1000"/>
                                        <p:tgtEl>
                                          <p:spTgt spid="494">
                                            <p:txEl>
                                              <p:pRg st="0" end="0"/>
                                            </p:txEl>
                                          </p:spTgt>
                                        </p:tgtEl>
                                      </p:cBhvr>
                                    </p:animEffect>
                                  </p:childTnLst>
                                </p:cTn>
                              </p:par>
                              <p:par>
                                <p:cTn id="8" presetID="2" presetClass="entr" presetSubtype="2" fill="hold" nodeType="withEffect">
                                  <p:stCondLst>
                                    <p:cond delay="0"/>
                                  </p:stCondLst>
                                  <p:childTnLst>
                                    <p:set>
                                      <p:cBhvr>
                                        <p:cTn id="9" dur="1" fill="hold">
                                          <p:stCondLst>
                                            <p:cond delay="0"/>
                                          </p:stCondLst>
                                        </p:cTn>
                                        <p:tgtEl>
                                          <p:spTgt spid="495"/>
                                        </p:tgtEl>
                                        <p:attrNameLst>
                                          <p:attrName>style.visibility</p:attrName>
                                        </p:attrNameLst>
                                      </p:cBhvr>
                                      <p:to>
                                        <p:strVal val="visible"/>
                                      </p:to>
                                    </p:set>
                                    <p:anim calcmode="lin" valueType="num">
                                      <p:cBhvr additive="base">
                                        <p:cTn id="10" dur="1000"/>
                                        <p:tgtEl>
                                          <p:spTgt spid="495"/>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97"/>
                                        </p:tgtEl>
                                        <p:attrNameLst>
                                          <p:attrName>style.visibility</p:attrName>
                                        </p:attrNameLst>
                                      </p:cBhvr>
                                      <p:to>
                                        <p:strVal val="visible"/>
                                      </p:to>
                                    </p:set>
                                    <p:anim calcmode="lin" valueType="num">
                                      <p:cBhvr additive="base">
                                        <p:cTn id="13" dur="1000"/>
                                        <p:tgtEl>
                                          <p:spTgt spid="497"/>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496"/>
                                        </p:tgtEl>
                                        <p:attrNameLst>
                                          <p:attrName>style.visibility</p:attrName>
                                        </p:attrNameLst>
                                      </p:cBhvr>
                                      <p:to>
                                        <p:strVal val="visible"/>
                                      </p:to>
                                    </p:set>
                                    <p:anim calcmode="lin" valueType="num">
                                      <p:cBhvr additive="base">
                                        <p:cTn id="16" dur="1000"/>
                                        <p:tgtEl>
                                          <p:spTgt spid="4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g27387fdd8e4_0_1"/>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SzPts val="900"/>
              <a:buNone/>
            </a:pPr>
            <a:fld id="{00000000-1234-1234-1234-123412341234}" type="slidenum">
              <a:rPr lang="en-GB" sz="1600"/>
              <a:t>12</a:t>
            </a:fld>
            <a:endParaRPr sz="1600" dirty="0"/>
          </a:p>
        </p:txBody>
      </p:sp>
      <p:sp>
        <p:nvSpPr>
          <p:cNvPr id="514" name="Google Shape;514;g27387fdd8e4_0_1"/>
          <p:cNvSpPr txBox="1">
            <a:spLocks noGrp="1"/>
          </p:cNvSpPr>
          <p:nvPr>
            <p:ph type="body" idx="1"/>
          </p:nvPr>
        </p:nvSpPr>
        <p:spPr>
          <a:xfrm>
            <a:off x="1775520" y="483088"/>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None/>
            </a:pPr>
            <a:r>
              <a:rPr lang="en-GB" sz="3600" b="1" dirty="0"/>
              <a:t>Methodology (Cont.)</a:t>
            </a:r>
            <a:endParaRPr sz="3600" b="1" dirty="0"/>
          </a:p>
        </p:txBody>
      </p:sp>
      <p:sp>
        <p:nvSpPr>
          <p:cNvPr id="515" name="Google Shape;515;g27387fdd8e4_0_1"/>
          <p:cNvSpPr txBox="1">
            <a:spLocks noGrp="1"/>
          </p:cNvSpPr>
          <p:nvPr>
            <p:ph type="body" idx="2"/>
          </p:nvPr>
        </p:nvSpPr>
        <p:spPr>
          <a:xfrm>
            <a:off x="1775520" y="1241732"/>
            <a:ext cx="8640900" cy="587100"/>
          </a:xfrm>
          <a:prstGeom prst="rect">
            <a:avLst/>
          </a:prstGeom>
          <a:noFill/>
          <a:ln>
            <a:noFill/>
          </a:ln>
        </p:spPr>
        <p:txBody>
          <a:bodyPr spcFirstLastPara="1" wrap="square" lIns="0" tIns="45700" rIns="0" bIns="45700" anchor="t" anchorCtr="0">
            <a:noAutofit/>
          </a:bodyPr>
          <a:lstStyle/>
          <a:p>
            <a:pPr marL="0" lvl="0" indent="0" algn="ctr" rtl="0">
              <a:lnSpc>
                <a:spcPct val="120000"/>
              </a:lnSpc>
              <a:spcBef>
                <a:spcPts val="0"/>
              </a:spcBef>
              <a:spcAft>
                <a:spcPts val="0"/>
              </a:spcAft>
              <a:buClr>
                <a:schemeClr val="dk1"/>
              </a:buClr>
              <a:buSzPts val="1000"/>
              <a:buNone/>
            </a:pPr>
            <a:r>
              <a:rPr lang="en-GB" sz="2400" b="1" dirty="0">
                <a:latin typeface="Public Sans SemiBold"/>
                <a:ea typeface="Public Sans SemiBold"/>
                <a:cs typeface="Public Sans SemiBold"/>
                <a:sym typeface="Public Sans SemiBold"/>
              </a:rPr>
              <a:t>Train-Validation-Test Split</a:t>
            </a:r>
            <a:endParaRPr sz="2400" b="1" dirty="0">
              <a:latin typeface="Public Sans SemiBold"/>
              <a:ea typeface="Public Sans SemiBold"/>
              <a:cs typeface="Public Sans SemiBold"/>
              <a:sym typeface="Public Sans SemiBold"/>
            </a:endParaRPr>
          </a:p>
        </p:txBody>
      </p:sp>
      <p:sp>
        <p:nvSpPr>
          <p:cNvPr id="516" name="Google Shape;516;g27387fdd8e4_0_1"/>
          <p:cNvSpPr/>
          <p:nvPr/>
        </p:nvSpPr>
        <p:spPr>
          <a:xfrm>
            <a:off x="839416" y="1916832"/>
            <a:ext cx="3168300" cy="2138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17" name="Google Shape;517;g27387fdd8e4_0_1"/>
          <p:cNvSpPr/>
          <p:nvPr/>
        </p:nvSpPr>
        <p:spPr>
          <a:xfrm>
            <a:off x="4511824" y="1916832"/>
            <a:ext cx="3168300" cy="2138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18" name="Google Shape;518;g27387fdd8e4_0_1"/>
          <p:cNvSpPr/>
          <p:nvPr/>
        </p:nvSpPr>
        <p:spPr>
          <a:xfrm>
            <a:off x="8184232" y="1916832"/>
            <a:ext cx="3168300" cy="2138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19" name="Google Shape;519;g27387fdd8e4_0_1"/>
          <p:cNvSpPr/>
          <p:nvPr/>
        </p:nvSpPr>
        <p:spPr>
          <a:xfrm>
            <a:off x="839416" y="3490156"/>
            <a:ext cx="3168300" cy="2376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Public Sans ExtraLight"/>
              <a:ea typeface="Public Sans ExtraLight"/>
              <a:cs typeface="Public Sans ExtraLight"/>
              <a:sym typeface="Public Sans ExtraLight"/>
            </a:endParaRPr>
          </a:p>
        </p:txBody>
      </p:sp>
      <p:sp>
        <p:nvSpPr>
          <p:cNvPr id="520" name="Google Shape;520;g27387fdd8e4_0_1"/>
          <p:cNvSpPr/>
          <p:nvPr/>
        </p:nvSpPr>
        <p:spPr>
          <a:xfrm>
            <a:off x="4511824" y="3490156"/>
            <a:ext cx="3168300" cy="2376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21" name="Google Shape;521;g27387fdd8e4_0_1"/>
          <p:cNvSpPr/>
          <p:nvPr/>
        </p:nvSpPr>
        <p:spPr>
          <a:xfrm>
            <a:off x="8184232" y="3490156"/>
            <a:ext cx="3168300" cy="2376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22" name="Google Shape;522;g27387fdd8e4_0_1"/>
          <p:cNvSpPr/>
          <p:nvPr/>
        </p:nvSpPr>
        <p:spPr>
          <a:xfrm>
            <a:off x="1858380" y="2924944"/>
            <a:ext cx="1130400" cy="1130400"/>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chemeClr val="lt1"/>
                </a:solidFill>
                <a:latin typeface="Public Sans SemiBold"/>
                <a:ea typeface="Public Sans SemiBold"/>
                <a:cs typeface="Public Sans SemiBold"/>
                <a:sym typeface="Public Sans SemiBold"/>
              </a:rPr>
              <a:t>01</a:t>
            </a:r>
            <a:endParaRPr sz="2400" b="0" i="0" u="none" strike="noStrike" cap="none">
              <a:solidFill>
                <a:schemeClr val="lt1"/>
              </a:solidFill>
              <a:latin typeface="Public Sans SemiBold"/>
              <a:ea typeface="Public Sans SemiBold"/>
              <a:cs typeface="Public Sans SemiBold"/>
              <a:sym typeface="Public Sans SemiBold"/>
            </a:endParaRPr>
          </a:p>
        </p:txBody>
      </p:sp>
      <p:sp>
        <p:nvSpPr>
          <p:cNvPr id="523" name="Google Shape;523;g27387fdd8e4_0_1"/>
          <p:cNvSpPr/>
          <p:nvPr/>
        </p:nvSpPr>
        <p:spPr>
          <a:xfrm>
            <a:off x="5530788" y="2924944"/>
            <a:ext cx="1130400" cy="1130400"/>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chemeClr val="lt1"/>
                </a:solidFill>
                <a:latin typeface="Public Sans SemiBold"/>
                <a:ea typeface="Public Sans SemiBold"/>
                <a:cs typeface="Public Sans SemiBold"/>
                <a:sym typeface="Public Sans SemiBold"/>
              </a:rPr>
              <a:t>02</a:t>
            </a:r>
            <a:endParaRPr sz="2400" b="0" i="0" u="none" strike="noStrike" cap="none">
              <a:solidFill>
                <a:schemeClr val="lt1"/>
              </a:solidFill>
              <a:latin typeface="Public Sans SemiBold"/>
              <a:ea typeface="Public Sans SemiBold"/>
              <a:cs typeface="Public Sans SemiBold"/>
              <a:sym typeface="Public Sans SemiBold"/>
            </a:endParaRPr>
          </a:p>
        </p:txBody>
      </p:sp>
      <p:sp>
        <p:nvSpPr>
          <p:cNvPr id="524" name="Google Shape;524;g27387fdd8e4_0_1"/>
          <p:cNvSpPr/>
          <p:nvPr/>
        </p:nvSpPr>
        <p:spPr>
          <a:xfrm>
            <a:off x="9203196" y="2924944"/>
            <a:ext cx="1130400" cy="1130400"/>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chemeClr val="lt1"/>
                </a:solidFill>
                <a:latin typeface="Public Sans SemiBold"/>
                <a:ea typeface="Public Sans SemiBold"/>
                <a:cs typeface="Public Sans SemiBold"/>
                <a:sym typeface="Public Sans SemiBold"/>
              </a:rPr>
              <a:t>03</a:t>
            </a:r>
            <a:endParaRPr sz="2400" b="0" i="0" u="none" strike="noStrike" cap="none">
              <a:solidFill>
                <a:schemeClr val="lt1"/>
              </a:solidFill>
              <a:latin typeface="Public Sans SemiBold"/>
              <a:ea typeface="Public Sans SemiBold"/>
              <a:cs typeface="Public Sans SemiBold"/>
              <a:sym typeface="Public Sans SemiBold"/>
            </a:endParaRPr>
          </a:p>
        </p:txBody>
      </p:sp>
      <p:sp>
        <p:nvSpPr>
          <p:cNvPr id="525" name="Google Shape;525;g27387fdd8e4_0_1"/>
          <p:cNvSpPr txBox="1"/>
          <p:nvPr/>
        </p:nvSpPr>
        <p:spPr>
          <a:xfrm>
            <a:off x="1923861" y="3685925"/>
            <a:ext cx="999409" cy="5539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2400" b="1" i="0" u="none" strike="noStrike" cap="none" dirty="0">
                <a:solidFill>
                  <a:schemeClr val="lt1"/>
                </a:solidFill>
                <a:latin typeface="Public Sans"/>
                <a:ea typeface="Public Sans"/>
                <a:cs typeface="Public Sans"/>
                <a:sym typeface="Public Sans"/>
              </a:rPr>
              <a:t>Train</a:t>
            </a:r>
            <a:endParaRPr sz="2400" b="1" i="0" u="none" strike="noStrike" cap="none" dirty="0">
              <a:solidFill>
                <a:schemeClr val="lt1"/>
              </a:solidFill>
              <a:latin typeface="Public Sans"/>
              <a:ea typeface="Public Sans"/>
              <a:cs typeface="Public Sans"/>
              <a:sym typeface="Public Sans"/>
            </a:endParaRPr>
          </a:p>
        </p:txBody>
      </p:sp>
      <p:sp>
        <p:nvSpPr>
          <p:cNvPr id="526" name="Google Shape;526;g27387fdd8e4_0_1"/>
          <p:cNvSpPr txBox="1"/>
          <p:nvPr/>
        </p:nvSpPr>
        <p:spPr>
          <a:xfrm>
            <a:off x="5278708" y="3685925"/>
            <a:ext cx="1634522" cy="5539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2400" b="1" i="0" u="none" strike="noStrike" cap="none">
                <a:solidFill>
                  <a:schemeClr val="lt1"/>
                </a:solidFill>
                <a:latin typeface="Public Sans"/>
                <a:ea typeface="Public Sans"/>
                <a:cs typeface="Public Sans"/>
                <a:sym typeface="Public Sans"/>
              </a:rPr>
              <a:t>Validation</a:t>
            </a:r>
            <a:endParaRPr sz="2400" b="1" i="0" u="none" strike="noStrike" cap="none">
              <a:solidFill>
                <a:schemeClr val="lt1"/>
              </a:solidFill>
              <a:latin typeface="Public Sans"/>
              <a:ea typeface="Public Sans"/>
              <a:cs typeface="Public Sans"/>
              <a:sym typeface="Public Sans"/>
            </a:endParaRPr>
          </a:p>
        </p:txBody>
      </p:sp>
      <p:sp>
        <p:nvSpPr>
          <p:cNvPr id="527" name="Google Shape;527;g27387fdd8e4_0_1"/>
          <p:cNvSpPr txBox="1"/>
          <p:nvPr/>
        </p:nvSpPr>
        <p:spPr>
          <a:xfrm>
            <a:off x="9131933" y="3685925"/>
            <a:ext cx="1272882" cy="5539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2400" b="1" i="0" u="none" strike="noStrike" cap="none">
                <a:solidFill>
                  <a:schemeClr val="lt1"/>
                </a:solidFill>
                <a:latin typeface="Public Sans"/>
                <a:ea typeface="Public Sans"/>
                <a:cs typeface="Public Sans"/>
                <a:sym typeface="Public Sans"/>
              </a:rPr>
              <a:t>Test</a:t>
            </a:r>
            <a:endParaRPr sz="2400" b="1" i="0" u="none" strike="noStrike" cap="none">
              <a:solidFill>
                <a:schemeClr val="lt1"/>
              </a:solidFill>
              <a:latin typeface="Public Sans"/>
              <a:ea typeface="Public Sans"/>
              <a:cs typeface="Public Sans"/>
              <a:sym typeface="Public Sans"/>
            </a:endParaRPr>
          </a:p>
        </p:txBody>
      </p:sp>
      <p:sp>
        <p:nvSpPr>
          <p:cNvPr id="528" name="Google Shape;528;g27387fdd8e4_0_1"/>
          <p:cNvSpPr txBox="1"/>
          <p:nvPr/>
        </p:nvSpPr>
        <p:spPr>
          <a:xfrm>
            <a:off x="963701" y="4248678"/>
            <a:ext cx="2919727" cy="1661953"/>
          </a:xfrm>
          <a:prstGeom prst="rect">
            <a:avLst/>
          </a:prstGeom>
          <a:noFill/>
          <a:ln>
            <a:noFill/>
          </a:ln>
        </p:spPr>
        <p:txBody>
          <a:bodyPr spcFirstLastPara="1" wrap="square" lIns="0" tIns="45700" rIns="0" bIns="45700" anchor="ctr" anchorCtr="0">
            <a:spAutoFit/>
          </a:bodyPr>
          <a:lstStyle/>
          <a:p>
            <a:pPr marL="457200" marR="0" lvl="0" indent="-292100" algn="ctr" rtl="0">
              <a:lnSpc>
                <a:spcPct val="150000"/>
              </a:lnSpc>
              <a:spcBef>
                <a:spcPts val="0"/>
              </a:spcBef>
              <a:spcAft>
                <a:spcPts val="0"/>
              </a:spcAft>
              <a:buClr>
                <a:schemeClr val="lt1"/>
              </a:buClr>
              <a:buSzPct val="60000"/>
              <a:buFont typeface="Public Sans"/>
              <a:buChar char="➔"/>
            </a:pPr>
            <a:r>
              <a:rPr lang="en-GB" sz="2200" b="0" i="0" u="none" strike="noStrike" cap="none" dirty="0">
                <a:solidFill>
                  <a:schemeClr val="lt1"/>
                </a:solidFill>
                <a:latin typeface="Public Sans ExtraLight"/>
                <a:ea typeface="Public Sans ExtraLight"/>
                <a:cs typeface="Public Sans ExtraLight"/>
                <a:sym typeface="Public Sans ExtraLight"/>
              </a:rPr>
              <a:t>5008 fake images</a:t>
            </a:r>
            <a:endParaRPr sz="2200" b="0" i="0" u="none" strike="noStrike" cap="none" dirty="0">
              <a:solidFill>
                <a:schemeClr val="lt1"/>
              </a:solidFill>
              <a:latin typeface="Public Sans ExtraLight"/>
              <a:ea typeface="Public Sans ExtraLight"/>
              <a:cs typeface="Public Sans ExtraLight"/>
              <a:sym typeface="Public Sans ExtraLight"/>
            </a:endParaRPr>
          </a:p>
          <a:p>
            <a:pPr marL="457200" marR="0" lvl="0" indent="-292100" algn="ctr" rtl="0">
              <a:lnSpc>
                <a:spcPct val="150000"/>
              </a:lnSpc>
              <a:spcBef>
                <a:spcPts val="0"/>
              </a:spcBef>
              <a:spcAft>
                <a:spcPts val="0"/>
              </a:spcAft>
              <a:buClr>
                <a:schemeClr val="lt1"/>
              </a:buClr>
              <a:buSzPct val="60000"/>
              <a:buFont typeface="Public Sans"/>
              <a:buChar char="➔"/>
            </a:pPr>
            <a:r>
              <a:rPr lang="en-GB" sz="2200" b="0" i="0" u="none" strike="noStrike" cap="none" dirty="0">
                <a:solidFill>
                  <a:schemeClr val="lt1"/>
                </a:solidFill>
                <a:latin typeface="Public Sans ExtraLight"/>
                <a:ea typeface="Public Sans ExtraLight"/>
                <a:cs typeface="Public Sans ExtraLight"/>
                <a:sym typeface="Public Sans ExtraLight"/>
              </a:rPr>
              <a:t>5008 real images</a:t>
            </a:r>
            <a:endParaRPr sz="2200" b="0" i="0" u="none" strike="noStrike" cap="none" dirty="0">
              <a:solidFill>
                <a:schemeClr val="lt1"/>
              </a:solidFill>
              <a:latin typeface="Public Sans ExtraLight"/>
              <a:ea typeface="Public Sans ExtraLight"/>
              <a:cs typeface="Public Sans ExtraLight"/>
              <a:sym typeface="Public Sans ExtraLight"/>
            </a:endParaRPr>
          </a:p>
          <a:p>
            <a:pPr marL="0" marR="0" lvl="0" indent="0" algn="ctr" rtl="0">
              <a:lnSpc>
                <a:spcPct val="150000"/>
              </a:lnSpc>
              <a:spcBef>
                <a:spcPts val="0"/>
              </a:spcBef>
              <a:spcAft>
                <a:spcPts val="0"/>
              </a:spcAft>
              <a:buClr>
                <a:srgbClr val="000000"/>
              </a:buClr>
              <a:buSzPts val="1000"/>
              <a:buFont typeface="Arial"/>
              <a:buNone/>
            </a:pPr>
            <a:endParaRPr sz="1400" b="0" i="0" u="none" strike="noStrike" cap="none" dirty="0">
              <a:solidFill>
                <a:schemeClr val="lt1"/>
              </a:solidFill>
              <a:latin typeface="Public Sans ExtraLight"/>
              <a:ea typeface="Public Sans ExtraLight"/>
              <a:cs typeface="Public Sans ExtraLight"/>
              <a:sym typeface="Public Sans ExtraLight"/>
            </a:endParaRPr>
          </a:p>
          <a:p>
            <a:pPr marL="0" marR="0" lvl="0" indent="0" algn="ctr" rtl="0">
              <a:lnSpc>
                <a:spcPct val="150000"/>
              </a:lnSpc>
              <a:spcBef>
                <a:spcPts val="0"/>
              </a:spcBef>
              <a:spcAft>
                <a:spcPts val="0"/>
              </a:spcAft>
              <a:buClr>
                <a:srgbClr val="000000"/>
              </a:buClr>
              <a:buSzPts val="1000"/>
              <a:buFont typeface="Arial"/>
              <a:buNone/>
            </a:pPr>
            <a:endParaRPr sz="1000" b="0" i="0" u="none" strike="noStrike" cap="none" dirty="0">
              <a:solidFill>
                <a:schemeClr val="lt1"/>
              </a:solidFill>
              <a:latin typeface="Public Sans ExtraLight"/>
              <a:ea typeface="Public Sans ExtraLight"/>
              <a:cs typeface="Public Sans ExtraLight"/>
              <a:sym typeface="Public Sans ExtraLight"/>
            </a:endParaRPr>
          </a:p>
        </p:txBody>
      </p:sp>
      <p:sp>
        <p:nvSpPr>
          <p:cNvPr id="529" name="Google Shape;529;g27387fdd8e4_0_1"/>
          <p:cNvSpPr txBox="1"/>
          <p:nvPr/>
        </p:nvSpPr>
        <p:spPr>
          <a:xfrm>
            <a:off x="4723529" y="4252941"/>
            <a:ext cx="2751634" cy="1338788"/>
          </a:xfrm>
          <a:prstGeom prst="rect">
            <a:avLst/>
          </a:prstGeom>
          <a:noFill/>
          <a:ln>
            <a:noFill/>
          </a:ln>
        </p:spPr>
        <p:txBody>
          <a:bodyPr spcFirstLastPara="1" wrap="square" lIns="0" tIns="45700" rIns="0" bIns="45700" anchor="ctr" anchorCtr="0">
            <a:spAutoFit/>
          </a:bodyPr>
          <a:lstStyle/>
          <a:p>
            <a:pPr marL="457200" marR="0" lvl="0" indent="-292100" algn="ctr" rtl="0">
              <a:lnSpc>
                <a:spcPct val="150000"/>
              </a:lnSpc>
              <a:spcBef>
                <a:spcPts val="0"/>
              </a:spcBef>
              <a:spcAft>
                <a:spcPts val="0"/>
              </a:spcAft>
              <a:buClr>
                <a:schemeClr val="lt1"/>
              </a:buClr>
              <a:buSzPct val="60000"/>
              <a:buFont typeface="Public Sans"/>
              <a:buChar char="➔"/>
            </a:pPr>
            <a:r>
              <a:rPr lang="en-GB" sz="2200" b="0" i="0" u="none" strike="noStrike" cap="none" dirty="0">
                <a:solidFill>
                  <a:schemeClr val="lt1"/>
                </a:solidFill>
                <a:latin typeface="Public Sans ExtraLight"/>
                <a:ea typeface="Public Sans ExtraLight"/>
                <a:cs typeface="Public Sans ExtraLight"/>
                <a:sym typeface="Public Sans ExtraLight"/>
              </a:rPr>
              <a:t>1254 fake images</a:t>
            </a:r>
            <a:endParaRPr sz="2200" b="0" i="0" u="none" strike="noStrike" cap="none" dirty="0">
              <a:solidFill>
                <a:schemeClr val="lt1"/>
              </a:solidFill>
              <a:latin typeface="Public Sans ExtraLight"/>
              <a:ea typeface="Public Sans ExtraLight"/>
              <a:cs typeface="Public Sans ExtraLight"/>
              <a:sym typeface="Public Sans ExtraLight"/>
            </a:endParaRPr>
          </a:p>
          <a:p>
            <a:pPr marL="457200" marR="0" lvl="0" indent="-292100" algn="ctr" rtl="0">
              <a:lnSpc>
                <a:spcPct val="150000"/>
              </a:lnSpc>
              <a:spcBef>
                <a:spcPts val="0"/>
              </a:spcBef>
              <a:spcAft>
                <a:spcPts val="0"/>
              </a:spcAft>
              <a:buClr>
                <a:schemeClr val="lt1"/>
              </a:buClr>
              <a:buSzPct val="60000"/>
              <a:buFont typeface="Public Sans"/>
              <a:buChar char="➔"/>
            </a:pPr>
            <a:r>
              <a:rPr lang="en-GB" sz="2200" b="0" i="0" u="none" strike="noStrike" cap="none" dirty="0">
                <a:solidFill>
                  <a:schemeClr val="lt1"/>
                </a:solidFill>
                <a:latin typeface="Public Sans ExtraLight"/>
                <a:ea typeface="Public Sans ExtraLight"/>
                <a:cs typeface="Public Sans ExtraLight"/>
                <a:sym typeface="Public Sans ExtraLight"/>
              </a:rPr>
              <a:t>1254 real images</a:t>
            </a:r>
            <a:endParaRPr sz="2200" b="0" i="0" u="none" strike="noStrike" cap="none" dirty="0">
              <a:solidFill>
                <a:schemeClr val="lt1"/>
              </a:solidFill>
              <a:latin typeface="Public Sans ExtraLight"/>
              <a:ea typeface="Public Sans ExtraLight"/>
              <a:cs typeface="Public Sans ExtraLight"/>
              <a:sym typeface="Public Sans ExtraLight"/>
            </a:endParaRPr>
          </a:p>
          <a:p>
            <a:pPr marL="0" marR="0" lvl="0" indent="0" algn="ctr" rtl="0">
              <a:lnSpc>
                <a:spcPct val="150000"/>
              </a:lnSpc>
              <a:spcBef>
                <a:spcPts val="0"/>
              </a:spcBef>
              <a:spcAft>
                <a:spcPts val="0"/>
              </a:spcAft>
              <a:buClr>
                <a:srgbClr val="000000"/>
              </a:buClr>
              <a:buSzPts val="1000"/>
              <a:buFont typeface="Arial"/>
              <a:buNone/>
            </a:pPr>
            <a:endParaRPr sz="1000" b="0" i="0" u="none" strike="noStrike" cap="none" dirty="0">
              <a:solidFill>
                <a:schemeClr val="lt1"/>
              </a:solidFill>
              <a:latin typeface="Public Sans ExtraLight"/>
              <a:ea typeface="Public Sans ExtraLight"/>
              <a:cs typeface="Public Sans ExtraLight"/>
              <a:sym typeface="Public Sans ExtraLight"/>
            </a:endParaRPr>
          </a:p>
        </p:txBody>
      </p:sp>
      <p:sp>
        <p:nvSpPr>
          <p:cNvPr id="530" name="Google Shape;530;g27387fdd8e4_0_1"/>
          <p:cNvSpPr txBox="1"/>
          <p:nvPr/>
        </p:nvSpPr>
        <p:spPr>
          <a:xfrm>
            <a:off x="8270379" y="4226776"/>
            <a:ext cx="2995989" cy="1338788"/>
          </a:xfrm>
          <a:prstGeom prst="rect">
            <a:avLst/>
          </a:prstGeom>
          <a:noFill/>
          <a:ln>
            <a:noFill/>
          </a:ln>
        </p:spPr>
        <p:txBody>
          <a:bodyPr spcFirstLastPara="1" wrap="square" lIns="0" tIns="45700" rIns="0" bIns="45700" anchor="ctr" anchorCtr="0">
            <a:spAutoFit/>
          </a:bodyPr>
          <a:lstStyle/>
          <a:p>
            <a:pPr marL="457200" marR="0" lvl="0" indent="-292100" algn="ctr" rtl="0">
              <a:lnSpc>
                <a:spcPct val="150000"/>
              </a:lnSpc>
              <a:spcBef>
                <a:spcPts val="0"/>
              </a:spcBef>
              <a:spcAft>
                <a:spcPts val="0"/>
              </a:spcAft>
              <a:buClr>
                <a:schemeClr val="lt1"/>
              </a:buClr>
              <a:buSzPct val="60000"/>
              <a:buFont typeface="Public Sans"/>
              <a:buChar char="➔"/>
            </a:pPr>
            <a:r>
              <a:rPr lang="en-GB" sz="2200" b="0" i="0" u="none" strike="noStrike" cap="none" dirty="0">
                <a:solidFill>
                  <a:schemeClr val="lt1"/>
                </a:solidFill>
                <a:latin typeface="Public Sans ExtraLight"/>
                <a:ea typeface="Public Sans ExtraLight"/>
                <a:cs typeface="Public Sans ExtraLight"/>
                <a:sym typeface="Public Sans ExtraLight"/>
              </a:rPr>
              <a:t>1263 fake images</a:t>
            </a:r>
            <a:endParaRPr sz="2200" b="0" i="0" u="none" strike="noStrike" cap="none" dirty="0">
              <a:solidFill>
                <a:schemeClr val="lt1"/>
              </a:solidFill>
              <a:latin typeface="Public Sans ExtraLight"/>
              <a:ea typeface="Public Sans ExtraLight"/>
              <a:cs typeface="Public Sans ExtraLight"/>
              <a:sym typeface="Public Sans ExtraLight"/>
            </a:endParaRPr>
          </a:p>
          <a:p>
            <a:pPr marL="457200" marR="0" lvl="0" indent="-292100" algn="ctr" rtl="0">
              <a:lnSpc>
                <a:spcPct val="150000"/>
              </a:lnSpc>
              <a:spcBef>
                <a:spcPts val="0"/>
              </a:spcBef>
              <a:spcAft>
                <a:spcPts val="0"/>
              </a:spcAft>
              <a:buClr>
                <a:schemeClr val="lt1"/>
              </a:buClr>
              <a:buSzPct val="60000"/>
              <a:buFont typeface="Public Sans"/>
              <a:buChar char="➔"/>
            </a:pPr>
            <a:r>
              <a:rPr lang="en-GB" sz="2200" b="0" i="0" u="none" strike="noStrike" cap="none" dirty="0">
                <a:solidFill>
                  <a:schemeClr val="lt1"/>
                </a:solidFill>
                <a:latin typeface="Public Sans ExtraLight"/>
                <a:ea typeface="Public Sans ExtraLight"/>
                <a:cs typeface="Public Sans ExtraLight"/>
                <a:sym typeface="Public Sans ExtraLight"/>
              </a:rPr>
              <a:t>1263 real images</a:t>
            </a:r>
            <a:endParaRPr sz="2200" b="0" i="0" u="none" strike="noStrike" cap="none" dirty="0">
              <a:solidFill>
                <a:schemeClr val="lt1"/>
              </a:solidFill>
              <a:latin typeface="Public Sans ExtraLight"/>
              <a:ea typeface="Public Sans ExtraLight"/>
              <a:cs typeface="Public Sans ExtraLight"/>
              <a:sym typeface="Public Sans ExtraLight"/>
            </a:endParaRPr>
          </a:p>
          <a:p>
            <a:pPr marL="0" marR="0" lvl="0" indent="0" algn="ctr" rtl="0">
              <a:lnSpc>
                <a:spcPct val="150000"/>
              </a:lnSpc>
              <a:spcBef>
                <a:spcPts val="0"/>
              </a:spcBef>
              <a:spcAft>
                <a:spcPts val="0"/>
              </a:spcAft>
              <a:buClr>
                <a:srgbClr val="000000"/>
              </a:buClr>
              <a:buSzPts val="1000"/>
              <a:buFont typeface="Arial"/>
              <a:buNone/>
            </a:pPr>
            <a:endParaRPr sz="1000" b="0" i="0" u="none" strike="noStrike" cap="none" dirty="0">
              <a:solidFill>
                <a:schemeClr val="lt1"/>
              </a:solidFill>
              <a:latin typeface="Public Sans ExtraLight"/>
              <a:ea typeface="Public Sans ExtraLight"/>
              <a:cs typeface="Public Sans ExtraLight"/>
              <a:sym typeface="Public Sans Extra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4">
                                            <p:txEl>
                                              <p:pRg st="0" end="0"/>
                                            </p:txEl>
                                          </p:spTgt>
                                        </p:tgtEl>
                                        <p:attrNameLst>
                                          <p:attrName>style.visibility</p:attrName>
                                        </p:attrNameLst>
                                      </p:cBhvr>
                                      <p:to>
                                        <p:strVal val="visible"/>
                                      </p:to>
                                    </p:set>
                                    <p:animEffect transition="in" filter="fade">
                                      <p:cBhvr>
                                        <p:cTn id="7" dur="1000"/>
                                        <p:tgtEl>
                                          <p:spTgt spid="5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5">
                                            <p:txEl>
                                              <p:pRg st="0" end="0"/>
                                            </p:txEl>
                                          </p:spTgt>
                                        </p:tgtEl>
                                        <p:attrNameLst>
                                          <p:attrName>style.visibility</p:attrName>
                                        </p:attrNameLst>
                                      </p:cBhvr>
                                      <p:to>
                                        <p:strVal val="visible"/>
                                      </p:to>
                                    </p:set>
                                    <p:animEffect transition="in" filter="fade">
                                      <p:cBhvr>
                                        <p:cTn id="10" dur="1000"/>
                                        <p:tgtEl>
                                          <p:spTgt spid="515">
                                            <p:txEl>
                                              <p:pRg st="0" end="0"/>
                                            </p:txEl>
                                          </p:spTgt>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516"/>
                                        </p:tgtEl>
                                        <p:attrNameLst>
                                          <p:attrName>style.visibility</p:attrName>
                                        </p:attrNameLst>
                                      </p:cBhvr>
                                      <p:to>
                                        <p:strVal val="visible"/>
                                      </p:to>
                                    </p:set>
                                    <p:animEffect transition="in" filter="fade">
                                      <p:cBhvr>
                                        <p:cTn id="14" dur="500"/>
                                        <p:tgtEl>
                                          <p:spTgt spid="516"/>
                                        </p:tgtEl>
                                      </p:cBhvr>
                                    </p:animEffect>
                                  </p:childTnLst>
                                </p:cTn>
                              </p:par>
                              <p:par>
                                <p:cTn id="15" presetID="10" presetClass="entr" presetSubtype="0" fill="hold" nodeType="withEffect">
                                  <p:stCondLst>
                                    <p:cond delay="250"/>
                                  </p:stCondLst>
                                  <p:childTnLst>
                                    <p:set>
                                      <p:cBhvr>
                                        <p:cTn id="16" dur="1" fill="hold">
                                          <p:stCondLst>
                                            <p:cond delay="0"/>
                                          </p:stCondLst>
                                        </p:cTn>
                                        <p:tgtEl>
                                          <p:spTgt spid="519"/>
                                        </p:tgtEl>
                                        <p:attrNameLst>
                                          <p:attrName>style.visibility</p:attrName>
                                        </p:attrNameLst>
                                      </p:cBhvr>
                                      <p:to>
                                        <p:strVal val="visible"/>
                                      </p:to>
                                    </p:set>
                                    <p:animEffect transition="in" filter="fade">
                                      <p:cBhvr>
                                        <p:cTn id="17" dur="500"/>
                                        <p:tgtEl>
                                          <p:spTgt spid="519"/>
                                        </p:tgtEl>
                                      </p:cBhvr>
                                    </p:animEffect>
                                  </p:childTnLst>
                                </p:cTn>
                              </p:par>
                              <p:par>
                                <p:cTn id="18" presetID="23" presetClass="entr" presetSubtype="16" fill="hold" nodeType="withEffect">
                                  <p:stCondLst>
                                    <p:cond delay="500"/>
                                  </p:stCondLst>
                                  <p:childTnLst>
                                    <p:set>
                                      <p:cBhvr>
                                        <p:cTn id="19" dur="1" fill="hold">
                                          <p:stCondLst>
                                            <p:cond delay="0"/>
                                          </p:stCondLst>
                                        </p:cTn>
                                        <p:tgtEl>
                                          <p:spTgt spid="522"/>
                                        </p:tgtEl>
                                        <p:attrNameLst>
                                          <p:attrName>style.visibility</p:attrName>
                                        </p:attrNameLst>
                                      </p:cBhvr>
                                      <p:to>
                                        <p:strVal val="visible"/>
                                      </p:to>
                                    </p:set>
                                    <p:anim calcmode="lin" valueType="num">
                                      <p:cBhvr additive="base">
                                        <p:cTn id="20" dur="500"/>
                                        <p:tgtEl>
                                          <p:spTgt spid="522"/>
                                        </p:tgtEl>
                                        <p:attrNameLst>
                                          <p:attrName>ppt_w</p:attrName>
                                        </p:attrNameLst>
                                      </p:cBhvr>
                                      <p:tavLst>
                                        <p:tav tm="0">
                                          <p:val>
                                            <p:strVal val="0"/>
                                          </p:val>
                                        </p:tav>
                                        <p:tav tm="100000">
                                          <p:val>
                                            <p:strVal val="#ppt_w"/>
                                          </p:val>
                                        </p:tav>
                                      </p:tavLst>
                                    </p:anim>
                                    <p:anim calcmode="lin" valueType="num">
                                      <p:cBhvr additive="base">
                                        <p:cTn id="21" dur="500"/>
                                        <p:tgtEl>
                                          <p:spTgt spid="522"/>
                                        </p:tgtEl>
                                        <p:attrNameLst>
                                          <p:attrName>ppt_h</p:attrName>
                                        </p:attrNameLst>
                                      </p:cBhvr>
                                      <p:tavLst>
                                        <p:tav tm="0">
                                          <p:val>
                                            <p:strVal val="0"/>
                                          </p:val>
                                        </p:tav>
                                        <p:tav tm="100000">
                                          <p:val>
                                            <p:strVal val="#ppt_h"/>
                                          </p:val>
                                        </p:tav>
                                      </p:tavLst>
                                    </p:anim>
                                  </p:childTnLst>
                                </p:cTn>
                              </p:par>
                              <p:par>
                                <p:cTn id="22" presetID="10" presetClass="entr" presetSubtype="0" fill="hold" nodeType="withEffect">
                                  <p:stCondLst>
                                    <p:cond delay="0"/>
                                  </p:stCondLst>
                                  <p:childTnLst>
                                    <p:set>
                                      <p:cBhvr>
                                        <p:cTn id="23" dur="1" fill="hold">
                                          <p:stCondLst>
                                            <p:cond delay="0"/>
                                          </p:stCondLst>
                                        </p:cTn>
                                        <p:tgtEl>
                                          <p:spTgt spid="517"/>
                                        </p:tgtEl>
                                        <p:attrNameLst>
                                          <p:attrName>style.visibility</p:attrName>
                                        </p:attrNameLst>
                                      </p:cBhvr>
                                      <p:to>
                                        <p:strVal val="visible"/>
                                      </p:to>
                                    </p:set>
                                    <p:animEffect transition="in" filter="fade">
                                      <p:cBhvr>
                                        <p:cTn id="24" dur="500"/>
                                        <p:tgtEl>
                                          <p:spTgt spid="517"/>
                                        </p:tgtEl>
                                      </p:cBhvr>
                                    </p:animEffect>
                                  </p:childTnLst>
                                </p:cTn>
                              </p:par>
                              <p:par>
                                <p:cTn id="25" presetID="10" presetClass="entr" presetSubtype="0" fill="hold" nodeType="withEffect">
                                  <p:stCondLst>
                                    <p:cond delay="250"/>
                                  </p:stCondLst>
                                  <p:childTnLst>
                                    <p:set>
                                      <p:cBhvr>
                                        <p:cTn id="26" dur="1" fill="hold">
                                          <p:stCondLst>
                                            <p:cond delay="0"/>
                                          </p:stCondLst>
                                        </p:cTn>
                                        <p:tgtEl>
                                          <p:spTgt spid="520"/>
                                        </p:tgtEl>
                                        <p:attrNameLst>
                                          <p:attrName>style.visibility</p:attrName>
                                        </p:attrNameLst>
                                      </p:cBhvr>
                                      <p:to>
                                        <p:strVal val="visible"/>
                                      </p:to>
                                    </p:set>
                                    <p:animEffect transition="in" filter="fade">
                                      <p:cBhvr>
                                        <p:cTn id="27" dur="500"/>
                                        <p:tgtEl>
                                          <p:spTgt spid="520"/>
                                        </p:tgtEl>
                                      </p:cBhvr>
                                    </p:animEffect>
                                  </p:childTnLst>
                                </p:cTn>
                              </p:par>
                              <p:par>
                                <p:cTn id="28" presetID="23" presetClass="entr" presetSubtype="16" fill="hold" nodeType="withEffect">
                                  <p:stCondLst>
                                    <p:cond delay="500"/>
                                  </p:stCondLst>
                                  <p:childTnLst>
                                    <p:set>
                                      <p:cBhvr>
                                        <p:cTn id="29" dur="1" fill="hold">
                                          <p:stCondLst>
                                            <p:cond delay="0"/>
                                          </p:stCondLst>
                                        </p:cTn>
                                        <p:tgtEl>
                                          <p:spTgt spid="523"/>
                                        </p:tgtEl>
                                        <p:attrNameLst>
                                          <p:attrName>style.visibility</p:attrName>
                                        </p:attrNameLst>
                                      </p:cBhvr>
                                      <p:to>
                                        <p:strVal val="visible"/>
                                      </p:to>
                                    </p:set>
                                    <p:anim calcmode="lin" valueType="num">
                                      <p:cBhvr additive="base">
                                        <p:cTn id="30" dur="500"/>
                                        <p:tgtEl>
                                          <p:spTgt spid="523"/>
                                        </p:tgtEl>
                                        <p:attrNameLst>
                                          <p:attrName>ppt_w</p:attrName>
                                        </p:attrNameLst>
                                      </p:cBhvr>
                                      <p:tavLst>
                                        <p:tav tm="0">
                                          <p:val>
                                            <p:strVal val="0"/>
                                          </p:val>
                                        </p:tav>
                                        <p:tav tm="100000">
                                          <p:val>
                                            <p:strVal val="#ppt_w"/>
                                          </p:val>
                                        </p:tav>
                                      </p:tavLst>
                                    </p:anim>
                                    <p:anim calcmode="lin" valueType="num">
                                      <p:cBhvr additive="base">
                                        <p:cTn id="31" dur="500"/>
                                        <p:tgtEl>
                                          <p:spTgt spid="523"/>
                                        </p:tgtEl>
                                        <p:attrNameLst>
                                          <p:attrName>ppt_h</p:attrName>
                                        </p:attrNameLst>
                                      </p:cBhvr>
                                      <p:tavLst>
                                        <p:tav tm="0">
                                          <p:val>
                                            <p:strVal val="0"/>
                                          </p:val>
                                        </p:tav>
                                        <p:tav tm="100000">
                                          <p:val>
                                            <p:strVal val="#ppt_h"/>
                                          </p:val>
                                        </p:tav>
                                      </p:tavLst>
                                    </p:anim>
                                  </p:childTnLst>
                                </p:cTn>
                              </p:par>
                              <p:par>
                                <p:cTn id="32" presetID="10" presetClass="entr" presetSubtype="0" fill="hold" nodeType="withEffect">
                                  <p:stCondLst>
                                    <p:cond delay="0"/>
                                  </p:stCondLst>
                                  <p:childTnLst>
                                    <p:set>
                                      <p:cBhvr>
                                        <p:cTn id="33" dur="1" fill="hold">
                                          <p:stCondLst>
                                            <p:cond delay="0"/>
                                          </p:stCondLst>
                                        </p:cTn>
                                        <p:tgtEl>
                                          <p:spTgt spid="518"/>
                                        </p:tgtEl>
                                        <p:attrNameLst>
                                          <p:attrName>style.visibility</p:attrName>
                                        </p:attrNameLst>
                                      </p:cBhvr>
                                      <p:to>
                                        <p:strVal val="visible"/>
                                      </p:to>
                                    </p:set>
                                    <p:animEffect transition="in" filter="fade">
                                      <p:cBhvr>
                                        <p:cTn id="34" dur="500"/>
                                        <p:tgtEl>
                                          <p:spTgt spid="518"/>
                                        </p:tgtEl>
                                      </p:cBhvr>
                                    </p:animEffect>
                                  </p:childTnLst>
                                </p:cTn>
                              </p:par>
                              <p:par>
                                <p:cTn id="35" presetID="10" presetClass="entr" presetSubtype="0" fill="hold" nodeType="withEffect">
                                  <p:stCondLst>
                                    <p:cond delay="250"/>
                                  </p:stCondLst>
                                  <p:childTnLst>
                                    <p:set>
                                      <p:cBhvr>
                                        <p:cTn id="36" dur="1" fill="hold">
                                          <p:stCondLst>
                                            <p:cond delay="0"/>
                                          </p:stCondLst>
                                        </p:cTn>
                                        <p:tgtEl>
                                          <p:spTgt spid="521"/>
                                        </p:tgtEl>
                                        <p:attrNameLst>
                                          <p:attrName>style.visibility</p:attrName>
                                        </p:attrNameLst>
                                      </p:cBhvr>
                                      <p:to>
                                        <p:strVal val="visible"/>
                                      </p:to>
                                    </p:set>
                                    <p:animEffect transition="in" filter="fade">
                                      <p:cBhvr>
                                        <p:cTn id="37" dur="500"/>
                                        <p:tgtEl>
                                          <p:spTgt spid="521"/>
                                        </p:tgtEl>
                                      </p:cBhvr>
                                    </p:animEffect>
                                  </p:childTnLst>
                                </p:cTn>
                              </p:par>
                              <p:par>
                                <p:cTn id="38" presetID="23" presetClass="entr" presetSubtype="16" fill="hold" nodeType="withEffect">
                                  <p:stCondLst>
                                    <p:cond delay="500"/>
                                  </p:stCondLst>
                                  <p:childTnLst>
                                    <p:set>
                                      <p:cBhvr>
                                        <p:cTn id="39" dur="1" fill="hold">
                                          <p:stCondLst>
                                            <p:cond delay="0"/>
                                          </p:stCondLst>
                                        </p:cTn>
                                        <p:tgtEl>
                                          <p:spTgt spid="524"/>
                                        </p:tgtEl>
                                        <p:attrNameLst>
                                          <p:attrName>style.visibility</p:attrName>
                                        </p:attrNameLst>
                                      </p:cBhvr>
                                      <p:to>
                                        <p:strVal val="visible"/>
                                      </p:to>
                                    </p:set>
                                    <p:anim calcmode="lin" valueType="num">
                                      <p:cBhvr additive="base">
                                        <p:cTn id="40" dur="500"/>
                                        <p:tgtEl>
                                          <p:spTgt spid="524"/>
                                        </p:tgtEl>
                                        <p:attrNameLst>
                                          <p:attrName>ppt_w</p:attrName>
                                        </p:attrNameLst>
                                      </p:cBhvr>
                                      <p:tavLst>
                                        <p:tav tm="0">
                                          <p:val>
                                            <p:strVal val="0"/>
                                          </p:val>
                                        </p:tav>
                                        <p:tav tm="100000">
                                          <p:val>
                                            <p:strVal val="#ppt_w"/>
                                          </p:val>
                                        </p:tav>
                                      </p:tavLst>
                                    </p:anim>
                                    <p:anim calcmode="lin" valueType="num">
                                      <p:cBhvr additive="base">
                                        <p:cTn id="41" dur="500"/>
                                        <p:tgtEl>
                                          <p:spTgt spid="52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pic>
        <p:nvPicPr>
          <p:cNvPr id="536" name="Google Shape;536;g27387fdd8e4_0_23"/>
          <p:cNvPicPr preferRelativeResize="0">
            <a:picLocks noGrp="1"/>
          </p:cNvPicPr>
          <p:nvPr>
            <p:ph type="pic" idx="2"/>
          </p:nvPr>
        </p:nvPicPr>
        <p:blipFill rotWithShape="1">
          <a:blip r:embed="rId3">
            <a:alphaModFix/>
          </a:blip>
          <a:srcRect l="179" r="168"/>
          <a:stretch/>
        </p:blipFill>
        <p:spPr>
          <a:xfrm>
            <a:off x="6160500" y="1725300"/>
            <a:ext cx="5868600" cy="4589225"/>
          </a:xfrm>
          <a:prstGeom prst="rect">
            <a:avLst/>
          </a:prstGeom>
          <a:solidFill>
            <a:srgbClr val="D8D8D8"/>
          </a:solidFill>
          <a:ln>
            <a:noFill/>
          </a:ln>
        </p:spPr>
      </p:pic>
      <p:sp>
        <p:nvSpPr>
          <p:cNvPr id="537" name="Google Shape;537;g27387fdd8e4_0_23"/>
          <p:cNvSpPr/>
          <p:nvPr/>
        </p:nvSpPr>
        <p:spPr>
          <a:xfrm>
            <a:off x="162900" y="87525"/>
            <a:ext cx="11866200" cy="14991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38" name="Google Shape;538;g27387fdd8e4_0_23"/>
          <p:cNvSpPr txBox="1">
            <a:spLocks noGrp="1"/>
          </p:cNvSpPr>
          <p:nvPr>
            <p:ph type="body" idx="1"/>
          </p:nvPr>
        </p:nvSpPr>
        <p:spPr>
          <a:xfrm>
            <a:off x="1870325" y="298925"/>
            <a:ext cx="9267000" cy="6234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Font typeface="Arial"/>
              <a:buNone/>
            </a:pPr>
            <a:r>
              <a:rPr lang="en-GB" sz="3600" b="1" dirty="0"/>
              <a:t>Methodology (Cont.)</a:t>
            </a:r>
            <a:endParaRPr sz="3600" b="1" dirty="0"/>
          </a:p>
        </p:txBody>
      </p:sp>
      <p:sp>
        <p:nvSpPr>
          <p:cNvPr id="539" name="Google Shape;539;g27387fdd8e4_0_23"/>
          <p:cNvSpPr txBox="1"/>
          <p:nvPr/>
        </p:nvSpPr>
        <p:spPr>
          <a:xfrm>
            <a:off x="4802225" y="991662"/>
            <a:ext cx="3403200" cy="646290"/>
          </a:xfrm>
          <a:prstGeom prst="rect">
            <a:avLst/>
          </a:prstGeom>
          <a:noFill/>
          <a:ln>
            <a:noFill/>
          </a:ln>
        </p:spPr>
        <p:txBody>
          <a:bodyPr spcFirstLastPara="1" wrap="square" lIns="0" tIns="45700" rIns="0" bIns="45700" anchor="t" anchorCtr="0">
            <a:spAutoFit/>
          </a:bodyPr>
          <a:lstStyle/>
          <a:p>
            <a:pPr marL="0" marR="0" lvl="0" indent="0" algn="ctr" rtl="0">
              <a:lnSpc>
                <a:spcPct val="150000"/>
              </a:lnSpc>
              <a:spcBef>
                <a:spcPts val="0"/>
              </a:spcBef>
              <a:spcAft>
                <a:spcPts val="0"/>
              </a:spcAft>
              <a:buClr>
                <a:srgbClr val="000000"/>
              </a:buClr>
              <a:buSzPts val="2200"/>
              <a:buFont typeface="Arial"/>
              <a:buNone/>
            </a:pPr>
            <a:r>
              <a:rPr lang="en-GB" sz="2400" b="1" i="0" u="none" strike="noStrike" cap="none" dirty="0">
                <a:solidFill>
                  <a:schemeClr val="lt1"/>
                </a:solidFill>
                <a:latin typeface="Public Sans SemiBold"/>
                <a:ea typeface="Public Sans SemiBold"/>
                <a:cs typeface="Public Sans SemiBold"/>
                <a:sym typeface="Public Sans SemiBold"/>
              </a:rPr>
              <a:t>Data Visualization</a:t>
            </a:r>
            <a:endParaRPr sz="2400" b="1" i="0" u="none" strike="noStrike" cap="none" dirty="0">
              <a:solidFill>
                <a:srgbClr val="000000"/>
              </a:solidFill>
              <a:latin typeface="Public Sans SemiBold"/>
              <a:ea typeface="Public Sans SemiBold"/>
              <a:cs typeface="Public Sans SemiBold"/>
              <a:sym typeface="Public Sans SemiBold"/>
            </a:endParaRPr>
          </a:p>
        </p:txBody>
      </p:sp>
      <p:pic>
        <p:nvPicPr>
          <p:cNvPr id="540" name="Google Shape;540;g27387fdd8e4_0_23"/>
          <p:cNvPicPr preferRelativeResize="0"/>
          <p:nvPr/>
        </p:nvPicPr>
        <p:blipFill rotWithShape="1">
          <a:blip r:embed="rId4">
            <a:alphaModFix/>
          </a:blip>
          <a:srcRect/>
          <a:stretch/>
        </p:blipFill>
        <p:spPr>
          <a:xfrm>
            <a:off x="162900" y="1655963"/>
            <a:ext cx="5682925" cy="4589225"/>
          </a:xfrm>
          <a:prstGeom prst="rect">
            <a:avLst/>
          </a:prstGeom>
          <a:noFill/>
          <a:ln>
            <a:noFill/>
          </a:ln>
        </p:spPr>
      </p:pic>
      <p:sp>
        <p:nvSpPr>
          <p:cNvPr id="541" name="Google Shape;541;g27387fdd8e4_0_23"/>
          <p:cNvSpPr txBox="1"/>
          <p:nvPr/>
        </p:nvSpPr>
        <p:spPr>
          <a:xfrm>
            <a:off x="162900" y="6237522"/>
            <a:ext cx="6302062"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800" b="0" i="0" u="none" strike="noStrike" cap="none">
                <a:solidFill>
                  <a:schemeClr val="dk1"/>
                </a:solidFill>
                <a:latin typeface="Public Sans SemiBold"/>
                <a:ea typeface="Public Sans SemiBold"/>
                <a:cs typeface="Public Sans SemiBold"/>
                <a:sym typeface="Public Sans SemiBold"/>
              </a:rPr>
              <a:t>Figure 3: Dataset Distribution in Training Set</a:t>
            </a:r>
            <a:endParaRPr sz="1800" b="0" i="0" u="none" strike="noStrike" cap="none">
              <a:solidFill>
                <a:schemeClr val="dk1"/>
              </a:solidFill>
              <a:latin typeface="Public Sans SemiBold"/>
              <a:ea typeface="Public Sans SemiBold"/>
              <a:cs typeface="Public Sans SemiBold"/>
              <a:sym typeface="Public Sans SemiBold"/>
            </a:endParaRPr>
          </a:p>
        </p:txBody>
      </p:sp>
      <p:sp>
        <p:nvSpPr>
          <p:cNvPr id="542" name="Google Shape;542;g27387fdd8e4_0_23"/>
          <p:cNvSpPr txBox="1"/>
          <p:nvPr/>
        </p:nvSpPr>
        <p:spPr>
          <a:xfrm>
            <a:off x="6031501" y="6237522"/>
            <a:ext cx="6213554"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800" b="0" i="0" u="none" strike="noStrike" cap="none">
                <a:solidFill>
                  <a:schemeClr val="dk1"/>
                </a:solidFill>
                <a:latin typeface="Public Sans SemiBold"/>
                <a:ea typeface="Public Sans SemiBold"/>
                <a:cs typeface="Public Sans SemiBold"/>
                <a:sym typeface="Public Sans SemiBold"/>
              </a:rPr>
              <a:t>Figure 4: Dataset Distribution in Validation Set</a:t>
            </a:r>
            <a:endParaRPr sz="1800" b="0" i="0" u="none" strike="noStrike" cap="none">
              <a:solidFill>
                <a:schemeClr val="dk1"/>
              </a:solidFill>
              <a:latin typeface="Public Sans SemiBold"/>
              <a:ea typeface="Public Sans SemiBold"/>
              <a:cs typeface="Public Sans SemiBold"/>
              <a:sym typeface="Public Sans SemiBold"/>
            </a:endParaRPr>
          </a:p>
        </p:txBody>
      </p:sp>
      <p:sp>
        <p:nvSpPr>
          <p:cNvPr id="543" name="Google Shape;543;g27387fdd8e4_0_23"/>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13</a:t>
            </a:fld>
            <a:endParaRPr sz="1600" b="0" i="0" u="none" strike="noStrike" cap="none" dirty="0">
              <a:solidFill>
                <a:schemeClr val="lt1"/>
              </a:solidFill>
              <a:latin typeface="Public Sans SemiBold"/>
              <a:ea typeface="Public Sans SemiBold"/>
              <a:cs typeface="Public Sans SemiBold"/>
              <a:sym typeface="Public Sans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500"/>
                                        <p:tgtEl>
                                          <p:spTgt spid="5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8">
                                            <p:txEl>
                                              <p:pRg st="0" end="0"/>
                                            </p:txEl>
                                          </p:spTgt>
                                        </p:tgtEl>
                                        <p:attrNameLst>
                                          <p:attrName>style.visibility</p:attrName>
                                        </p:attrNameLst>
                                      </p:cBhvr>
                                      <p:to>
                                        <p:strVal val="visible"/>
                                      </p:to>
                                    </p:set>
                                    <p:animEffect transition="in" filter="fade">
                                      <p:cBhvr>
                                        <p:cTn id="11" dur="1000"/>
                                        <p:tgtEl>
                                          <p:spTgt spid="538">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39"/>
                                        </p:tgtEl>
                                        <p:attrNameLst>
                                          <p:attrName>style.visibility</p:attrName>
                                        </p:attrNameLst>
                                      </p:cBhvr>
                                      <p:to>
                                        <p:strVal val="visible"/>
                                      </p:to>
                                    </p:set>
                                    <p:animEffect transition="in" filter="fade">
                                      <p:cBhvr>
                                        <p:cTn id="14" dur="10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g27387fdd8e4_0_44"/>
          <p:cNvSpPr/>
          <p:nvPr/>
        </p:nvSpPr>
        <p:spPr>
          <a:xfrm>
            <a:off x="162900" y="87525"/>
            <a:ext cx="11866200" cy="14991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50" name="Google Shape;550;g27387fdd8e4_0_44"/>
          <p:cNvSpPr txBox="1">
            <a:spLocks noGrp="1"/>
          </p:cNvSpPr>
          <p:nvPr>
            <p:ph type="body" idx="1"/>
          </p:nvPr>
        </p:nvSpPr>
        <p:spPr>
          <a:xfrm>
            <a:off x="1870325" y="298925"/>
            <a:ext cx="9267000" cy="6234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None/>
            </a:pPr>
            <a:r>
              <a:rPr lang="en-GB" sz="3600" b="1" dirty="0"/>
              <a:t>Methodology (Cont.)</a:t>
            </a:r>
            <a:endParaRPr sz="3600" b="1" dirty="0"/>
          </a:p>
        </p:txBody>
      </p:sp>
      <p:sp>
        <p:nvSpPr>
          <p:cNvPr id="551" name="Google Shape;551;g27387fdd8e4_0_44"/>
          <p:cNvSpPr txBox="1"/>
          <p:nvPr/>
        </p:nvSpPr>
        <p:spPr>
          <a:xfrm>
            <a:off x="4188558" y="966094"/>
            <a:ext cx="4630534" cy="1154122"/>
          </a:xfrm>
          <a:prstGeom prst="rect">
            <a:avLst/>
          </a:prstGeom>
          <a:noFill/>
          <a:ln>
            <a:noFill/>
          </a:ln>
        </p:spPr>
        <p:txBody>
          <a:bodyPr spcFirstLastPara="1" wrap="square" lIns="0" tIns="45700" rIns="0" bIns="45700" anchor="t" anchorCtr="0">
            <a:spAutoFit/>
          </a:bodyPr>
          <a:lstStyle/>
          <a:p>
            <a:pPr marL="0" marR="0" lvl="0" indent="0" algn="ctr" rtl="0">
              <a:lnSpc>
                <a:spcPct val="150000"/>
              </a:lnSpc>
              <a:spcBef>
                <a:spcPts val="0"/>
              </a:spcBef>
              <a:spcAft>
                <a:spcPts val="0"/>
              </a:spcAft>
              <a:buClr>
                <a:schemeClr val="dk1"/>
              </a:buClr>
              <a:buSzPts val="2200"/>
              <a:buFont typeface="Arial"/>
              <a:buNone/>
            </a:pPr>
            <a:r>
              <a:rPr lang="en-GB" sz="2400" b="1" i="0" u="none" strike="noStrike" cap="none" dirty="0">
                <a:solidFill>
                  <a:schemeClr val="lt1"/>
                </a:solidFill>
                <a:latin typeface="Public Sans SemiBold"/>
                <a:ea typeface="Public Sans SemiBold"/>
                <a:cs typeface="Public Sans SemiBold"/>
                <a:sym typeface="Public Sans SemiBold"/>
              </a:rPr>
              <a:t>Data Visualization (Cont.)</a:t>
            </a:r>
            <a:endParaRPr sz="2400" b="1" i="0" u="none" strike="noStrike" cap="none" dirty="0">
              <a:solidFill>
                <a:schemeClr val="dk1"/>
              </a:solidFill>
              <a:latin typeface="Public Sans SemiBold"/>
              <a:ea typeface="Public Sans SemiBold"/>
              <a:cs typeface="Public Sans SemiBold"/>
              <a:sym typeface="Public Sans SemiBold"/>
            </a:endParaRPr>
          </a:p>
          <a:p>
            <a:pPr marL="0" marR="0" lvl="0" indent="0" algn="ctr" rtl="0">
              <a:lnSpc>
                <a:spcPct val="150000"/>
              </a:lnSpc>
              <a:spcBef>
                <a:spcPts val="0"/>
              </a:spcBef>
              <a:spcAft>
                <a:spcPts val="0"/>
              </a:spcAft>
              <a:buClr>
                <a:srgbClr val="000000"/>
              </a:buClr>
              <a:buSzPts val="2200"/>
              <a:buFont typeface="Arial"/>
              <a:buNone/>
            </a:pPr>
            <a:endParaRPr sz="2200" b="1" i="0" u="none" strike="noStrike" cap="none" dirty="0">
              <a:solidFill>
                <a:schemeClr val="lt1"/>
              </a:solidFill>
              <a:latin typeface="Public Sans"/>
              <a:ea typeface="Public Sans"/>
              <a:cs typeface="Public Sans"/>
              <a:sym typeface="Public Sans"/>
            </a:endParaRPr>
          </a:p>
        </p:txBody>
      </p:sp>
      <p:pic>
        <p:nvPicPr>
          <p:cNvPr id="552" name="Google Shape;552;g27387fdd8e4_0_44"/>
          <p:cNvPicPr preferRelativeResize="0"/>
          <p:nvPr/>
        </p:nvPicPr>
        <p:blipFill rotWithShape="1">
          <a:blip r:embed="rId3">
            <a:alphaModFix/>
          </a:blip>
          <a:srcRect/>
          <a:stretch/>
        </p:blipFill>
        <p:spPr>
          <a:xfrm>
            <a:off x="6173400" y="2107475"/>
            <a:ext cx="5855700" cy="3694900"/>
          </a:xfrm>
          <a:prstGeom prst="rect">
            <a:avLst/>
          </a:prstGeom>
          <a:noFill/>
          <a:ln>
            <a:noFill/>
          </a:ln>
        </p:spPr>
      </p:pic>
      <p:pic>
        <p:nvPicPr>
          <p:cNvPr id="553" name="Google Shape;553;g27387fdd8e4_0_44"/>
          <p:cNvPicPr preferRelativeResize="0"/>
          <p:nvPr/>
        </p:nvPicPr>
        <p:blipFill rotWithShape="1">
          <a:blip r:embed="rId4">
            <a:alphaModFix/>
          </a:blip>
          <a:srcRect/>
          <a:stretch/>
        </p:blipFill>
        <p:spPr>
          <a:xfrm>
            <a:off x="162900" y="1972038"/>
            <a:ext cx="5190150" cy="3952875"/>
          </a:xfrm>
          <a:prstGeom prst="rect">
            <a:avLst/>
          </a:prstGeom>
          <a:noFill/>
          <a:ln>
            <a:noFill/>
          </a:ln>
        </p:spPr>
      </p:pic>
      <p:sp>
        <p:nvSpPr>
          <p:cNvPr id="554" name="Google Shape;554;g27387fdd8e4_0_44"/>
          <p:cNvSpPr txBox="1"/>
          <p:nvPr/>
        </p:nvSpPr>
        <p:spPr>
          <a:xfrm>
            <a:off x="620517" y="5991553"/>
            <a:ext cx="4732533"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800" b="0" i="0" u="none" strike="noStrike" cap="none" dirty="0">
                <a:solidFill>
                  <a:schemeClr val="dk1"/>
                </a:solidFill>
                <a:latin typeface="Public Sans SemiBold"/>
                <a:ea typeface="Public Sans SemiBold"/>
                <a:cs typeface="Public Sans SemiBold"/>
                <a:sym typeface="Public Sans SemiBold"/>
              </a:rPr>
              <a:t>Figure 5: Dataset Distribution in Test Set</a:t>
            </a:r>
            <a:endParaRPr sz="1800" b="0" i="0" u="none" strike="noStrike" cap="none" dirty="0">
              <a:solidFill>
                <a:schemeClr val="dk1"/>
              </a:solidFill>
              <a:latin typeface="Public Sans SemiBold"/>
              <a:ea typeface="Public Sans SemiBold"/>
              <a:cs typeface="Public Sans SemiBold"/>
              <a:sym typeface="Public Sans SemiBold"/>
            </a:endParaRPr>
          </a:p>
        </p:txBody>
      </p:sp>
      <p:sp>
        <p:nvSpPr>
          <p:cNvPr id="555" name="Google Shape;555;g27387fdd8e4_0_44"/>
          <p:cNvSpPr txBox="1"/>
          <p:nvPr/>
        </p:nvSpPr>
        <p:spPr>
          <a:xfrm>
            <a:off x="6063277" y="5991553"/>
            <a:ext cx="6075946"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800" b="0" i="0" u="none" strike="noStrike" cap="none" dirty="0">
                <a:solidFill>
                  <a:schemeClr val="dk1"/>
                </a:solidFill>
                <a:latin typeface="Public Sans SemiBold"/>
                <a:ea typeface="Public Sans SemiBold"/>
                <a:cs typeface="Public Sans SemiBold"/>
                <a:sym typeface="Public Sans SemiBold"/>
              </a:rPr>
              <a:t>Figure 6: Some Fake and Real Images of Training Set</a:t>
            </a:r>
            <a:endParaRPr sz="1800" b="0" i="0" u="none" strike="noStrike" cap="none" dirty="0">
              <a:solidFill>
                <a:schemeClr val="dk1"/>
              </a:solidFill>
              <a:latin typeface="Public Sans SemiBold"/>
              <a:ea typeface="Public Sans SemiBold"/>
              <a:cs typeface="Public Sans SemiBold"/>
              <a:sym typeface="Public Sans SemiBold"/>
            </a:endParaRPr>
          </a:p>
        </p:txBody>
      </p:sp>
      <p:sp>
        <p:nvSpPr>
          <p:cNvPr id="556" name="Google Shape;556;g27387fdd8e4_0_44"/>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14</a:t>
            </a:fld>
            <a:endParaRPr sz="1600" b="0" i="0" u="none" strike="noStrike" cap="none" dirty="0">
              <a:solidFill>
                <a:schemeClr val="lt1"/>
              </a:solidFill>
              <a:latin typeface="Public Sans SemiBold"/>
              <a:ea typeface="Public Sans SemiBold"/>
              <a:cs typeface="Public Sans SemiBold"/>
              <a:sym typeface="Public Sans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9"/>
                                        </p:tgtEl>
                                        <p:attrNameLst>
                                          <p:attrName>style.visibility</p:attrName>
                                        </p:attrNameLst>
                                      </p:cBhvr>
                                      <p:to>
                                        <p:strVal val="visible"/>
                                      </p:to>
                                    </p:set>
                                    <p:animEffect transition="in" filter="fade">
                                      <p:cBhvr>
                                        <p:cTn id="7" dur="500"/>
                                        <p:tgtEl>
                                          <p:spTgt spid="54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0">
                                            <p:txEl>
                                              <p:pRg st="0" end="0"/>
                                            </p:txEl>
                                          </p:spTgt>
                                        </p:tgtEl>
                                        <p:attrNameLst>
                                          <p:attrName>style.visibility</p:attrName>
                                        </p:attrNameLst>
                                      </p:cBhvr>
                                      <p:to>
                                        <p:strVal val="visible"/>
                                      </p:to>
                                    </p:set>
                                    <p:animEffect transition="in" filter="fade">
                                      <p:cBhvr>
                                        <p:cTn id="11" dur="1000"/>
                                        <p:tgtEl>
                                          <p:spTgt spid="550">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51"/>
                                        </p:tgtEl>
                                        <p:attrNameLst>
                                          <p:attrName>style.visibility</p:attrName>
                                        </p:attrNameLst>
                                      </p:cBhvr>
                                      <p:to>
                                        <p:strVal val="visible"/>
                                      </p:to>
                                    </p:set>
                                    <p:animEffect transition="in" filter="fade">
                                      <p:cBhvr>
                                        <p:cTn id="14" dur="1000"/>
                                        <p:tgtEl>
                                          <p:spTgt spid="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g2738a656845_0_6"/>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SzPts val="900"/>
              <a:buNone/>
            </a:pPr>
            <a:fld id="{00000000-1234-1234-1234-123412341234}" type="slidenum">
              <a:rPr lang="en-GB" sz="1600"/>
              <a:t>15</a:t>
            </a:fld>
            <a:endParaRPr sz="1600" dirty="0"/>
          </a:p>
        </p:txBody>
      </p:sp>
      <p:sp>
        <p:nvSpPr>
          <p:cNvPr id="562" name="Google Shape;562;g2738a656845_0_6"/>
          <p:cNvSpPr txBox="1">
            <a:spLocks noGrp="1"/>
          </p:cNvSpPr>
          <p:nvPr>
            <p:ph type="body" idx="1"/>
          </p:nvPr>
        </p:nvSpPr>
        <p:spPr>
          <a:xfrm>
            <a:off x="1775520" y="500332"/>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None/>
            </a:pPr>
            <a:r>
              <a:rPr lang="en-GB" sz="3600" b="1" dirty="0"/>
              <a:t>Methodology (Cont.)</a:t>
            </a:r>
            <a:endParaRPr sz="3600" b="1" dirty="0"/>
          </a:p>
        </p:txBody>
      </p:sp>
      <p:sp>
        <p:nvSpPr>
          <p:cNvPr id="563" name="Google Shape;563;g2738a656845_0_6"/>
          <p:cNvSpPr txBox="1">
            <a:spLocks noGrp="1"/>
          </p:cNvSpPr>
          <p:nvPr>
            <p:ph type="body" idx="2"/>
          </p:nvPr>
        </p:nvSpPr>
        <p:spPr>
          <a:xfrm>
            <a:off x="1775520" y="1243626"/>
            <a:ext cx="8640900" cy="587100"/>
          </a:xfrm>
          <a:prstGeom prst="rect">
            <a:avLst/>
          </a:prstGeom>
          <a:noFill/>
          <a:ln>
            <a:noFill/>
          </a:ln>
        </p:spPr>
        <p:txBody>
          <a:bodyPr spcFirstLastPara="1" wrap="square" lIns="0" tIns="45700" rIns="0" bIns="45700" anchor="t" anchorCtr="0">
            <a:noAutofit/>
          </a:bodyPr>
          <a:lstStyle/>
          <a:p>
            <a:pPr marL="0" lvl="0" indent="0" algn="ctr" rtl="0">
              <a:lnSpc>
                <a:spcPct val="120000"/>
              </a:lnSpc>
              <a:spcBef>
                <a:spcPts val="0"/>
              </a:spcBef>
              <a:spcAft>
                <a:spcPts val="0"/>
              </a:spcAft>
              <a:buClr>
                <a:schemeClr val="dk1"/>
              </a:buClr>
              <a:buSzPts val="1000"/>
              <a:buNone/>
            </a:pPr>
            <a:r>
              <a:rPr lang="en-GB" sz="2400" b="1" dirty="0">
                <a:latin typeface="Public Sans SemiBold"/>
                <a:ea typeface="Public Sans SemiBold"/>
                <a:cs typeface="Public Sans SemiBold"/>
                <a:sym typeface="Public Sans SemiBold"/>
              </a:rPr>
              <a:t>Data Optimization</a:t>
            </a:r>
            <a:endParaRPr sz="2400" b="1" dirty="0">
              <a:latin typeface="Public Sans SemiBold"/>
              <a:ea typeface="Public Sans SemiBold"/>
              <a:cs typeface="Public Sans SemiBold"/>
              <a:sym typeface="Public Sans SemiBold"/>
            </a:endParaRPr>
          </a:p>
        </p:txBody>
      </p:sp>
      <p:sp>
        <p:nvSpPr>
          <p:cNvPr id="564" name="Google Shape;564;g2738a656845_0_6"/>
          <p:cNvSpPr/>
          <p:nvPr/>
        </p:nvSpPr>
        <p:spPr>
          <a:xfrm>
            <a:off x="839416" y="1916832"/>
            <a:ext cx="3168300" cy="2138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65" name="Google Shape;565;g2738a656845_0_6"/>
          <p:cNvSpPr/>
          <p:nvPr/>
        </p:nvSpPr>
        <p:spPr>
          <a:xfrm>
            <a:off x="4511824" y="1916832"/>
            <a:ext cx="3168300" cy="2138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66" name="Google Shape;566;g2738a656845_0_6"/>
          <p:cNvSpPr/>
          <p:nvPr/>
        </p:nvSpPr>
        <p:spPr>
          <a:xfrm>
            <a:off x="8184232" y="1916832"/>
            <a:ext cx="3168300" cy="2138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67" name="Google Shape;567;g2738a656845_0_6"/>
          <p:cNvSpPr/>
          <p:nvPr/>
        </p:nvSpPr>
        <p:spPr>
          <a:xfrm>
            <a:off x="839416" y="3490156"/>
            <a:ext cx="3168300" cy="2376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68" name="Google Shape;568;g2738a656845_0_6"/>
          <p:cNvSpPr/>
          <p:nvPr/>
        </p:nvSpPr>
        <p:spPr>
          <a:xfrm>
            <a:off x="4511824" y="3490156"/>
            <a:ext cx="3168300" cy="2376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69" name="Google Shape;569;g2738a656845_0_6"/>
          <p:cNvSpPr/>
          <p:nvPr/>
        </p:nvSpPr>
        <p:spPr>
          <a:xfrm>
            <a:off x="8184232" y="3490156"/>
            <a:ext cx="3168300" cy="2376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70" name="Google Shape;570;g2738a656845_0_6"/>
          <p:cNvSpPr/>
          <p:nvPr/>
        </p:nvSpPr>
        <p:spPr>
          <a:xfrm>
            <a:off x="1858380" y="2924944"/>
            <a:ext cx="1130400" cy="1130400"/>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chemeClr val="lt1"/>
                </a:solidFill>
                <a:latin typeface="Public Sans SemiBold"/>
                <a:ea typeface="Public Sans SemiBold"/>
                <a:cs typeface="Public Sans SemiBold"/>
                <a:sym typeface="Public Sans SemiBold"/>
              </a:rPr>
              <a:t>01</a:t>
            </a:r>
            <a:endParaRPr sz="2400" b="0" i="0" u="none" strike="noStrike" cap="none">
              <a:solidFill>
                <a:schemeClr val="lt1"/>
              </a:solidFill>
              <a:latin typeface="Public Sans SemiBold"/>
              <a:ea typeface="Public Sans SemiBold"/>
              <a:cs typeface="Public Sans SemiBold"/>
              <a:sym typeface="Public Sans SemiBold"/>
            </a:endParaRPr>
          </a:p>
        </p:txBody>
      </p:sp>
      <p:sp>
        <p:nvSpPr>
          <p:cNvPr id="571" name="Google Shape;571;g2738a656845_0_6"/>
          <p:cNvSpPr/>
          <p:nvPr/>
        </p:nvSpPr>
        <p:spPr>
          <a:xfrm>
            <a:off x="5530788" y="2924944"/>
            <a:ext cx="1130400" cy="1130400"/>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chemeClr val="lt1"/>
                </a:solidFill>
                <a:latin typeface="Public Sans SemiBold"/>
                <a:ea typeface="Public Sans SemiBold"/>
                <a:cs typeface="Public Sans SemiBold"/>
                <a:sym typeface="Public Sans SemiBold"/>
              </a:rPr>
              <a:t>02</a:t>
            </a:r>
            <a:endParaRPr sz="2400" b="0" i="0" u="none" strike="noStrike" cap="none">
              <a:solidFill>
                <a:schemeClr val="lt1"/>
              </a:solidFill>
              <a:latin typeface="Public Sans SemiBold"/>
              <a:ea typeface="Public Sans SemiBold"/>
              <a:cs typeface="Public Sans SemiBold"/>
              <a:sym typeface="Public Sans SemiBold"/>
            </a:endParaRPr>
          </a:p>
        </p:txBody>
      </p:sp>
      <p:sp>
        <p:nvSpPr>
          <p:cNvPr id="572" name="Google Shape;572;g2738a656845_0_6"/>
          <p:cNvSpPr/>
          <p:nvPr/>
        </p:nvSpPr>
        <p:spPr>
          <a:xfrm>
            <a:off x="9203196" y="2924944"/>
            <a:ext cx="1130400" cy="1130400"/>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chemeClr val="lt1"/>
                </a:solidFill>
                <a:latin typeface="Public Sans SemiBold"/>
                <a:ea typeface="Public Sans SemiBold"/>
                <a:cs typeface="Public Sans SemiBold"/>
                <a:sym typeface="Public Sans SemiBold"/>
              </a:rPr>
              <a:t>03</a:t>
            </a:r>
            <a:endParaRPr sz="2400" b="0" i="0" u="none" strike="noStrike" cap="none">
              <a:solidFill>
                <a:schemeClr val="lt1"/>
              </a:solidFill>
              <a:latin typeface="Public Sans SemiBold"/>
              <a:ea typeface="Public Sans SemiBold"/>
              <a:cs typeface="Public Sans SemiBold"/>
              <a:sym typeface="Public Sans SemiBold"/>
            </a:endParaRPr>
          </a:p>
        </p:txBody>
      </p:sp>
      <p:sp>
        <p:nvSpPr>
          <p:cNvPr id="573" name="Google Shape;573;g2738a656845_0_6"/>
          <p:cNvSpPr txBox="1"/>
          <p:nvPr/>
        </p:nvSpPr>
        <p:spPr>
          <a:xfrm>
            <a:off x="874826" y="4309311"/>
            <a:ext cx="2956609" cy="1508065"/>
          </a:xfrm>
          <a:prstGeom prst="rect">
            <a:avLst/>
          </a:prstGeom>
          <a:noFill/>
          <a:ln>
            <a:noFill/>
          </a:ln>
        </p:spPr>
        <p:txBody>
          <a:bodyPr spcFirstLastPara="1" wrap="square" lIns="0" tIns="45700" rIns="0" bIns="45700" anchor="ctr" anchorCtr="0">
            <a:spAutoFit/>
          </a:bodyPr>
          <a:lstStyle/>
          <a:p>
            <a:pPr marL="165100" marR="0" lvl="0" algn="ctr" rtl="0">
              <a:spcBef>
                <a:spcPts val="0"/>
              </a:spcBef>
              <a:spcAft>
                <a:spcPts val="0"/>
              </a:spcAft>
              <a:buClr>
                <a:schemeClr val="lt1"/>
              </a:buClr>
              <a:buSzPts val="1000"/>
            </a:pPr>
            <a:r>
              <a:rPr lang="en-GB" sz="2200" b="0" i="0" u="none" strike="noStrike" cap="none" dirty="0">
                <a:solidFill>
                  <a:schemeClr val="lt1"/>
                </a:solidFill>
                <a:latin typeface="Public Sans ExtraLight"/>
                <a:ea typeface="Public Sans ExtraLight"/>
                <a:cs typeface="Public Sans ExtraLight"/>
                <a:sym typeface="Public Sans ExtraLight"/>
              </a:rPr>
              <a:t>Storing</a:t>
            </a:r>
            <a:r>
              <a:rPr lang="en-GB" sz="2200" dirty="0">
                <a:solidFill>
                  <a:schemeClr val="lt1"/>
                </a:solidFill>
                <a:latin typeface="Public Sans ExtraLight"/>
                <a:ea typeface="Public Sans ExtraLight"/>
                <a:cs typeface="Public Sans ExtraLight"/>
                <a:sym typeface="Public Sans ExtraLight"/>
              </a:rPr>
              <a:t> </a:t>
            </a:r>
            <a:r>
              <a:rPr lang="en-GB" sz="2200" b="0" i="0" u="none" strike="noStrike" cap="none" dirty="0">
                <a:solidFill>
                  <a:schemeClr val="lt1"/>
                </a:solidFill>
                <a:latin typeface="Public Sans ExtraLight"/>
                <a:ea typeface="Public Sans ExtraLight"/>
                <a:cs typeface="Public Sans ExtraLight"/>
                <a:sym typeface="Public Sans ExtraLight"/>
              </a:rPr>
              <a:t>in memory or on disk</a:t>
            </a:r>
            <a:endParaRPr sz="2200" b="0" i="0" u="none" strike="noStrike" cap="none" dirty="0">
              <a:solidFill>
                <a:schemeClr val="lt1"/>
              </a:solidFill>
              <a:latin typeface="Public Sans ExtraLight"/>
              <a:ea typeface="Public Sans ExtraLight"/>
              <a:cs typeface="Public Sans ExtraLight"/>
              <a:sym typeface="Public Sans ExtraLight"/>
            </a:endParaRPr>
          </a:p>
          <a:p>
            <a:pPr marL="0" marR="0" lvl="0" indent="0" algn="ctr" rtl="0">
              <a:lnSpc>
                <a:spcPct val="150000"/>
              </a:lnSpc>
              <a:spcBef>
                <a:spcPts val="0"/>
              </a:spcBef>
              <a:spcAft>
                <a:spcPts val="0"/>
              </a:spcAft>
              <a:buClr>
                <a:srgbClr val="000000"/>
              </a:buClr>
              <a:buSzPts val="1000"/>
              <a:buFont typeface="Arial"/>
              <a:buNone/>
            </a:pPr>
            <a:endParaRPr sz="2200" b="0" i="0" u="none" strike="noStrike" cap="none" dirty="0">
              <a:solidFill>
                <a:schemeClr val="lt1"/>
              </a:solidFill>
              <a:latin typeface="Public Sans ExtraLight"/>
              <a:ea typeface="Public Sans ExtraLight"/>
              <a:cs typeface="Public Sans ExtraLight"/>
              <a:sym typeface="Public Sans ExtraLight"/>
            </a:endParaRPr>
          </a:p>
          <a:p>
            <a:pPr marL="0" marR="0" lvl="0" indent="0" algn="ctr" rtl="0">
              <a:lnSpc>
                <a:spcPct val="150000"/>
              </a:lnSpc>
              <a:spcBef>
                <a:spcPts val="0"/>
              </a:spcBef>
              <a:spcAft>
                <a:spcPts val="0"/>
              </a:spcAft>
              <a:buClr>
                <a:srgbClr val="000000"/>
              </a:buClr>
              <a:buSzPts val="1000"/>
              <a:buFont typeface="Arial"/>
              <a:buNone/>
            </a:pPr>
            <a:endParaRPr sz="1000" b="0" i="0" u="none" strike="noStrike" cap="none" dirty="0">
              <a:solidFill>
                <a:schemeClr val="lt1"/>
              </a:solidFill>
              <a:latin typeface="Public Sans ExtraLight"/>
              <a:ea typeface="Public Sans ExtraLight"/>
              <a:cs typeface="Public Sans ExtraLight"/>
              <a:sym typeface="Public Sans ExtraLight"/>
            </a:endParaRPr>
          </a:p>
        </p:txBody>
      </p:sp>
      <p:sp>
        <p:nvSpPr>
          <p:cNvPr id="574" name="Google Shape;574;g2738a656845_0_6"/>
          <p:cNvSpPr txBox="1"/>
          <p:nvPr/>
        </p:nvSpPr>
        <p:spPr>
          <a:xfrm>
            <a:off x="4335543" y="4355995"/>
            <a:ext cx="3300700" cy="1000233"/>
          </a:xfrm>
          <a:prstGeom prst="rect">
            <a:avLst/>
          </a:prstGeom>
          <a:noFill/>
          <a:ln>
            <a:noFill/>
          </a:ln>
        </p:spPr>
        <p:txBody>
          <a:bodyPr spcFirstLastPara="1" wrap="square" lIns="0" tIns="45700" rIns="0" bIns="45700" anchor="ctr" anchorCtr="0">
            <a:spAutoFit/>
          </a:bodyPr>
          <a:lstStyle/>
          <a:p>
            <a:pPr marL="165100" marR="0" lvl="0" algn="ctr" rtl="0">
              <a:spcBef>
                <a:spcPts val="0"/>
              </a:spcBef>
              <a:spcAft>
                <a:spcPts val="0"/>
              </a:spcAft>
              <a:buClr>
                <a:schemeClr val="lt1"/>
              </a:buClr>
              <a:buSzPts val="1000"/>
            </a:pPr>
            <a:r>
              <a:rPr lang="en-GB" sz="2200" b="0" i="0" u="none" strike="noStrike" cap="none" dirty="0">
                <a:solidFill>
                  <a:schemeClr val="lt1"/>
                </a:solidFill>
                <a:latin typeface="Public Sans ExtraLight" panose="020B0604020202020204" charset="0"/>
                <a:ea typeface="Public Sans"/>
                <a:cs typeface="Public Sans"/>
                <a:sym typeface="Public Sans"/>
              </a:rPr>
              <a:t>Randomizing order of examples</a:t>
            </a:r>
            <a:endParaRPr sz="2200" b="0" i="0" u="none" strike="noStrike" cap="none" dirty="0">
              <a:solidFill>
                <a:schemeClr val="lt1"/>
              </a:solidFill>
              <a:latin typeface="Public Sans ExtraLight" panose="020B0604020202020204" charset="0"/>
              <a:ea typeface="Public Sans"/>
              <a:cs typeface="Public Sans"/>
              <a:sym typeface="Public Sans"/>
            </a:endParaRPr>
          </a:p>
          <a:p>
            <a:pPr marL="0" marR="0" lvl="0" indent="0" algn="ctr" rtl="0">
              <a:lnSpc>
                <a:spcPct val="150000"/>
              </a:lnSpc>
              <a:spcBef>
                <a:spcPts val="0"/>
              </a:spcBef>
              <a:spcAft>
                <a:spcPts val="0"/>
              </a:spcAft>
              <a:buClr>
                <a:srgbClr val="000000"/>
              </a:buClr>
              <a:buSzPts val="1000"/>
              <a:buFont typeface="Arial"/>
              <a:buNone/>
            </a:pPr>
            <a:endParaRPr sz="1000" b="0" i="0" u="none" strike="noStrike" cap="none" dirty="0">
              <a:solidFill>
                <a:schemeClr val="lt1"/>
              </a:solidFill>
              <a:latin typeface="Public Sans ExtraLight"/>
              <a:ea typeface="Public Sans ExtraLight"/>
              <a:cs typeface="Public Sans ExtraLight"/>
              <a:sym typeface="Public Sans ExtraLight"/>
            </a:endParaRPr>
          </a:p>
        </p:txBody>
      </p:sp>
      <p:sp>
        <p:nvSpPr>
          <p:cNvPr id="575" name="Google Shape;575;g2738a656845_0_6"/>
          <p:cNvSpPr txBox="1"/>
          <p:nvPr/>
        </p:nvSpPr>
        <p:spPr>
          <a:xfrm>
            <a:off x="8115744" y="4355994"/>
            <a:ext cx="3168300" cy="1000233"/>
          </a:xfrm>
          <a:prstGeom prst="rect">
            <a:avLst/>
          </a:prstGeom>
          <a:noFill/>
          <a:ln>
            <a:noFill/>
          </a:ln>
        </p:spPr>
        <p:txBody>
          <a:bodyPr spcFirstLastPara="1" wrap="square" lIns="0" tIns="45700" rIns="0" bIns="45700" anchor="ctr" anchorCtr="0">
            <a:spAutoFit/>
          </a:bodyPr>
          <a:lstStyle/>
          <a:p>
            <a:pPr marL="165100" marR="0" lvl="0" algn="ctr" rtl="0">
              <a:spcBef>
                <a:spcPts val="0"/>
              </a:spcBef>
              <a:spcAft>
                <a:spcPts val="0"/>
              </a:spcAft>
              <a:buClr>
                <a:schemeClr val="lt1"/>
              </a:buClr>
              <a:buSzPts val="1000"/>
            </a:pPr>
            <a:r>
              <a:rPr lang="en-GB" sz="2200" b="0" i="0" u="none" strike="noStrike" cap="none" dirty="0">
                <a:solidFill>
                  <a:schemeClr val="lt1"/>
                </a:solidFill>
                <a:latin typeface="Public Sans ExtraLight" panose="020B0604020202020204" charset="0"/>
                <a:ea typeface="Public Sans"/>
                <a:cs typeface="Public Sans"/>
                <a:sym typeface="Public Sans"/>
              </a:rPr>
              <a:t>Fetching data batches ahead of time</a:t>
            </a:r>
            <a:endParaRPr sz="2200" b="0" i="0" u="none" strike="noStrike" cap="none" dirty="0">
              <a:solidFill>
                <a:schemeClr val="lt1"/>
              </a:solidFill>
              <a:latin typeface="Public Sans ExtraLight" panose="020B0604020202020204" charset="0"/>
              <a:ea typeface="Public Sans"/>
              <a:cs typeface="Public Sans"/>
              <a:sym typeface="Public Sans"/>
            </a:endParaRPr>
          </a:p>
          <a:p>
            <a:pPr marL="0" marR="0" lvl="0" indent="0" algn="ctr" rtl="0">
              <a:lnSpc>
                <a:spcPct val="150000"/>
              </a:lnSpc>
              <a:spcBef>
                <a:spcPts val="0"/>
              </a:spcBef>
              <a:spcAft>
                <a:spcPts val="0"/>
              </a:spcAft>
              <a:buClr>
                <a:srgbClr val="000000"/>
              </a:buClr>
              <a:buSzPts val="1000"/>
              <a:buFont typeface="Arial"/>
              <a:buNone/>
            </a:pPr>
            <a:endParaRPr sz="1000" b="0" i="0" u="none" strike="noStrike" cap="none" dirty="0">
              <a:solidFill>
                <a:schemeClr val="lt1"/>
              </a:solidFill>
              <a:latin typeface="Public Sans ExtraLight"/>
              <a:ea typeface="Public Sans ExtraLight"/>
              <a:cs typeface="Public Sans ExtraLight"/>
              <a:sym typeface="Public Sans ExtraLight"/>
            </a:endParaRPr>
          </a:p>
        </p:txBody>
      </p:sp>
      <p:sp>
        <p:nvSpPr>
          <p:cNvPr id="576" name="Google Shape;576;g2738a656845_0_6"/>
          <p:cNvSpPr txBox="1"/>
          <p:nvPr/>
        </p:nvSpPr>
        <p:spPr>
          <a:xfrm>
            <a:off x="1704929" y="3632750"/>
            <a:ext cx="1437274" cy="5539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2400" b="1" i="0" u="none" strike="noStrike" cap="none" dirty="0">
                <a:solidFill>
                  <a:schemeClr val="lt1"/>
                </a:solidFill>
                <a:latin typeface="Public Sans"/>
                <a:ea typeface="Public Sans"/>
                <a:cs typeface="Public Sans"/>
                <a:sym typeface="Public Sans"/>
              </a:rPr>
              <a:t>Caching</a:t>
            </a:r>
            <a:endParaRPr sz="2400" b="1" i="0" u="none" strike="noStrike" cap="none" dirty="0">
              <a:solidFill>
                <a:schemeClr val="lt1"/>
              </a:solidFill>
              <a:latin typeface="Public Sans"/>
              <a:ea typeface="Public Sans"/>
              <a:cs typeface="Public Sans"/>
              <a:sym typeface="Public Sans"/>
            </a:endParaRPr>
          </a:p>
        </p:txBody>
      </p:sp>
      <p:sp>
        <p:nvSpPr>
          <p:cNvPr id="577" name="Google Shape;577;g2738a656845_0_6"/>
          <p:cNvSpPr txBox="1"/>
          <p:nvPr/>
        </p:nvSpPr>
        <p:spPr>
          <a:xfrm>
            <a:off x="5236636" y="3635046"/>
            <a:ext cx="1718668" cy="5539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2400" b="1" i="0" u="none" strike="noStrike" cap="none" dirty="0">
                <a:solidFill>
                  <a:schemeClr val="lt1"/>
                </a:solidFill>
                <a:latin typeface="Public Sans"/>
                <a:ea typeface="Public Sans"/>
                <a:cs typeface="Public Sans"/>
                <a:sym typeface="Public Sans"/>
              </a:rPr>
              <a:t>Shuffling</a:t>
            </a:r>
            <a:endParaRPr sz="2400" b="1" i="0" u="none" strike="noStrike" cap="none" dirty="0">
              <a:solidFill>
                <a:schemeClr val="lt1"/>
              </a:solidFill>
              <a:latin typeface="Public Sans"/>
              <a:ea typeface="Public Sans"/>
              <a:cs typeface="Public Sans"/>
              <a:sym typeface="Public Sans"/>
            </a:endParaRPr>
          </a:p>
        </p:txBody>
      </p:sp>
      <p:sp>
        <p:nvSpPr>
          <p:cNvPr id="578" name="Google Shape;578;g2738a656845_0_6"/>
          <p:cNvSpPr txBox="1"/>
          <p:nvPr/>
        </p:nvSpPr>
        <p:spPr>
          <a:xfrm>
            <a:off x="8798417" y="3646154"/>
            <a:ext cx="1939930" cy="5539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2400" b="1" i="0" u="none" strike="noStrike" cap="none" dirty="0">
                <a:solidFill>
                  <a:schemeClr val="lt1"/>
                </a:solidFill>
                <a:latin typeface="Public Sans"/>
                <a:ea typeface="Public Sans"/>
                <a:cs typeface="Public Sans"/>
                <a:sym typeface="Public Sans"/>
              </a:rPr>
              <a:t>Prefetching</a:t>
            </a:r>
            <a:endParaRPr sz="2400" b="1" i="0" u="none" strike="noStrike" cap="none" dirty="0">
              <a:solidFill>
                <a:schemeClr val="lt1"/>
              </a:solidFill>
              <a:latin typeface="Public Sans"/>
              <a:ea typeface="Public Sans"/>
              <a:cs typeface="Public Sans"/>
              <a:sym typeface="Public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2">
                                            <p:txEl>
                                              <p:pRg st="0" end="0"/>
                                            </p:txEl>
                                          </p:spTgt>
                                        </p:tgtEl>
                                        <p:attrNameLst>
                                          <p:attrName>style.visibility</p:attrName>
                                        </p:attrNameLst>
                                      </p:cBhvr>
                                      <p:to>
                                        <p:strVal val="visible"/>
                                      </p:to>
                                    </p:set>
                                    <p:animEffect transition="in" filter="fade">
                                      <p:cBhvr>
                                        <p:cTn id="7" dur="1000"/>
                                        <p:tgtEl>
                                          <p:spTgt spid="56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3">
                                            <p:txEl>
                                              <p:pRg st="0" end="0"/>
                                            </p:txEl>
                                          </p:spTgt>
                                        </p:tgtEl>
                                        <p:attrNameLst>
                                          <p:attrName>style.visibility</p:attrName>
                                        </p:attrNameLst>
                                      </p:cBhvr>
                                      <p:to>
                                        <p:strVal val="visible"/>
                                      </p:to>
                                    </p:set>
                                    <p:animEffect transition="in" filter="fade">
                                      <p:cBhvr>
                                        <p:cTn id="10" dur="1000"/>
                                        <p:tgtEl>
                                          <p:spTgt spid="563">
                                            <p:txEl>
                                              <p:pRg st="0" end="0"/>
                                            </p:txEl>
                                          </p:spTgt>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564"/>
                                        </p:tgtEl>
                                        <p:attrNameLst>
                                          <p:attrName>style.visibility</p:attrName>
                                        </p:attrNameLst>
                                      </p:cBhvr>
                                      <p:to>
                                        <p:strVal val="visible"/>
                                      </p:to>
                                    </p:set>
                                    <p:animEffect transition="in" filter="fade">
                                      <p:cBhvr>
                                        <p:cTn id="14" dur="500"/>
                                        <p:tgtEl>
                                          <p:spTgt spid="564"/>
                                        </p:tgtEl>
                                      </p:cBhvr>
                                    </p:animEffect>
                                  </p:childTnLst>
                                </p:cTn>
                              </p:par>
                              <p:par>
                                <p:cTn id="15" presetID="10" presetClass="entr" presetSubtype="0" fill="hold" nodeType="withEffect">
                                  <p:stCondLst>
                                    <p:cond delay="250"/>
                                  </p:stCondLst>
                                  <p:childTnLst>
                                    <p:set>
                                      <p:cBhvr>
                                        <p:cTn id="16" dur="1" fill="hold">
                                          <p:stCondLst>
                                            <p:cond delay="0"/>
                                          </p:stCondLst>
                                        </p:cTn>
                                        <p:tgtEl>
                                          <p:spTgt spid="567"/>
                                        </p:tgtEl>
                                        <p:attrNameLst>
                                          <p:attrName>style.visibility</p:attrName>
                                        </p:attrNameLst>
                                      </p:cBhvr>
                                      <p:to>
                                        <p:strVal val="visible"/>
                                      </p:to>
                                    </p:set>
                                    <p:animEffect transition="in" filter="fade">
                                      <p:cBhvr>
                                        <p:cTn id="17" dur="500"/>
                                        <p:tgtEl>
                                          <p:spTgt spid="567"/>
                                        </p:tgtEl>
                                      </p:cBhvr>
                                    </p:animEffect>
                                  </p:childTnLst>
                                </p:cTn>
                              </p:par>
                              <p:par>
                                <p:cTn id="18" presetID="23" presetClass="entr" presetSubtype="16" fill="hold" nodeType="withEffect">
                                  <p:stCondLst>
                                    <p:cond delay="500"/>
                                  </p:stCondLst>
                                  <p:childTnLst>
                                    <p:set>
                                      <p:cBhvr>
                                        <p:cTn id="19" dur="1" fill="hold">
                                          <p:stCondLst>
                                            <p:cond delay="0"/>
                                          </p:stCondLst>
                                        </p:cTn>
                                        <p:tgtEl>
                                          <p:spTgt spid="570"/>
                                        </p:tgtEl>
                                        <p:attrNameLst>
                                          <p:attrName>style.visibility</p:attrName>
                                        </p:attrNameLst>
                                      </p:cBhvr>
                                      <p:to>
                                        <p:strVal val="visible"/>
                                      </p:to>
                                    </p:set>
                                    <p:anim calcmode="lin" valueType="num">
                                      <p:cBhvr additive="base">
                                        <p:cTn id="20" dur="500"/>
                                        <p:tgtEl>
                                          <p:spTgt spid="570"/>
                                        </p:tgtEl>
                                        <p:attrNameLst>
                                          <p:attrName>ppt_w</p:attrName>
                                        </p:attrNameLst>
                                      </p:cBhvr>
                                      <p:tavLst>
                                        <p:tav tm="0">
                                          <p:val>
                                            <p:strVal val="0"/>
                                          </p:val>
                                        </p:tav>
                                        <p:tav tm="100000">
                                          <p:val>
                                            <p:strVal val="#ppt_w"/>
                                          </p:val>
                                        </p:tav>
                                      </p:tavLst>
                                    </p:anim>
                                    <p:anim calcmode="lin" valueType="num">
                                      <p:cBhvr additive="base">
                                        <p:cTn id="21" dur="500"/>
                                        <p:tgtEl>
                                          <p:spTgt spid="570"/>
                                        </p:tgtEl>
                                        <p:attrNameLst>
                                          <p:attrName>ppt_h</p:attrName>
                                        </p:attrNameLst>
                                      </p:cBhvr>
                                      <p:tavLst>
                                        <p:tav tm="0">
                                          <p:val>
                                            <p:strVal val="0"/>
                                          </p:val>
                                        </p:tav>
                                        <p:tav tm="100000">
                                          <p:val>
                                            <p:strVal val="#ppt_h"/>
                                          </p:val>
                                        </p:tav>
                                      </p:tavLst>
                                    </p:anim>
                                  </p:childTnLst>
                                </p:cTn>
                              </p:par>
                              <p:par>
                                <p:cTn id="22" presetID="2" presetClass="entr" presetSubtype="4" fill="hold" nodeType="withEffect">
                                  <p:stCondLst>
                                    <p:cond delay="500"/>
                                  </p:stCondLst>
                                  <p:childTnLst>
                                    <p:set>
                                      <p:cBhvr>
                                        <p:cTn id="23" dur="1" fill="hold">
                                          <p:stCondLst>
                                            <p:cond delay="0"/>
                                          </p:stCondLst>
                                        </p:cTn>
                                        <p:tgtEl>
                                          <p:spTgt spid="573"/>
                                        </p:tgtEl>
                                        <p:attrNameLst>
                                          <p:attrName>style.visibility</p:attrName>
                                        </p:attrNameLst>
                                      </p:cBhvr>
                                      <p:to>
                                        <p:strVal val="visible"/>
                                      </p:to>
                                    </p:set>
                                    <p:anim calcmode="lin" valueType="num">
                                      <p:cBhvr additive="base">
                                        <p:cTn id="24" dur="1000"/>
                                        <p:tgtEl>
                                          <p:spTgt spid="573"/>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565"/>
                                        </p:tgtEl>
                                        <p:attrNameLst>
                                          <p:attrName>style.visibility</p:attrName>
                                        </p:attrNameLst>
                                      </p:cBhvr>
                                      <p:to>
                                        <p:strVal val="visible"/>
                                      </p:to>
                                    </p:set>
                                    <p:animEffect transition="in" filter="fade">
                                      <p:cBhvr>
                                        <p:cTn id="27" dur="500"/>
                                        <p:tgtEl>
                                          <p:spTgt spid="565"/>
                                        </p:tgtEl>
                                      </p:cBhvr>
                                    </p:animEffect>
                                  </p:childTnLst>
                                </p:cTn>
                              </p:par>
                              <p:par>
                                <p:cTn id="28" presetID="10" presetClass="entr" presetSubtype="0" fill="hold" nodeType="withEffect">
                                  <p:stCondLst>
                                    <p:cond delay="250"/>
                                  </p:stCondLst>
                                  <p:childTnLst>
                                    <p:set>
                                      <p:cBhvr>
                                        <p:cTn id="29" dur="1" fill="hold">
                                          <p:stCondLst>
                                            <p:cond delay="0"/>
                                          </p:stCondLst>
                                        </p:cTn>
                                        <p:tgtEl>
                                          <p:spTgt spid="568"/>
                                        </p:tgtEl>
                                        <p:attrNameLst>
                                          <p:attrName>style.visibility</p:attrName>
                                        </p:attrNameLst>
                                      </p:cBhvr>
                                      <p:to>
                                        <p:strVal val="visible"/>
                                      </p:to>
                                    </p:set>
                                    <p:animEffect transition="in" filter="fade">
                                      <p:cBhvr>
                                        <p:cTn id="30" dur="500"/>
                                        <p:tgtEl>
                                          <p:spTgt spid="568"/>
                                        </p:tgtEl>
                                      </p:cBhvr>
                                    </p:animEffect>
                                  </p:childTnLst>
                                </p:cTn>
                              </p:par>
                              <p:par>
                                <p:cTn id="31" presetID="23" presetClass="entr" presetSubtype="16" fill="hold" nodeType="withEffect">
                                  <p:stCondLst>
                                    <p:cond delay="500"/>
                                  </p:stCondLst>
                                  <p:childTnLst>
                                    <p:set>
                                      <p:cBhvr>
                                        <p:cTn id="32" dur="1" fill="hold">
                                          <p:stCondLst>
                                            <p:cond delay="0"/>
                                          </p:stCondLst>
                                        </p:cTn>
                                        <p:tgtEl>
                                          <p:spTgt spid="571"/>
                                        </p:tgtEl>
                                        <p:attrNameLst>
                                          <p:attrName>style.visibility</p:attrName>
                                        </p:attrNameLst>
                                      </p:cBhvr>
                                      <p:to>
                                        <p:strVal val="visible"/>
                                      </p:to>
                                    </p:set>
                                    <p:anim calcmode="lin" valueType="num">
                                      <p:cBhvr additive="base">
                                        <p:cTn id="33" dur="500"/>
                                        <p:tgtEl>
                                          <p:spTgt spid="571"/>
                                        </p:tgtEl>
                                        <p:attrNameLst>
                                          <p:attrName>ppt_w</p:attrName>
                                        </p:attrNameLst>
                                      </p:cBhvr>
                                      <p:tavLst>
                                        <p:tav tm="0">
                                          <p:val>
                                            <p:strVal val="0"/>
                                          </p:val>
                                        </p:tav>
                                        <p:tav tm="100000">
                                          <p:val>
                                            <p:strVal val="#ppt_w"/>
                                          </p:val>
                                        </p:tav>
                                      </p:tavLst>
                                    </p:anim>
                                    <p:anim calcmode="lin" valueType="num">
                                      <p:cBhvr additive="base">
                                        <p:cTn id="34" dur="500"/>
                                        <p:tgtEl>
                                          <p:spTgt spid="571"/>
                                        </p:tgtEl>
                                        <p:attrNameLst>
                                          <p:attrName>ppt_h</p:attrName>
                                        </p:attrNameLst>
                                      </p:cBhvr>
                                      <p:tavLst>
                                        <p:tav tm="0">
                                          <p:val>
                                            <p:strVal val="0"/>
                                          </p:val>
                                        </p:tav>
                                        <p:tav tm="100000">
                                          <p:val>
                                            <p:strVal val="#ppt_h"/>
                                          </p:val>
                                        </p:tav>
                                      </p:tavLst>
                                    </p:anim>
                                  </p:childTnLst>
                                </p:cTn>
                              </p:par>
                              <p:par>
                                <p:cTn id="35" presetID="2" presetClass="entr" presetSubtype="4" fill="hold" nodeType="withEffect">
                                  <p:stCondLst>
                                    <p:cond delay="500"/>
                                  </p:stCondLst>
                                  <p:childTnLst>
                                    <p:set>
                                      <p:cBhvr>
                                        <p:cTn id="36" dur="1" fill="hold">
                                          <p:stCondLst>
                                            <p:cond delay="0"/>
                                          </p:stCondLst>
                                        </p:cTn>
                                        <p:tgtEl>
                                          <p:spTgt spid="574"/>
                                        </p:tgtEl>
                                        <p:attrNameLst>
                                          <p:attrName>style.visibility</p:attrName>
                                        </p:attrNameLst>
                                      </p:cBhvr>
                                      <p:to>
                                        <p:strVal val="visible"/>
                                      </p:to>
                                    </p:set>
                                    <p:anim calcmode="lin" valueType="num">
                                      <p:cBhvr additive="base">
                                        <p:cTn id="37" dur="1000"/>
                                        <p:tgtEl>
                                          <p:spTgt spid="574"/>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566"/>
                                        </p:tgtEl>
                                        <p:attrNameLst>
                                          <p:attrName>style.visibility</p:attrName>
                                        </p:attrNameLst>
                                      </p:cBhvr>
                                      <p:to>
                                        <p:strVal val="visible"/>
                                      </p:to>
                                    </p:set>
                                    <p:animEffect transition="in" filter="fade">
                                      <p:cBhvr>
                                        <p:cTn id="40" dur="500"/>
                                        <p:tgtEl>
                                          <p:spTgt spid="566"/>
                                        </p:tgtEl>
                                      </p:cBhvr>
                                    </p:animEffect>
                                  </p:childTnLst>
                                </p:cTn>
                              </p:par>
                              <p:par>
                                <p:cTn id="41" presetID="10" presetClass="entr" presetSubtype="0" fill="hold" nodeType="withEffect">
                                  <p:stCondLst>
                                    <p:cond delay="250"/>
                                  </p:stCondLst>
                                  <p:childTnLst>
                                    <p:set>
                                      <p:cBhvr>
                                        <p:cTn id="42" dur="1" fill="hold">
                                          <p:stCondLst>
                                            <p:cond delay="0"/>
                                          </p:stCondLst>
                                        </p:cTn>
                                        <p:tgtEl>
                                          <p:spTgt spid="569"/>
                                        </p:tgtEl>
                                        <p:attrNameLst>
                                          <p:attrName>style.visibility</p:attrName>
                                        </p:attrNameLst>
                                      </p:cBhvr>
                                      <p:to>
                                        <p:strVal val="visible"/>
                                      </p:to>
                                    </p:set>
                                    <p:animEffect transition="in" filter="fade">
                                      <p:cBhvr>
                                        <p:cTn id="43" dur="500"/>
                                        <p:tgtEl>
                                          <p:spTgt spid="569"/>
                                        </p:tgtEl>
                                      </p:cBhvr>
                                    </p:animEffect>
                                  </p:childTnLst>
                                </p:cTn>
                              </p:par>
                              <p:par>
                                <p:cTn id="44" presetID="23" presetClass="entr" presetSubtype="16" fill="hold" nodeType="withEffect">
                                  <p:stCondLst>
                                    <p:cond delay="500"/>
                                  </p:stCondLst>
                                  <p:childTnLst>
                                    <p:set>
                                      <p:cBhvr>
                                        <p:cTn id="45" dur="1" fill="hold">
                                          <p:stCondLst>
                                            <p:cond delay="0"/>
                                          </p:stCondLst>
                                        </p:cTn>
                                        <p:tgtEl>
                                          <p:spTgt spid="572"/>
                                        </p:tgtEl>
                                        <p:attrNameLst>
                                          <p:attrName>style.visibility</p:attrName>
                                        </p:attrNameLst>
                                      </p:cBhvr>
                                      <p:to>
                                        <p:strVal val="visible"/>
                                      </p:to>
                                    </p:set>
                                    <p:anim calcmode="lin" valueType="num">
                                      <p:cBhvr additive="base">
                                        <p:cTn id="46" dur="500"/>
                                        <p:tgtEl>
                                          <p:spTgt spid="572"/>
                                        </p:tgtEl>
                                        <p:attrNameLst>
                                          <p:attrName>ppt_w</p:attrName>
                                        </p:attrNameLst>
                                      </p:cBhvr>
                                      <p:tavLst>
                                        <p:tav tm="0">
                                          <p:val>
                                            <p:strVal val="0"/>
                                          </p:val>
                                        </p:tav>
                                        <p:tav tm="100000">
                                          <p:val>
                                            <p:strVal val="#ppt_w"/>
                                          </p:val>
                                        </p:tav>
                                      </p:tavLst>
                                    </p:anim>
                                    <p:anim calcmode="lin" valueType="num">
                                      <p:cBhvr additive="base">
                                        <p:cTn id="47" dur="500"/>
                                        <p:tgtEl>
                                          <p:spTgt spid="572"/>
                                        </p:tgtEl>
                                        <p:attrNameLst>
                                          <p:attrName>ppt_h</p:attrName>
                                        </p:attrNameLst>
                                      </p:cBhvr>
                                      <p:tavLst>
                                        <p:tav tm="0">
                                          <p:val>
                                            <p:strVal val="0"/>
                                          </p:val>
                                        </p:tav>
                                        <p:tav tm="100000">
                                          <p:val>
                                            <p:strVal val="#ppt_h"/>
                                          </p:val>
                                        </p:tav>
                                      </p:tavLst>
                                    </p:anim>
                                  </p:childTnLst>
                                </p:cTn>
                              </p:par>
                              <p:par>
                                <p:cTn id="48" presetID="2" presetClass="entr" presetSubtype="4" fill="hold" nodeType="withEffect">
                                  <p:stCondLst>
                                    <p:cond delay="500"/>
                                  </p:stCondLst>
                                  <p:childTnLst>
                                    <p:set>
                                      <p:cBhvr>
                                        <p:cTn id="49" dur="1" fill="hold">
                                          <p:stCondLst>
                                            <p:cond delay="0"/>
                                          </p:stCondLst>
                                        </p:cTn>
                                        <p:tgtEl>
                                          <p:spTgt spid="575"/>
                                        </p:tgtEl>
                                        <p:attrNameLst>
                                          <p:attrName>style.visibility</p:attrName>
                                        </p:attrNameLst>
                                      </p:cBhvr>
                                      <p:to>
                                        <p:strVal val="visible"/>
                                      </p:to>
                                    </p:set>
                                    <p:anim calcmode="lin" valueType="num">
                                      <p:cBhvr additive="base">
                                        <p:cTn id="50" dur="1000"/>
                                        <p:tgtEl>
                                          <p:spTgt spid="5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g2738a656845_0_463"/>
          <p:cNvSpPr/>
          <p:nvPr/>
        </p:nvSpPr>
        <p:spPr>
          <a:xfrm>
            <a:off x="162900" y="87525"/>
            <a:ext cx="11866200" cy="11424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85" name="Google Shape;585;g2738a656845_0_463"/>
          <p:cNvSpPr txBox="1">
            <a:spLocks noGrp="1"/>
          </p:cNvSpPr>
          <p:nvPr>
            <p:ph type="body" idx="1"/>
          </p:nvPr>
        </p:nvSpPr>
        <p:spPr>
          <a:xfrm>
            <a:off x="1870325" y="175850"/>
            <a:ext cx="9267000" cy="6234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Font typeface="Arial"/>
              <a:buNone/>
            </a:pPr>
            <a:r>
              <a:rPr lang="en-GB" sz="3600" b="1" dirty="0"/>
              <a:t>Methodology (Cont.)</a:t>
            </a:r>
            <a:endParaRPr sz="3600" b="1" dirty="0"/>
          </a:p>
        </p:txBody>
      </p:sp>
      <p:sp>
        <p:nvSpPr>
          <p:cNvPr id="586" name="Google Shape;586;g2738a656845_0_463"/>
          <p:cNvSpPr txBox="1"/>
          <p:nvPr/>
        </p:nvSpPr>
        <p:spPr>
          <a:xfrm>
            <a:off x="4315325" y="658725"/>
            <a:ext cx="4377000" cy="646290"/>
          </a:xfrm>
          <a:prstGeom prst="rect">
            <a:avLst/>
          </a:prstGeom>
          <a:noFill/>
          <a:ln>
            <a:noFill/>
          </a:ln>
        </p:spPr>
        <p:txBody>
          <a:bodyPr spcFirstLastPara="1" wrap="square" lIns="0" tIns="45700" rIns="0" bIns="45700" anchor="t" anchorCtr="0">
            <a:spAutoFit/>
          </a:bodyPr>
          <a:lstStyle/>
          <a:p>
            <a:pPr marL="0" marR="0" lvl="0" indent="0" algn="ctr" rtl="0">
              <a:lnSpc>
                <a:spcPct val="150000"/>
              </a:lnSpc>
              <a:spcBef>
                <a:spcPts val="0"/>
              </a:spcBef>
              <a:spcAft>
                <a:spcPts val="0"/>
              </a:spcAft>
              <a:buClr>
                <a:srgbClr val="000000"/>
              </a:buClr>
              <a:buSzPts val="2200"/>
              <a:buFont typeface="Arial"/>
              <a:buNone/>
            </a:pPr>
            <a:r>
              <a:rPr lang="en-GB" sz="2400" b="1" i="0" u="none" strike="noStrike" cap="none" dirty="0">
                <a:solidFill>
                  <a:schemeClr val="lt1"/>
                </a:solidFill>
                <a:latin typeface="Public Sans SemiBold"/>
                <a:ea typeface="Public Sans SemiBold"/>
                <a:cs typeface="Public Sans SemiBold"/>
                <a:sym typeface="Public Sans SemiBold"/>
              </a:rPr>
              <a:t>Data Augmentation</a:t>
            </a:r>
            <a:endParaRPr sz="2400" b="1" i="0" u="none" strike="noStrike" cap="none" dirty="0">
              <a:solidFill>
                <a:srgbClr val="000000"/>
              </a:solidFill>
              <a:latin typeface="Public Sans SemiBold"/>
              <a:ea typeface="Public Sans SemiBold"/>
              <a:cs typeface="Public Sans SemiBold"/>
              <a:sym typeface="Public Sans SemiBold"/>
            </a:endParaRPr>
          </a:p>
        </p:txBody>
      </p:sp>
      <p:sp>
        <p:nvSpPr>
          <p:cNvPr id="587" name="Google Shape;587;g2738a656845_0_463"/>
          <p:cNvSpPr txBox="1"/>
          <p:nvPr/>
        </p:nvSpPr>
        <p:spPr>
          <a:xfrm>
            <a:off x="2661143" y="1787890"/>
            <a:ext cx="7685362" cy="5231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2200" b="0" i="0" u="none" strike="noStrike" cap="none" dirty="0">
                <a:solidFill>
                  <a:schemeClr val="dk1"/>
                </a:solidFill>
                <a:latin typeface="Public Sans SemiBold"/>
                <a:ea typeface="Public Sans SemiBold"/>
                <a:cs typeface="Public Sans SemiBold"/>
                <a:sym typeface="Public Sans SemiBold"/>
              </a:rPr>
              <a:t>Table 1:  Data Augmentation Techniques and Parameters.</a:t>
            </a:r>
            <a:endParaRPr sz="2200" b="0" i="0" u="none" strike="noStrike" cap="none" dirty="0">
              <a:solidFill>
                <a:schemeClr val="dk1"/>
              </a:solidFill>
              <a:latin typeface="Public Sans SemiBold"/>
              <a:ea typeface="Public Sans SemiBold"/>
              <a:cs typeface="Public Sans SemiBold"/>
              <a:sym typeface="Public Sans SemiBold"/>
            </a:endParaRPr>
          </a:p>
        </p:txBody>
      </p:sp>
      <p:graphicFrame>
        <p:nvGraphicFramePr>
          <p:cNvPr id="588" name="Google Shape;588;g2738a656845_0_463"/>
          <p:cNvGraphicFramePr/>
          <p:nvPr>
            <p:extLst>
              <p:ext uri="{D42A27DB-BD31-4B8C-83A1-F6EECF244321}">
                <p14:modId xmlns:p14="http://schemas.microsoft.com/office/powerpoint/2010/main" val="3498504178"/>
              </p:ext>
            </p:extLst>
          </p:nvPr>
        </p:nvGraphicFramePr>
        <p:xfrm>
          <a:off x="2805314" y="2439396"/>
          <a:ext cx="7397021" cy="3626910"/>
        </p:xfrm>
        <a:graphic>
          <a:graphicData uri="http://schemas.openxmlformats.org/drawingml/2006/table">
            <a:tbl>
              <a:tblPr>
                <a:noFill/>
                <a:tableStyleId>{49E0C582-808C-4FF2-A1CE-F9D00C955818}</a:tableStyleId>
              </a:tblPr>
              <a:tblGrid>
                <a:gridCol w="3364667">
                  <a:extLst>
                    <a:ext uri="{9D8B030D-6E8A-4147-A177-3AD203B41FA5}">
                      <a16:colId xmlns:a16="http://schemas.microsoft.com/office/drawing/2014/main" val="20000"/>
                    </a:ext>
                  </a:extLst>
                </a:gridCol>
                <a:gridCol w="4032354">
                  <a:extLst>
                    <a:ext uri="{9D8B030D-6E8A-4147-A177-3AD203B41FA5}">
                      <a16:colId xmlns:a16="http://schemas.microsoft.com/office/drawing/2014/main" val="20001"/>
                    </a:ext>
                  </a:extLst>
                </a:gridCol>
              </a:tblGrid>
              <a:tr h="381000">
                <a:tc>
                  <a:txBody>
                    <a:bodyPr/>
                    <a:lstStyle/>
                    <a:p>
                      <a:pPr marL="0" marR="0" lvl="0" indent="0" algn="ctr" rtl="0">
                        <a:lnSpc>
                          <a:spcPct val="100000"/>
                        </a:lnSpc>
                        <a:spcBef>
                          <a:spcPts val="0"/>
                        </a:spcBef>
                        <a:spcAft>
                          <a:spcPts val="0"/>
                        </a:spcAft>
                        <a:buClr>
                          <a:srgbClr val="000000"/>
                        </a:buClr>
                        <a:buSzPts val="1600"/>
                        <a:buFont typeface="Arial"/>
                        <a:buNone/>
                      </a:pPr>
                      <a:r>
                        <a:rPr lang="en-GB" sz="2200" b="1" u="none" strike="noStrike" cap="none" dirty="0">
                          <a:latin typeface="Public Sans ExtraLight" panose="020B0604020202020204" charset="0"/>
                        </a:rPr>
                        <a:t>Techniques</a:t>
                      </a:r>
                      <a:endParaRPr sz="2200" b="1" u="none" strike="noStrike" cap="none" dirty="0">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9FC5E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2200" b="1" u="none" strike="noStrike" cap="none" dirty="0">
                          <a:latin typeface="Public Sans ExtraLight" panose="020B0604020202020204" charset="0"/>
                        </a:rPr>
                        <a:t>Parameters</a:t>
                      </a:r>
                      <a:endParaRPr sz="2200" b="1" u="none" strike="noStrike" cap="none" dirty="0">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2200" b="0" u="none" strike="noStrike" cap="none" dirty="0">
                          <a:latin typeface="Public Sans ExtraLight" panose="020B0604020202020204" charset="0"/>
                        </a:rPr>
                        <a:t>Resize </a:t>
                      </a:r>
                      <a:endParaRPr sz="2200" b="0" u="none" strike="noStrike" cap="none" dirty="0">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2200" b="0" u="none" strike="noStrike" cap="none" dirty="0">
                          <a:latin typeface="Public Sans ExtraLight" panose="020B0604020202020204" charset="0"/>
                        </a:rPr>
                        <a:t>(256,256) </a:t>
                      </a:r>
                      <a:endParaRPr sz="2200" b="0" u="none" strike="noStrike" cap="none" dirty="0">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B6D7A8"/>
                    </a:solidFill>
                  </a:tcP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2200" b="0" u="none" strike="noStrike" cap="none" dirty="0">
                          <a:latin typeface="Public Sans ExtraLight" panose="020B0604020202020204" charset="0"/>
                        </a:rPr>
                        <a:t>Rescale</a:t>
                      </a:r>
                      <a:endParaRPr sz="2200" b="0" u="none" strike="noStrike" cap="none" dirty="0">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2200" b="0" u="none" strike="noStrike" cap="none" dirty="0">
                          <a:latin typeface="Public Sans ExtraLight" panose="020B0604020202020204" charset="0"/>
                        </a:rPr>
                        <a:t>(1. /255) </a:t>
                      </a:r>
                      <a:endParaRPr sz="2200" b="0" u="none" strike="noStrike" cap="none" dirty="0">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B6D7A8"/>
                    </a:solidFill>
                  </a:tcPr>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2200" b="0" u="none" strike="noStrike" cap="none">
                          <a:latin typeface="Public Sans ExtraLight" panose="020B0604020202020204" charset="0"/>
                        </a:rPr>
                        <a:t>Random Flip</a:t>
                      </a:r>
                      <a:endParaRPr sz="2200" b="0" u="none" strike="noStrike" cap="none">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2200" b="0" u="none" strike="noStrike" cap="none" dirty="0">
                          <a:latin typeface="Public Sans ExtraLight" panose="020B0604020202020204" charset="0"/>
                        </a:rPr>
                        <a:t>Horizontal and Vertical</a:t>
                      </a:r>
                      <a:endParaRPr sz="2200" b="0" u="none" strike="noStrike" cap="none" dirty="0">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B6D7A8"/>
                    </a:solidFill>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2200" b="0" u="none" strike="noStrike" cap="none">
                          <a:latin typeface="Public Sans ExtraLight" panose="020B0604020202020204" charset="0"/>
                        </a:rPr>
                        <a:t>Random Rotation</a:t>
                      </a:r>
                      <a:endParaRPr sz="2200" b="0" u="none" strike="noStrike" cap="none">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2200" b="0" u="none" strike="noStrike" cap="none" dirty="0">
                          <a:latin typeface="Public Sans ExtraLight" panose="020B0604020202020204" charset="0"/>
                        </a:rPr>
                        <a:t>0.2 </a:t>
                      </a:r>
                      <a:endParaRPr sz="2200" b="0" u="none" strike="noStrike" cap="none" dirty="0">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B6D7A8"/>
                    </a:solidFill>
                  </a:tcPr>
                </a:tc>
                <a:extLst>
                  <a:ext uri="{0D108BD9-81ED-4DB2-BD59-A6C34878D82A}">
                    <a16:rowId xmlns:a16="http://schemas.microsoft.com/office/drawing/2014/main" val="10004"/>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2200" b="0" u="none" strike="noStrike" cap="none">
                          <a:latin typeface="Public Sans ExtraLight" panose="020B0604020202020204" charset="0"/>
                        </a:rPr>
                        <a:t>Random Crop</a:t>
                      </a:r>
                      <a:endParaRPr sz="2200" b="0" u="none" strike="noStrike" cap="none">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2200" b="0" u="none" strike="noStrike" cap="none" dirty="0">
                          <a:latin typeface="Public Sans ExtraLight" panose="020B0604020202020204" charset="0"/>
                        </a:rPr>
                        <a:t>(224, 224) </a:t>
                      </a:r>
                      <a:endParaRPr sz="2200" b="0" u="none" strike="noStrike" cap="none" dirty="0">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B6D7A8"/>
                    </a:solidFill>
                  </a:tcPr>
                </a:tc>
                <a:extLst>
                  <a:ext uri="{0D108BD9-81ED-4DB2-BD59-A6C34878D82A}">
                    <a16:rowId xmlns:a16="http://schemas.microsoft.com/office/drawing/2014/main" val="10005"/>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2200" b="0" u="none" strike="noStrike" cap="none">
                          <a:latin typeface="Public Sans ExtraLight" panose="020B0604020202020204" charset="0"/>
                        </a:rPr>
                        <a:t>Sobel Edges</a:t>
                      </a:r>
                      <a:endParaRPr sz="2200" b="0" u="none" strike="noStrike" cap="none">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2200" b="0" u="none" strike="noStrike" cap="none" dirty="0">
                          <a:latin typeface="Public Sans ExtraLight" panose="020B0604020202020204" charset="0"/>
                        </a:rPr>
                        <a:t>N/A</a:t>
                      </a:r>
                      <a:endParaRPr sz="2200" b="0" u="none" strike="noStrike" cap="none" dirty="0">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B6D7A8"/>
                    </a:solidFill>
                  </a:tcPr>
                </a:tc>
                <a:extLst>
                  <a:ext uri="{0D108BD9-81ED-4DB2-BD59-A6C34878D82A}">
                    <a16:rowId xmlns:a16="http://schemas.microsoft.com/office/drawing/2014/main" val="10006"/>
                  </a:ext>
                </a:extLst>
              </a:tr>
            </a:tbl>
          </a:graphicData>
        </a:graphic>
      </p:graphicFrame>
      <p:sp>
        <p:nvSpPr>
          <p:cNvPr id="589" name="Google Shape;589;g2738a656845_0_463"/>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16</a:t>
            </a:fld>
            <a:endParaRPr sz="1600" b="0" i="0" u="none" strike="noStrike" cap="none" dirty="0">
              <a:solidFill>
                <a:schemeClr val="lt1"/>
              </a:solidFill>
              <a:latin typeface="Public Sans SemiBold"/>
              <a:ea typeface="Public Sans SemiBold"/>
              <a:cs typeface="Public Sans SemiBold"/>
              <a:sym typeface="Public Sans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4"/>
                                        </p:tgtEl>
                                        <p:attrNameLst>
                                          <p:attrName>style.visibility</p:attrName>
                                        </p:attrNameLst>
                                      </p:cBhvr>
                                      <p:to>
                                        <p:strVal val="visible"/>
                                      </p:to>
                                    </p:set>
                                    <p:animEffect transition="in" filter="fade">
                                      <p:cBhvr>
                                        <p:cTn id="7" dur="500"/>
                                        <p:tgtEl>
                                          <p:spTgt spid="58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5">
                                            <p:txEl>
                                              <p:pRg st="0" end="0"/>
                                            </p:txEl>
                                          </p:spTgt>
                                        </p:tgtEl>
                                        <p:attrNameLst>
                                          <p:attrName>style.visibility</p:attrName>
                                        </p:attrNameLst>
                                      </p:cBhvr>
                                      <p:to>
                                        <p:strVal val="visible"/>
                                      </p:to>
                                    </p:set>
                                    <p:animEffect transition="in" filter="fade">
                                      <p:cBhvr>
                                        <p:cTn id="11" dur="1000"/>
                                        <p:tgtEl>
                                          <p:spTgt spid="585">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86"/>
                                        </p:tgtEl>
                                        <p:attrNameLst>
                                          <p:attrName>style.visibility</p:attrName>
                                        </p:attrNameLst>
                                      </p:cBhvr>
                                      <p:to>
                                        <p:strVal val="visible"/>
                                      </p:to>
                                    </p:set>
                                    <p:animEffect transition="in" filter="fade">
                                      <p:cBhvr>
                                        <p:cTn id="14" dur="1000"/>
                                        <p:tgtEl>
                                          <p:spTgt spid="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g2738a656845_0_42"/>
          <p:cNvSpPr/>
          <p:nvPr/>
        </p:nvSpPr>
        <p:spPr>
          <a:xfrm>
            <a:off x="162900" y="87525"/>
            <a:ext cx="11866200" cy="11424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596" name="Google Shape;596;g2738a656845_0_42"/>
          <p:cNvSpPr txBox="1">
            <a:spLocks noGrp="1"/>
          </p:cNvSpPr>
          <p:nvPr>
            <p:ph type="body" idx="1"/>
          </p:nvPr>
        </p:nvSpPr>
        <p:spPr>
          <a:xfrm>
            <a:off x="1870325" y="175850"/>
            <a:ext cx="9267000" cy="6234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Font typeface="Arial"/>
              <a:buNone/>
            </a:pPr>
            <a:r>
              <a:rPr lang="en-GB" sz="3600" b="1" dirty="0"/>
              <a:t>Methodology (Cont.)</a:t>
            </a:r>
            <a:endParaRPr sz="3600" b="1" dirty="0"/>
          </a:p>
        </p:txBody>
      </p:sp>
      <p:sp>
        <p:nvSpPr>
          <p:cNvPr id="597" name="Google Shape;597;g2738a656845_0_42"/>
          <p:cNvSpPr txBox="1"/>
          <p:nvPr/>
        </p:nvSpPr>
        <p:spPr>
          <a:xfrm>
            <a:off x="4802225" y="671960"/>
            <a:ext cx="3403200" cy="646290"/>
          </a:xfrm>
          <a:prstGeom prst="rect">
            <a:avLst/>
          </a:prstGeom>
          <a:noFill/>
          <a:ln>
            <a:noFill/>
          </a:ln>
        </p:spPr>
        <p:txBody>
          <a:bodyPr spcFirstLastPara="1" wrap="square" lIns="0" tIns="45700" rIns="0" bIns="45700" anchor="t" anchorCtr="0">
            <a:spAutoFit/>
          </a:bodyPr>
          <a:lstStyle/>
          <a:p>
            <a:pPr marL="0" marR="0" lvl="0" indent="0" algn="ctr" rtl="0">
              <a:lnSpc>
                <a:spcPct val="150000"/>
              </a:lnSpc>
              <a:spcBef>
                <a:spcPts val="0"/>
              </a:spcBef>
              <a:spcAft>
                <a:spcPts val="0"/>
              </a:spcAft>
              <a:buClr>
                <a:srgbClr val="000000"/>
              </a:buClr>
              <a:buSzPts val="2200"/>
              <a:buFont typeface="Arial"/>
              <a:buNone/>
            </a:pPr>
            <a:r>
              <a:rPr lang="en-GB" sz="2400" b="1" i="0" u="none" strike="noStrike" cap="none" dirty="0">
                <a:solidFill>
                  <a:schemeClr val="lt1"/>
                </a:solidFill>
                <a:latin typeface="Public Sans SemiBold"/>
                <a:ea typeface="Public Sans SemiBold"/>
                <a:cs typeface="Public Sans SemiBold"/>
                <a:sym typeface="Public Sans SemiBold"/>
              </a:rPr>
              <a:t>Model Construction</a:t>
            </a:r>
            <a:endParaRPr sz="2400" b="1" i="0" u="none" strike="noStrike" cap="none" dirty="0">
              <a:solidFill>
                <a:srgbClr val="000000"/>
              </a:solidFill>
              <a:latin typeface="Public Sans SemiBold"/>
              <a:ea typeface="Public Sans SemiBold"/>
              <a:cs typeface="Public Sans SemiBold"/>
              <a:sym typeface="Public Sans SemiBold"/>
            </a:endParaRPr>
          </a:p>
        </p:txBody>
      </p:sp>
      <p:sp>
        <p:nvSpPr>
          <p:cNvPr id="598" name="Google Shape;598;g2738a656845_0_42"/>
          <p:cNvSpPr txBox="1"/>
          <p:nvPr/>
        </p:nvSpPr>
        <p:spPr>
          <a:xfrm>
            <a:off x="2295906" y="6227626"/>
            <a:ext cx="8415838"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800" b="0" i="0" u="none" strike="noStrike" cap="none" dirty="0">
                <a:solidFill>
                  <a:schemeClr val="dk1"/>
                </a:solidFill>
                <a:latin typeface="Public Sans SemiBold"/>
                <a:ea typeface="Public Sans SemiBold"/>
                <a:cs typeface="Public Sans SemiBold"/>
                <a:sym typeface="Public Sans SemiBold"/>
              </a:rPr>
              <a:t>Figure 7: Architecture of the Proposed CNN Models, (a) Model 1, (b) Model 2</a:t>
            </a:r>
            <a:endParaRPr sz="1800" b="0" i="0" u="none" strike="noStrike" cap="none" dirty="0">
              <a:solidFill>
                <a:schemeClr val="dk1"/>
              </a:solidFill>
              <a:latin typeface="Public Sans SemiBold"/>
              <a:ea typeface="Public Sans SemiBold"/>
              <a:cs typeface="Public Sans SemiBold"/>
              <a:sym typeface="Public Sans SemiBold"/>
            </a:endParaRPr>
          </a:p>
        </p:txBody>
      </p:sp>
      <p:sp>
        <p:nvSpPr>
          <p:cNvPr id="599" name="Google Shape;599;g2738a656845_0_42"/>
          <p:cNvSpPr txBox="1"/>
          <p:nvPr/>
        </p:nvSpPr>
        <p:spPr>
          <a:xfrm>
            <a:off x="6099725" y="3481150"/>
            <a:ext cx="808200" cy="36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(a)</a:t>
            </a:r>
            <a:endParaRPr sz="1200" b="1" i="0" u="none" strike="noStrike" cap="none">
              <a:solidFill>
                <a:schemeClr val="dk1"/>
              </a:solidFill>
              <a:latin typeface="Public Sans"/>
              <a:ea typeface="Public Sans"/>
              <a:cs typeface="Public Sans"/>
              <a:sym typeface="Public Sans"/>
            </a:endParaRPr>
          </a:p>
        </p:txBody>
      </p:sp>
      <p:sp>
        <p:nvSpPr>
          <p:cNvPr id="600" name="Google Shape;600;g2738a656845_0_42"/>
          <p:cNvSpPr txBox="1"/>
          <p:nvPr/>
        </p:nvSpPr>
        <p:spPr>
          <a:xfrm>
            <a:off x="6099725" y="5903700"/>
            <a:ext cx="808200" cy="36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(b)</a:t>
            </a:r>
            <a:endParaRPr sz="1200" b="1" i="0" u="none" strike="noStrike" cap="none">
              <a:solidFill>
                <a:schemeClr val="dk1"/>
              </a:solidFill>
              <a:latin typeface="Public Sans"/>
              <a:ea typeface="Public Sans"/>
              <a:cs typeface="Public Sans"/>
              <a:sym typeface="Public Sans"/>
            </a:endParaRPr>
          </a:p>
        </p:txBody>
      </p:sp>
      <p:pic>
        <p:nvPicPr>
          <p:cNvPr id="601" name="Google Shape;601;g2738a656845_0_42"/>
          <p:cNvPicPr preferRelativeResize="0"/>
          <p:nvPr/>
        </p:nvPicPr>
        <p:blipFill rotWithShape="1">
          <a:blip r:embed="rId3">
            <a:alphaModFix/>
          </a:blip>
          <a:srcRect/>
          <a:stretch/>
        </p:blipFill>
        <p:spPr>
          <a:xfrm>
            <a:off x="3251800" y="1382450"/>
            <a:ext cx="5810625" cy="2022500"/>
          </a:xfrm>
          <a:prstGeom prst="rect">
            <a:avLst/>
          </a:prstGeom>
          <a:noFill/>
          <a:ln>
            <a:noFill/>
          </a:ln>
        </p:spPr>
      </p:pic>
      <p:pic>
        <p:nvPicPr>
          <p:cNvPr id="602" name="Google Shape;602;g2738a656845_0_42"/>
          <p:cNvPicPr preferRelativeResize="0"/>
          <p:nvPr/>
        </p:nvPicPr>
        <p:blipFill rotWithShape="1">
          <a:blip r:embed="rId4">
            <a:alphaModFix/>
          </a:blip>
          <a:srcRect/>
          <a:stretch/>
        </p:blipFill>
        <p:spPr>
          <a:xfrm>
            <a:off x="3008150" y="3881201"/>
            <a:ext cx="6504076" cy="2022500"/>
          </a:xfrm>
          <a:prstGeom prst="rect">
            <a:avLst/>
          </a:prstGeom>
          <a:noFill/>
          <a:ln>
            <a:noFill/>
          </a:ln>
        </p:spPr>
      </p:pic>
      <p:sp>
        <p:nvSpPr>
          <p:cNvPr id="603" name="Google Shape;603;g2738a656845_0_42"/>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17</a:t>
            </a:fld>
            <a:endParaRPr sz="1600" b="0" i="0" u="none" strike="noStrike" cap="none" dirty="0">
              <a:solidFill>
                <a:schemeClr val="lt1"/>
              </a:solidFill>
              <a:latin typeface="Public Sans SemiBold"/>
              <a:ea typeface="Public Sans SemiBold"/>
              <a:cs typeface="Public Sans SemiBold"/>
              <a:sym typeface="Public Sans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5"/>
                                        </p:tgtEl>
                                        <p:attrNameLst>
                                          <p:attrName>style.visibility</p:attrName>
                                        </p:attrNameLst>
                                      </p:cBhvr>
                                      <p:to>
                                        <p:strVal val="visible"/>
                                      </p:to>
                                    </p:set>
                                    <p:animEffect transition="in" filter="fade">
                                      <p:cBhvr>
                                        <p:cTn id="7" dur="500"/>
                                        <p:tgtEl>
                                          <p:spTgt spid="5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96">
                                            <p:txEl>
                                              <p:pRg st="0" end="0"/>
                                            </p:txEl>
                                          </p:spTgt>
                                        </p:tgtEl>
                                        <p:attrNameLst>
                                          <p:attrName>style.visibility</p:attrName>
                                        </p:attrNameLst>
                                      </p:cBhvr>
                                      <p:to>
                                        <p:strVal val="visible"/>
                                      </p:to>
                                    </p:set>
                                    <p:animEffect transition="in" filter="fade">
                                      <p:cBhvr>
                                        <p:cTn id="11" dur="1000"/>
                                        <p:tgtEl>
                                          <p:spTgt spid="596">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97"/>
                                        </p:tgtEl>
                                        <p:attrNameLst>
                                          <p:attrName>style.visibility</p:attrName>
                                        </p:attrNameLst>
                                      </p:cBhvr>
                                      <p:to>
                                        <p:strVal val="visible"/>
                                      </p:to>
                                    </p:set>
                                    <p:animEffect transition="in" filter="fade">
                                      <p:cBhvr>
                                        <p:cTn id="14" dur="1000"/>
                                        <p:tgtEl>
                                          <p:spTgt spid="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g2738a656845_0_60"/>
          <p:cNvSpPr/>
          <p:nvPr/>
        </p:nvSpPr>
        <p:spPr>
          <a:xfrm>
            <a:off x="162900" y="87525"/>
            <a:ext cx="11866200" cy="11424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610" name="Google Shape;610;g2738a656845_0_60"/>
          <p:cNvSpPr txBox="1">
            <a:spLocks noGrp="1"/>
          </p:cNvSpPr>
          <p:nvPr>
            <p:ph type="body" idx="1"/>
          </p:nvPr>
        </p:nvSpPr>
        <p:spPr>
          <a:xfrm>
            <a:off x="1870325" y="175850"/>
            <a:ext cx="9267000" cy="6234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Font typeface="Arial"/>
              <a:buNone/>
            </a:pPr>
            <a:r>
              <a:rPr lang="en-GB" sz="3600" b="1" dirty="0"/>
              <a:t>Methodology (Cont.)</a:t>
            </a:r>
            <a:endParaRPr sz="3600" b="1" dirty="0"/>
          </a:p>
        </p:txBody>
      </p:sp>
      <p:sp>
        <p:nvSpPr>
          <p:cNvPr id="611" name="Google Shape;611;g2738a656845_0_60"/>
          <p:cNvSpPr txBox="1"/>
          <p:nvPr/>
        </p:nvSpPr>
        <p:spPr>
          <a:xfrm>
            <a:off x="3959975" y="708640"/>
            <a:ext cx="5087700" cy="646290"/>
          </a:xfrm>
          <a:prstGeom prst="rect">
            <a:avLst/>
          </a:prstGeom>
          <a:noFill/>
          <a:ln>
            <a:noFill/>
          </a:ln>
        </p:spPr>
        <p:txBody>
          <a:bodyPr spcFirstLastPara="1" wrap="square" lIns="0" tIns="45700" rIns="0" bIns="45700" anchor="t" anchorCtr="0">
            <a:spAutoFit/>
          </a:bodyPr>
          <a:lstStyle/>
          <a:p>
            <a:pPr marL="0" marR="0" lvl="0" indent="0" algn="ctr" rtl="0">
              <a:lnSpc>
                <a:spcPct val="150000"/>
              </a:lnSpc>
              <a:spcBef>
                <a:spcPts val="0"/>
              </a:spcBef>
              <a:spcAft>
                <a:spcPts val="0"/>
              </a:spcAft>
              <a:buClr>
                <a:srgbClr val="000000"/>
              </a:buClr>
              <a:buSzPts val="2200"/>
              <a:buFont typeface="Arial"/>
              <a:buNone/>
            </a:pPr>
            <a:r>
              <a:rPr lang="en-GB" sz="2400" b="1" i="0" u="none" strike="noStrike" cap="none" dirty="0">
                <a:solidFill>
                  <a:schemeClr val="lt1"/>
                </a:solidFill>
                <a:latin typeface="Public Sans SemiBold"/>
                <a:ea typeface="Public Sans SemiBold"/>
                <a:cs typeface="Public Sans SemiBold"/>
                <a:sym typeface="Public Sans SemiBold"/>
              </a:rPr>
              <a:t>Model Construction (Cont.)</a:t>
            </a:r>
            <a:endParaRPr sz="2400" b="1" i="0" u="none" strike="noStrike" cap="none" dirty="0">
              <a:solidFill>
                <a:srgbClr val="000000"/>
              </a:solidFill>
              <a:latin typeface="Public Sans SemiBold"/>
              <a:ea typeface="Public Sans SemiBold"/>
              <a:cs typeface="Public Sans SemiBold"/>
              <a:sym typeface="Public Sans SemiBold"/>
            </a:endParaRPr>
          </a:p>
        </p:txBody>
      </p:sp>
      <p:sp>
        <p:nvSpPr>
          <p:cNvPr id="612" name="Google Shape;612;g2738a656845_0_60"/>
          <p:cNvSpPr txBox="1"/>
          <p:nvPr/>
        </p:nvSpPr>
        <p:spPr>
          <a:xfrm>
            <a:off x="1659275" y="6308840"/>
            <a:ext cx="9689100"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800" b="0" i="0" u="none" strike="noStrike" cap="none" dirty="0">
                <a:solidFill>
                  <a:schemeClr val="dk1"/>
                </a:solidFill>
                <a:latin typeface="Public Sans SemiBold"/>
                <a:ea typeface="Public Sans SemiBold"/>
                <a:cs typeface="Public Sans SemiBold"/>
                <a:sym typeface="Public Sans SemiBold"/>
              </a:rPr>
              <a:t>Figure 8: Architectures of Transfer Learning Models, (a) MobileNetV1, (b) ResNet50</a:t>
            </a:r>
            <a:endParaRPr sz="1800" b="0" i="0" u="none" strike="noStrike" cap="none" dirty="0">
              <a:solidFill>
                <a:schemeClr val="dk1"/>
              </a:solidFill>
              <a:latin typeface="Public Sans SemiBold"/>
              <a:ea typeface="Public Sans SemiBold"/>
              <a:cs typeface="Public Sans SemiBold"/>
              <a:sym typeface="Public Sans SemiBold"/>
            </a:endParaRPr>
          </a:p>
        </p:txBody>
      </p:sp>
      <p:sp>
        <p:nvSpPr>
          <p:cNvPr id="613" name="Google Shape;613;g2738a656845_0_60"/>
          <p:cNvSpPr txBox="1"/>
          <p:nvPr/>
        </p:nvSpPr>
        <p:spPr>
          <a:xfrm>
            <a:off x="6360400" y="3269363"/>
            <a:ext cx="808200" cy="36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dirty="0">
                <a:solidFill>
                  <a:schemeClr val="dk1"/>
                </a:solidFill>
                <a:latin typeface="Public Sans"/>
                <a:ea typeface="Public Sans"/>
                <a:cs typeface="Public Sans"/>
                <a:sym typeface="Public Sans"/>
              </a:rPr>
              <a:t>(a)</a:t>
            </a:r>
            <a:endParaRPr sz="1200" b="1" i="0" u="none" strike="noStrike" cap="none" dirty="0">
              <a:solidFill>
                <a:schemeClr val="dk1"/>
              </a:solidFill>
              <a:latin typeface="Public Sans"/>
              <a:ea typeface="Public Sans"/>
              <a:cs typeface="Public Sans"/>
              <a:sym typeface="Public Sans"/>
            </a:endParaRPr>
          </a:p>
        </p:txBody>
      </p:sp>
      <p:sp>
        <p:nvSpPr>
          <p:cNvPr id="614" name="Google Shape;614;g2738a656845_0_60"/>
          <p:cNvSpPr txBox="1"/>
          <p:nvPr/>
        </p:nvSpPr>
        <p:spPr>
          <a:xfrm>
            <a:off x="6360400" y="5922889"/>
            <a:ext cx="808200" cy="36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dirty="0">
                <a:solidFill>
                  <a:schemeClr val="dk1"/>
                </a:solidFill>
                <a:latin typeface="Public Sans"/>
                <a:ea typeface="Public Sans"/>
                <a:cs typeface="Public Sans"/>
                <a:sym typeface="Public Sans"/>
              </a:rPr>
              <a:t>(b)</a:t>
            </a:r>
            <a:endParaRPr sz="1200" b="1" i="0" u="none" strike="noStrike" cap="none" dirty="0">
              <a:solidFill>
                <a:schemeClr val="dk1"/>
              </a:solidFill>
              <a:latin typeface="Public Sans"/>
              <a:ea typeface="Public Sans"/>
              <a:cs typeface="Public Sans"/>
              <a:sym typeface="Public Sans"/>
            </a:endParaRPr>
          </a:p>
        </p:txBody>
      </p:sp>
      <p:pic>
        <p:nvPicPr>
          <p:cNvPr id="615" name="Google Shape;615;g2738a656845_0_60"/>
          <p:cNvPicPr preferRelativeResize="0"/>
          <p:nvPr/>
        </p:nvPicPr>
        <p:blipFill rotWithShape="1">
          <a:blip r:embed="rId3">
            <a:alphaModFix/>
          </a:blip>
          <a:srcRect/>
          <a:stretch/>
        </p:blipFill>
        <p:spPr>
          <a:xfrm>
            <a:off x="4050625" y="3801213"/>
            <a:ext cx="4997050" cy="2105025"/>
          </a:xfrm>
          <a:prstGeom prst="rect">
            <a:avLst/>
          </a:prstGeom>
          <a:noFill/>
          <a:ln>
            <a:noFill/>
          </a:ln>
        </p:spPr>
      </p:pic>
      <p:pic>
        <p:nvPicPr>
          <p:cNvPr id="616" name="Google Shape;616;g2738a656845_0_60"/>
          <p:cNvPicPr preferRelativeResize="0"/>
          <p:nvPr/>
        </p:nvPicPr>
        <p:blipFill rotWithShape="1">
          <a:blip r:embed="rId4">
            <a:alphaModFix/>
          </a:blip>
          <a:srcRect/>
          <a:stretch/>
        </p:blipFill>
        <p:spPr>
          <a:xfrm>
            <a:off x="4005300" y="1378237"/>
            <a:ext cx="4997050" cy="1728587"/>
          </a:xfrm>
          <a:prstGeom prst="rect">
            <a:avLst/>
          </a:prstGeom>
          <a:noFill/>
          <a:ln>
            <a:noFill/>
          </a:ln>
        </p:spPr>
      </p:pic>
      <p:sp>
        <p:nvSpPr>
          <p:cNvPr id="617" name="Google Shape;617;g2738a656845_0_60"/>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18</a:t>
            </a:fld>
            <a:endParaRPr sz="1600" b="0" i="0" u="none" strike="noStrike" cap="none" dirty="0">
              <a:solidFill>
                <a:schemeClr val="lt1"/>
              </a:solidFill>
              <a:latin typeface="Public Sans SemiBold"/>
              <a:ea typeface="Public Sans SemiBold"/>
              <a:cs typeface="Public Sans SemiBold"/>
              <a:sym typeface="Public Sans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9"/>
                                        </p:tgtEl>
                                        <p:attrNameLst>
                                          <p:attrName>style.visibility</p:attrName>
                                        </p:attrNameLst>
                                      </p:cBhvr>
                                      <p:to>
                                        <p:strVal val="visible"/>
                                      </p:to>
                                    </p:set>
                                    <p:animEffect transition="in" filter="fade">
                                      <p:cBhvr>
                                        <p:cTn id="7" dur="500"/>
                                        <p:tgtEl>
                                          <p:spTgt spid="60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10">
                                            <p:txEl>
                                              <p:pRg st="0" end="0"/>
                                            </p:txEl>
                                          </p:spTgt>
                                        </p:tgtEl>
                                        <p:attrNameLst>
                                          <p:attrName>style.visibility</p:attrName>
                                        </p:attrNameLst>
                                      </p:cBhvr>
                                      <p:to>
                                        <p:strVal val="visible"/>
                                      </p:to>
                                    </p:set>
                                    <p:animEffect transition="in" filter="fade">
                                      <p:cBhvr>
                                        <p:cTn id="11" dur="1000"/>
                                        <p:tgtEl>
                                          <p:spTgt spid="610">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611"/>
                                        </p:tgtEl>
                                        <p:attrNameLst>
                                          <p:attrName>style.visibility</p:attrName>
                                        </p:attrNameLst>
                                      </p:cBhvr>
                                      <p:to>
                                        <p:strVal val="visible"/>
                                      </p:to>
                                    </p:set>
                                    <p:animEffect transition="in" filter="fade">
                                      <p:cBhvr>
                                        <p:cTn id="14" dur="1000"/>
                                        <p:tgtEl>
                                          <p:spTgt spid="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2738a656845_0_98"/>
          <p:cNvSpPr txBox="1">
            <a:spLocks noGrp="1"/>
          </p:cNvSpPr>
          <p:nvPr>
            <p:ph type="body" idx="1"/>
          </p:nvPr>
        </p:nvSpPr>
        <p:spPr>
          <a:xfrm>
            <a:off x="3789150" y="621217"/>
            <a:ext cx="46137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000"/>
              <a:buNone/>
            </a:pPr>
            <a:r>
              <a:rPr lang="en-GB" sz="3600" b="1" dirty="0"/>
              <a:t>Methodology (Cont.)</a:t>
            </a:r>
            <a:endParaRPr sz="3600" b="1" dirty="0"/>
          </a:p>
        </p:txBody>
      </p:sp>
      <p:sp>
        <p:nvSpPr>
          <p:cNvPr id="624" name="Google Shape;624;g2738a656845_0_98"/>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SzPts val="900"/>
              <a:buNone/>
            </a:pPr>
            <a:fld id="{00000000-1234-1234-1234-123412341234}" type="slidenum">
              <a:rPr lang="en-GB" sz="1600"/>
              <a:t>19</a:t>
            </a:fld>
            <a:endParaRPr sz="1600" dirty="0"/>
          </a:p>
        </p:txBody>
      </p:sp>
      <p:sp>
        <p:nvSpPr>
          <p:cNvPr id="625" name="Google Shape;625;g2738a656845_0_98"/>
          <p:cNvSpPr/>
          <p:nvPr/>
        </p:nvSpPr>
        <p:spPr>
          <a:xfrm>
            <a:off x="5666283" y="3270870"/>
            <a:ext cx="1314137" cy="84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ExtraLight"/>
              <a:ea typeface="Public Sans ExtraLight"/>
              <a:cs typeface="Public Sans ExtraLight"/>
              <a:sym typeface="Public Sans ExtraLight"/>
            </a:endParaRPr>
          </a:p>
        </p:txBody>
      </p:sp>
      <p:sp>
        <p:nvSpPr>
          <p:cNvPr id="626" name="Google Shape;626;g2738a656845_0_98"/>
          <p:cNvSpPr/>
          <p:nvPr/>
        </p:nvSpPr>
        <p:spPr>
          <a:xfrm>
            <a:off x="408000" y="1802401"/>
            <a:ext cx="5213312" cy="3684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627" name="Google Shape;627;g2738a656845_0_98"/>
          <p:cNvSpPr/>
          <p:nvPr/>
        </p:nvSpPr>
        <p:spPr>
          <a:xfrm>
            <a:off x="7065365" y="1802401"/>
            <a:ext cx="4718735" cy="3684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628" name="Google Shape;628;g2738a656845_0_98"/>
          <p:cNvSpPr txBox="1"/>
          <p:nvPr/>
        </p:nvSpPr>
        <p:spPr>
          <a:xfrm>
            <a:off x="764795" y="2282440"/>
            <a:ext cx="3888300" cy="461624"/>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Clr>
                <a:srgbClr val="000000"/>
              </a:buClr>
              <a:buSzPts val="2200"/>
              <a:buFont typeface="Arial"/>
              <a:buNone/>
            </a:pPr>
            <a:r>
              <a:rPr lang="en-GB" sz="2400" b="1" i="0" u="none" strike="noStrike" cap="none" dirty="0">
                <a:solidFill>
                  <a:schemeClr val="lt1"/>
                </a:solidFill>
                <a:latin typeface="Public Sans SemiBold"/>
                <a:ea typeface="Public Sans SemiBold"/>
                <a:cs typeface="Public Sans SemiBold"/>
                <a:sym typeface="Public Sans SemiBold"/>
              </a:rPr>
              <a:t>Model Compilation</a:t>
            </a:r>
            <a:endParaRPr sz="2400" b="1" i="0" u="none" strike="noStrike" cap="none" dirty="0">
              <a:solidFill>
                <a:schemeClr val="lt1"/>
              </a:solidFill>
              <a:latin typeface="Public Sans SemiBold"/>
              <a:ea typeface="Public Sans SemiBold"/>
              <a:cs typeface="Public Sans SemiBold"/>
              <a:sym typeface="Public Sans SemiBold"/>
            </a:endParaRPr>
          </a:p>
        </p:txBody>
      </p:sp>
      <p:sp>
        <p:nvSpPr>
          <p:cNvPr id="629" name="Google Shape;629;g2738a656845_0_98"/>
          <p:cNvSpPr txBox="1"/>
          <p:nvPr/>
        </p:nvSpPr>
        <p:spPr>
          <a:xfrm>
            <a:off x="7336826" y="2282116"/>
            <a:ext cx="3888300" cy="461624"/>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Clr>
                <a:srgbClr val="000000"/>
              </a:buClr>
              <a:buSzPts val="2200"/>
              <a:buFont typeface="Arial"/>
              <a:buNone/>
            </a:pPr>
            <a:r>
              <a:rPr lang="en-GB" sz="2400" b="1" i="0" u="none" strike="noStrike" cap="none" dirty="0">
                <a:solidFill>
                  <a:schemeClr val="lt1"/>
                </a:solidFill>
                <a:latin typeface="Public Sans SemiBold"/>
                <a:ea typeface="Public Sans SemiBold"/>
                <a:cs typeface="Public Sans SemiBold"/>
                <a:sym typeface="Public Sans SemiBold"/>
              </a:rPr>
              <a:t>Model Training</a:t>
            </a:r>
            <a:endParaRPr sz="2400" b="1" i="0" u="none" strike="noStrike" cap="none" dirty="0">
              <a:solidFill>
                <a:schemeClr val="lt1"/>
              </a:solidFill>
              <a:latin typeface="Public Sans SemiBold"/>
              <a:ea typeface="Public Sans SemiBold"/>
              <a:cs typeface="Public Sans SemiBold"/>
              <a:sym typeface="Public Sans SemiBold"/>
            </a:endParaRPr>
          </a:p>
        </p:txBody>
      </p:sp>
      <p:sp>
        <p:nvSpPr>
          <p:cNvPr id="630" name="Google Shape;630;g2738a656845_0_98"/>
          <p:cNvSpPr txBox="1"/>
          <p:nvPr/>
        </p:nvSpPr>
        <p:spPr>
          <a:xfrm>
            <a:off x="608725" y="2908575"/>
            <a:ext cx="4682804" cy="1938952"/>
          </a:xfrm>
          <a:prstGeom prst="rect">
            <a:avLst/>
          </a:prstGeom>
          <a:noFill/>
          <a:ln>
            <a:noFill/>
          </a:ln>
        </p:spPr>
        <p:txBody>
          <a:bodyPr spcFirstLastPara="1" wrap="square" lIns="0" tIns="45700" rIns="0" bIns="45700" anchor="t" anchorCtr="0">
            <a:spAutoFit/>
          </a:bodyPr>
          <a:lstStyle/>
          <a:p>
            <a:pPr marL="508000" marR="0" lvl="0" indent="-342900" algn="l" rtl="0">
              <a:lnSpc>
                <a:spcPct val="150000"/>
              </a:lnSpc>
              <a:spcBef>
                <a:spcPts val="0"/>
              </a:spcBef>
              <a:spcAft>
                <a:spcPts val="0"/>
              </a:spcAft>
              <a:buClr>
                <a:schemeClr val="lt1"/>
              </a:buClr>
              <a:buSzPct val="60000"/>
              <a:buFont typeface="Arial" panose="020B0604020202020204" pitchFamily="34" charset="0"/>
              <a:buChar char="•"/>
            </a:pPr>
            <a:r>
              <a:rPr lang="en-GB" sz="2000" b="0" i="0" u="none" strike="noStrike" cap="none" dirty="0">
                <a:solidFill>
                  <a:schemeClr val="lt1"/>
                </a:solidFill>
                <a:latin typeface="Public Sans ExtraLight"/>
                <a:ea typeface="Public Sans ExtraLight"/>
                <a:cs typeface="Public Sans ExtraLight"/>
                <a:sym typeface="Public Sans ExtraLight"/>
              </a:rPr>
              <a:t>Optimizer: Adam</a:t>
            </a:r>
            <a:r>
              <a:rPr lang="en-GB" sz="2000" dirty="0">
                <a:solidFill>
                  <a:schemeClr val="lt1"/>
                </a:solidFill>
                <a:latin typeface="Public Sans ExtraLight"/>
                <a:ea typeface="Public Sans ExtraLight"/>
                <a:cs typeface="Public Sans ExtraLight"/>
                <a:sym typeface="Public Sans ExtraLight"/>
              </a:rPr>
              <a:t> (LR: </a:t>
            </a:r>
            <a:r>
              <a:rPr lang="en-GB" sz="2000" b="0" i="0" u="none" strike="noStrike" cap="none" dirty="0">
                <a:solidFill>
                  <a:schemeClr val="lt1"/>
                </a:solidFill>
                <a:latin typeface="Public Sans ExtraLight"/>
                <a:ea typeface="Public Sans ExtraLight"/>
                <a:cs typeface="Public Sans ExtraLight"/>
                <a:sym typeface="Public Sans ExtraLight"/>
              </a:rPr>
              <a:t>0.0001)</a:t>
            </a:r>
          </a:p>
          <a:p>
            <a:pPr marL="508000" marR="0" lvl="0" indent="-342900" algn="l" rtl="0">
              <a:lnSpc>
                <a:spcPct val="150000"/>
              </a:lnSpc>
              <a:spcBef>
                <a:spcPts val="0"/>
              </a:spcBef>
              <a:spcAft>
                <a:spcPts val="0"/>
              </a:spcAft>
              <a:buClr>
                <a:schemeClr val="lt1"/>
              </a:buClr>
              <a:buSzPct val="60000"/>
              <a:buFont typeface="Arial" panose="020B0604020202020204" pitchFamily="34" charset="0"/>
              <a:buChar char="•"/>
            </a:pPr>
            <a:r>
              <a:rPr lang="en-GB" sz="2000" b="0" i="0" u="none" strike="noStrike" cap="none" dirty="0">
                <a:solidFill>
                  <a:schemeClr val="lt1"/>
                </a:solidFill>
                <a:latin typeface="Public Sans ExtraLight"/>
                <a:ea typeface="Public Sans ExtraLight"/>
                <a:cs typeface="Public Sans ExtraLight"/>
                <a:sym typeface="Public Sans ExtraLight"/>
              </a:rPr>
              <a:t>Loss Function: Sparse Categorical Cross-Entropy</a:t>
            </a:r>
            <a:endParaRPr sz="2000" b="0" i="0" u="none" strike="noStrike" cap="none" dirty="0">
              <a:solidFill>
                <a:schemeClr val="lt1"/>
              </a:solidFill>
              <a:latin typeface="Public Sans ExtraLight"/>
              <a:ea typeface="Public Sans ExtraLight"/>
              <a:cs typeface="Public Sans ExtraLight"/>
              <a:sym typeface="Public Sans ExtraLight"/>
            </a:endParaRPr>
          </a:p>
          <a:p>
            <a:pPr marL="508000" marR="0" lvl="0" indent="-342900" algn="l" rtl="0">
              <a:lnSpc>
                <a:spcPct val="150000"/>
              </a:lnSpc>
              <a:spcBef>
                <a:spcPts val="0"/>
              </a:spcBef>
              <a:spcAft>
                <a:spcPts val="0"/>
              </a:spcAft>
              <a:buClr>
                <a:schemeClr val="lt1"/>
              </a:buClr>
              <a:buSzPct val="60000"/>
              <a:buFont typeface="Arial" panose="020B0604020202020204" pitchFamily="34" charset="0"/>
              <a:buChar char="•"/>
            </a:pPr>
            <a:r>
              <a:rPr lang="en-GB" sz="2000" b="0" i="0" u="none" strike="noStrike" cap="none" dirty="0">
                <a:solidFill>
                  <a:schemeClr val="lt1"/>
                </a:solidFill>
                <a:latin typeface="Public Sans ExtraLight"/>
                <a:ea typeface="Public Sans ExtraLight"/>
                <a:cs typeface="Public Sans ExtraLight"/>
                <a:sym typeface="Public Sans ExtraLight"/>
              </a:rPr>
              <a:t>Metric: Accuracy</a:t>
            </a:r>
            <a:endParaRPr sz="2000" b="0" i="0" u="none" strike="noStrike" cap="none" dirty="0">
              <a:solidFill>
                <a:schemeClr val="lt1"/>
              </a:solidFill>
              <a:latin typeface="Public Sans ExtraLight"/>
              <a:ea typeface="Public Sans ExtraLight"/>
              <a:cs typeface="Public Sans ExtraLight"/>
              <a:sym typeface="Public Sans ExtraLight"/>
            </a:endParaRPr>
          </a:p>
        </p:txBody>
      </p:sp>
      <p:sp>
        <p:nvSpPr>
          <p:cNvPr id="631" name="Google Shape;631;g2738a656845_0_98"/>
          <p:cNvSpPr txBox="1"/>
          <p:nvPr/>
        </p:nvSpPr>
        <p:spPr>
          <a:xfrm>
            <a:off x="7192028" y="2799346"/>
            <a:ext cx="4591972" cy="2631449"/>
          </a:xfrm>
          <a:prstGeom prst="rect">
            <a:avLst/>
          </a:prstGeom>
          <a:noFill/>
          <a:ln>
            <a:noFill/>
          </a:ln>
        </p:spPr>
        <p:txBody>
          <a:bodyPr spcFirstLastPara="1" wrap="square" lIns="0" tIns="45700" rIns="0" bIns="45700" anchor="t" anchorCtr="0">
            <a:spAutoFit/>
          </a:bodyPr>
          <a:lstStyle/>
          <a:p>
            <a:pPr marL="457200" marR="0" lvl="0" indent="-292100" algn="l" rtl="0">
              <a:lnSpc>
                <a:spcPct val="150000"/>
              </a:lnSpc>
              <a:spcBef>
                <a:spcPts val="0"/>
              </a:spcBef>
              <a:spcAft>
                <a:spcPts val="0"/>
              </a:spcAft>
              <a:buClr>
                <a:schemeClr val="lt1"/>
              </a:buClr>
              <a:buSzPts val="1000"/>
              <a:buFont typeface="Public Sans ExtraLight"/>
              <a:buChar char="●"/>
            </a:pPr>
            <a:r>
              <a:rPr lang="en-GB" sz="2000" b="0" i="0" u="none" strike="noStrike" cap="none" dirty="0">
                <a:solidFill>
                  <a:schemeClr val="lt1"/>
                </a:solidFill>
                <a:latin typeface="Public Sans ExtraLight"/>
                <a:ea typeface="Public Sans ExtraLight"/>
                <a:cs typeface="Public Sans ExtraLight"/>
                <a:sym typeface="Public Sans ExtraLight"/>
              </a:rPr>
              <a:t>Batch Size: 32 images</a:t>
            </a:r>
            <a:endParaRPr sz="2000" b="0" i="0" u="none" strike="noStrike" cap="none" dirty="0">
              <a:solidFill>
                <a:schemeClr val="lt1"/>
              </a:solidFill>
              <a:latin typeface="Public Sans ExtraLight"/>
              <a:ea typeface="Public Sans ExtraLight"/>
              <a:cs typeface="Public Sans ExtraLight"/>
              <a:sym typeface="Public Sans ExtraLight"/>
            </a:endParaRPr>
          </a:p>
          <a:p>
            <a:pPr marL="457200" marR="0" lvl="0" indent="-292100" algn="l" rtl="0">
              <a:lnSpc>
                <a:spcPct val="150000"/>
              </a:lnSpc>
              <a:spcBef>
                <a:spcPts val="0"/>
              </a:spcBef>
              <a:spcAft>
                <a:spcPts val="0"/>
              </a:spcAft>
              <a:buClr>
                <a:schemeClr val="lt1"/>
              </a:buClr>
              <a:buSzPts val="1000"/>
              <a:buFont typeface="Public Sans ExtraLight"/>
              <a:buChar char="●"/>
            </a:pPr>
            <a:r>
              <a:rPr lang="en-GB" sz="2000" b="0" i="0" u="none" strike="noStrike" cap="none" dirty="0">
                <a:solidFill>
                  <a:schemeClr val="lt1"/>
                </a:solidFill>
                <a:latin typeface="Public Sans ExtraLight"/>
                <a:ea typeface="Public Sans ExtraLight"/>
                <a:cs typeface="Public Sans ExtraLight"/>
                <a:sym typeface="Public Sans ExtraLight"/>
              </a:rPr>
              <a:t>Epochs:</a:t>
            </a:r>
            <a:endParaRPr sz="2000" b="0" i="0" u="none" strike="noStrike" cap="none" dirty="0">
              <a:solidFill>
                <a:schemeClr val="lt1"/>
              </a:solidFill>
              <a:latin typeface="Public Sans ExtraLight"/>
              <a:ea typeface="Public Sans ExtraLight"/>
              <a:cs typeface="Public Sans ExtraLight"/>
              <a:sym typeface="Public Sans ExtraLight"/>
            </a:endParaRPr>
          </a:p>
          <a:p>
            <a:pPr marL="914400" marR="0" lvl="1" indent="-292100" algn="l" rtl="0">
              <a:lnSpc>
                <a:spcPct val="150000"/>
              </a:lnSpc>
              <a:spcBef>
                <a:spcPts val="0"/>
              </a:spcBef>
              <a:spcAft>
                <a:spcPts val="0"/>
              </a:spcAft>
              <a:buClr>
                <a:schemeClr val="lt1"/>
              </a:buClr>
              <a:buSzPts val="1000"/>
              <a:buFont typeface="Public Sans ExtraLight"/>
              <a:buChar char="○"/>
            </a:pPr>
            <a:r>
              <a:rPr lang="en-GB" sz="2000" dirty="0">
                <a:solidFill>
                  <a:schemeClr val="lt1"/>
                </a:solidFill>
                <a:latin typeface="Public Sans ExtraLight"/>
                <a:ea typeface="Public Sans ExtraLight"/>
                <a:cs typeface="Public Sans ExtraLight"/>
                <a:sym typeface="Public Sans ExtraLight"/>
              </a:rPr>
              <a:t>P</a:t>
            </a:r>
            <a:r>
              <a:rPr lang="en-GB" sz="2000" b="0" i="0" u="none" strike="noStrike" cap="none" dirty="0">
                <a:solidFill>
                  <a:schemeClr val="lt1"/>
                </a:solidFill>
                <a:latin typeface="Public Sans ExtraLight"/>
                <a:ea typeface="Public Sans ExtraLight"/>
                <a:cs typeface="Public Sans ExtraLight"/>
                <a:sym typeface="Public Sans ExtraLight"/>
              </a:rPr>
              <a:t>roposed CNN </a:t>
            </a:r>
            <a:r>
              <a:rPr lang="en-GB" sz="2000" dirty="0">
                <a:solidFill>
                  <a:schemeClr val="lt1"/>
                </a:solidFill>
                <a:latin typeface="Public Sans ExtraLight"/>
                <a:ea typeface="Public Sans ExtraLight"/>
                <a:cs typeface="Public Sans ExtraLight"/>
                <a:sym typeface="Public Sans ExtraLight"/>
              </a:rPr>
              <a:t>M</a:t>
            </a:r>
            <a:r>
              <a:rPr lang="en-GB" sz="2000" b="0" i="0" u="none" strike="noStrike" cap="none" dirty="0">
                <a:solidFill>
                  <a:schemeClr val="lt1"/>
                </a:solidFill>
                <a:latin typeface="Public Sans ExtraLight"/>
                <a:ea typeface="Public Sans ExtraLight"/>
                <a:cs typeface="Public Sans ExtraLight"/>
                <a:sym typeface="Public Sans ExtraLight"/>
              </a:rPr>
              <a:t>odels: 80</a:t>
            </a:r>
            <a:endParaRPr sz="2000" b="0" i="0" u="none" strike="noStrike" cap="none" dirty="0">
              <a:solidFill>
                <a:schemeClr val="lt1"/>
              </a:solidFill>
              <a:latin typeface="Public Sans ExtraLight"/>
              <a:ea typeface="Public Sans ExtraLight"/>
              <a:cs typeface="Public Sans ExtraLight"/>
              <a:sym typeface="Public Sans ExtraLight"/>
            </a:endParaRPr>
          </a:p>
          <a:p>
            <a:pPr marL="914400" marR="0" lvl="1" indent="-292100" algn="l" rtl="0">
              <a:lnSpc>
                <a:spcPct val="150000"/>
              </a:lnSpc>
              <a:spcBef>
                <a:spcPts val="0"/>
              </a:spcBef>
              <a:spcAft>
                <a:spcPts val="0"/>
              </a:spcAft>
              <a:buClr>
                <a:schemeClr val="lt1"/>
              </a:buClr>
              <a:buSzPts val="1000"/>
              <a:buFont typeface="Public Sans ExtraLight"/>
              <a:buChar char="○"/>
            </a:pPr>
            <a:r>
              <a:rPr lang="en-GB" sz="2000" b="0" i="0" u="none" strike="noStrike" cap="none" dirty="0">
                <a:solidFill>
                  <a:schemeClr val="lt1"/>
                </a:solidFill>
                <a:latin typeface="Public Sans ExtraLight"/>
                <a:ea typeface="Public Sans ExtraLight"/>
                <a:cs typeface="Public Sans ExtraLight"/>
                <a:sym typeface="Public Sans ExtraLight"/>
              </a:rPr>
              <a:t>Transfer </a:t>
            </a:r>
            <a:r>
              <a:rPr lang="en-GB" sz="2000" dirty="0">
                <a:solidFill>
                  <a:schemeClr val="lt1"/>
                </a:solidFill>
                <a:latin typeface="Public Sans ExtraLight"/>
                <a:ea typeface="Public Sans ExtraLight"/>
                <a:cs typeface="Public Sans ExtraLight"/>
                <a:sym typeface="Public Sans ExtraLight"/>
              </a:rPr>
              <a:t>L</a:t>
            </a:r>
            <a:r>
              <a:rPr lang="en-GB" sz="2000" b="0" i="0" u="none" strike="noStrike" cap="none" dirty="0">
                <a:solidFill>
                  <a:schemeClr val="lt1"/>
                </a:solidFill>
                <a:latin typeface="Public Sans ExtraLight"/>
                <a:ea typeface="Public Sans ExtraLight"/>
                <a:cs typeface="Public Sans ExtraLight"/>
                <a:sym typeface="Public Sans ExtraLight"/>
              </a:rPr>
              <a:t>earning </a:t>
            </a:r>
            <a:r>
              <a:rPr lang="en-GB" sz="2000" dirty="0">
                <a:solidFill>
                  <a:schemeClr val="lt1"/>
                </a:solidFill>
                <a:latin typeface="Public Sans ExtraLight"/>
                <a:ea typeface="Public Sans ExtraLight"/>
                <a:cs typeface="Public Sans ExtraLight"/>
                <a:sym typeface="Public Sans ExtraLight"/>
              </a:rPr>
              <a:t>M</a:t>
            </a:r>
            <a:r>
              <a:rPr lang="en-GB" sz="2000" b="0" i="0" u="none" strike="noStrike" cap="none" dirty="0">
                <a:solidFill>
                  <a:schemeClr val="lt1"/>
                </a:solidFill>
                <a:latin typeface="Public Sans ExtraLight"/>
                <a:ea typeface="Public Sans ExtraLight"/>
                <a:cs typeface="Public Sans ExtraLight"/>
                <a:sym typeface="Public Sans ExtraLight"/>
              </a:rPr>
              <a:t>odels: 20</a:t>
            </a:r>
            <a:endParaRPr sz="2000" b="0" i="0" u="none" strike="noStrike" cap="none" dirty="0">
              <a:solidFill>
                <a:schemeClr val="lt1"/>
              </a:solidFill>
              <a:latin typeface="Public Sans ExtraLight"/>
              <a:ea typeface="Public Sans ExtraLight"/>
              <a:cs typeface="Public Sans ExtraLight"/>
              <a:sym typeface="Public Sans ExtraLight"/>
            </a:endParaRPr>
          </a:p>
          <a:p>
            <a:pPr marL="457200" marR="0" lvl="0" indent="-292100" algn="l" rtl="0">
              <a:lnSpc>
                <a:spcPct val="150000"/>
              </a:lnSpc>
              <a:spcBef>
                <a:spcPts val="0"/>
              </a:spcBef>
              <a:spcAft>
                <a:spcPts val="0"/>
              </a:spcAft>
              <a:buClr>
                <a:schemeClr val="lt1"/>
              </a:buClr>
              <a:buSzPts val="1000"/>
              <a:buFont typeface="Public Sans ExtraLight"/>
              <a:buChar char="●"/>
            </a:pPr>
            <a:r>
              <a:rPr lang="en-GB" sz="2000" b="0" i="0" u="none" strike="noStrike" cap="none" dirty="0">
                <a:solidFill>
                  <a:schemeClr val="lt1"/>
                </a:solidFill>
                <a:latin typeface="Public Sans ExtraLight"/>
                <a:ea typeface="Public Sans ExtraLight"/>
                <a:cs typeface="Public Sans ExtraLight"/>
                <a:sym typeface="Public Sans ExtraLight"/>
              </a:rPr>
              <a:t>Saved best weights</a:t>
            </a:r>
            <a:endParaRPr sz="2000" b="0" i="0" u="none" strike="noStrike" cap="none" dirty="0">
              <a:solidFill>
                <a:schemeClr val="lt1"/>
              </a:solidFill>
              <a:latin typeface="Public Sans ExtraLight"/>
              <a:ea typeface="Public Sans ExtraLight"/>
              <a:cs typeface="Public Sans ExtraLight"/>
              <a:sym typeface="Public Sans ExtraLight"/>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dirty="0">
              <a:solidFill>
                <a:schemeClr val="lt1"/>
              </a:solidFill>
              <a:latin typeface="Public Sans ExtraLight"/>
              <a:ea typeface="Public Sans ExtraLight"/>
              <a:cs typeface="Public Sans ExtraLight"/>
              <a:sym typeface="Public Sans Extra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3">
                                            <p:txEl>
                                              <p:pRg st="0" end="0"/>
                                            </p:txEl>
                                          </p:spTgt>
                                        </p:tgtEl>
                                        <p:attrNameLst>
                                          <p:attrName>style.visibility</p:attrName>
                                        </p:attrNameLst>
                                      </p:cBhvr>
                                      <p:to>
                                        <p:strVal val="visible"/>
                                      </p:to>
                                    </p:set>
                                    <p:animEffect transition="in" filter="fade">
                                      <p:cBhvr>
                                        <p:cTn id="7" dur="1000"/>
                                        <p:tgtEl>
                                          <p:spTgt spid="6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9170F126-9F56-9FF0-0928-005A0628992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8587" r="28727"/>
          <a:stretch/>
        </p:blipFill>
        <p:spPr>
          <a:xfrm>
            <a:off x="9264349" y="0"/>
            <a:ext cx="2927648" cy="6858000"/>
          </a:xfrm>
        </p:spPr>
      </p:pic>
      <p:pic>
        <p:nvPicPr>
          <p:cNvPr id="7" name="Picture Placeholder 6">
            <a:extLst>
              <a:ext uri="{FF2B5EF4-FFF2-40B4-BE49-F238E27FC236}">
                <a16:creationId xmlns:a16="http://schemas.microsoft.com/office/drawing/2014/main" id="{44A03E9E-086D-A488-EB15-01F4B9E86B22}"/>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26370" r="30940"/>
          <a:stretch/>
        </p:blipFill>
        <p:spPr>
          <a:xfrm>
            <a:off x="6176234" y="0"/>
            <a:ext cx="2927648" cy="6858000"/>
          </a:xfrm>
        </p:spPr>
      </p:pic>
      <p:pic>
        <p:nvPicPr>
          <p:cNvPr id="12" name="Picture Placeholder 11">
            <a:extLst>
              <a:ext uri="{FF2B5EF4-FFF2-40B4-BE49-F238E27FC236}">
                <a16:creationId xmlns:a16="http://schemas.microsoft.com/office/drawing/2014/main" id="{C2A8C7B7-8A2F-219C-5768-47FE1C3F8E80}"/>
              </a:ext>
            </a:extLst>
          </p:cNvPr>
          <p:cNvPicPr>
            <a:picLocks noGrp="1" noChangeAspect="1"/>
          </p:cNvPicPr>
          <p:nvPr>
            <p:ph type="pic" sz="quarter" idx="15"/>
          </p:nvPr>
        </p:nvPicPr>
        <p:blipFill>
          <a:blip r:embed="rId5">
            <a:extLst>
              <a:ext uri="{28A0092B-C50C-407E-A947-70E740481C1C}">
                <a14:useLocalDpi xmlns:a14="http://schemas.microsoft.com/office/drawing/2010/main" val="0"/>
              </a:ext>
            </a:extLst>
          </a:blip>
          <a:srcRect l="28657" r="28657"/>
          <a:stretch>
            <a:fillRect/>
          </a:stretch>
        </p:blipFill>
        <p:spPr>
          <a:xfrm>
            <a:off x="2927647" y="0"/>
            <a:ext cx="3088119" cy="6858000"/>
          </a:xfrm>
        </p:spPr>
      </p:pic>
      <p:sp>
        <p:nvSpPr>
          <p:cNvPr id="5" name="Text Placeholder 4">
            <a:extLst>
              <a:ext uri="{FF2B5EF4-FFF2-40B4-BE49-F238E27FC236}">
                <a16:creationId xmlns:a16="http://schemas.microsoft.com/office/drawing/2014/main" id="{9BC596F2-9D2C-623C-A9D4-325A187630F1}"/>
              </a:ext>
            </a:extLst>
          </p:cNvPr>
          <p:cNvSpPr>
            <a:spLocks noGrp="1"/>
          </p:cNvSpPr>
          <p:nvPr>
            <p:ph type="body" sz="quarter" idx="16"/>
          </p:nvPr>
        </p:nvSpPr>
        <p:spPr>
          <a:xfrm>
            <a:off x="24064" y="1832792"/>
            <a:ext cx="4103930" cy="3600400"/>
          </a:xfrm>
        </p:spPr>
        <p:txBody>
          <a:bodyPr>
            <a:noAutofit/>
          </a:bodyPr>
          <a:lstStyle/>
          <a:p>
            <a:r>
              <a:rPr lang="en-GB" sz="5600" b="1" dirty="0">
                <a:effectLst>
                  <a:outerShdw blurRad="38100" dist="38100" dir="2700000" algn="tl">
                    <a:srgbClr val="000000">
                      <a:alpha val="43137"/>
                    </a:srgbClr>
                  </a:outerShdw>
                </a:effectLst>
                <a:latin typeface="Public Sans SemiBold" panose="020B0604020202020204" charset="0"/>
              </a:rPr>
              <a:t>AI Generat</a:t>
            </a:r>
            <a:r>
              <a:rPr lang="en-GB" sz="5600" b="1" dirty="0">
                <a:solidFill>
                  <a:srgbClr val="1DABC0"/>
                </a:solidFill>
                <a:effectLst>
                  <a:outerShdw blurRad="38100" dist="38100" dir="2700000" algn="tl">
                    <a:srgbClr val="000000">
                      <a:alpha val="43137"/>
                    </a:srgbClr>
                  </a:outerShdw>
                </a:effectLst>
                <a:latin typeface="Public Sans SemiBold" panose="020B0604020202020204" charset="0"/>
              </a:rPr>
              <a:t>ed</a:t>
            </a:r>
            <a:r>
              <a:rPr lang="en-GB" sz="5600" b="1" dirty="0">
                <a:effectLst>
                  <a:outerShdw blurRad="38100" dist="38100" dir="2700000" algn="tl">
                    <a:srgbClr val="000000">
                      <a:alpha val="43137"/>
                    </a:srgbClr>
                  </a:outerShdw>
                </a:effectLst>
                <a:latin typeface="Public Sans SemiBold" panose="020B0604020202020204" charset="0"/>
              </a:rPr>
              <a:t> Images</a:t>
            </a:r>
            <a:endParaRPr lang="en-US" sz="5600" b="1" dirty="0">
              <a:effectLst>
                <a:outerShdw blurRad="38100" dist="38100" dir="2700000" algn="tl">
                  <a:srgbClr val="000000">
                    <a:alpha val="43137"/>
                  </a:srgbClr>
                </a:outerShdw>
              </a:effectLst>
              <a:latin typeface="Public Sans SemiBold" panose="020B0604020202020204" charset="0"/>
            </a:endParaRPr>
          </a:p>
        </p:txBody>
      </p:sp>
    </p:spTree>
    <p:extLst>
      <p:ext uri="{BB962C8B-B14F-4D97-AF65-F5344CB8AC3E}">
        <p14:creationId xmlns:p14="http://schemas.microsoft.com/office/powerpoint/2010/main" val="291382346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274e91f9b82_3_1025"/>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GB" sz="1600"/>
              <a:t>20</a:t>
            </a:fld>
            <a:endParaRPr sz="1600" dirty="0"/>
          </a:p>
        </p:txBody>
      </p:sp>
      <p:sp>
        <p:nvSpPr>
          <p:cNvPr id="358" name="Google Shape;358;g274e91f9b82_3_1025"/>
          <p:cNvSpPr txBox="1">
            <a:spLocks noGrp="1"/>
          </p:cNvSpPr>
          <p:nvPr>
            <p:ph type="body" idx="1"/>
          </p:nvPr>
        </p:nvSpPr>
        <p:spPr>
          <a:xfrm>
            <a:off x="1775545" y="620894"/>
            <a:ext cx="8640900" cy="584700"/>
          </a:xfrm>
          <a:prstGeom prst="rect">
            <a:avLst/>
          </a:prstGeom>
          <a:noFill/>
          <a:ln>
            <a:noFill/>
          </a:ln>
        </p:spPr>
        <p:txBody>
          <a:bodyPr spcFirstLastPara="1" wrap="square" lIns="0" tIns="45700" rIns="0" bIns="45700" anchor="b" anchorCtr="0">
            <a:noAutofit/>
          </a:bodyPr>
          <a:lstStyle/>
          <a:p>
            <a:pPr marL="0" lvl="0" indent="0" algn="ctr" rtl="0">
              <a:lnSpc>
                <a:spcPct val="100000"/>
              </a:lnSpc>
              <a:spcBef>
                <a:spcPts val="1000"/>
              </a:spcBef>
              <a:spcAft>
                <a:spcPts val="0"/>
              </a:spcAft>
              <a:buSzPts val="3200"/>
              <a:buNone/>
            </a:pPr>
            <a:r>
              <a:rPr lang="en-GB" sz="3600" b="1" dirty="0">
                <a:solidFill>
                  <a:schemeClr val="tx1"/>
                </a:solidFill>
              </a:rPr>
              <a:t>Environment Configuration</a:t>
            </a:r>
            <a:endParaRPr sz="3600" b="1" dirty="0">
              <a:solidFill>
                <a:schemeClr val="tx1"/>
              </a:solidFill>
              <a:latin typeface="Public Sans SemiBold"/>
              <a:ea typeface="Public Sans SemiBold"/>
              <a:cs typeface="Public Sans SemiBold"/>
              <a:sym typeface="Public Sans SemiBold"/>
            </a:endParaRPr>
          </a:p>
        </p:txBody>
      </p:sp>
      <p:sp>
        <p:nvSpPr>
          <p:cNvPr id="361" name="Google Shape;361;g274e91f9b82_3_1025"/>
          <p:cNvSpPr/>
          <p:nvPr/>
        </p:nvSpPr>
        <p:spPr>
          <a:xfrm>
            <a:off x="3400835" y="1547135"/>
            <a:ext cx="5324611" cy="4550213"/>
          </a:xfrm>
          <a:prstGeom prst="rect">
            <a:avLst/>
          </a:prstGeom>
          <a:noFill/>
          <a:ln w="127000" cap="flat" cmpd="sng">
            <a:solidFill>
              <a:srgbClr val="59C8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ublic Sans ExtraLight"/>
              <a:ea typeface="Public Sans ExtraLight"/>
              <a:cs typeface="Public Sans ExtraLight"/>
              <a:sym typeface="Public Sans ExtraLight"/>
            </a:endParaRPr>
          </a:p>
        </p:txBody>
      </p:sp>
      <p:sp>
        <p:nvSpPr>
          <p:cNvPr id="2" name="Google Shape;642;g2738a656845_0_152">
            <a:extLst>
              <a:ext uri="{FF2B5EF4-FFF2-40B4-BE49-F238E27FC236}">
                <a16:creationId xmlns:a16="http://schemas.microsoft.com/office/drawing/2014/main" id="{BA6F2627-BC8B-9AFC-1B52-45FC7C97E21E}"/>
              </a:ext>
            </a:extLst>
          </p:cNvPr>
          <p:cNvSpPr txBox="1"/>
          <p:nvPr/>
        </p:nvSpPr>
        <p:spPr>
          <a:xfrm>
            <a:off x="3927518" y="2275684"/>
            <a:ext cx="4336953" cy="3093114"/>
          </a:xfrm>
          <a:prstGeom prst="rect">
            <a:avLst/>
          </a:prstGeom>
          <a:noFill/>
          <a:ln>
            <a:noFill/>
          </a:ln>
        </p:spPr>
        <p:txBody>
          <a:bodyPr spcFirstLastPara="1" wrap="square" lIns="0" tIns="45700" rIns="0" bIns="45700" anchor="t" anchorCtr="0">
            <a:spAutoFit/>
          </a:bodyPr>
          <a:lstStyle/>
          <a:p>
            <a:pPr marL="622300" lvl="1" indent="-457200">
              <a:lnSpc>
                <a:spcPct val="150000"/>
              </a:lnSpc>
              <a:buClr>
                <a:schemeClr val="tx1"/>
              </a:buClr>
              <a:buSzPct val="60000"/>
              <a:buFont typeface="Arial" panose="020B0604020202020204" pitchFamily="34" charset="0"/>
              <a:buChar char="•"/>
            </a:pPr>
            <a:r>
              <a:rPr lang="en-GB" sz="2400" b="1" i="0" u="none" strike="noStrike" cap="none" dirty="0">
                <a:solidFill>
                  <a:schemeClr val="tx1"/>
                </a:solidFill>
                <a:latin typeface="Public Sans ExtraLight"/>
                <a:ea typeface="Public Sans ExtraLight"/>
                <a:cs typeface="Public Sans ExtraLight"/>
                <a:sym typeface="Public Sans ExtraLight"/>
              </a:rPr>
              <a:t>Platform: </a:t>
            </a:r>
            <a:r>
              <a:rPr lang="en-GB" sz="2400" b="0" i="0" u="none" strike="noStrike" cap="none" dirty="0">
                <a:solidFill>
                  <a:schemeClr val="tx1"/>
                </a:solidFill>
                <a:latin typeface="Public Sans ExtraLight"/>
                <a:ea typeface="Public Sans ExtraLight"/>
                <a:cs typeface="Public Sans ExtraLight"/>
                <a:sym typeface="Public Sans ExtraLight"/>
              </a:rPr>
              <a:t>Google Colab</a:t>
            </a:r>
            <a:endParaRPr sz="2400" b="0" i="0" u="none" strike="noStrike" cap="none" dirty="0">
              <a:solidFill>
                <a:schemeClr val="tx1"/>
              </a:solidFill>
              <a:latin typeface="Public Sans ExtraLight"/>
              <a:ea typeface="Public Sans ExtraLight"/>
              <a:cs typeface="Public Sans ExtraLight"/>
              <a:sym typeface="Public Sans ExtraLight"/>
            </a:endParaRPr>
          </a:p>
          <a:p>
            <a:pPr marL="622300" marR="0" lvl="0" indent="-457200" algn="l" rtl="0">
              <a:lnSpc>
                <a:spcPct val="150000"/>
              </a:lnSpc>
              <a:spcBef>
                <a:spcPts val="0"/>
              </a:spcBef>
              <a:spcAft>
                <a:spcPts val="0"/>
              </a:spcAft>
              <a:buClr>
                <a:schemeClr val="tx1"/>
              </a:buClr>
              <a:buSzPct val="60000"/>
              <a:buFont typeface="Arial" panose="020B0604020202020204" pitchFamily="34" charset="0"/>
              <a:buChar char="•"/>
            </a:pPr>
            <a:r>
              <a:rPr lang="en-GB" sz="2400" b="1" i="0" u="none" strike="noStrike" cap="none" dirty="0">
                <a:solidFill>
                  <a:schemeClr val="tx1"/>
                </a:solidFill>
                <a:latin typeface="Public Sans ExtraLight"/>
                <a:ea typeface="Public Sans ExtraLight"/>
                <a:cs typeface="Public Sans ExtraLight"/>
                <a:sym typeface="Public Sans ExtraLight"/>
              </a:rPr>
              <a:t>Resources:</a:t>
            </a:r>
            <a:endParaRPr lang="en-US" sz="2400" b="1" i="0" u="none" strike="noStrike" cap="none" dirty="0">
              <a:solidFill>
                <a:schemeClr val="tx1"/>
              </a:solidFill>
              <a:latin typeface="Public Sans ExtraLight"/>
              <a:ea typeface="Public Sans ExtraLight"/>
              <a:cs typeface="Public Sans ExtraLight"/>
              <a:sym typeface="Public Sans ExtraLight"/>
            </a:endParaRPr>
          </a:p>
          <a:p>
            <a:pPr marL="1079500" marR="0" lvl="1" indent="-457200" algn="l" rtl="0">
              <a:lnSpc>
                <a:spcPct val="150000"/>
              </a:lnSpc>
              <a:spcBef>
                <a:spcPts val="0"/>
              </a:spcBef>
              <a:spcAft>
                <a:spcPts val="0"/>
              </a:spcAft>
              <a:buClr>
                <a:schemeClr val="tx1"/>
              </a:buClr>
              <a:buSzPct val="60000"/>
              <a:buFont typeface="Arial" panose="020B0604020202020204" pitchFamily="34" charset="0"/>
              <a:buChar char="•"/>
            </a:pPr>
            <a:r>
              <a:rPr lang="en-US" sz="2400" b="0" i="0" u="none" strike="noStrike" cap="none" dirty="0">
                <a:solidFill>
                  <a:schemeClr val="tx1"/>
                </a:solidFill>
                <a:latin typeface="Public Sans ExtraLight"/>
                <a:ea typeface="Public Sans ExtraLight"/>
                <a:cs typeface="Public Sans ExtraLight"/>
                <a:sym typeface="Public Sans ExtraLight"/>
              </a:rPr>
              <a:t>12.7 GB RAM</a:t>
            </a:r>
          </a:p>
          <a:p>
            <a:pPr marL="1079500" marR="0" lvl="1" indent="-457200" algn="l" rtl="0">
              <a:lnSpc>
                <a:spcPct val="150000"/>
              </a:lnSpc>
              <a:spcBef>
                <a:spcPts val="0"/>
              </a:spcBef>
              <a:spcAft>
                <a:spcPts val="0"/>
              </a:spcAft>
              <a:buClr>
                <a:schemeClr val="tx1"/>
              </a:buClr>
              <a:buSzPct val="60000"/>
              <a:buFont typeface="Arial" panose="020B0604020202020204" pitchFamily="34" charset="0"/>
              <a:buChar char="•"/>
            </a:pPr>
            <a:r>
              <a:rPr lang="en-GB" sz="2400" b="0" i="0" u="none" strike="noStrike" cap="none" dirty="0">
                <a:solidFill>
                  <a:schemeClr val="tx1"/>
                </a:solidFill>
                <a:latin typeface="Public Sans ExtraLight"/>
                <a:ea typeface="Public Sans ExtraLight"/>
                <a:cs typeface="Public Sans ExtraLight"/>
                <a:sym typeface="Public Sans ExtraLight"/>
              </a:rPr>
              <a:t>15 GB GPU memory</a:t>
            </a:r>
            <a:endParaRPr sz="2400" b="0" i="0" u="none" strike="noStrike" cap="none" dirty="0">
              <a:solidFill>
                <a:schemeClr val="tx1"/>
              </a:solidFill>
              <a:latin typeface="Public Sans ExtraLight"/>
              <a:ea typeface="Public Sans ExtraLight"/>
              <a:cs typeface="Public Sans ExtraLight"/>
              <a:sym typeface="Public Sans ExtraLight"/>
            </a:endParaRPr>
          </a:p>
          <a:p>
            <a:pPr marL="1079500" marR="0" lvl="1" indent="-457200" algn="l" rtl="0">
              <a:lnSpc>
                <a:spcPct val="150000"/>
              </a:lnSpc>
              <a:spcBef>
                <a:spcPts val="0"/>
              </a:spcBef>
              <a:spcAft>
                <a:spcPts val="0"/>
              </a:spcAft>
              <a:buClr>
                <a:schemeClr val="tx1"/>
              </a:buClr>
              <a:buSzPct val="60000"/>
              <a:buFont typeface="Arial" panose="020B0604020202020204" pitchFamily="34" charset="0"/>
              <a:buChar char="•"/>
            </a:pPr>
            <a:r>
              <a:rPr lang="en-GB" sz="2400" b="0" i="0" u="none" strike="noStrike" cap="none" dirty="0">
                <a:solidFill>
                  <a:schemeClr val="tx1"/>
                </a:solidFill>
                <a:latin typeface="Public Sans ExtraLight"/>
                <a:ea typeface="Public Sans ExtraLight"/>
                <a:cs typeface="Public Sans ExtraLight"/>
                <a:sym typeface="Public Sans ExtraLight"/>
              </a:rPr>
              <a:t>78.2 GB disk space</a:t>
            </a:r>
            <a:endParaRPr sz="2400" b="0" i="0" u="none" strike="noStrike" cap="none" dirty="0">
              <a:solidFill>
                <a:schemeClr val="tx1"/>
              </a:solidFill>
              <a:latin typeface="Public Sans ExtraLight"/>
              <a:ea typeface="Public Sans ExtraLight"/>
              <a:cs typeface="Public Sans ExtraLight"/>
              <a:sym typeface="Public Sans ExtraLight"/>
            </a:endParaRPr>
          </a:p>
          <a:p>
            <a:pPr marL="457200" marR="0" lvl="0" indent="0" algn="l" rtl="0">
              <a:lnSpc>
                <a:spcPct val="150000"/>
              </a:lnSpc>
              <a:spcBef>
                <a:spcPts val="0"/>
              </a:spcBef>
              <a:spcAft>
                <a:spcPts val="0"/>
              </a:spcAft>
              <a:buClr>
                <a:srgbClr val="000000"/>
              </a:buClr>
              <a:buSzPts val="1000"/>
              <a:buFont typeface="Arial"/>
              <a:buNone/>
            </a:pPr>
            <a:endParaRPr sz="1000" b="0" i="0" u="none" strike="noStrike" cap="none" dirty="0">
              <a:solidFill>
                <a:schemeClr val="lt1"/>
              </a:solidFill>
              <a:latin typeface="Public Sans ExtraLight"/>
              <a:ea typeface="Public Sans ExtraLight"/>
              <a:cs typeface="Public Sans ExtraLight"/>
              <a:sym typeface="Public Sans ExtraLight"/>
            </a:endParaRPr>
          </a:p>
        </p:txBody>
      </p:sp>
    </p:spTree>
    <p:extLst>
      <p:ext uri="{BB962C8B-B14F-4D97-AF65-F5344CB8AC3E}">
        <p14:creationId xmlns:p14="http://schemas.microsoft.com/office/powerpoint/2010/main" val="719423126"/>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g2738a656845_0_181"/>
          <p:cNvSpPr/>
          <p:nvPr/>
        </p:nvSpPr>
        <p:spPr>
          <a:xfrm>
            <a:off x="162900" y="87525"/>
            <a:ext cx="11866200" cy="11424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649" name="Google Shape;649;g2738a656845_0_181"/>
          <p:cNvSpPr txBox="1">
            <a:spLocks noGrp="1"/>
          </p:cNvSpPr>
          <p:nvPr>
            <p:ph type="body" idx="1"/>
          </p:nvPr>
        </p:nvSpPr>
        <p:spPr>
          <a:xfrm>
            <a:off x="1870325" y="175850"/>
            <a:ext cx="9267000" cy="6234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Font typeface="Arial"/>
              <a:buNone/>
            </a:pPr>
            <a:r>
              <a:rPr lang="en-GB" sz="3600"/>
              <a:t>Performance Analysis</a:t>
            </a:r>
            <a:endParaRPr sz="3600"/>
          </a:p>
        </p:txBody>
      </p:sp>
      <p:sp>
        <p:nvSpPr>
          <p:cNvPr id="650" name="Google Shape;650;g2738a656845_0_181"/>
          <p:cNvSpPr txBox="1"/>
          <p:nvPr/>
        </p:nvSpPr>
        <p:spPr>
          <a:xfrm>
            <a:off x="4315325" y="666903"/>
            <a:ext cx="4377000" cy="646290"/>
          </a:xfrm>
          <a:prstGeom prst="rect">
            <a:avLst/>
          </a:prstGeom>
          <a:noFill/>
          <a:ln>
            <a:noFill/>
          </a:ln>
        </p:spPr>
        <p:txBody>
          <a:bodyPr spcFirstLastPara="1" wrap="square" lIns="0" tIns="45700" rIns="0" bIns="45700" anchor="t" anchorCtr="0">
            <a:spAutoFit/>
          </a:bodyPr>
          <a:lstStyle/>
          <a:p>
            <a:pPr marL="0" marR="0" lvl="0" indent="0" algn="ctr" rtl="0">
              <a:lnSpc>
                <a:spcPct val="150000"/>
              </a:lnSpc>
              <a:spcBef>
                <a:spcPts val="0"/>
              </a:spcBef>
              <a:spcAft>
                <a:spcPts val="0"/>
              </a:spcAft>
              <a:buClr>
                <a:srgbClr val="000000"/>
              </a:buClr>
              <a:buSzPts val="2200"/>
              <a:buFont typeface="Arial"/>
              <a:buNone/>
            </a:pPr>
            <a:r>
              <a:rPr lang="en-GB" sz="2400" b="0" i="0" u="none" strike="noStrike" cap="none">
                <a:solidFill>
                  <a:schemeClr val="lt1"/>
                </a:solidFill>
                <a:latin typeface="Public Sans SemiBold"/>
                <a:ea typeface="Public Sans SemiBold"/>
                <a:cs typeface="Public Sans SemiBold"/>
                <a:sym typeface="Public Sans SemiBold"/>
              </a:rPr>
              <a:t>Accuracy</a:t>
            </a:r>
            <a:r>
              <a:rPr lang="en-GB" sz="2400" b="1" i="0" u="none" strike="noStrike" cap="none">
                <a:solidFill>
                  <a:schemeClr val="lt1"/>
                </a:solidFill>
                <a:latin typeface="Public Sans"/>
                <a:ea typeface="Public Sans"/>
                <a:cs typeface="Public Sans"/>
                <a:sym typeface="Public Sans"/>
              </a:rPr>
              <a:t> and Loss Curves</a:t>
            </a:r>
            <a:endParaRPr sz="2400" b="1" i="0" u="none" strike="noStrike" cap="none">
              <a:solidFill>
                <a:srgbClr val="000000"/>
              </a:solidFill>
              <a:latin typeface="Arial"/>
              <a:ea typeface="Arial"/>
              <a:cs typeface="Arial"/>
              <a:sym typeface="Arial"/>
            </a:endParaRPr>
          </a:p>
        </p:txBody>
      </p:sp>
      <p:sp>
        <p:nvSpPr>
          <p:cNvPr id="651" name="Google Shape;651;g2738a656845_0_181"/>
          <p:cNvSpPr txBox="1"/>
          <p:nvPr/>
        </p:nvSpPr>
        <p:spPr>
          <a:xfrm>
            <a:off x="808653" y="6258849"/>
            <a:ext cx="10856494"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800" b="0" i="0" u="none" strike="noStrike" cap="none">
                <a:solidFill>
                  <a:schemeClr val="dk1"/>
                </a:solidFill>
                <a:latin typeface="Public Sans SemiBold"/>
                <a:ea typeface="Public Sans SemiBold"/>
                <a:cs typeface="Public Sans SemiBold"/>
                <a:sym typeface="Public Sans SemiBold"/>
              </a:rPr>
              <a:t>Figure 9: Accuracy Curves of  Models, (a) CNN1, (b) CNN2, (c) ResNet50, and (d)  MobileNetV1</a:t>
            </a:r>
            <a:endParaRPr sz="1800" b="0" i="0" u="none" strike="noStrike" cap="none">
              <a:solidFill>
                <a:schemeClr val="dk1"/>
              </a:solidFill>
              <a:latin typeface="Public Sans SemiBold"/>
              <a:ea typeface="Public Sans SemiBold"/>
              <a:cs typeface="Public Sans SemiBold"/>
              <a:sym typeface="Public Sans SemiBold"/>
            </a:endParaRPr>
          </a:p>
        </p:txBody>
      </p:sp>
      <p:pic>
        <p:nvPicPr>
          <p:cNvPr id="652" name="Google Shape;652;g2738a656845_0_181"/>
          <p:cNvPicPr preferRelativeResize="0"/>
          <p:nvPr/>
        </p:nvPicPr>
        <p:blipFill rotWithShape="1">
          <a:blip r:embed="rId3">
            <a:alphaModFix/>
          </a:blip>
          <a:srcRect/>
          <a:stretch/>
        </p:blipFill>
        <p:spPr>
          <a:xfrm>
            <a:off x="162900" y="1400025"/>
            <a:ext cx="3100750" cy="4438075"/>
          </a:xfrm>
          <a:prstGeom prst="rect">
            <a:avLst/>
          </a:prstGeom>
          <a:noFill/>
          <a:ln>
            <a:noFill/>
          </a:ln>
        </p:spPr>
      </p:pic>
      <p:pic>
        <p:nvPicPr>
          <p:cNvPr id="653" name="Google Shape;653;g2738a656845_0_181"/>
          <p:cNvPicPr preferRelativeResize="0"/>
          <p:nvPr/>
        </p:nvPicPr>
        <p:blipFill rotWithShape="1">
          <a:blip r:embed="rId4">
            <a:alphaModFix/>
          </a:blip>
          <a:srcRect/>
          <a:stretch/>
        </p:blipFill>
        <p:spPr>
          <a:xfrm>
            <a:off x="3263650" y="1515750"/>
            <a:ext cx="2973250" cy="4287150"/>
          </a:xfrm>
          <a:prstGeom prst="rect">
            <a:avLst/>
          </a:prstGeom>
          <a:noFill/>
          <a:ln>
            <a:noFill/>
          </a:ln>
        </p:spPr>
      </p:pic>
      <p:pic>
        <p:nvPicPr>
          <p:cNvPr id="654" name="Google Shape;654;g2738a656845_0_181"/>
          <p:cNvPicPr preferRelativeResize="0"/>
          <p:nvPr/>
        </p:nvPicPr>
        <p:blipFill rotWithShape="1">
          <a:blip r:embed="rId5">
            <a:alphaModFix/>
          </a:blip>
          <a:srcRect/>
          <a:stretch/>
        </p:blipFill>
        <p:spPr>
          <a:xfrm>
            <a:off x="6236900" y="1515750"/>
            <a:ext cx="2818950" cy="4287150"/>
          </a:xfrm>
          <a:prstGeom prst="rect">
            <a:avLst/>
          </a:prstGeom>
          <a:noFill/>
          <a:ln>
            <a:noFill/>
          </a:ln>
        </p:spPr>
      </p:pic>
      <p:pic>
        <p:nvPicPr>
          <p:cNvPr id="655" name="Google Shape;655;g2738a656845_0_181"/>
          <p:cNvPicPr preferRelativeResize="0"/>
          <p:nvPr/>
        </p:nvPicPr>
        <p:blipFill rotWithShape="1">
          <a:blip r:embed="rId6">
            <a:alphaModFix/>
          </a:blip>
          <a:srcRect/>
          <a:stretch/>
        </p:blipFill>
        <p:spPr>
          <a:xfrm>
            <a:off x="9055850" y="1515750"/>
            <a:ext cx="2973250" cy="4322350"/>
          </a:xfrm>
          <a:prstGeom prst="rect">
            <a:avLst/>
          </a:prstGeom>
          <a:noFill/>
          <a:ln>
            <a:noFill/>
          </a:ln>
        </p:spPr>
      </p:pic>
      <p:sp>
        <p:nvSpPr>
          <p:cNvPr id="656" name="Google Shape;656;g2738a656845_0_181"/>
          <p:cNvSpPr txBox="1"/>
          <p:nvPr/>
        </p:nvSpPr>
        <p:spPr>
          <a:xfrm>
            <a:off x="1553325" y="5802900"/>
            <a:ext cx="633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(a)</a:t>
            </a:r>
            <a:endParaRPr sz="1200" b="1" i="0" u="none" strike="noStrike" cap="none">
              <a:solidFill>
                <a:schemeClr val="dk1"/>
              </a:solidFill>
              <a:latin typeface="Public Sans"/>
              <a:ea typeface="Public Sans"/>
              <a:cs typeface="Public Sans"/>
              <a:sym typeface="Public Sans"/>
            </a:endParaRPr>
          </a:p>
        </p:txBody>
      </p:sp>
      <p:sp>
        <p:nvSpPr>
          <p:cNvPr id="657" name="Google Shape;657;g2738a656845_0_181"/>
          <p:cNvSpPr txBox="1"/>
          <p:nvPr/>
        </p:nvSpPr>
        <p:spPr>
          <a:xfrm>
            <a:off x="4802225" y="5802888"/>
            <a:ext cx="633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(b)</a:t>
            </a:r>
            <a:endParaRPr sz="1200" b="1" i="0" u="none" strike="noStrike" cap="none">
              <a:solidFill>
                <a:schemeClr val="dk1"/>
              </a:solidFill>
              <a:latin typeface="Public Sans"/>
              <a:ea typeface="Public Sans"/>
              <a:cs typeface="Public Sans"/>
              <a:sym typeface="Public Sans"/>
            </a:endParaRPr>
          </a:p>
        </p:txBody>
      </p:sp>
      <p:sp>
        <p:nvSpPr>
          <p:cNvPr id="658" name="Google Shape;658;g2738a656845_0_181"/>
          <p:cNvSpPr txBox="1"/>
          <p:nvPr/>
        </p:nvSpPr>
        <p:spPr>
          <a:xfrm>
            <a:off x="7572425" y="5802900"/>
            <a:ext cx="633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(c)</a:t>
            </a:r>
            <a:endParaRPr sz="1200" b="1" i="0" u="none" strike="noStrike" cap="none">
              <a:solidFill>
                <a:schemeClr val="dk1"/>
              </a:solidFill>
              <a:latin typeface="Public Sans"/>
              <a:ea typeface="Public Sans"/>
              <a:cs typeface="Public Sans"/>
              <a:sym typeface="Public Sans"/>
            </a:endParaRPr>
          </a:p>
        </p:txBody>
      </p:sp>
      <p:sp>
        <p:nvSpPr>
          <p:cNvPr id="659" name="Google Shape;659;g2738a656845_0_181"/>
          <p:cNvSpPr txBox="1"/>
          <p:nvPr/>
        </p:nvSpPr>
        <p:spPr>
          <a:xfrm>
            <a:off x="10504325" y="5802900"/>
            <a:ext cx="633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(d)</a:t>
            </a:r>
            <a:endParaRPr sz="1200" b="1" i="0" u="none" strike="noStrike" cap="none">
              <a:solidFill>
                <a:schemeClr val="dk1"/>
              </a:solidFill>
              <a:latin typeface="Public Sans"/>
              <a:ea typeface="Public Sans"/>
              <a:cs typeface="Public Sans"/>
              <a:sym typeface="Public Sans"/>
            </a:endParaRPr>
          </a:p>
        </p:txBody>
      </p:sp>
      <p:sp>
        <p:nvSpPr>
          <p:cNvPr id="660" name="Google Shape;660;g2738a656845_0_181"/>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21</a:t>
            </a:fld>
            <a:endParaRPr sz="1600" b="0" i="0" u="none" strike="noStrike" cap="none" dirty="0">
              <a:solidFill>
                <a:schemeClr val="lt1"/>
              </a:solidFill>
              <a:latin typeface="Public Sans SemiBold"/>
              <a:ea typeface="Public Sans SemiBold"/>
              <a:cs typeface="Public Sans SemiBold"/>
              <a:sym typeface="Public Sans SemiBo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8"/>
                                        </p:tgtEl>
                                        <p:attrNameLst>
                                          <p:attrName>style.visibility</p:attrName>
                                        </p:attrNameLst>
                                      </p:cBhvr>
                                      <p:to>
                                        <p:strVal val="visible"/>
                                      </p:to>
                                    </p:set>
                                    <p:animEffect transition="in" filter="fade">
                                      <p:cBhvr>
                                        <p:cTn id="7" dur="500"/>
                                        <p:tgtEl>
                                          <p:spTgt spid="6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49">
                                            <p:txEl>
                                              <p:pRg st="0" end="0"/>
                                            </p:txEl>
                                          </p:spTgt>
                                        </p:tgtEl>
                                        <p:attrNameLst>
                                          <p:attrName>style.visibility</p:attrName>
                                        </p:attrNameLst>
                                      </p:cBhvr>
                                      <p:to>
                                        <p:strVal val="visible"/>
                                      </p:to>
                                    </p:set>
                                    <p:animEffect transition="in" filter="fade">
                                      <p:cBhvr>
                                        <p:cTn id="11" dur="1000"/>
                                        <p:tgtEl>
                                          <p:spTgt spid="64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650"/>
                                        </p:tgtEl>
                                        <p:attrNameLst>
                                          <p:attrName>style.visibility</p:attrName>
                                        </p:attrNameLst>
                                      </p:cBhvr>
                                      <p:to>
                                        <p:strVal val="visible"/>
                                      </p:to>
                                    </p:set>
                                    <p:animEffect transition="in" filter="fade">
                                      <p:cBhvr>
                                        <p:cTn id="14" dur="1000"/>
                                        <p:tgtEl>
                                          <p:spTgt spid="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g2738a656845_0_212"/>
          <p:cNvSpPr/>
          <p:nvPr/>
        </p:nvSpPr>
        <p:spPr>
          <a:xfrm>
            <a:off x="162900" y="87525"/>
            <a:ext cx="11866200" cy="11424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667" name="Google Shape;667;g2738a656845_0_212"/>
          <p:cNvSpPr txBox="1">
            <a:spLocks noGrp="1"/>
          </p:cNvSpPr>
          <p:nvPr>
            <p:ph type="body" idx="1"/>
          </p:nvPr>
        </p:nvSpPr>
        <p:spPr>
          <a:xfrm>
            <a:off x="1870325" y="175850"/>
            <a:ext cx="9267000" cy="6234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Font typeface="Arial"/>
              <a:buNone/>
            </a:pPr>
            <a:r>
              <a:rPr lang="en-GB" sz="3600"/>
              <a:t>Performance Analysis (Cont.)</a:t>
            </a:r>
            <a:endParaRPr sz="3600"/>
          </a:p>
        </p:txBody>
      </p:sp>
      <p:sp>
        <p:nvSpPr>
          <p:cNvPr id="668" name="Google Shape;668;g2738a656845_0_212"/>
          <p:cNvSpPr txBox="1"/>
          <p:nvPr/>
        </p:nvSpPr>
        <p:spPr>
          <a:xfrm>
            <a:off x="3910925" y="658725"/>
            <a:ext cx="5185800" cy="646290"/>
          </a:xfrm>
          <a:prstGeom prst="rect">
            <a:avLst/>
          </a:prstGeom>
          <a:noFill/>
          <a:ln>
            <a:noFill/>
          </a:ln>
        </p:spPr>
        <p:txBody>
          <a:bodyPr spcFirstLastPara="1" wrap="square" lIns="0" tIns="45700" rIns="0" bIns="45700" anchor="t" anchorCtr="0">
            <a:spAutoFit/>
          </a:bodyPr>
          <a:lstStyle/>
          <a:p>
            <a:pPr marL="0" marR="0" lvl="0" indent="0" algn="ctr" rtl="0">
              <a:lnSpc>
                <a:spcPct val="150000"/>
              </a:lnSpc>
              <a:spcBef>
                <a:spcPts val="0"/>
              </a:spcBef>
              <a:spcAft>
                <a:spcPts val="0"/>
              </a:spcAft>
              <a:buClr>
                <a:schemeClr val="dk1"/>
              </a:buClr>
              <a:buSzPts val="2200"/>
              <a:buFont typeface="Arial"/>
              <a:buNone/>
            </a:pPr>
            <a:r>
              <a:rPr lang="en-GB" sz="2400" b="0" i="0" u="none" strike="noStrike" cap="none">
                <a:solidFill>
                  <a:schemeClr val="lt1"/>
                </a:solidFill>
                <a:latin typeface="Public Sans SemiBold"/>
                <a:ea typeface="Public Sans SemiBold"/>
                <a:cs typeface="Public Sans SemiBold"/>
                <a:sym typeface="Public Sans SemiBold"/>
              </a:rPr>
              <a:t>Accuracy and Loss Curves (Cont.)</a:t>
            </a:r>
            <a:endParaRPr sz="2400" b="0" i="0" u="none" strike="noStrike" cap="none">
              <a:solidFill>
                <a:srgbClr val="000000"/>
              </a:solidFill>
              <a:latin typeface="Public Sans SemiBold"/>
              <a:ea typeface="Public Sans SemiBold"/>
              <a:cs typeface="Public Sans SemiBold"/>
              <a:sym typeface="Public Sans SemiBold"/>
            </a:endParaRPr>
          </a:p>
        </p:txBody>
      </p:sp>
      <p:sp>
        <p:nvSpPr>
          <p:cNvPr id="669" name="Google Shape;669;g2738a656845_0_212"/>
          <p:cNvSpPr txBox="1"/>
          <p:nvPr/>
        </p:nvSpPr>
        <p:spPr>
          <a:xfrm>
            <a:off x="983037" y="6251694"/>
            <a:ext cx="10390025"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800" b="0" i="0" u="none" strike="noStrike" cap="none">
                <a:solidFill>
                  <a:schemeClr val="dk1"/>
                </a:solidFill>
                <a:latin typeface="Public Sans SemiBold"/>
                <a:ea typeface="Public Sans SemiBold"/>
                <a:cs typeface="Public Sans SemiBold"/>
                <a:sym typeface="Public Sans SemiBold"/>
              </a:rPr>
              <a:t>Figure 10: Loss  Curves of  Models, (a) CNN1, (b) CNN2, (c) ResNet50, and (d)  MobileNetV1</a:t>
            </a:r>
            <a:endParaRPr sz="1800" b="0" i="0" u="none" strike="noStrike" cap="none">
              <a:solidFill>
                <a:schemeClr val="dk1"/>
              </a:solidFill>
              <a:latin typeface="Public Sans SemiBold"/>
              <a:ea typeface="Public Sans SemiBold"/>
              <a:cs typeface="Public Sans SemiBold"/>
              <a:sym typeface="Public Sans SemiBold"/>
            </a:endParaRPr>
          </a:p>
        </p:txBody>
      </p:sp>
      <p:sp>
        <p:nvSpPr>
          <p:cNvPr id="670" name="Google Shape;670;g2738a656845_0_212"/>
          <p:cNvSpPr txBox="1"/>
          <p:nvPr/>
        </p:nvSpPr>
        <p:spPr>
          <a:xfrm>
            <a:off x="1553325" y="5802900"/>
            <a:ext cx="633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(a)</a:t>
            </a:r>
            <a:endParaRPr sz="1200" b="1" i="0" u="none" strike="noStrike" cap="none">
              <a:solidFill>
                <a:schemeClr val="dk1"/>
              </a:solidFill>
              <a:latin typeface="Public Sans"/>
              <a:ea typeface="Public Sans"/>
              <a:cs typeface="Public Sans"/>
              <a:sym typeface="Public Sans"/>
            </a:endParaRPr>
          </a:p>
        </p:txBody>
      </p:sp>
      <p:sp>
        <p:nvSpPr>
          <p:cNvPr id="671" name="Google Shape;671;g2738a656845_0_212"/>
          <p:cNvSpPr txBox="1"/>
          <p:nvPr/>
        </p:nvSpPr>
        <p:spPr>
          <a:xfrm>
            <a:off x="4802225" y="5802888"/>
            <a:ext cx="633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(b)</a:t>
            </a:r>
            <a:endParaRPr sz="1200" b="1" i="0" u="none" strike="noStrike" cap="none">
              <a:solidFill>
                <a:schemeClr val="dk1"/>
              </a:solidFill>
              <a:latin typeface="Public Sans"/>
              <a:ea typeface="Public Sans"/>
              <a:cs typeface="Public Sans"/>
              <a:sym typeface="Public Sans"/>
            </a:endParaRPr>
          </a:p>
        </p:txBody>
      </p:sp>
      <p:sp>
        <p:nvSpPr>
          <p:cNvPr id="672" name="Google Shape;672;g2738a656845_0_212"/>
          <p:cNvSpPr txBox="1"/>
          <p:nvPr/>
        </p:nvSpPr>
        <p:spPr>
          <a:xfrm>
            <a:off x="7572425" y="5802900"/>
            <a:ext cx="633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(c)</a:t>
            </a:r>
            <a:endParaRPr sz="1200" b="1" i="0" u="none" strike="noStrike" cap="none">
              <a:solidFill>
                <a:schemeClr val="dk1"/>
              </a:solidFill>
              <a:latin typeface="Public Sans"/>
              <a:ea typeface="Public Sans"/>
              <a:cs typeface="Public Sans"/>
              <a:sym typeface="Public Sans"/>
            </a:endParaRPr>
          </a:p>
        </p:txBody>
      </p:sp>
      <p:sp>
        <p:nvSpPr>
          <p:cNvPr id="673" name="Google Shape;673;g2738a656845_0_212"/>
          <p:cNvSpPr txBox="1"/>
          <p:nvPr/>
        </p:nvSpPr>
        <p:spPr>
          <a:xfrm>
            <a:off x="10504325" y="5802900"/>
            <a:ext cx="633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(d)</a:t>
            </a:r>
            <a:endParaRPr sz="1200" b="1" i="0" u="none" strike="noStrike" cap="none">
              <a:solidFill>
                <a:schemeClr val="dk1"/>
              </a:solidFill>
              <a:latin typeface="Public Sans"/>
              <a:ea typeface="Public Sans"/>
              <a:cs typeface="Public Sans"/>
              <a:sym typeface="Public Sans"/>
            </a:endParaRPr>
          </a:p>
        </p:txBody>
      </p:sp>
      <p:pic>
        <p:nvPicPr>
          <p:cNvPr id="674" name="Google Shape;674;g2738a656845_0_212"/>
          <p:cNvPicPr preferRelativeResize="0"/>
          <p:nvPr/>
        </p:nvPicPr>
        <p:blipFill rotWithShape="1">
          <a:blip r:embed="rId3">
            <a:alphaModFix/>
          </a:blip>
          <a:srcRect/>
          <a:stretch/>
        </p:blipFill>
        <p:spPr>
          <a:xfrm>
            <a:off x="152400" y="1382450"/>
            <a:ext cx="3012825" cy="4342450"/>
          </a:xfrm>
          <a:prstGeom prst="rect">
            <a:avLst/>
          </a:prstGeom>
          <a:noFill/>
          <a:ln>
            <a:noFill/>
          </a:ln>
        </p:spPr>
      </p:pic>
      <p:pic>
        <p:nvPicPr>
          <p:cNvPr id="675" name="Google Shape;675;g2738a656845_0_212"/>
          <p:cNvPicPr preferRelativeResize="0"/>
          <p:nvPr/>
        </p:nvPicPr>
        <p:blipFill rotWithShape="1">
          <a:blip r:embed="rId4">
            <a:alphaModFix/>
          </a:blip>
          <a:srcRect/>
          <a:stretch/>
        </p:blipFill>
        <p:spPr>
          <a:xfrm>
            <a:off x="3165225" y="1334925"/>
            <a:ext cx="3012825" cy="4468325"/>
          </a:xfrm>
          <a:prstGeom prst="rect">
            <a:avLst/>
          </a:prstGeom>
          <a:noFill/>
          <a:ln>
            <a:noFill/>
          </a:ln>
        </p:spPr>
      </p:pic>
      <p:pic>
        <p:nvPicPr>
          <p:cNvPr id="676" name="Google Shape;676;g2738a656845_0_212"/>
          <p:cNvPicPr preferRelativeResize="0"/>
          <p:nvPr/>
        </p:nvPicPr>
        <p:blipFill rotWithShape="1">
          <a:blip r:embed="rId5">
            <a:alphaModFix/>
          </a:blip>
          <a:srcRect/>
          <a:stretch/>
        </p:blipFill>
        <p:spPr>
          <a:xfrm>
            <a:off x="9016275" y="1334575"/>
            <a:ext cx="3012825" cy="4538675"/>
          </a:xfrm>
          <a:prstGeom prst="rect">
            <a:avLst/>
          </a:prstGeom>
          <a:noFill/>
          <a:ln>
            <a:noFill/>
          </a:ln>
        </p:spPr>
      </p:pic>
      <p:pic>
        <p:nvPicPr>
          <p:cNvPr id="677" name="Google Shape;677;g2738a656845_0_212"/>
          <p:cNvPicPr preferRelativeResize="0"/>
          <p:nvPr/>
        </p:nvPicPr>
        <p:blipFill rotWithShape="1">
          <a:blip r:embed="rId6">
            <a:alphaModFix/>
          </a:blip>
          <a:srcRect/>
          <a:stretch/>
        </p:blipFill>
        <p:spPr>
          <a:xfrm>
            <a:off x="6178050" y="1334575"/>
            <a:ext cx="2838225" cy="4468325"/>
          </a:xfrm>
          <a:prstGeom prst="rect">
            <a:avLst/>
          </a:prstGeom>
          <a:noFill/>
          <a:ln>
            <a:noFill/>
          </a:ln>
        </p:spPr>
      </p:pic>
      <p:sp>
        <p:nvSpPr>
          <p:cNvPr id="678" name="Google Shape;678;g2738a656845_0_212"/>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22</a:t>
            </a:fld>
            <a:endParaRPr sz="1600" b="0" i="0" u="none" strike="noStrike" cap="none" dirty="0">
              <a:solidFill>
                <a:schemeClr val="lt1"/>
              </a:solidFill>
              <a:latin typeface="Public Sans SemiBold"/>
              <a:ea typeface="Public Sans SemiBold"/>
              <a:cs typeface="Public Sans SemiBold"/>
              <a:sym typeface="Public Sans SemiBo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66"/>
                                        </p:tgtEl>
                                        <p:attrNameLst>
                                          <p:attrName>style.visibility</p:attrName>
                                        </p:attrNameLst>
                                      </p:cBhvr>
                                      <p:to>
                                        <p:strVal val="visible"/>
                                      </p:to>
                                    </p:set>
                                    <p:animEffect transition="in" filter="fade">
                                      <p:cBhvr>
                                        <p:cTn id="7" dur="500"/>
                                        <p:tgtEl>
                                          <p:spTgt spid="66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67">
                                            <p:txEl>
                                              <p:pRg st="0" end="0"/>
                                            </p:txEl>
                                          </p:spTgt>
                                        </p:tgtEl>
                                        <p:attrNameLst>
                                          <p:attrName>style.visibility</p:attrName>
                                        </p:attrNameLst>
                                      </p:cBhvr>
                                      <p:to>
                                        <p:strVal val="visible"/>
                                      </p:to>
                                    </p:set>
                                    <p:animEffect transition="in" filter="fade">
                                      <p:cBhvr>
                                        <p:cTn id="11" dur="1000"/>
                                        <p:tgtEl>
                                          <p:spTgt spid="667">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668"/>
                                        </p:tgtEl>
                                        <p:attrNameLst>
                                          <p:attrName>style.visibility</p:attrName>
                                        </p:attrNameLst>
                                      </p:cBhvr>
                                      <p:to>
                                        <p:strVal val="visible"/>
                                      </p:to>
                                    </p:set>
                                    <p:animEffect transition="in" filter="fade">
                                      <p:cBhvr>
                                        <p:cTn id="14" dur="1000"/>
                                        <p:tgtEl>
                                          <p:spTgt spid="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g2738a656845_0_194"/>
          <p:cNvSpPr/>
          <p:nvPr/>
        </p:nvSpPr>
        <p:spPr>
          <a:xfrm>
            <a:off x="162900" y="87525"/>
            <a:ext cx="11866200" cy="11424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685" name="Google Shape;685;g2738a656845_0_194"/>
          <p:cNvSpPr txBox="1">
            <a:spLocks noGrp="1"/>
          </p:cNvSpPr>
          <p:nvPr>
            <p:ph type="body" idx="1"/>
          </p:nvPr>
        </p:nvSpPr>
        <p:spPr>
          <a:xfrm>
            <a:off x="1870325" y="175850"/>
            <a:ext cx="9267000" cy="6234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Font typeface="Arial"/>
              <a:buNone/>
            </a:pPr>
            <a:r>
              <a:rPr lang="en-GB" sz="3600"/>
              <a:t>Performance Analysis (Cont.)</a:t>
            </a:r>
            <a:endParaRPr sz="3600"/>
          </a:p>
        </p:txBody>
      </p:sp>
      <p:sp>
        <p:nvSpPr>
          <p:cNvPr id="686" name="Google Shape;686;g2738a656845_0_194"/>
          <p:cNvSpPr txBox="1"/>
          <p:nvPr/>
        </p:nvSpPr>
        <p:spPr>
          <a:xfrm>
            <a:off x="847000" y="1834400"/>
            <a:ext cx="8754200" cy="5231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2200" b="0" i="0" u="none" strike="noStrike" cap="none">
                <a:solidFill>
                  <a:schemeClr val="dk1"/>
                </a:solidFill>
                <a:latin typeface="Public Sans SemiBold"/>
                <a:ea typeface="Public Sans SemiBold"/>
                <a:cs typeface="Public Sans SemiBold"/>
                <a:sym typeface="Public Sans SemiBold"/>
              </a:rPr>
              <a:t>Table 2:  Model’s performance in terms of accuracy and loss</a:t>
            </a:r>
            <a:r>
              <a:rPr lang="en-GB" sz="1800" b="0" i="0" u="none" strike="noStrike" cap="none">
                <a:solidFill>
                  <a:schemeClr val="dk1"/>
                </a:solidFill>
                <a:latin typeface="Public Sans SemiBold"/>
                <a:ea typeface="Public Sans SemiBold"/>
                <a:cs typeface="Public Sans SemiBold"/>
                <a:sym typeface="Public Sans SemiBold"/>
              </a:rPr>
              <a:t>.</a:t>
            </a:r>
            <a:endParaRPr sz="1800" b="0" i="0" u="none" strike="noStrike" cap="none">
              <a:solidFill>
                <a:schemeClr val="dk1"/>
              </a:solidFill>
              <a:latin typeface="Public Sans SemiBold"/>
              <a:ea typeface="Public Sans SemiBold"/>
              <a:cs typeface="Public Sans SemiBold"/>
              <a:sym typeface="Public Sans SemiBold"/>
            </a:endParaRPr>
          </a:p>
        </p:txBody>
      </p:sp>
      <p:sp>
        <p:nvSpPr>
          <p:cNvPr id="687" name="Google Shape;687;g2738a656845_0_194"/>
          <p:cNvSpPr txBox="1"/>
          <p:nvPr/>
        </p:nvSpPr>
        <p:spPr>
          <a:xfrm>
            <a:off x="3910925" y="691443"/>
            <a:ext cx="5185800" cy="646290"/>
          </a:xfrm>
          <a:prstGeom prst="rect">
            <a:avLst/>
          </a:prstGeom>
          <a:noFill/>
          <a:ln>
            <a:noFill/>
          </a:ln>
        </p:spPr>
        <p:txBody>
          <a:bodyPr spcFirstLastPara="1" wrap="square" lIns="0" tIns="45700" rIns="0" bIns="45700" anchor="t" anchorCtr="0">
            <a:spAutoFit/>
          </a:bodyPr>
          <a:lstStyle/>
          <a:p>
            <a:pPr marL="0" marR="0" lvl="0" indent="0" algn="ctr" rtl="0">
              <a:lnSpc>
                <a:spcPct val="150000"/>
              </a:lnSpc>
              <a:spcBef>
                <a:spcPts val="0"/>
              </a:spcBef>
              <a:spcAft>
                <a:spcPts val="0"/>
              </a:spcAft>
              <a:buClr>
                <a:srgbClr val="000000"/>
              </a:buClr>
              <a:buSzPts val="2200"/>
              <a:buFont typeface="Arial"/>
              <a:buNone/>
            </a:pPr>
            <a:r>
              <a:rPr lang="en-GB" sz="2400" b="1" i="0" u="none" strike="noStrike" cap="none">
                <a:solidFill>
                  <a:schemeClr val="lt1"/>
                </a:solidFill>
                <a:latin typeface="Public Sans SemiBold"/>
                <a:ea typeface="Public Sans SemiBold"/>
                <a:cs typeface="Public Sans SemiBold"/>
                <a:sym typeface="Public Sans SemiBold"/>
              </a:rPr>
              <a:t>Accuracy and Loss Curves (Cont.)</a:t>
            </a:r>
            <a:endParaRPr sz="2400" b="1" i="0" u="none" strike="noStrike" cap="none">
              <a:solidFill>
                <a:srgbClr val="000000"/>
              </a:solidFill>
              <a:latin typeface="Public Sans SemiBold"/>
              <a:ea typeface="Public Sans SemiBold"/>
              <a:cs typeface="Public Sans SemiBold"/>
              <a:sym typeface="Public Sans SemiBold"/>
            </a:endParaRPr>
          </a:p>
        </p:txBody>
      </p:sp>
      <p:graphicFrame>
        <p:nvGraphicFramePr>
          <p:cNvPr id="688" name="Google Shape;688;g2738a656845_0_194"/>
          <p:cNvGraphicFramePr/>
          <p:nvPr>
            <p:extLst>
              <p:ext uri="{D42A27DB-BD31-4B8C-83A1-F6EECF244321}">
                <p14:modId xmlns:p14="http://schemas.microsoft.com/office/powerpoint/2010/main" val="2683159859"/>
              </p:ext>
            </p:extLst>
          </p:nvPr>
        </p:nvGraphicFramePr>
        <p:xfrm>
          <a:off x="952500" y="2476499"/>
          <a:ext cx="10184825" cy="3690058"/>
        </p:xfrm>
        <a:graphic>
          <a:graphicData uri="http://schemas.openxmlformats.org/drawingml/2006/table">
            <a:tbl>
              <a:tblPr>
                <a:noFill/>
                <a:tableStyleId>{49E0C582-808C-4FF2-A1CE-F9D00C955818}</a:tableStyleId>
              </a:tblPr>
              <a:tblGrid>
                <a:gridCol w="2036965">
                  <a:extLst>
                    <a:ext uri="{9D8B030D-6E8A-4147-A177-3AD203B41FA5}">
                      <a16:colId xmlns:a16="http://schemas.microsoft.com/office/drawing/2014/main" val="20000"/>
                    </a:ext>
                  </a:extLst>
                </a:gridCol>
                <a:gridCol w="2036965">
                  <a:extLst>
                    <a:ext uri="{9D8B030D-6E8A-4147-A177-3AD203B41FA5}">
                      <a16:colId xmlns:a16="http://schemas.microsoft.com/office/drawing/2014/main" val="20001"/>
                    </a:ext>
                  </a:extLst>
                </a:gridCol>
                <a:gridCol w="2036965">
                  <a:extLst>
                    <a:ext uri="{9D8B030D-6E8A-4147-A177-3AD203B41FA5}">
                      <a16:colId xmlns:a16="http://schemas.microsoft.com/office/drawing/2014/main" val="20002"/>
                    </a:ext>
                  </a:extLst>
                </a:gridCol>
                <a:gridCol w="2036965">
                  <a:extLst>
                    <a:ext uri="{9D8B030D-6E8A-4147-A177-3AD203B41FA5}">
                      <a16:colId xmlns:a16="http://schemas.microsoft.com/office/drawing/2014/main" val="20003"/>
                    </a:ext>
                  </a:extLst>
                </a:gridCol>
                <a:gridCol w="2036965">
                  <a:extLst>
                    <a:ext uri="{9D8B030D-6E8A-4147-A177-3AD203B41FA5}">
                      <a16:colId xmlns:a16="http://schemas.microsoft.com/office/drawing/2014/main" val="20004"/>
                    </a:ext>
                  </a:extLst>
                </a:gridCol>
              </a:tblGrid>
              <a:tr h="982150">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Model </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Training Accuracy </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Validation Accuracy</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Training Loss</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Validation Loss</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extLst>
                  <a:ext uri="{0D108BD9-81ED-4DB2-BD59-A6C34878D82A}">
                    <a16:rowId xmlns:a16="http://schemas.microsoft.com/office/drawing/2014/main" val="10000"/>
                  </a:ext>
                </a:extLst>
              </a:tr>
              <a:tr h="676977">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CNN1</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96%</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94.55%</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10.57%</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14.18%</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1"/>
                  </a:ext>
                </a:extLst>
              </a:tr>
              <a:tr h="676977">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CNN2</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95.37%</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92.27%</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12.38% </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22%</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2"/>
                  </a:ext>
                </a:extLst>
              </a:tr>
              <a:tr h="676977">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ResNet50 </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97.58%</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96.19%</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6.22%</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10.85%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3"/>
                  </a:ext>
                </a:extLst>
              </a:tr>
              <a:tr h="676977">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MobileNetV1 </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97.35% </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97% </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6.98%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8.69%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4"/>
                  </a:ext>
                </a:extLst>
              </a:tr>
            </a:tbl>
          </a:graphicData>
        </a:graphic>
      </p:graphicFrame>
      <p:sp>
        <p:nvSpPr>
          <p:cNvPr id="689" name="Google Shape;689;g2738a656845_0_194"/>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23</a:t>
            </a:fld>
            <a:endParaRPr sz="1600" b="0" i="0" u="none" strike="noStrike" cap="none" dirty="0">
              <a:solidFill>
                <a:schemeClr val="lt1"/>
              </a:solidFill>
              <a:latin typeface="Public Sans SemiBold"/>
              <a:ea typeface="Public Sans SemiBold"/>
              <a:cs typeface="Public Sans SemiBold"/>
              <a:sym typeface="Public Sans SemiBold"/>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84"/>
                                        </p:tgtEl>
                                        <p:attrNameLst>
                                          <p:attrName>style.visibility</p:attrName>
                                        </p:attrNameLst>
                                      </p:cBhvr>
                                      <p:to>
                                        <p:strVal val="visible"/>
                                      </p:to>
                                    </p:set>
                                    <p:animEffect transition="in" filter="fade">
                                      <p:cBhvr>
                                        <p:cTn id="7" dur="500"/>
                                        <p:tgtEl>
                                          <p:spTgt spid="68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85">
                                            <p:txEl>
                                              <p:pRg st="0" end="0"/>
                                            </p:txEl>
                                          </p:spTgt>
                                        </p:tgtEl>
                                        <p:attrNameLst>
                                          <p:attrName>style.visibility</p:attrName>
                                        </p:attrNameLst>
                                      </p:cBhvr>
                                      <p:to>
                                        <p:strVal val="visible"/>
                                      </p:to>
                                    </p:set>
                                    <p:animEffect transition="in" filter="fade">
                                      <p:cBhvr>
                                        <p:cTn id="11" dur="1000"/>
                                        <p:tgtEl>
                                          <p:spTgt spid="6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g2738a656845_0_264"/>
          <p:cNvSpPr/>
          <p:nvPr/>
        </p:nvSpPr>
        <p:spPr>
          <a:xfrm>
            <a:off x="162900" y="87525"/>
            <a:ext cx="11866200" cy="11424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696" name="Google Shape;696;g2738a656845_0_264"/>
          <p:cNvSpPr txBox="1">
            <a:spLocks noGrp="1"/>
          </p:cNvSpPr>
          <p:nvPr>
            <p:ph type="body" idx="1"/>
          </p:nvPr>
        </p:nvSpPr>
        <p:spPr>
          <a:xfrm>
            <a:off x="1870325" y="175850"/>
            <a:ext cx="9267000" cy="6234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Font typeface="Arial"/>
              <a:buNone/>
            </a:pPr>
            <a:r>
              <a:rPr lang="en-GB" sz="3600"/>
              <a:t>Performance Analysis (Cont.)</a:t>
            </a:r>
            <a:endParaRPr sz="3600"/>
          </a:p>
        </p:txBody>
      </p:sp>
      <p:sp>
        <p:nvSpPr>
          <p:cNvPr id="697" name="Google Shape;697;g2738a656845_0_264"/>
          <p:cNvSpPr txBox="1"/>
          <p:nvPr/>
        </p:nvSpPr>
        <p:spPr>
          <a:xfrm>
            <a:off x="4315325" y="690311"/>
            <a:ext cx="4377000" cy="646290"/>
          </a:xfrm>
          <a:prstGeom prst="rect">
            <a:avLst/>
          </a:prstGeom>
          <a:noFill/>
          <a:ln>
            <a:noFill/>
          </a:ln>
        </p:spPr>
        <p:txBody>
          <a:bodyPr spcFirstLastPara="1" wrap="square" lIns="0" tIns="45700" rIns="0" bIns="45700" anchor="t" anchorCtr="0">
            <a:spAutoFit/>
          </a:bodyPr>
          <a:lstStyle/>
          <a:p>
            <a:pPr marL="0" marR="0" lvl="0" indent="0" algn="ctr" rtl="0">
              <a:lnSpc>
                <a:spcPct val="150000"/>
              </a:lnSpc>
              <a:spcBef>
                <a:spcPts val="0"/>
              </a:spcBef>
              <a:spcAft>
                <a:spcPts val="0"/>
              </a:spcAft>
              <a:buClr>
                <a:srgbClr val="000000"/>
              </a:buClr>
              <a:buSzPts val="2200"/>
              <a:buFont typeface="Arial"/>
              <a:buNone/>
            </a:pPr>
            <a:r>
              <a:rPr lang="en-GB" sz="2400" b="0" i="0" u="none" strike="noStrike" cap="none">
                <a:solidFill>
                  <a:schemeClr val="lt1"/>
                </a:solidFill>
                <a:latin typeface="Public Sans SemiBold"/>
                <a:ea typeface="Public Sans SemiBold"/>
                <a:cs typeface="Public Sans SemiBold"/>
                <a:sym typeface="Public Sans SemiBold"/>
              </a:rPr>
              <a:t>Confusion Matrices</a:t>
            </a:r>
            <a:endParaRPr sz="2400" b="0" i="0" u="none" strike="noStrike" cap="none">
              <a:solidFill>
                <a:srgbClr val="000000"/>
              </a:solidFill>
              <a:latin typeface="Public Sans SemiBold"/>
              <a:ea typeface="Public Sans SemiBold"/>
              <a:cs typeface="Public Sans SemiBold"/>
              <a:sym typeface="Public Sans SemiBold"/>
            </a:endParaRPr>
          </a:p>
        </p:txBody>
      </p:sp>
      <p:sp>
        <p:nvSpPr>
          <p:cNvPr id="698" name="Google Shape;698;g2738a656845_0_264"/>
          <p:cNvSpPr txBox="1"/>
          <p:nvPr/>
        </p:nvSpPr>
        <p:spPr>
          <a:xfrm>
            <a:off x="626674" y="6260712"/>
            <a:ext cx="10938652"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800" b="0" i="0" u="none" strike="noStrike" cap="none" dirty="0">
                <a:solidFill>
                  <a:schemeClr val="dk1"/>
                </a:solidFill>
                <a:latin typeface="Public Sans SemiBold"/>
                <a:ea typeface="Public Sans SemiBold"/>
                <a:cs typeface="Public Sans SemiBold"/>
                <a:sym typeface="Public Sans SemiBold"/>
              </a:rPr>
              <a:t>Figure 11: Confusion Matrices of Models, (a) CNN1, (b) CNN2, (c) ResNet50, and (d)  MobileNetV1</a:t>
            </a:r>
            <a:endParaRPr sz="1800" b="0" i="0" u="none" strike="noStrike" cap="none" dirty="0">
              <a:solidFill>
                <a:schemeClr val="dk1"/>
              </a:solidFill>
              <a:latin typeface="Public Sans SemiBold"/>
              <a:ea typeface="Public Sans SemiBold"/>
              <a:cs typeface="Public Sans SemiBold"/>
              <a:sym typeface="Public Sans SemiBold"/>
            </a:endParaRPr>
          </a:p>
        </p:txBody>
      </p:sp>
      <p:sp>
        <p:nvSpPr>
          <p:cNvPr id="699" name="Google Shape;699;g2738a656845_0_264"/>
          <p:cNvSpPr txBox="1"/>
          <p:nvPr/>
        </p:nvSpPr>
        <p:spPr>
          <a:xfrm>
            <a:off x="1368675" y="5592625"/>
            <a:ext cx="633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(a)</a:t>
            </a:r>
            <a:endParaRPr sz="1200" b="1" i="0" u="none" strike="noStrike" cap="none">
              <a:solidFill>
                <a:schemeClr val="dk1"/>
              </a:solidFill>
              <a:latin typeface="Public Sans"/>
              <a:ea typeface="Public Sans"/>
              <a:cs typeface="Public Sans"/>
              <a:sym typeface="Public Sans"/>
            </a:endParaRPr>
          </a:p>
        </p:txBody>
      </p:sp>
      <p:sp>
        <p:nvSpPr>
          <p:cNvPr id="700" name="Google Shape;700;g2738a656845_0_264"/>
          <p:cNvSpPr txBox="1"/>
          <p:nvPr/>
        </p:nvSpPr>
        <p:spPr>
          <a:xfrm>
            <a:off x="4455988" y="5592625"/>
            <a:ext cx="633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(b)</a:t>
            </a:r>
            <a:endParaRPr sz="1200" b="1" i="0" u="none" strike="noStrike" cap="none">
              <a:solidFill>
                <a:schemeClr val="dk1"/>
              </a:solidFill>
              <a:latin typeface="Public Sans"/>
              <a:ea typeface="Public Sans"/>
              <a:cs typeface="Public Sans"/>
              <a:sym typeface="Public Sans"/>
            </a:endParaRPr>
          </a:p>
        </p:txBody>
      </p:sp>
      <p:sp>
        <p:nvSpPr>
          <p:cNvPr id="701" name="Google Shape;701;g2738a656845_0_264"/>
          <p:cNvSpPr txBox="1"/>
          <p:nvPr/>
        </p:nvSpPr>
        <p:spPr>
          <a:xfrm>
            <a:off x="7302950" y="5592625"/>
            <a:ext cx="633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(c)</a:t>
            </a:r>
            <a:endParaRPr sz="1200" b="1" i="0" u="none" strike="noStrike" cap="none">
              <a:solidFill>
                <a:schemeClr val="dk1"/>
              </a:solidFill>
              <a:latin typeface="Public Sans"/>
              <a:ea typeface="Public Sans"/>
              <a:cs typeface="Public Sans"/>
              <a:sym typeface="Public Sans"/>
            </a:endParaRPr>
          </a:p>
        </p:txBody>
      </p:sp>
      <p:sp>
        <p:nvSpPr>
          <p:cNvPr id="702" name="Google Shape;702;g2738a656845_0_264"/>
          <p:cNvSpPr txBox="1"/>
          <p:nvPr/>
        </p:nvSpPr>
        <p:spPr>
          <a:xfrm>
            <a:off x="10149900" y="5592625"/>
            <a:ext cx="633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dk1"/>
                </a:solidFill>
                <a:latin typeface="Public Sans"/>
                <a:ea typeface="Public Sans"/>
                <a:cs typeface="Public Sans"/>
                <a:sym typeface="Public Sans"/>
              </a:rPr>
              <a:t>(d)</a:t>
            </a:r>
            <a:endParaRPr sz="1200" b="1" i="0" u="none" strike="noStrike" cap="none">
              <a:solidFill>
                <a:schemeClr val="dk1"/>
              </a:solidFill>
              <a:latin typeface="Public Sans"/>
              <a:ea typeface="Public Sans"/>
              <a:cs typeface="Public Sans"/>
              <a:sym typeface="Public Sans"/>
            </a:endParaRPr>
          </a:p>
        </p:txBody>
      </p:sp>
      <p:pic>
        <p:nvPicPr>
          <p:cNvPr id="703" name="Google Shape;703;g2738a656845_0_264"/>
          <p:cNvPicPr preferRelativeResize="0"/>
          <p:nvPr/>
        </p:nvPicPr>
        <p:blipFill rotWithShape="1">
          <a:blip r:embed="rId3">
            <a:alphaModFix/>
          </a:blip>
          <a:srcRect/>
          <a:stretch/>
        </p:blipFill>
        <p:spPr>
          <a:xfrm>
            <a:off x="152400" y="1382450"/>
            <a:ext cx="3206250" cy="4057650"/>
          </a:xfrm>
          <a:prstGeom prst="rect">
            <a:avLst/>
          </a:prstGeom>
          <a:noFill/>
          <a:ln>
            <a:noFill/>
          </a:ln>
        </p:spPr>
      </p:pic>
      <p:pic>
        <p:nvPicPr>
          <p:cNvPr id="704" name="Google Shape;704;g2738a656845_0_264"/>
          <p:cNvPicPr preferRelativeResize="0"/>
          <p:nvPr/>
        </p:nvPicPr>
        <p:blipFill rotWithShape="1">
          <a:blip r:embed="rId4">
            <a:alphaModFix/>
          </a:blip>
          <a:srcRect/>
          <a:stretch/>
        </p:blipFill>
        <p:spPr>
          <a:xfrm>
            <a:off x="3358650" y="1400175"/>
            <a:ext cx="2982775" cy="4057650"/>
          </a:xfrm>
          <a:prstGeom prst="rect">
            <a:avLst/>
          </a:prstGeom>
          <a:noFill/>
          <a:ln>
            <a:noFill/>
          </a:ln>
        </p:spPr>
      </p:pic>
      <p:pic>
        <p:nvPicPr>
          <p:cNvPr id="705" name="Google Shape;705;g2738a656845_0_264"/>
          <p:cNvPicPr preferRelativeResize="0"/>
          <p:nvPr/>
        </p:nvPicPr>
        <p:blipFill rotWithShape="1">
          <a:blip r:embed="rId5">
            <a:alphaModFix/>
          </a:blip>
          <a:srcRect/>
          <a:stretch/>
        </p:blipFill>
        <p:spPr>
          <a:xfrm>
            <a:off x="6341425" y="1404450"/>
            <a:ext cx="2714650" cy="4057650"/>
          </a:xfrm>
          <a:prstGeom prst="rect">
            <a:avLst/>
          </a:prstGeom>
          <a:noFill/>
          <a:ln>
            <a:noFill/>
          </a:ln>
        </p:spPr>
      </p:pic>
      <p:pic>
        <p:nvPicPr>
          <p:cNvPr id="706" name="Google Shape;706;g2738a656845_0_264"/>
          <p:cNvPicPr preferRelativeResize="0"/>
          <p:nvPr/>
        </p:nvPicPr>
        <p:blipFill rotWithShape="1">
          <a:blip r:embed="rId6">
            <a:alphaModFix/>
          </a:blip>
          <a:srcRect/>
          <a:stretch/>
        </p:blipFill>
        <p:spPr>
          <a:xfrm>
            <a:off x="9231925" y="1385900"/>
            <a:ext cx="2797175" cy="4215937"/>
          </a:xfrm>
          <a:prstGeom prst="rect">
            <a:avLst/>
          </a:prstGeom>
          <a:noFill/>
          <a:ln>
            <a:noFill/>
          </a:ln>
        </p:spPr>
      </p:pic>
      <p:sp>
        <p:nvSpPr>
          <p:cNvPr id="707" name="Google Shape;707;g2738a656845_0_264"/>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24</a:t>
            </a:fld>
            <a:endParaRPr sz="1600" b="0" i="0" u="none" strike="noStrike" cap="none" dirty="0">
              <a:solidFill>
                <a:schemeClr val="lt1"/>
              </a:solidFill>
              <a:latin typeface="Public Sans SemiBold"/>
              <a:ea typeface="Public Sans SemiBold"/>
              <a:cs typeface="Public Sans SemiBold"/>
              <a:sym typeface="Public Sans SemiBold"/>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95"/>
                                        </p:tgtEl>
                                        <p:attrNameLst>
                                          <p:attrName>style.visibility</p:attrName>
                                        </p:attrNameLst>
                                      </p:cBhvr>
                                      <p:to>
                                        <p:strVal val="visible"/>
                                      </p:to>
                                    </p:set>
                                    <p:animEffect transition="in" filter="fade">
                                      <p:cBhvr>
                                        <p:cTn id="7" dur="500"/>
                                        <p:tgtEl>
                                          <p:spTgt spid="6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96">
                                            <p:txEl>
                                              <p:pRg st="0" end="0"/>
                                            </p:txEl>
                                          </p:spTgt>
                                        </p:tgtEl>
                                        <p:attrNameLst>
                                          <p:attrName>style.visibility</p:attrName>
                                        </p:attrNameLst>
                                      </p:cBhvr>
                                      <p:to>
                                        <p:strVal val="visible"/>
                                      </p:to>
                                    </p:set>
                                    <p:animEffect transition="in" filter="fade">
                                      <p:cBhvr>
                                        <p:cTn id="11" dur="1000"/>
                                        <p:tgtEl>
                                          <p:spTgt spid="696">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697"/>
                                        </p:tgtEl>
                                        <p:attrNameLst>
                                          <p:attrName>style.visibility</p:attrName>
                                        </p:attrNameLst>
                                      </p:cBhvr>
                                      <p:to>
                                        <p:strVal val="visible"/>
                                      </p:to>
                                    </p:set>
                                    <p:animEffect transition="in" filter="fade">
                                      <p:cBhvr>
                                        <p:cTn id="14" dur="1000"/>
                                        <p:tgtEl>
                                          <p:spTgt spid="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g2738a656845_0_286"/>
          <p:cNvSpPr/>
          <p:nvPr/>
        </p:nvSpPr>
        <p:spPr>
          <a:xfrm>
            <a:off x="162900" y="87525"/>
            <a:ext cx="11866200" cy="11424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714" name="Google Shape;714;g2738a656845_0_286"/>
          <p:cNvSpPr txBox="1">
            <a:spLocks noGrp="1"/>
          </p:cNvSpPr>
          <p:nvPr>
            <p:ph type="body" idx="1"/>
          </p:nvPr>
        </p:nvSpPr>
        <p:spPr>
          <a:xfrm>
            <a:off x="1870325" y="175850"/>
            <a:ext cx="9267000" cy="6234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Font typeface="Arial"/>
              <a:buNone/>
            </a:pPr>
            <a:r>
              <a:rPr lang="en-GB" sz="3600"/>
              <a:t>Performance Analysis (Cont.)</a:t>
            </a:r>
            <a:endParaRPr sz="3600"/>
          </a:p>
        </p:txBody>
      </p:sp>
      <p:sp>
        <p:nvSpPr>
          <p:cNvPr id="715" name="Google Shape;715;g2738a656845_0_286"/>
          <p:cNvSpPr txBox="1"/>
          <p:nvPr/>
        </p:nvSpPr>
        <p:spPr>
          <a:xfrm>
            <a:off x="846999" y="1614756"/>
            <a:ext cx="11345001" cy="86174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2200" b="0" i="0" u="none" strike="noStrike" cap="none" dirty="0">
                <a:solidFill>
                  <a:schemeClr val="dk1"/>
                </a:solidFill>
                <a:latin typeface="Public Sans SemiBold"/>
                <a:ea typeface="Public Sans SemiBold"/>
                <a:cs typeface="Public Sans SemiBold"/>
                <a:sym typeface="Public Sans SemiBold"/>
              </a:rPr>
              <a:t>Table 3:  Model’s performance in terms of precision, recall, F1 score, and test accuracy.</a:t>
            </a:r>
            <a:endParaRPr sz="2200" b="0" i="0" u="none" strike="noStrike" cap="none" dirty="0">
              <a:solidFill>
                <a:schemeClr val="dk1"/>
              </a:solidFill>
              <a:latin typeface="Public Sans SemiBold"/>
              <a:ea typeface="Public Sans SemiBold"/>
              <a:cs typeface="Public Sans SemiBold"/>
              <a:sym typeface="Public Sans SemiBold"/>
            </a:endParaRPr>
          </a:p>
        </p:txBody>
      </p:sp>
      <p:sp>
        <p:nvSpPr>
          <p:cNvPr id="716" name="Google Shape;716;g2738a656845_0_286"/>
          <p:cNvSpPr txBox="1"/>
          <p:nvPr/>
        </p:nvSpPr>
        <p:spPr>
          <a:xfrm>
            <a:off x="3910925" y="685903"/>
            <a:ext cx="5185800" cy="646290"/>
          </a:xfrm>
          <a:prstGeom prst="rect">
            <a:avLst/>
          </a:prstGeom>
          <a:noFill/>
          <a:ln>
            <a:noFill/>
          </a:ln>
        </p:spPr>
        <p:txBody>
          <a:bodyPr spcFirstLastPara="1" wrap="square" lIns="0" tIns="45700" rIns="0" bIns="45700" anchor="t" anchorCtr="0">
            <a:spAutoFit/>
          </a:bodyPr>
          <a:lstStyle/>
          <a:p>
            <a:pPr marL="0" marR="0" lvl="0" indent="0" algn="ctr" rtl="0">
              <a:lnSpc>
                <a:spcPct val="150000"/>
              </a:lnSpc>
              <a:spcBef>
                <a:spcPts val="0"/>
              </a:spcBef>
              <a:spcAft>
                <a:spcPts val="0"/>
              </a:spcAft>
              <a:buClr>
                <a:srgbClr val="000000"/>
              </a:buClr>
              <a:buSzPts val="2200"/>
              <a:buFont typeface="Arial"/>
              <a:buNone/>
            </a:pPr>
            <a:r>
              <a:rPr lang="en-GB" sz="2400" b="0" i="0" u="none" strike="noStrike" cap="none">
                <a:solidFill>
                  <a:schemeClr val="lt1"/>
                </a:solidFill>
                <a:latin typeface="Public Sans SemiBold"/>
                <a:ea typeface="Public Sans SemiBold"/>
                <a:cs typeface="Public Sans SemiBold"/>
                <a:sym typeface="Public Sans SemiBold"/>
              </a:rPr>
              <a:t>Confusion Matrices (Cont.)</a:t>
            </a:r>
            <a:endParaRPr sz="2400" b="0" i="0" u="none" strike="noStrike" cap="none">
              <a:solidFill>
                <a:srgbClr val="000000"/>
              </a:solidFill>
              <a:latin typeface="Public Sans SemiBold"/>
              <a:ea typeface="Public Sans SemiBold"/>
              <a:cs typeface="Public Sans SemiBold"/>
              <a:sym typeface="Public Sans SemiBold"/>
            </a:endParaRPr>
          </a:p>
        </p:txBody>
      </p:sp>
      <p:graphicFrame>
        <p:nvGraphicFramePr>
          <p:cNvPr id="717" name="Google Shape;717;g2738a656845_0_286"/>
          <p:cNvGraphicFramePr/>
          <p:nvPr>
            <p:extLst>
              <p:ext uri="{D42A27DB-BD31-4B8C-83A1-F6EECF244321}">
                <p14:modId xmlns:p14="http://schemas.microsoft.com/office/powerpoint/2010/main" val="53965130"/>
              </p:ext>
            </p:extLst>
          </p:nvPr>
        </p:nvGraphicFramePr>
        <p:xfrm>
          <a:off x="952500" y="2476499"/>
          <a:ext cx="10184825" cy="3695595"/>
        </p:xfrm>
        <a:graphic>
          <a:graphicData uri="http://schemas.openxmlformats.org/drawingml/2006/table">
            <a:tbl>
              <a:tblPr>
                <a:noFill/>
                <a:tableStyleId>{49E0C582-808C-4FF2-A1CE-F9D00C955818}</a:tableStyleId>
              </a:tblPr>
              <a:tblGrid>
                <a:gridCol w="2036965">
                  <a:extLst>
                    <a:ext uri="{9D8B030D-6E8A-4147-A177-3AD203B41FA5}">
                      <a16:colId xmlns:a16="http://schemas.microsoft.com/office/drawing/2014/main" val="20000"/>
                    </a:ext>
                  </a:extLst>
                </a:gridCol>
                <a:gridCol w="2036965">
                  <a:extLst>
                    <a:ext uri="{9D8B030D-6E8A-4147-A177-3AD203B41FA5}">
                      <a16:colId xmlns:a16="http://schemas.microsoft.com/office/drawing/2014/main" val="20001"/>
                    </a:ext>
                  </a:extLst>
                </a:gridCol>
                <a:gridCol w="2036965">
                  <a:extLst>
                    <a:ext uri="{9D8B030D-6E8A-4147-A177-3AD203B41FA5}">
                      <a16:colId xmlns:a16="http://schemas.microsoft.com/office/drawing/2014/main" val="20002"/>
                    </a:ext>
                  </a:extLst>
                </a:gridCol>
                <a:gridCol w="2036965">
                  <a:extLst>
                    <a:ext uri="{9D8B030D-6E8A-4147-A177-3AD203B41FA5}">
                      <a16:colId xmlns:a16="http://schemas.microsoft.com/office/drawing/2014/main" val="20003"/>
                    </a:ext>
                  </a:extLst>
                </a:gridCol>
                <a:gridCol w="2036965">
                  <a:extLst>
                    <a:ext uri="{9D8B030D-6E8A-4147-A177-3AD203B41FA5}">
                      <a16:colId xmlns:a16="http://schemas.microsoft.com/office/drawing/2014/main" val="20004"/>
                    </a:ext>
                  </a:extLst>
                </a:gridCol>
              </a:tblGrid>
              <a:tr h="739119">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Model </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Precision</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Recall</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F1 score</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Test Accuracy</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extLst>
                  <a:ext uri="{0D108BD9-81ED-4DB2-BD59-A6C34878D82A}">
                    <a16:rowId xmlns:a16="http://schemas.microsoft.com/office/drawing/2014/main" val="10000"/>
                  </a:ext>
                </a:extLst>
              </a:tr>
              <a:tr h="739119">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CNN1</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96.06%</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91.90%</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93.93%</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94.07%</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1"/>
                  </a:ext>
                </a:extLst>
              </a:tr>
              <a:tr h="739119">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CNN2</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88.42%</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 95.87%</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91.99%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91.75%</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2"/>
                  </a:ext>
                </a:extLst>
              </a:tr>
              <a:tr h="739119">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ResNet50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94.32%</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97.55%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95.91%</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95.91%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3"/>
                  </a:ext>
                </a:extLst>
              </a:tr>
              <a:tr h="739119">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MobileNetV1 </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97.10%</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96.95%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97.03%</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96.96%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4"/>
                  </a:ext>
                </a:extLst>
              </a:tr>
            </a:tbl>
          </a:graphicData>
        </a:graphic>
      </p:graphicFrame>
      <p:sp>
        <p:nvSpPr>
          <p:cNvPr id="718" name="Google Shape;718;g2738a656845_0_286"/>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25</a:t>
            </a:fld>
            <a:endParaRPr sz="1600" b="0" i="0" u="none" strike="noStrike" cap="none" dirty="0">
              <a:solidFill>
                <a:schemeClr val="lt1"/>
              </a:solidFill>
              <a:latin typeface="Public Sans SemiBold"/>
              <a:ea typeface="Public Sans SemiBold"/>
              <a:cs typeface="Public Sans SemiBold"/>
              <a:sym typeface="Public Sans SemiBold"/>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3"/>
                                        </p:tgtEl>
                                        <p:attrNameLst>
                                          <p:attrName>style.visibility</p:attrName>
                                        </p:attrNameLst>
                                      </p:cBhvr>
                                      <p:to>
                                        <p:strVal val="visible"/>
                                      </p:to>
                                    </p:set>
                                    <p:animEffect transition="in" filter="fade">
                                      <p:cBhvr>
                                        <p:cTn id="7" dur="500"/>
                                        <p:tgtEl>
                                          <p:spTgt spid="7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4">
                                            <p:txEl>
                                              <p:pRg st="0" end="0"/>
                                            </p:txEl>
                                          </p:spTgt>
                                        </p:tgtEl>
                                        <p:attrNameLst>
                                          <p:attrName>style.visibility</p:attrName>
                                        </p:attrNameLst>
                                      </p:cBhvr>
                                      <p:to>
                                        <p:strVal val="visible"/>
                                      </p:to>
                                    </p:set>
                                    <p:animEffect transition="in" filter="fade">
                                      <p:cBhvr>
                                        <p:cTn id="11" dur="1000"/>
                                        <p:tgtEl>
                                          <p:spTgt spid="7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g2738a656845_0_365"/>
          <p:cNvSpPr/>
          <p:nvPr/>
        </p:nvSpPr>
        <p:spPr>
          <a:xfrm>
            <a:off x="162900" y="87525"/>
            <a:ext cx="11866200" cy="11424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725" name="Google Shape;725;g2738a656845_0_365"/>
          <p:cNvSpPr txBox="1">
            <a:spLocks noGrp="1"/>
          </p:cNvSpPr>
          <p:nvPr>
            <p:ph type="body" idx="1"/>
          </p:nvPr>
        </p:nvSpPr>
        <p:spPr>
          <a:xfrm>
            <a:off x="1870325" y="175850"/>
            <a:ext cx="9267000" cy="6234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Font typeface="Arial"/>
              <a:buNone/>
            </a:pPr>
            <a:r>
              <a:rPr lang="en-GB" sz="3600"/>
              <a:t>Performance Analysis (Cont.)</a:t>
            </a:r>
            <a:endParaRPr sz="3600"/>
          </a:p>
        </p:txBody>
      </p:sp>
      <p:sp>
        <p:nvSpPr>
          <p:cNvPr id="726" name="Google Shape;726;g2738a656845_0_365"/>
          <p:cNvSpPr txBox="1"/>
          <p:nvPr/>
        </p:nvSpPr>
        <p:spPr>
          <a:xfrm>
            <a:off x="847000" y="1834400"/>
            <a:ext cx="8085900" cy="5231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2200" b="0" i="0" u="none" strike="noStrike" cap="none" dirty="0">
                <a:solidFill>
                  <a:schemeClr val="dk1"/>
                </a:solidFill>
                <a:latin typeface="Public Sans SemiBold"/>
                <a:ea typeface="Public Sans SemiBold"/>
                <a:cs typeface="Public Sans SemiBold"/>
                <a:sym typeface="Public Sans SemiBold"/>
              </a:rPr>
              <a:t>Table 4:  Model’s Efficiency and Size.</a:t>
            </a:r>
            <a:endParaRPr sz="2200" b="0" i="0" u="none" strike="noStrike" cap="none" dirty="0">
              <a:solidFill>
                <a:schemeClr val="dk1"/>
              </a:solidFill>
              <a:latin typeface="Public Sans SemiBold"/>
              <a:ea typeface="Public Sans SemiBold"/>
              <a:cs typeface="Public Sans SemiBold"/>
              <a:sym typeface="Public Sans SemiBold"/>
            </a:endParaRPr>
          </a:p>
        </p:txBody>
      </p:sp>
      <p:sp>
        <p:nvSpPr>
          <p:cNvPr id="727" name="Google Shape;727;g2738a656845_0_365"/>
          <p:cNvSpPr txBox="1"/>
          <p:nvPr/>
        </p:nvSpPr>
        <p:spPr>
          <a:xfrm>
            <a:off x="3910925" y="691443"/>
            <a:ext cx="5185800" cy="646290"/>
          </a:xfrm>
          <a:prstGeom prst="rect">
            <a:avLst/>
          </a:prstGeom>
          <a:noFill/>
          <a:ln>
            <a:noFill/>
          </a:ln>
        </p:spPr>
        <p:txBody>
          <a:bodyPr spcFirstLastPara="1" wrap="square" lIns="0" tIns="45700" rIns="0" bIns="45700" anchor="t" anchorCtr="0">
            <a:spAutoFit/>
          </a:bodyPr>
          <a:lstStyle/>
          <a:p>
            <a:pPr marL="0" marR="0" lvl="0" indent="0" algn="ctr" rtl="0">
              <a:lnSpc>
                <a:spcPct val="150000"/>
              </a:lnSpc>
              <a:spcBef>
                <a:spcPts val="0"/>
              </a:spcBef>
              <a:spcAft>
                <a:spcPts val="0"/>
              </a:spcAft>
              <a:buClr>
                <a:srgbClr val="000000"/>
              </a:buClr>
              <a:buSzPts val="2200"/>
              <a:buFont typeface="Arial"/>
              <a:buNone/>
            </a:pPr>
            <a:r>
              <a:rPr lang="en-GB" sz="2400" b="0" i="0" u="none" strike="noStrike" cap="none">
                <a:solidFill>
                  <a:schemeClr val="lt1"/>
                </a:solidFill>
                <a:latin typeface="Public Sans SemiBold"/>
                <a:ea typeface="Public Sans SemiBold"/>
                <a:cs typeface="Public Sans SemiBold"/>
                <a:sym typeface="Public Sans SemiBold"/>
              </a:rPr>
              <a:t>Model Efficiency and Size Analysis</a:t>
            </a:r>
            <a:endParaRPr sz="2400" b="0" i="0" u="none" strike="noStrike" cap="none">
              <a:solidFill>
                <a:srgbClr val="000000"/>
              </a:solidFill>
              <a:latin typeface="Public Sans SemiBold"/>
              <a:ea typeface="Public Sans SemiBold"/>
              <a:cs typeface="Public Sans SemiBold"/>
              <a:sym typeface="Public Sans SemiBold"/>
            </a:endParaRPr>
          </a:p>
        </p:txBody>
      </p:sp>
      <p:graphicFrame>
        <p:nvGraphicFramePr>
          <p:cNvPr id="728" name="Google Shape;728;g2738a656845_0_365"/>
          <p:cNvGraphicFramePr/>
          <p:nvPr>
            <p:extLst>
              <p:ext uri="{D42A27DB-BD31-4B8C-83A1-F6EECF244321}">
                <p14:modId xmlns:p14="http://schemas.microsoft.com/office/powerpoint/2010/main" val="3806235961"/>
              </p:ext>
            </p:extLst>
          </p:nvPr>
        </p:nvGraphicFramePr>
        <p:xfrm>
          <a:off x="952499" y="2476499"/>
          <a:ext cx="10184824" cy="3690057"/>
        </p:xfrm>
        <a:graphic>
          <a:graphicData uri="http://schemas.openxmlformats.org/drawingml/2006/table">
            <a:tbl>
              <a:tblPr>
                <a:noFill/>
                <a:tableStyleId>{49E0C582-808C-4FF2-A1CE-F9D00C955818}</a:tableStyleId>
              </a:tblPr>
              <a:tblGrid>
                <a:gridCol w="2546206">
                  <a:extLst>
                    <a:ext uri="{9D8B030D-6E8A-4147-A177-3AD203B41FA5}">
                      <a16:colId xmlns:a16="http://schemas.microsoft.com/office/drawing/2014/main" val="20000"/>
                    </a:ext>
                  </a:extLst>
                </a:gridCol>
                <a:gridCol w="2546206">
                  <a:extLst>
                    <a:ext uri="{9D8B030D-6E8A-4147-A177-3AD203B41FA5}">
                      <a16:colId xmlns:a16="http://schemas.microsoft.com/office/drawing/2014/main" val="20001"/>
                    </a:ext>
                  </a:extLst>
                </a:gridCol>
                <a:gridCol w="2546206">
                  <a:extLst>
                    <a:ext uri="{9D8B030D-6E8A-4147-A177-3AD203B41FA5}">
                      <a16:colId xmlns:a16="http://schemas.microsoft.com/office/drawing/2014/main" val="20002"/>
                    </a:ext>
                  </a:extLst>
                </a:gridCol>
                <a:gridCol w="2546206">
                  <a:extLst>
                    <a:ext uri="{9D8B030D-6E8A-4147-A177-3AD203B41FA5}">
                      <a16:colId xmlns:a16="http://schemas.microsoft.com/office/drawing/2014/main" val="20003"/>
                    </a:ext>
                  </a:extLst>
                </a:gridCol>
              </a:tblGrid>
              <a:tr h="1054321">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Model </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 Image Size</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Model Size</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Total number of Parameters</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extLst>
                  <a:ext uri="{0D108BD9-81ED-4DB2-BD59-A6C34878D82A}">
                    <a16:rowId xmlns:a16="http://schemas.microsoft.com/office/drawing/2014/main" val="10000"/>
                  </a:ext>
                </a:extLst>
              </a:tr>
              <a:tr h="658934">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CNN1</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256 × 256</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  150.42 MB</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39.43 M </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1"/>
                  </a:ext>
                </a:extLst>
              </a:tr>
              <a:tr h="658934">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CNN2</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256 × 256</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26.43 MB</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 6.93 M </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2"/>
                  </a:ext>
                </a:extLst>
              </a:tr>
              <a:tr h="658934">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ResNet50 </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256 × 256</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90.98 MB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23.85 M</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3"/>
                  </a:ext>
                </a:extLst>
              </a:tr>
              <a:tr h="658934">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MobileNetV1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256 × 256</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12.82 MB</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3.36 M</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4"/>
                  </a:ext>
                </a:extLst>
              </a:tr>
            </a:tbl>
          </a:graphicData>
        </a:graphic>
      </p:graphicFrame>
      <p:sp>
        <p:nvSpPr>
          <p:cNvPr id="729" name="Google Shape;729;g2738a656845_0_365"/>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26</a:t>
            </a:fld>
            <a:endParaRPr sz="1600" b="0" i="0" u="none" strike="noStrike" cap="none" dirty="0">
              <a:solidFill>
                <a:schemeClr val="lt1"/>
              </a:solidFill>
              <a:latin typeface="Public Sans SemiBold"/>
              <a:ea typeface="Public Sans SemiBold"/>
              <a:cs typeface="Public Sans SemiBold"/>
              <a:sym typeface="Public Sans SemiBold"/>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4"/>
                                        </p:tgtEl>
                                        <p:attrNameLst>
                                          <p:attrName>style.visibility</p:attrName>
                                        </p:attrNameLst>
                                      </p:cBhvr>
                                      <p:to>
                                        <p:strVal val="visible"/>
                                      </p:to>
                                    </p:set>
                                    <p:animEffect transition="in" filter="fade">
                                      <p:cBhvr>
                                        <p:cTn id="7" dur="500"/>
                                        <p:tgtEl>
                                          <p:spTgt spid="7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5">
                                            <p:txEl>
                                              <p:pRg st="0" end="0"/>
                                            </p:txEl>
                                          </p:spTgt>
                                        </p:tgtEl>
                                        <p:attrNameLst>
                                          <p:attrName>style.visibility</p:attrName>
                                        </p:attrNameLst>
                                      </p:cBhvr>
                                      <p:to>
                                        <p:strVal val="visible"/>
                                      </p:to>
                                    </p:set>
                                    <p:animEffect transition="in" filter="fade">
                                      <p:cBhvr>
                                        <p:cTn id="11" dur="1000"/>
                                        <p:tgtEl>
                                          <p:spTgt spid="7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3"/>
        <p:cNvGrpSpPr/>
        <p:nvPr/>
      </p:nvGrpSpPr>
      <p:grpSpPr>
        <a:xfrm>
          <a:off x="0" y="0"/>
          <a:ext cx="0" cy="0"/>
          <a:chOff x="0" y="0"/>
          <a:chExt cx="0" cy="0"/>
        </a:xfrm>
      </p:grpSpPr>
      <p:sp>
        <p:nvSpPr>
          <p:cNvPr id="734" name="Google Shape;734;g2e91f9beb86_0_690"/>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GB" sz="1600"/>
              <a:t>27</a:t>
            </a:fld>
            <a:endParaRPr sz="1600" dirty="0"/>
          </a:p>
        </p:txBody>
      </p:sp>
      <p:sp>
        <p:nvSpPr>
          <p:cNvPr id="735" name="Google Shape;735;g2e91f9beb86_0_690"/>
          <p:cNvSpPr txBox="1">
            <a:spLocks noGrp="1"/>
          </p:cNvSpPr>
          <p:nvPr>
            <p:ph type="body" idx="1"/>
          </p:nvPr>
        </p:nvSpPr>
        <p:spPr>
          <a:xfrm>
            <a:off x="1775520" y="301297"/>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600"/>
              <a:buNone/>
            </a:pPr>
            <a:r>
              <a:rPr lang="en-GB" sz="3600" dirty="0"/>
              <a:t>RESULT ANALYSIS</a:t>
            </a:r>
            <a:endParaRPr sz="3600" dirty="0"/>
          </a:p>
        </p:txBody>
      </p:sp>
      <p:sp>
        <p:nvSpPr>
          <p:cNvPr id="736" name="Google Shape;736;g2e91f9beb86_0_690"/>
          <p:cNvSpPr txBox="1"/>
          <p:nvPr/>
        </p:nvSpPr>
        <p:spPr>
          <a:xfrm>
            <a:off x="4025770" y="878245"/>
            <a:ext cx="4140600" cy="461700"/>
          </a:xfrm>
          <a:prstGeom prst="rect">
            <a:avLst/>
          </a:prstGeom>
          <a:noFill/>
          <a:ln>
            <a:noFill/>
          </a:ln>
        </p:spPr>
        <p:txBody>
          <a:bodyPr spcFirstLastPara="1" wrap="square" lIns="0" tIns="45700" rIns="0" bIns="45700" anchor="b"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Public Sans SemiBold"/>
                <a:ea typeface="Public Sans SemiBold"/>
                <a:cs typeface="Public Sans SemiBold"/>
                <a:sym typeface="Public Sans SemiBold"/>
              </a:rPr>
              <a:t>REAL IMAGE DETECTION</a:t>
            </a:r>
            <a:endParaRPr sz="2400" b="0" i="0" u="none" strike="noStrike" cap="none">
              <a:solidFill>
                <a:schemeClr val="dk1"/>
              </a:solidFill>
              <a:latin typeface="Public Sans SemiBold"/>
              <a:ea typeface="Public Sans SemiBold"/>
              <a:cs typeface="Public Sans SemiBold"/>
              <a:sym typeface="Public Sans SemiBold"/>
            </a:endParaRPr>
          </a:p>
        </p:txBody>
      </p:sp>
      <p:grpSp>
        <p:nvGrpSpPr>
          <p:cNvPr id="737" name="Google Shape;737;g2e91f9beb86_0_690"/>
          <p:cNvGrpSpPr/>
          <p:nvPr/>
        </p:nvGrpSpPr>
        <p:grpSpPr>
          <a:xfrm>
            <a:off x="479371" y="2028838"/>
            <a:ext cx="3546400" cy="3570295"/>
            <a:chOff x="911424" y="1556792"/>
            <a:chExt cx="2922696" cy="3404821"/>
          </a:xfrm>
        </p:grpSpPr>
        <p:sp>
          <p:nvSpPr>
            <p:cNvPr id="738" name="Google Shape;738;g2e91f9beb86_0_690"/>
            <p:cNvSpPr/>
            <p:nvPr/>
          </p:nvSpPr>
          <p:spPr>
            <a:xfrm>
              <a:off x="911424" y="1556792"/>
              <a:ext cx="2922696" cy="34048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739" name="Google Shape;739;g2e91f9beb86_0_690"/>
            <p:cNvSpPr txBox="1"/>
            <p:nvPr/>
          </p:nvSpPr>
          <p:spPr>
            <a:xfrm>
              <a:off x="1316581" y="3024663"/>
              <a:ext cx="2330095" cy="968551"/>
            </a:xfrm>
            <a:prstGeom prst="rect">
              <a:avLst/>
            </a:prstGeom>
            <a:noFill/>
            <a:ln>
              <a:noFill/>
            </a:ln>
          </p:spPr>
          <p:txBody>
            <a:bodyPr spcFirstLastPara="1" wrap="square" lIns="0" tIns="45700" rIns="0"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GB" sz="2000" b="0" i="0" u="none" strike="noStrike" cap="none" dirty="0">
                  <a:solidFill>
                    <a:schemeClr val="lt1"/>
                  </a:solidFill>
                  <a:latin typeface="Public Sans ExtraLight"/>
                  <a:ea typeface="Public Sans ExtraLight"/>
                  <a:cs typeface="Public Sans ExtraLight"/>
                  <a:sym typeface="Public Sans ExtraLight"/>
                </a:rPr>
                <a:t> 1. Clear Visibility of</a:t>
              </a:r>
              <a:endParaRPr sz="2000" b="0" i="0" u="none" strike="noStrike" cap="none" dirty="0">
                <a:solidFill>
                  <a:srgbClr val="000000"/>
                </a:solidFill>
                <a:latin typeface="Public Sans ExtraLight"/>
                <a:ea typeface="Public Sans ExtraLight"/>
                <a:cs typeface="Public Sans ExtraLight"/>
                <a:sym typeface="Public Sans ExtraLight"/>
              </a:endParaRPr>
            </a:p>
            <a:p>
              <a:pPr marL="0" marR="0" lvl="0" indent="0" algn="l" rtl="0">
                <a:lnSpc>
                  <a:spcPct val="150000"/>
                </a:lnSpc>
                <a:spcBef>
                  <a:spcPts val="0"/>
                </a:spcBef>
                <a:spcAft>
                  <a:spcPts val="0"/>
                </a:spcAft>
                <a:buClr>
                  <a:srgbClr val="000000"/>
                </a:buClr>
                <a:buSzPts val="1800"/>
                <a:buFont typeface="Arial"/>
                <a:buNone/>
              </a:pPr>
              <a:r>
                <a:rPr lang="en-GB" sz="2000" b="0" i="0" u="none" strike="noStrike" cap="none" dirty="0">
                  <a:solidFill>
                    <a:schemeClr val="lt1"/>
                  </a:solidFill>
                  <a:latin typeface="Public Sans ExtraLight"/>
                  <a:ea typeface="Public Sans ExtraLight"/>
                  <a:cs typeface="Public Sans ExtraLight"/>
                  <a:sym typeface="Public Sans ExtraLight"/>
                </a:rPr>
                <a:t>    Facial Features</a:t>
              </a:r>
              <a:endParaRPr sz="2000" b="0" i="0" u="none" strike="noStrike" cap="none" dirty="0">
                <a:solidFill>
                  <a:schemeClr val="lt1"/>
                </a:solidFill>
                <a:latin typeface="Public Sans ExtraLight"/>
                <a:ea typeface="Public Sans ExtraLight"/>
                <a:cs typeface="Public Sans ExtraLight"/>
                <a:sym typeface="Public Sans ExtraLight"/>
              </a:endParaRPr>
            </a:p>
          </p:txBody>
        </p:sp>
        <p:sp>
          <p:nvSpPr>
            <p:cNvPr id="740" name="Google Shape;740;g2e91f9beb86_0_690"/>
            <p:cNvSpPr txBox="1"/>
            <p:nvPr/>
          </p:nvSpPr>
          <p:spPr>
            <a:xfrm>
              <a:off x="1207724" y="1880485"/>
              <a:ext cx="2330096" cy="440229"/>
            </a:xfrm>
            <a:prstGeom prst="rect">
              <a:avLst/>
            </a:prstGeom>
            <a:noFill/>
            <a:ln>
              <a:noFill/>
            </a:ln>
          </p:spPr>
          <p:txBody>
            <a:bodyPr spcFirstLastPara="1" wrap="square" lIns="0" tIns="45700" rIns="0" bIns="45700" anchor="b"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1" i="0" u="none" strike="noStrike" cap="none">
                  <a:solidFill>
                    <a:schemeClr val="lt1"/>
                  </a:solidFill>
                  <a:latin typeface="Public Sans SemiBold"/>
                  <a:ea typeface="Public Sans SemiBold"/>
                  <a:cs typeface="Public Sans SemiBold"/>
                  <a:sym typeface="Public Sans SemiBold"/>
                </a:rPr>
                <a:t>Correct Prediction</a:t>
              </a:r>
              <a:endParaRPr sz="2400" b="1" i="0" u="none" strike="noStrike" cap="none">
                <a:solidFill>
                  <a:schemeClr val="lt1"/>
                </a:solidFill>
                <a:latin typeface="Public Sans SemiBold"/>
                <a:ea typeface="Public Sans SemiBold"/>
                <a:cs typeface="Public Sans SemiBold"/>
                <a:sym typeface="Public Sans SemiBold"/>
              </a:endParaRPr>
            </a:p>
          </p:txBody>
        </p:sp>
      </p:grpSp>
      <p:grpSp>
        <p:nvGrpSpPr>
          <p:cNvPr id="741" name="Google Shape;741;g2e91f9beb86_0_690"/>
          <p:cNvGrpSpPr/>
          <p:nvPr/>
        </p:nvGrpSpPr>
        <p:grpSpPr>
          <a:xfrm>
            <a:off x="8042833" y="2028862"/>
            <a:ext cx="3669686" cy="3570269"/>
            <a:chOff x="7896200" y="1556817"/>
            <a:chExt cx="3024300" cy="1656300"/>
          </a:xfrm>
        </p:grpSpPr>
        <p:sp>
          <p:nvSpPr>
            <p:cNvPr id="742" name="Google Shape;742;g2e91f9beb86_0_690"/>
            <p:cNvSpPr/>
            <p:nvPr/>
          </p:nvSpPr>
          <p:spPr>
            <a:xfrm>
              <a:off x="7896200" y="1556817"/>
              <a:ext cx="3024300" cy="1656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743" name="Google Shape;743;g2e91f9beb86_0_690"/>
            <p:cNvSpPr txBox="1"/>
            <p:nvPr/>
          </p:nvSpPr>
          <p:spPr>
            <a:xfrm>
              <a:off x="8069976" y="1714074"/>
              <a:ext cx="2753784" cy="385493"/>
            </a:xfrm>
            <a:prstGeom prst="rect">
              <a:avLst/>
            </a:prstGeom>
            <a:noFill/>
            <a:ln>
              <a:noFill/>
            </a:ln>
          </p:spPr>
          <p:txBody>
            <a:bodyPr spcFirstLastPara="1" wrap="square" lIns="0" tIns="45700" rIns="0" bIns="45700" anchor="b"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1" i="0" u="none" strike="noStrike" cap="none">
                  <a:solidFill>
                    <a:schemeClr val="lt1"/>
                  </a:solidFill>
                  <a:latin typeface="Public Sans SemiBold"/>
                  <a:ea typeface="Public Sans SemiBold"/>
                  <a:cs typeface="Public Sans SemiBold"/>
                  <a:sym typeface="Public Sans SemiBold"/>
                </a:rPr>
                <a:t>Correct Prediction with Low Confidence</a:t>
              </a:r>
              <a:endParaRPr sz="1400" b="0" i="0" u="none" strike="noStrike" cap="none">
                <a:solidFill>
                  <a:srgbClr val="000000"/>
                </a:solidFill>
                <a:latin typeface="Arial"/>
                <a:ea typeface="Arial"/>
                <a:cs typeface="Arial"/>
                <a:sym typeface="Arial"/>
              </a:endParaRPr>
            </a:p>
          </p:txBody>
        </p:sp>
        <p:sp>
          <p:nvSpPr>
            <p:cNvPr id="744" name="Google Shape;744;g2e91f9beb86_0_690"/>
            <p:cNvSpPr txBox="1"/>
            <p:nvPr/>
          </p:nvSpPr>
          <p:spPr>
            <a:xfrm>
              <a:off x="8225347" y="2270867"/>
              <a:ext cx="2645573" cy="471162"/>
            </a:xfrm>
            <a:prstGeom prst="rect">
              <a:avLst/>
            </a:prstGeom>
            <a:noFill/>
            <a:ln>
              <a:noFill/>
            </a:ln>
          </p:spPr>
          <p:txBody>
            <a:bodyPr spcFirstLastPara="1" wrap="square" lIns="0" tIns="45700" rIns="0" bIns="45700" anchor="t" anchorCtr="0">
              <a:spAutoFit/>
            </a:bodyPr>
            <a:lstStyle/>
            <a:p>
              <a:pPr marL="342900" marR="0" lvl="0" indent="-342900" algn="l" rtl="0">
                <a:lnSpc>
                  <a:spcPct val="150000"/>
                </a:lnSpc>
                <a:spcBef>
                  <a:spcPts val="0"/>
                </a:spcBef>
                <a:spcAft>
                  <a:spcPts val="0"/>
                </a:spcAft>
                <a:buClr>
                  <a:schemeClr val="lt1"/>
                </a:buClr>
                <a:buSzPts val="1800"/>
                <a:buFont typeface="Public Sans SemiBold"/>
                <a:buAutoNum type="arabicPeriod"/>
              </a:pPr>
              <a:r>
                <a:rPr lang="en-GB" sz="2000" b="0" i="0" u="none" strike="noStrike" cap="none" dirty="0">
                  <a:solidFill>
                    <a:schemeClr val="lt1"/>
                  </a:solidFill>
                  <a:latin typeface="Public Sans"/>
                  <a:ea typeface="Public Sans"/>
                  <a:cs typeface="Public Sans"/>
                  <a:sym typeface="Public Sans"/>
                </a:rPr>
                <a:t>Unclear Facial Features</a:t>
              </a:r>
              <a:endParaRPr sz="2000" b="0" i="0" u="none" strike="noStrike" cap="none" dirty="0">
                <a:solidFill>
                  <a:srgbClr val="000000"/>
                </a:solidFill>
                <a:latin typeface="Public Sans"/>
                <a:ea typeface="Public Sans"/>
                <a:cs typeface="Public Sans"/>
                <a:sym typeface="Public Sans"/>
              </a:endParaRPr>
            </a:p>
            <a:p>
              <a:pPr marL="342900" marR="0" lvl="0" indent="-342900" algn="l" rtl="0">
                <a:lnSpc>
                  <a:spcPct val="150000"/>
                </a:lnSpc>
                <a:spcBef>
                  <a:spcPts val="0"/>
                </a:spcBef>
                <a:spcAft>
                  <a:spcPts val="0"/>
                </a:spcAft>
                <a:buClr>
                  <a:schemeClr val="lt1"/>
                </a:buClr>
                <a:buSzPts val="1800"/>
                <a:buFont typeface="Public Sans SemiBold"/>
                <a:buAutoNum type="arabicPeriod"/>
              </a:pPr>
              <a:r>
                <a:rPr lang="en-GB" sz="2000" b="0" i="0" u="none" strike="noStrike" cap="none" dirty="0">
                  <a:solidFill>
                    <a:schemeClr val="lt1"/>
                  </a:solidFill>
                  <a:latin typeface="Public Sans"/>
                  <a:ea typeface="Public Sans"/>
                  <a:cs typeface="Public Sans"/>
                  <a:sym typeface="Public Sans"/>
                </a:rPr>
                <a:t>Crowding  </a:t>
              </a:r>
              <a:endParaRPr sz="2000" b="0" i="0" u="none" strike="noStrike" cap="none" dirty="0">
                <a:solidFill>
                  <a:schemeClr val="lt1"/>
                </a:solidFill>
                <a:latin typeface="Public Sans"/>
                <a:ea typeface="Public Sans"/>
                <a:cs typeface="Public Sans"/>
                <a:sym typeface="Public Sans"/>
              </a:endParaRPr>
            </a:p>
          </p:txBody>
        </p:sp>
      </p:grpSp>
      <p:grpSp>
        <p:nvGrpSpPr>
          <p:cNvPr id="745" name="Google Shape;745;g2e91f9beb86_0_690"/>
          <p:cNvGrpSpPr/>
          <p:nvPr/>
        </p:nvGrpSpPr>
        <p:grpSpPr>
          <a:xfrm>
            <a:off x="4157858" y="2028837"/>
            <a:ext cx="3778892" cy="3570294"/>
            <a:chOff x="4220299" y="1465168"/>
            <a:chExt cx="3778892" cy="3570294"/>
          </a:xfrm>
        </p:grpSpPr>
        <p:grpSp>
          <p:nvGrpSpPr>
            <p:cNvPr id="746" name="Google Shape;746;g2e91f9beb86_0_690"/>
            <p:cNvGrpSpPr/>
            <p:nvPr/>
          </p:nvGrpSpPr>
          <p:grpSpPr>
            <a:xfrm>
              <a:off x="4220299" y="1465168"/>
              <a:ext cx="3724289" cy="3570294"/>
              <a:chOff x="4371283" y="1556792"/>
              <a:chExt cx="3069300" cy="3404820"/>
            </a:xfrm>
          </p:grpSpPr>
          <p:sp>
            <p:nvSpPr>
              <p:cNvPr id="747" name="Google Shape;747;g2e91f9beb86_0_690"/>
              <p:cNvSpPr/>
              <p:nvPr/>
            </p:nvSpPr>
            <p:spPr>
              <a:xfrm>
                <a:off x="4416283" y="1556792"/>
                <a:ext cx="3024300" cy="340482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748" name="Google Shape;748;g2e91f9beb86_0_690"/>
              <p:cNvSpPr txBox="1"/>
              <p:nvPr/>
            </p:nvSpPr>
            <p:spPr>
              <a:xfrm>
                <a:off x="4371283" y="1819375"/>
                <a:ext cx="3069300" cy="792600"/>
              </a:xfrm>
              <a:prstGeom prst="rect">
                <a:avLst/>
              </a:prstGeom>
              <a:noFill/>
              <a:ln>
                <a:noFill/>
              </a:ln>
            </p:spPr>
            <p:txBody>
              <a:bodyPr spcFirstLastPara="1" wrap="square" lIns="0" tIns="45700" rIns="0" bIns="45700" anchor="b"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1" i="0" u="none" strike="noStrike" cap="none">
                    <a:solidFill>
                      <a:schemeClr val="lt1"/>
                    </a:solidFill>
                    <a:latin typeface="Public Sans SemiBold"/>
                    <a:ea typeface="Public Sans SemiBold"/>
                    <a:cs typeface="Public Sans SemiBold"/>
                    <a:sym typeface="Public Sans SemiBold"/>
                  </a:rPr>
                  <a:t>Wrong Prediction(False Positive)</a:t>
                </a:r>
                <a:endParaRPr sz="2400" b="1" i="0" u="none" strike="noStrike" cap="none">
                  <a:solidFill>
                    <a:schemeClr val="lt1"/>
                  </a:solidFill>
                  <a:latin typeface="Public Sans SemiBold"/>
                  <a:ea typeface="Public Sans SemiBold"/>
                  <a:cs typeface="Public Sans SemiBold"/>
                  <a:sym typeface="Public Sans SemiBold"/>
                </a:endParaRPr>
              </a:p>
            </p:txBody>
          </p:sp>
          <p:sp>
            <p:nvSpPr>
              <p:cNvPr id="749" name="Google Shape;749;g2e91f9beb86_0_690"/>
              <p:cNvSpPr txBox="1"/>
              <p:nvPr/>
            </p:nvSpPr>
            <p:spPr>
              <a:xfrm>
                <a:off x="4601109" y="2379127"/>
                <a:ext cx="2654700" cy="293400"/>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chemeClr val="lt1"/>
                    </a:solidFill>
                    <a:latin typeface="Public Sans SemiBold"/>
                    <a:ea typeface="Public Sans SemiBold"/>
                    <a:cs typeface="Public Sans SemiBold"/>
                    <a:sym typeface="Public Sans SemiBold"/>
                  </a:rPr>
                  <a:t> </a:t>
                </a:r>
                <a:endParaRPr sz="1400" b="0" i="0" u="none" strike="noStrike" cap="none">
                  <a:solidFill>
                    <a:schemeClr val="lt1"/>
                  </a:solidFill>
                  <a:latin typeface="Public Sans SemiBold"/>
                  <a:ea typeface="Public Sans SemiBold"/>
                  <a:cs typeface="Public Sans SemiBold"/>
                  <a:sym typeface="Public Sans SemiBold"/>
                </a:endParaRPr>
              </a:p>
            </p:txBody>
          </p:sp>
        </p:grpSp>
        <p:sp>
          <p:nvSpPr>
            <p:cNvPr id="750" name="Google Shape;750;g2e91f9beb86_0_690"/>
            <p:cNvSpPr txBox="1"/>
            <p:nvPr/>
          </p:nvSpPr>
          <p:spPr>
            <a:xfrm>
              <a:off x="4778091" y="3004377"/>
              <a:ext cx="3221100" cy="1015622"/>
            </a:xfrm>
            <a:prstGeom prst="rect">
              <a:avLst/>
            </a:prstGeom>
            <a:noFill/>
            <a:ln>
              <a:noFill/>
            </a:ln>
          </p:spPr>
          <p:txBody>
            <a:bodyPr spcFirstLastPara="1" wrap="square" lIns="0" tIns="45700" rIns="0" bIns="45700" anchor="t" anchorCtr="0">
              <a:spAutoFit/>
            </a:bodyPr>
            <a:lstStyle/>
            <a:p>
              <a:pPr marL="342900" marR="0" lvl="0" indent="-342900" algn="l" rtl="0">
                <a:lnSpc>
                  <a:spcPct val="150000"/>
                </a:lnSpc>
                <a:spcBef>
                  <a:spcPts val="0"/>
                </a:spcBef>
                <a:spcAft>
                  <a:spcPts val="0"/>
                </a:spcAft>
                <a:buClr>
                  <a:schemeClr val="lt1"/>
                </a:buClr>
                <a:buSzPts val="1800"/>
                <a:buFont typeface="Public Sans SemiBold"/>
                <a:buAutoNum type="arabicPeriod"/>
              </a:pPr>
              <a:r>
                <a:rPr lang="en-GB" sz="2000" b="0" i="0" u="none" strike="noStrike" cap="none" dirty="0">
                  <a:solidFill>
                    <a:schemeClr val="lt1"/>
                  </a:solidFill>
                  <a:latin typeface="Public Sans ExtraLight"/>
                  <a:ea typeface="Public Sans ExtraLight"/>
                  <a:cs typeface="Public Sans ExtraLight"/>
                  <a:sym typeface="Public Sans ExtraLight"/>
                </a:rPr>
                <a:t>Facial Angle</a:t>
              </a:r>
              <a:endParaRPr sz="2000" b="0" i="0" u="none" strike="noStrike" cap="none" dirty="0">
                <a:solidFill>
                  <a:srgbClr val="000000"/>
                </a:solidFill>
                <a:latin typeface="Public Sans ExtraLight"/>
                <a:ea typeface="Public Sans ExtraLight"/>
                <a:cs typeface="Public Sans ExtraLight"/>
                <a:sym typeface="Public Sans ExtraLight"/>
              </a:endParaRPr>
            </a:p>
            <a:p>
              <a:pPr marL="342900" marR="0" lvl="0" indent="-342900" algn="l" rtl="0">
                <a:lnSpc>
                  <a:spcPct val="150000"/>
                </a:lnSpc>
                <a:spcBef>
                  <a:spcPts val="0"/>
                </a:spcBef>
                <a:spcAft>
                  <a:spcPts val="0"/>
                </a:spcAft>
                <a:buClr>
                  <a:schemeClr val="lt1"/>
                </a:buClr>
                <a:buSzPts val="1800"/>
                <a:buFont typeface="Public Sans SemiBold"/>
                <a:buAutoNum type="arabicPeriod"/>
              </a:pPr>
              <a:r>
                <a:rPr lang="en-GB" sz="2000" b="0" i="0" u="none" strike="noStrike" cap="none" dirty="0">
                  <a:solidFill>
                    <a:schemeClr val="lt1"/>
                  </a:solidFill>
                  <a:latin typeface="Public Sans ExtraLight"/>
                  <a:ea typeface="Public Sans ExtraLight"/>
                  <a:cs typeface="Public Sans ExtraLight"/>
                  <a:sym typeface="Public Sans ExtraLight"/>
                </a:rPr>
                <a:t>Occlusion  </a:t>
              </a:r>
              <a:endParaRPr sz="2000" b="0" i="0" u="none" strike="noStrike" cap="none" dirty="0">
                <a:solidFill>
                  <a:schemeClr val="lt1"/>
                </a:solidFill>
                <a:latin typeface="Public Sans ExtraLight"/>
                <a:ea typeface="Public Sans ExtraLight"/>
                <a:cs typeface="Public Sans ExtraLight"/>
                <a:sym typeface="Public Sans ExtraLigh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5">
                                            <p:txEl>
                                              <p:pRg st="0" end="0"/>
                                            </p:txEl>
                                          </p:spTgt>
                                        </p:tgtEl>
                                        <p:attrNameLst>
                                          <p:attrName>style.visibility</p:attrName>
                                        </p:attrNameLst>
                                      </p:cBhvr>
                                      <p:to>
                                        <p:strVal val="visible"/>
                                      </p:to>
                                    </p:set>
                                    <p:animEffect transition="in" filter="fade">
                                      <p:cBhvr>
                                        <p:cTn id="7" dur="1000"/>
                                        <p:tgtEl>
                                          <p:spTgt spid="735">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36"/>
                                        </p:tgtEl>
                                        <p:attrNameLst>
                                          <p:attrName>style.visibility</p:attrName>
                                        </p:attrNameLst>
                                      </p:cBhvr>
                                      <p:to>
                                        <p:strVal val="visible"/>
                                      </p:to>
                                    </p:set>
                                    <p:animEffect transition="in" filter="fade">
                                      <p:cBhvr>
                                        <p:cTn id="11" dur="750"/>
                                        <p:tgtEl>
                                          <p:spTgt spid="736"/>
                                        </p:tgtEl>
                                      </p:cBhvr>
                                    </p:animEffect>
                                  </p:childTnLst>
                                </p:cTn>
                              </p:par>
                              <p:par>
                                <p:cTn id="12" presetID="2" presetClass="entr" presetSubtype="2" fill="hold" nodeType="withEffect">
                                  <p:stCondLst>
                                    <p:cond delay="0"/>
                                  </p:stCondLst>
                                  <p:childTnLst>
                                    <p:set>
                                      <p:cBhvr>
                                        <p:cTn id="13" dur="1" fill="hold">
                                          <p:stCondLst>
                                            <p:cond delay="0"/>
                                          </p:stCondLst>
                                        </p:cTn>
                                        <p:tgtEl>
                                          <p:spTgt spid="737"/>
                                        </p:tgtEl>
                                        <p:attrNameLst>
                                          <p:attrName>style.visibility</p:attrName>
                                        </p:attrNameLst>
                                      </p:cBhvr>
                                      <p:to>
                                        <p:strVal val="visible"/>
                                      </p:to>
                                    </p:set>
                                    <p:anim calcmode="lin" valueType="num">
                                      <p:cBhvr additive="base">
                                        <p:cTn id="14" dur="500"/>
                                        <p:tgtEl>
                                          <p:spTgt spid="737"/>
                                        </p:tgtEl>
                                        <p:attrNameLst>
                                          <p:attrName>ppt_x</p:attrName>
                                        </p:attrNameLst>
                                      </p:cBhvr>
                                      <p:tavLst>
                                        <p:tav tm="0">
                                          <p:val>
                                            <p:strVal val="#ppt_x+1"/>
                                          </p:val>
                                        </p:tav>
                                        <p:tav tm="100000">
                                          <p:val>
                                            <p:strVal val="#ppt_x"/>
                                          </p:val>
                                        </p:tav>
                                      </p:tavLst>
                                    </p:anim>
                                  </p:childTnLst>
                                </p:cTn>
                              </p:par>
                              <p:par>
                                <p:cTn id="15" presetID="2" presetClass="entr" presetSubtype="2" fill="hold" nodeType="withEffect">
                                  <p:stCondLst>
                                    <p:cond delay="0"/>
                                  </p:stCondLst>
                                  <p:childTnLst>
                                    <p:set>
                                      <p:cBhvr>
                                        <p:cTn id="16" dur="1" fill="hold">
                                          <p:stCondLst>
                                            <p:cond delay="0"/>
                                          </p:stCondLst>
                                        </p:cTn>
                                        <p:tgtEl>
                                          <p:spTgt spid="745"/>
                                        </p:tgtEl>
                                        <p:attrNameLst>
                                          <p:attrName>style.visibility</p:attrName>
                                        </p:attrNameLst>
                                      </p:cBhvr>
                                      <p:to>
                                        <p:strVal val="visible"/>
                                      </p:to>
                                    </p:set>
                                    <p:anim calcmode="lin" valueType="num">
                                      <p:cBhvr additive="base">
                                        <p:cTn id="17" dur="500"/>
                                        <p:tgtEl>
                                          <p:spTgt spid="745"/>
                                        </p:tgtEl>
                                        <p:attrNameLst>
                                          <p:attrName>ppt_x</p:attrName>
                                        </p:attrNameLst>
                                      </p:cBhvr>
                                      <p:tavLst>
                                        <p:tav tm="0">
                                          <p:val>
                                            <p:strVal val="#ppt_x+1"/>
                                          </p:val>
                                        </p:tav>
                                        <p:tav tm="100000">
                                          <p:val>
                                            <p:strVal val="#ppt_x"/>
                                          </p:val>
                                        </p:tav>
                                      </p:tavLst>
                                    </p:anim>
                                  </p:childTnLst>
                                </p:cTn>
                              </p:par>
                              <p:par>
                                <p:cTn id="18" presetID="2" presetClass="entr" presetSubtype="2" fill="hold" nodeType="withEffect">
                                  <p:stCondLst>
                                    <p:cond delay="0"/>
                                  </p:stCondLst>
                                  <p:childTnLst>
                                    <p:set>
                                      <p:cBhvr>
                                        <p:cTn id="19" dur="1" fill="hold">
                                          <p:stCondLst>
                                            <p:cond delay="0"/>
                                          </p:stCondLst>
                                        </p:cTn>
                                        <p:tgtEl>
                                          <p:spTgt spid="741"/>
                                        </p:tgtEl>
                                        <p:attrNameLst>
                                          <p:attrName>style.visibility</p:attrName>
                                        </p:attrNameLst>
                                      </p:cBhvr>
                                      <p:to>
                                        <p:strVal val="visible"/>
                                      </p:to>
                                    </p:set>
                                    <p:anim calcmode="lin" valueType="num">
                                      <p:cBhvr additive="base">
                                        <p:cTn id="20" dur="500"/>
                                        <p:tgtEl>
                                          <p:spTgt spid="7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4"/>
        <p:cNvGrpSpPr/>
        <p:nvPr/>
      </p:nvGrpSpPr>
      <p:grpSpPr>
        <a:xfrm>
          <a:off x="0" y="0"/>
          <a:ext cx="0" cy="0"/>
          <a:chOff x="0" y="0"/>
          <a:chExt cx="0" cy="0"/>
        </a:xfrm>
      </p:grpSpPr>
      <p:sp>
        <p:nvSpPr>
          <p:cNvPr id="755" name="Google Shape;755;p1"/>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GB" sz="1600"/>
              <a:t>28</a:t>
            </a:fld>
            <a:endParaRPr sz="1600" dirty="0"/>
          </a:p>
        </p:txBody>
      </p:sp>
      <p:sp>
        <p:nvSpPr>
          <p:cNvPr id="756" name="Google Shape;756;p1"/>
          <p:cNvSpPr txBox="1">
            <a:spLocks noGrp="1"/>
          </p:cNvSpPr>
          <p:nvPr>
            <p:ph type="body" idx="1"/>
          </p:nvPr>
        </p:nvSpPr>
        <p:spPr>
          <a:xfrm>
            <a:off x="1775520" y="301297"/>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600"/>
              <a:buNone/>
            </a:pPr>
            <a:r>
              <a:rPr lang="en-GB" sz="3600" b="1" dirty="0"/>
              <a:t>RESULT ANALYSIS</a:t>
            </a:r>
            <a:endParaRPr sz="3600" b="1" dirty="0"/>
          </a:p>
        </p:txBody>
      </p:sp>
      <p:sp>
        <p:nvSpPr>
          <p:cNvPr id="757" name="Google Shape;757;p1"/>
          <p:cNvSpPr txBox="1"/>
          <p:nvPr/>
        </p:nvSpPr>
        <p:spPr>
          <a:xfrm>
            <a:off x="4025770" y="878245"/>
            <a:ext cx="4140600" cy="461700"/>
          </a:xfrm>
          <a:prstGeom prst="rect">
            <a:avLst/>
          </a:prstGeom>
          <a:noFill/>
          <a:ln>
            <a:noFill/>
          </a:ln>
        </p:spPr>
        <p:txBody>
          <a:bodyPr spcFirstLastPara="1" wrap="square" lIns="0" tIns="45700" rIns="0" bIns="45700" anchor="b"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dirty="0">
                <a:solidFill>
                  <a:schemeClr val="dk1"/>
                </a:solidFill>
                <a:latin typeface="Public Sans SemiBold"/>
                <a:ea typeface="Public Sans SemiBold"/>
                <a:cs typeface="Public Sans SemiBold"/>
                <a:sym typeface="Public Sans SemiBold"/>
              </a:rPr>
              <a:t>REAL IMAGE DETECTION</a:t>
            </a:r>
            <a:endParaRPr sz="2400" b="0" i="0" u="none" strike="noStrike" cap="none" dirty="0">
              <a:solidFill>
                <a:schemeClr val="dk1"/>
              </a:solidFill>
              <a:latin typeface="Public Sans SemiBold"/>
              <a:ea typeface="Public Sans SemiBold"/>
              <a:cs typeface="Public Sans SemiBold"/>
              <a:sym typeface="Public Sans SemiBold"/>
            </a:endParaRPr>
          </a:p>
        </p:txBody>
      </p:sp>
      <p:grpSp>
        <p:nvGrpSpPr>
          <p:cNvPr id="758" name="Google Shape;758;p1"/>
          <p:cNvGrpSpPr/>
          <p:nvPr/>
        </p:nvGrpSpPr>
        <p:grpSpPr>
          <a:xfrm>
            <a:off x="567053" y="1837068"/>
            <a:ext cx="3206177" cy="4336303"/>
            <a:chOff x="911424" y="1552728"/>
            <a:chExt cx="3036805" cy="4571795"/>
          </a:xfrm>
        </p:grpSpPr>
        <p:sp>
          <p:nvSpPr>
            <p:cNvPr id="759" name="Google Shape;759;p1"/>
            <p:cNvSpPr/>
            <p:nvPr/>
          </p:nvSpPr>
          <p:spPr>
            <a:xfrm>
              <a:off x="911424" y="5327612"/>
              <a:ext cx="3024300" cy="7969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chemeClr val="lt1"/>
                  </a:solidFill>
                  <a:latin typeface="Public Sans SemiBold"/>
                  <a:ea typeface="Public Sans SemiBold"/>
                  <a:cs typeface="Public Sans SemiBold"/>
                  <a:sym typeface="Public Sans SemiBold"/>
                </a:rPr>
                <a:t>Figure 12: Correctly predicted Real Image</a:t>
              </a:r>
              <a:endParaRPr sz="1600" b="0" i="0" u="none" strike="noStrike" cap="none">
                <a:solidFill>
                  <a:schemeClr val="lt1"/>
                </a:solidFill>
                <a:latin typeface="Public Sans SemiBold"/>
                <a:ea typeface="Public Sans SemiBold"/>
                <a:cs typeface="Public Sans SemiBold"/>
                <a:sym typeface="Public Sans SemiBold"/>
              </a:endParaRPr>
            </a:p>
          </p:txBody>
        </p:sp>
        <p:pic>
          <p:nvPicPr>
            <p:cNvPr id="760" name="Google Shape;760;p1"/>
            <p:cNvPicPr preferRelativeResize="0"/>
            <p:nvPr/>
          </p:nvPicPr>
          <p:blipFill rotWithShape="1">
            <a:blip r:embed="rId3">
              <a:alphaModFix/>
            </a:blip>
            <a:srcRect l="33755" t="50000" r="35392" b="3069"/>
            <a:stretch/>
          </p:blipFill>
          <p:spPr>
            <a:xfrm>
              <a:off x="923895" y="1552728"/>
              <a:ext cx="3024334" cy="3758575"/>
            </a:xfrm>
            <a:prstGeom prst="rect">
              <a:avLst/>
            </a:prstGeom>
            <a:noFill/>
            <a:ln>
              <a:noFill/>
            </a:ln>
          </p:spPr>
        </p:pic>
      </p:grpSp>
      <p:grpSp>
        <p:nvGrpSpPr>
          <p:cNvPr id="761" name="Google Shape;761;p1"/>
          <p:cNvGrpSpPr/>
          <p:nvPr/>
        </p:nvGrpSpPr>
        <p:grpSpPr>
          <a:xfrm>
            <a:off x="8130516" y="1816685"/>
            <a:ext cx="3193014" cy="4393263"/>
            <a:chOff x="7896199" y="1552481"/>
            <a:chExt cx="3024337" cy="5262704"/>
          </a:xfrm>
        </p:grpSpPr>
        <p:sp>
          <p:nvSpPr>
            <p:cNvPr id="762" name="Google Shape;762;p1"/>
            <p:cNvSpPr/>
            <p:nvPr/>
          </p:nvSpPr>
          <p:spPr>
            <a:xfrm>
              <a:off x="7896200" y="1556819"/>
              <a:ext cx="3024300" cy="4752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763" name="Google Shape;763;p1"/>
            <p:cNvSpPr/>
            <p:nvPr/>
          </p:nvSpPr>
          <p:spPr>
            <a:xfrm>
              <a:off x="7896200" y="5800499"/>
              <a:ext cx="3024300" cy="101468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dirty="0">
                  <a:solidFill>
                    <a:schemeClr val="lt1"/>
                  </a:solidFill>
                  <a:latin typeface="Public Sans SemiBold"/>
                  <a:ea typeface="Public Sans SemiBold"/>
                  <a:cs typeface="Public Sans SemiBold"/>
                  <a:sym typeface="Public Sans SemiBold"/>
                </a:rPr>
                <a:t>Figure 14: Correctly Predicted Real Image with Low Confidence</a:t>
              </a:r>
              <a:endParaRPr sz="1600" b="0" i="0" u="none" strike="noStrike" cap="none" dirty="0">
                <a:solidFill>
                  <a:schemeClr val="lt1"/>
                </a:solidFill>
                <a:latin typeface="Public Sans SemiBold"/>
                <a:ea typeface="Public Sans SemiBold"/>
                <a:cs typeface="Public Sans SemiBold"/>
                <a:sym typeface="Public Sans SemiBold"/>
              </a:endParaRPr>
            </a:p>
          </p:txBody>
        </p:sp>
        <p:pic>
          <p:nvPicPr>
            <p:cNvPr id="764" name="Google Shape;764;p1"/>
            <p:cNvPicPr preferRelativeResize="0"/>
            <p:nvPr/>
          </p:nvPicPr>
          <p:blipFill rotWithShape="1">
            <a:blip r:embed="rId4">
              <a:alphaModFix/>
            </a:blip>
            <a:srcRect b="3109"/>
            <a:stretch/>
          </p:blipFill>
          <p:spPr>
            <a:xfrm>
              <a:off x="7896199" y="1552481"/>
              <a:ext cx="3024337" cy="4270774"/>
            </a:xfrm>
            <a:prstGeom prst="rect">
              <a:avLst/>
            </a:prstGeom>
            <a:noFill/>
            <a:ln>
              <a:noFill/>
            </a:ln>
          </p:spPr>
        </p:pic>
      </p:grpSp>
      <p:grpSp>
        <p:nvGrpSpPr>
          <p:cNvPr id="765" name="Google Shape;765;p1"/>
          <p:cNvGrpSpPr/>
          <p:nvPr/>
        </p:nvGrpSpPr>
        <p:grpSpPr>
          <a:xfrm>
            <a:off x="4362585" y="1816921"/>
            <a:ext cx="3193013" cy="4320833"/>
            <a:chOff x="4416283" y="1552729"/>
            <a:chExt cx="3024336" cy="5032755"/>
          </a:xfrm>
        </p:grpSpPr>
        <p:sp>
          <p:nvSpPr>
            <p:cNvPr id="766" name="Google Shape;766;p1"/>
            <p:cNvSpPr/>
            <p:nvPr/>
          </p:nvSpPr>
          <p:spPr>
            <a:xfrm>
              <a:off x="4416283" y="1556962"/>
              <a:ext cx="3024300" cy="4752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767" name="Google Shape;767;p1"/>
            <p:cNvSpPr txBox="1"/>
            <p:nvPr/>
          </p:nvSpPr>
          <p:spPr>
            <a:xfrm>
              <a:off x="4601109" y="2379127"/>
              <a:ext cx="2654700" cy="293400"/>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chemeClr val="lt1"/>
                  </a:solidFill>
                  <a:latin typeface="Public Sans SemiBold"/>
                  <a:ea typeface="Public Sans SemiBold"/>
                  <a:cs typeface="Public Sans SemiBold"/>
                  <a:sym typeface="Public Sans SemiBold"/>
                </a:rPr>
                <a:t> </a:t>
              </a:r>
              <a:endParaRPr sz="1400" b="0" i="0" u="none" strike="noStrike" cap="none">
                <a:solidFill>
                  <a:schemeClr val="lt1"/>
                </a:solidFill>
                <a:latin typeface="Public Sans SemiBold"/>
                <a:ea typeface="Public Sans SemiBold"/>
                <a:cs typeface="Public Sans SemiBold"/>
                <a:sym typeface="Public Sans SemiBold"/>
              </a:endParaRPr>
            </a:p>
          </p:txBody>
        </p:sp>
        <p:sp>
          <p:nvSpPr>
            <p:cNvPr id="768" name="Google Shape;768;p1"/>
            <p:cNvSpPr/>
            <p:nvPr/>
          </p:nvSpPr>
          <p:spPr>
            <a:xfrm>
              <a:off x="4416283" y="5695374"/>
              <a:ext cx="3024300" cy="89011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chemeClr val="lt1"/>
                  </a:solidFill>
                  <a:latin typeface="Public Sans SemiBold"/>
                  <a:ea typeface="Public Sans SemiBold"/>
                  <a:cs typeface="Public Sans SemiBold"/>
                  <a:sym typeface="Public Sans SemiBold"/>
                </a:rPr>
                <a:t>Figure 13: Incorrectly Predicted Real Image</a:t>
              </a:r>
              <a:endParaRPr sz="1600" b="0" i="0" u="none" strike="noStrike" cap="none">
                <a:solidFill>
                  <a:schemeClr val="lt1"/>
                </a:solidFill>
                <a:latin typeface="Public Sans SemiBold"/>
                <a:ea typeface="Public Sans SemiBold"/>
                <a:cs typeface="Public Sans SemiBold"/>
                <a:sym typeface="Public Sans SemiBold"/>
              </a:endParaRPr>
            </a:p>
          </p:txBody>
        </p:sp>
        <p:pic>
          <p:nvPicPr>
            <p:cNvPr id="769" name="Google Shape;769;p1"/>
            <p:cNvPicPr preferRelativeResize="0"/>
            <p:nvPr/>
          </p:nvPicPr>
          <p:blipFill rotWithShape="1">
            <a:blip r:embed="rId5">
              <a:alphaModFix/>
            </a:blip>
            <a:srcRect b="4434"/>
            <a:stretch/>
          </p:blipFill>
          <p:spPr>
            <a:xfrm>
              <a:off x="4416283" y="1552729"/>
              <a:ext cx="3024336" cy="4142644"/>
            </a:xfrm>
            <a:prstGeom prst="rect">
              <a:avLst/>
            </a:prstGeom>
            <a:noFill/>
            <a:ln>
              <a:noFill/>
            </a:ln>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6">
                                            <p:txEl>
                                              <p:pRg st="0" end="0"/>
                                            </p:txEl>
                                          </p:spTgt>
                                        </p:tgtEl>
                                        <p:attrNameLst>
                                          <p:attrName>style.visibility</p:attrName>
                                        </p:attrNameLst>
                                      </p:cBhvr>
                                      <p:to>
                                        <p:strVal val="visible"/>
                                      </p:to>
                                    </p:set>
                                    <p:animEffect transition="in" filter="fade">
                                      <p:cBhvr>
                                        <p:cTn id="7" dur="10"/>
                                        <p:tgtEl>
                                          <p:spTgt spid="756">
                                            <p:txEl>
                                              <p:pRg st="0" end="0"/>
                                            </p:txEl>
                                          </p:spTgt>
                                        </p:tgtEl>
                                      </p:cBhvr>
                                    </p:animEffect>
                                  </p:childTnLst>
                                </p:cTn>
                              </p:par>
                            </p:childTnLst>
                          </p:cTn>
                        </p:par>
                        <p:par>
                          <p:cTn id="8" fill="hold">
                            <p:stCondLst>
                              <p:cond delay="10"/>
                            </p:stCondLst>
                            <p:childTnLst>
                              <p:par>
                                <p:cTn id="9" presetID="10" presetClass="entr" presetSubtype="0" fill="hold" nodeType="afterEffect">
                                  <p:stCondLst>
                                    <p:cond delay="0"/>
                                  </p:stCondLst>
                                  <p:childTnLst>
                                    <p:set>
                                      <p:cBhvr>
                                        <p:cTn id="10" dur="1" fill="hold">
                                          <p:stCondLst>
                                            <p:cond delay="0"/>
                                          </p:stCondLst>
                                        </p:cTn>
                                        <p:tgtEl>
                                          <p:spTgt spid="757"/>
                                        </p:tgtEl>
                                        <p:attrNameLst>
                                          <p:attrName>style.visibility</p:attrName>
                                        </p:attrNameLst>
                                      </p:cBhvr>
                                      <p:to>
                                        <p:strVal val="visible"/>
                                      </p:to>
                                    </p:set>
                                    <p:animEffect transition="in" filter="fade">
                                      <p:cBhvr>
                                        <p:cTn id="11" dur="250"/>
                                        <p:tgtEl>
                                          <p:spTgt spid="757"/>
                                        </p:tgtEl>
                                      </p:cBhvr>
                                    </p:animEffect>
                                  </p:childTnLst>
                                </p:cTn>
                              </p:par>
                              <p:par>
                                <p:cTn id="12" presetID="2" presetClass="entr" presetSubtype="2" fill="hold" nodeType="withEffect">
                                  <p:stCondLst>
                                    <p:cond delay="0"/>
                                  </p:stCondLst>
                                  <p:childTnLst>
                                    <p:set>
                                      <p:cBhvr>
                                        <p:cTn id="13" dur="1" fill="hold">
                                          <p:stCondLst>
                                            <p:cond delay="0"/>
                                          </p:stCondLst>
                                        </p:cTn>
                                        <p:tgtEl>
                                          <p:spTgt spid="761"/>
                                        </p:tgtEl>
                                        <p:attrNameLst>
                                          <p:attrName>style.visibility</p:attrName>
                                        </p:attrNameLst>
                                      </p:cBhvr>
                                      <p:to>
                                        <p:strVal val="visible"/>
                                      </p:to>
                                    </p:set>
                                    <p:anim calcmode="lin" valueType="num">
                                      <p:cBhvr additive="base">
                                        <p:cTn id="14" dur="500"/>
                                        <p:tgtEl>
                                          <p:spTgt spid="761"/>
                                        </p:tgtEl>
                                        <p:attrNameLst>
                                          <p:attrName>ppt_x</p:attrName>
                                        </p:attrNameLst>
                                      </p:cBhvr>
                                      <p:tavLst>
                                        <p:tav tm="0">
                                          <p:val>
                                            <p:strVal val="#ppt_x+1"/>
                                          </p:val>
                                        </p:tav>
                                        <p:tav tm="100000">
                                          <p:val>
                                            <p:strVal val="#ppt_x"/>
                                          </p:val>
                                        </p:tav>
                                      </p:tavLst>
                                    </p:anim>
                                  </p:childTnLst>
                                </p:cTn>
                              </p:par>
                              <p:par>
                                <p:cTn id="15" presetID="2" presetClass="entr" presetSubtype="2" fill="hold" nodeType="withEffect">
                                  <p:stCondLst>
                                    <p:cond delay="0"/>
                                  </p:stCondLst>
                                  <p:childTnLst>
                                    <p:set>
                                      <p:cBhvr>
                                        <p:cTn id="16" dur="1" fill="hold">
                                          <p:stCondLst>
                                            <p:cond delay="0"/>
                                          </p:stCondLst>
                                        </p:cTn>
                                        <p:tgtEl>
                                          <p:spTgt spid="765"/>
                                        </p:tgtEl>
                                        <p:attrNameLst>
                                          <p:attrName>style.visibility</p:attrName>
                                        </p:attrNameLst>
                                      </p:cBhvr>
                                      <p:to>
                                        <p:strVal val="visible"/>
                                      </p:to>
                                    </p:set>
                                    <p:anim calcmode="lin" valueType="num">
                                      <p:cBhvr additive="base">
                                        <p:cTn id="17" dur="500"/>
                                        <p:tgtEl>
                                          <p:spTgt spid="765"/>
                                        </p:tgtEl>
                                        <p:attrNameLst>
                                          <p:attrName>ppt_x</p:attrName>
                                        </p:attrNameLst>
                                      </p:cBhvr>
                                      <p:tavLst>
                                        <p:tav tm="0">
                                          <p:val>
                                            <p:strVal val="#ppt_x+1"/>
                                          </p:val>
                                        </p:tav>
                                        <p:tav tm="100000">
                                          <p:val>
                                            <p:strVal val="#ppt_x"/>
                                          </p:val>
                                        </p:tav>
                                      </p:tavLst>
                                    </p:anim>
                                  </p:childTnLst>
                                </p:cTn>
                              </p:par>
                              <p:par>
                                <p:cTn id="18" presetID="2" presetClass="entr" presetSubtype="2" fill="hold" nodeType="withEffect">
                                  <p:stCondLst>
                                    <p:cond delay="0"/>
                                  </p:stCondLst>
                                  <p:childTnLst>
                                    <p:set>
                                      <p:cBhvr>
                                        <p:cTn id="19" dur="1" fill="hold">
                                          <p:stCondLst>
                                            <p:cond delay="0"/>
                                          </p:stCondLst>
                                        </p:cTn>
                                        <p:tgtEl>
                                          <p:spTgt spid="758"/>
                                        </p:tgtEl>
                                        <p:attrNameLst>
                                          <p:attrName>style.visibility</p:attrName>
                                        </p:attrNameLst>
                                      </p:cBhvr>
                                      <p:to>
                                        <p:strVal val="visible"/>
                                      </p:to>
                                    </p:set>
                                    <p:anim calcmode="lin" valueType="num">
                                      <p:cBhvr additive="base">
                                        <p:cTn id="20" dur="500"/>
                                        <p:tgtEl>
                                          <p:spTgt spid="75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3"/>
        <p:cNvGrpSpPr/>
        <p:nvPr/>
      </p:nvGrpSpPr>
      <p:grpSpPr>
        <a:xfrm>
          <a:off x="0" y="0"/>
          <a:ext cx="0" cy="0"/>
          <a:chOff x="0" y="0"/>
          <a:chExt cx="0" cy="0"/>
        </a:xfrm>
      </p:grpSpPr>
      <p:sp>
        <p:nvSpPr>
          <p:cNvPr id="774" name="Google Shape;774;g2e91f9beb86_0_1040"/>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GB" sz="1600"/>
              <a:t>29</a:t>
            </a:fld>
            <a:endParaRPr sz="1600" dirty="0"/>
          </a:p>
        </p:txBody>
      </p:sp>
      <p:sp>
        <p:nvSpPr>
          <p:cNvPr id="775" name="Google Shape;775;g2e91f9beb86_0_1040"/>
          <p:cNvSpPr txBox="1">
            <a:spLocks noGrp="1"/>
          </p:cNvSpPr>
          <p:nvPr>
            <p:ph type="body" idx="1"/>
          </p:nvPr>
        </p:nvSpPr>
        <p:spPr>
          <a:xfrm>
            <a:off x="1775520" y="301297"/>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600"/>
              <a:buNone/>
            </a:pPr>
            <a:r>
              <a:rPr lang="en-GB" sz="3600"/>
              <a:t>RESULT ANALYSIS(Cont.)</a:t>
            </a:r>
            <a:endParaRPr sz="3600"/>
          </a:p>
        </p:txBody>
      </p:sp>
      <p:sp>
        <p:nvSpPr>
          <p:cNvPr id="776" name="Google Shape;776;g2e91f9beb86_0_1040"/>
          <p:cNvSpPr txBox="1"/>
          <p:nvPr/>
        </p:nvSpPr>
        <p:spPr>
          <a:xfrm>
            <a:off x="4025770" y="878245"/>
            <a:ext cx="4140600" cy="461700"/>
          </a:xfrm>
          <a:prstGeom prst="rect">
            <a:avLst/>
          </a:prstGeom>
          <a:noFill/>
          <a:ln>
            <a:noFill/>
          </a:ln>
        </p:spPr>
        <p:txBody>
          <a:bodyPr spcFirstLastPara="1" wrap="square" lIns="0" tIns="45700" rIns="0" bIns="45700" anchor="b"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Public Sans SemiBold"/>
                <a:ea typeface="Public Sans SemiBold"/>
                <a:cs typeface="Public Sans SemiBold"/>
                <a:sym typeface="Public Sans SemiBold"/>
              </a:rPr>
              <a:t>FAKE IMAGE DETECTION</a:t>
            </a:r>
            <a:endParaRPr sz="2400" b="0" i="0" u="none" strike="noStrike" cap="none">
              <a:solidFill>
                <a:schemeClr val="dk1"/>
              </a:solidFill>
              <a:latin typeface="Public Sans SemiBold"/>
              <a:ea typeface="Public Sans SemiBold"/>
              <a:cs typeface="Public Sans SemiBold"/>
              <a:sym typeface="Public Sans SemiBold"/>
            </a:endParaRPr>
          </a:p>
        </p:txBody>
      </p:sp>
      <p:grpSp>
        <p:nvGrpSpPr>
          <p:cNvPr id="777" name="Google Shape;777;g2e91f9beb86_0_1040"/>
          <p:cNvGrpSpPr/>
          <p:nvPr/>
        </p:nvGrpSpPr>
        <p:grpSpPr>
          <a:xfrm>
            <a:off x="479371" y="1878526"/>
            <a:ext cx="3669686" cy="3562325"/>
            <a:chOff x="911424" y="1556792"/>
            <a:chExt cx="3024300" cy="3745627"/>
          </a:xfrm>
        </p:grpSpPr>
        <p:sp>
          <p:nvSpPr>
            <p:cNvPr id="778" name="Google Shape;778;g2e91f9beb86_0_1040"/>
            <p:cNvSpPr/>
            <p:nvPr/>
          </p:nvSpPr>
          <p:spPr>
            <a:xfrm>
              <a:off x="911424" y="1556792"/>
              <a:ext cx="3024300" cy="374562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779" name="Google Shape;779;g2e91f9beb86_0_1040"/>
            <p:cNvSpPr txBox="1"/>
            <p:nvPr/>
          </p:nvSpPr>
          <p:spPr>
            <a:xfrm>
              <a:off x="1415274" y="1859855"/>
              <a:ext cx="2016600" cy="792600"/>
            </a:xfrm>
            <a:prstGeom prst="rect">
              <a:avLst/>
            </a:prstGeom>
            <a:noFill/>
            <a:ln>
              <a:noFill/>
            </a:ln>
          </p:spPr>
          <p:txBody>
            <a:bodyPr spcFirstLastPara="1" wrap="square" lIns="0" tIns="45700" rIns="0" bIns="45700" anchor="b"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1" i="0" u="none" strike="noStrike" cap="none">
                  <a:solidFill>
                    <a:schemeClr val="lt1"/>
                  </a:solidFill>
                  <a:latin typeface="Public Sans SemiBold"/>
                  <a:ea typeface="Public Sans SemiBold"/>
                  <a:cs typeface="Public Sans SemiBold"/>
                  <a:sym typeface="Public Sans SemiBold"/>
                </a:rPr>
                <a:t>Correct Prediction</a:t>
              </a:r>
              <a:endParaRPr sz="2400" b="1" i="0" u="none" strike="noStrike" cap="none">
                <a:solidFill>
                  <a:schemeClr val="lt1"/>
                </a:solidFill>
                <a:latin typeface="Public Sans SemiBold"/>
                <a:ea typeface="Public Sans SemiBold"/>
                <a:cs typeface="Public Sans SemiBold"/>
                <a:sym typeface="Public Sans SemiBold"/>
              </a:endParaRPr>
            </a:p>
          </p:txBody>
        </p:sp>
        <p:sp>
          <p:nvSpPr>
            <p:cNvPr id="780" name="Google Shape;780;g2e91f9beb86_0_1040"/>
            <p:cNvSpPr txBox="1"/>
            <p:nvPr/>
          </p:nvSpPr>
          <p:spPr>
            <a:xfrm>
              <a:off x="1112981" y="3031143"/>
              <a:ext cx="2693119" cy="74426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2000" b="0" i="0" u="none" strike="noStrike" cap="none">
                  <a:solidFill>
                    <a:schemeClr val="lt1"/>
                  </a:solidFill>
                  <a:latin typeface="Public Sans ExtraLight"/>
                  <a:ea typeface="Public Sans ExtraLight"/>
                  <a:cs typeface="Public Sans ExtraLight"/>
                  <a:sym typeface="Public Sans ExtraLight"/>
                </a:rPr>
                <a:t> 1. Background with Minor</a:t>
              </a:r>
              <a:endParaRPr sz="2000" b="0" i="0" u="none" strike="noStrike" cap="none">
                <a:solidFill>
                  <a:srgbClr val="000000"/>
                </a:solidFill>
                <a:latin typeface="Public Sans ExtraLight"/>
                <a:ea typeface="Public Sans ExtraLight"/>
                <a:cs typeface="Public Sans ExtraLight"/>
                <a:sym typeface="Public Sans ExtraLight"/>
              </a:endParaRPr>
            </a:p>
            <a:p>
              <a:pPr marL="0" marR="0" lvl="0" indent="0" algn="l" rtl="0">
                <a:lnSpc>
                  <a:spcPct val="100000"/>
                </a:lnSpc>
                <a:spcBef>
                  <a:spcPts val="0"/>
                </a:spcBef>
                <a:spcAft>
                  <a:spcPts val="0"/>
                </a:spcAft>
                <a:buClr>
                  <a:srgbClr val="000000"/>
                </a:buClr>
                <a:buSzPts val="1800"/>
                <a:buFont typeface="Arial"/>
                <a:buNone/>
              </a:pPr>
              <a:r>
                <a:rPr lang="en-GB" sz="2000" b="0" i="0" u="none" strike="noStrike" cap="none">
                  <a:solidFill>
                    <a:schemeClr val="lt1"/>
                  </a:solidFill>
                  <a:latin typeface="Public Sans ExtraLight"/>
                  <a:ea typeface="Public Sans ExtraLight"/>
                  <a:cs typeface="Public Sans ExtraLight"/>
                  <a:sym typeface="Public Sans ExtraLight"/>
                </a:rPr>
                <a:t>     Fault</a:t>
              </a:r>
              <a:endParaRPr sz="2000" b="0" i="0" u="none" strike="noStrike" cap="none">
                <a:solidFill>
                  <a:schemeClr val="lt1"/>
                </a:solidFill>
                <a:latin typeface="Public Sans ExtraLight"/>
                <a:ea typeface="Public Sans ExtraLight"/>
                <a:cs typeface="Public Sans ExtraLight"/>
                <a:sym typeface="Public Sans ExtraLight"/>
              </a:endParaRPr>
            </a:p>
          </p:txBody>
        </p:sp>
      </p:grpSp>
      <p:grpSp>
        <p:nvGrpSpPr>
          <p:cNvPr id="781" name="Google Shape;781;g2e91f9beb86_0_1040"/>
          <p:cNvGrpSpPr/>
          <p:nvPr/>
        </p:nvGrpSpPr>
        <p:grpSpPr>
          <a:xfrm>
            <a:off x="8024996" y="1878551"/>
            <a:ext cx="3705361" cy="3558170"/>
            <a:chOff x="7881500" y="1556816"/>
            <a:chExt cx="3053700" cy="3741258"/>
          </a:xfrm>
        </p:grpSpPr>
        <p:sp>
          <p:nvSpPr>
            <p:cNvPr id="782" name="Google Shape;782;g2e91f9beb86_0_1040"/>
            <p:cNvSpPr/>
            <p:nvPr/>
          </p:nvSpPr>
          <p:spPr>
            <a:xfrm>
              <a:off x="7896200" y="1556816"/>
              <a:ext cx="3024300" cy="374125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783" name="Google Shape;783;g2e91f9beb86_0_1040"/>
            <p:cNvSpPr txBox="1"/>
            <p:nvPr/>
          </p:nvSpPr>
          <p:spPr>
            <a:xfrm>
              <a:off x="7881500" y="1854810"/>
              <a:ext cx="3053700" cy="792600"/>
            </a:xfrm>
            <a:prstGeom prst="rect">
              <a:avLst/>
            </a:prstGeom>
            <a:noFill/>
            <a:ln>
              <a:noFill/>
            </a:ln>
          </p:spPr>
          <p:txBody>
            <a:bodyPr spcFirstLastPara="1" wrap="square" lIns="0" tIns="45700" rIns="0" bIns="45700" anchor="b"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1" i="0" u="none" strike="noStrike" cap="none">
                  <a:solidFill>
                    <a:schemeClr val="lt1"/>
                  </a:solidFill>
                  <a:latin typeface="Public Sans SemiBold"/>
                  <a:ea typeface="Public Sans SemiBold"/>
                  <a:cs typeface="Public Sans SemiBold"/>
                  <a:sym typeface="Public Sans SemiBold"/>
                </a:rPr>
                <a:t>Correct Prediction with Low Confidence</a:t>
              </a:r>
              <a:endParaRPr sz="1400" b="0" i="0" u="none" strike="noStrike" cap="none">
                <a:solidFill>
                  <a:srgbClr val="000000"/>
                </a:solidFill>
                <a:latin typeface="Arial"/>
                <a:ea typeface="Arial"/>
                <a:cs typeface="Arial"/>
                <a:sym typeface="Arial"/>
              </a:endParaRPr>
            </a:p>
          </p:txBody>
        </p:sp>
        <p:sp>
          <p:nvSpPr>
            <p:cNvPr id="784" name="Google Shape;784;g2e91f9beb86_0_1040"/>
            <p:cNvSpPr txBox="1"/>
            <p:nvPr/>
          </p:nvSpPr>
          <p:spPr>
            <a:xfrm>
              <a:off x="8152284" y="3031144"/>
              <a:ext cx="2488930" cy="744269"/>
            </a:xfrm>
            <a:prstGeom prst="rect">
              <a:avLst/>
            </a:prstGeom>
            <a:noFill/>
            <a:ln>
              <a:noFill/>
            </a:ln>
          </p:spPr>
          <p:txBody>
            <a:bodyPr spcFirstLastPara="1" wrap="square" lIns="0" tIns="45700" rIns="0" bIns="45700" anchor="t" anchorCtr="0">
              <a:spAutoFit/>
            </a:bodyPr>
            <a:lstStyle/>
            <a:p>
              <a:pPr marL="342900" marR="0" lvl="0" indent="-342900" algn="l" rtl="0">
                <a:lnSpc>
                  <a:spcPct val="100000"/>
                </a:lnSpc>
                <a:spcBef>
                  <a:spcPts val="0"/>
                </a:spcBef>
                <a:spcAft>
                  <a:spcPts val="0"/>
                </a:spcAft>
                <a:buClr>
                  <a:schemeClr val="lt1"/>
                </a:buClr>
                <a:buSzPts val="1800"/>
                <a:buFont typeface="Public Sans SemiBold"/>
                <a:buAutoNum type="arabicPeriod"/>
              </a:pPr>
              <a:r>
                <a:rPr lang="en-GB" sz="2000" b="0" i="0" u="none" strike="noStrike" cap="none">
                  <a:solidFill>
                    <a:schemeClr val="lt1"/>
                  </a:solidFill>
                  <a:latin typeface="Public Sans ExtraLight"/>
                  <a:ea typeface="Public Sans ExtraLight"/>
                  <a:cs typeface="Public Sans ExtraLight"/>
                  <a:sym typeface="Public Sans ExtraLight"/>
                </a:rPr>
                <a:t>Unclear Facial Features</a:t>
              </a:r>
              <a:endParaRPr sz="2000" b="0" i="0" u="none" strike="noStrike" cap="none">
                <a:solidFill>
                  <a:srgbClr val="000000"/>
                </a:solidFill>
                <a:latin typeface="Public Sans ExtraLight"/>
                <a:ea typeface="Public Sans ExtraLight"/>
                <a:cs typeface="Public Sans ExtraLight"/>
                <a:sym typeface="Public Sans ExtraLight"/>
              </a:endParaRPr>
            </a:p>
          </p:txBody>
        </p:sp>
      </p:grpSp>
      <p:grpSp>
        <p:nvGrpSpPr>
          <p:cNvPr id="785" name="Google Shape;785;g2e91f9beb86_0_1040"/>
          <p:cNvGrpSpPr/>
          <p:nvPr/>
        </p:nvGrpSpPr>
        <p:grpSpPr>
          <a:xfrm>
            <a:off x="4233894" y="1873970"/>
            <a:ext cx="3836539" cy="3562325"/>
            <a:chOff x="4233894" y="1465168"/>
            <a:chExt cx="3836539" cy="3927664"/>
          </a:xfrm>
        </p:grpSpPr>
        <p:grpSp>
          <p:nvGrpSpPr>
            <p:cNvPr id="786" name="Google Shape;786;g2e91f9beb86_0_1040"/>
            <p:cNvGrpSpPr/>
            <p:nvPr/>
          </p:nvGrpSpPr>
          <p:grpSpPr>
            <a:xfrm>
              <a:off x="4233894" y="1465168"/>
              <a:ext cx="3724289" cy="3927664"/>
              <a:chOff x="4382487" y="1556792"/>
              <a:chExt cx="3069300" cy="3745627"/>
            </a:xfrm>
          </p:grpSpPr>
          <p:sp>
            <p:nvSpPr>
              <p:cNvPr id="787" name="Google Shape;787;g2e91f9beb86_0_1040"/>
              <p:cNvSpPr/>
              <p:nvPr/>
            </p:nvSpPr>
            <p:spPr>
              <a:xfrm>
                <a:off x="4416283" y="1556792"/>
                <a:ext cx="3024300" cy="374562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788" name="Google Shape;788;g2e91f9beb86_0_1040"/>
              <p:cNvSpPr txBox="1"/>
              <p:nvPr/>
            </p:nvSpPr>
            <p:spPr>
              <a:xfrm>
                <a:off x="4382487" y="1859153"/>
                <a:ext cx="3069300" cy="792600"/>
              </a:xfrm>
              <a:prstGeom prst="rect">
                <a:avLst/>
              </a:prstGeom>
              <a:noFill/>
              <a:ln>
                <a:noFill/>
              </a:ln>
            </p:spPr>
            <p:txBody>
              <a:bodyPr spcFirstLastPara="1" wrap="square" lIns="0" tIns="45700" rIns="0" bIns="45700" anchor="b"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1" i="0" u="none" strike="noStrike" cap="none">
                    <a:solidFill>
                      <a:schemeClr val="lt1"/>
                    </a:solidFill>
                    <a:latin typeface="Public Sans SemiBold"/>
                    <a:ea typeface="Public Sans SemiBold"/>
                    <a:cs typeface="Public Sans SemiBold"/>
                    <a:sym typeface="Public Sans SemiBold"/>
                  </a:rPr>
                  <a:t>Wrong Prediction(False Negative)</a:t>
                </a:r>
                <a:endParaRPr sz="2400" b="1" i="0" u="none" strike="noStrike" cap="none">
                  <a:solidFill>
                    <a:schemeClr val="lt1"/>
                  </a:solidFill>
                  <a:latin typeface="Public Sans SemiBold"/>
                  <a:ea typeface="Public Sans SemiBold"/>
                  <a:cs typeface="Public Sans SemiBold"/>
                  <a:sym typeface="Public Sans SemiBold"/>
                </a:endParaRPr>
              </a:p>
            </p:txBody>
          </p:sp>
          <p:sp>
            <p:nvSpPr>
              <p:cNvPr id="789" name="Google Shape;789;g2e91f9beb86_0_1040"/>
              <p:cNvSpPr txBox="1"/>
              <p:nvPr/>
            </p:nvSpPr>
            <p:spPr>
              <a:xfrm>
                <a:off x="4601109" y="2379127"/>
                <a:ext cx="2654700" cy="293400"/>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chemeClr val="lt1"/>
                    </a:solidFill>
                    <a:latin typeface="Public Sans SemiBold"/>
                    <a:ea typeface="Public Sans SemiBold"/>
                    <a:cs typeface="Public Sans SemiBold"/>
                    <a:sym typeface="Public Sans SemiBold"/>
                  </a:rPr>
                  <a:t> </a:t>
                </a:r>
                <a:endParaRPr sz="1400" b="0" i="0" u="none" strike="noStrike" cap="none">
                  <a:solidFill>
                    <a:schemeClr val="lt1"/>
                  </a:solidFill>
                  <a:latin typeface="Public Sans SemiBold"/>
                  <a:ea typeface="Public Sans SemiBold"/>
                  <a:cs typeface="Public Sans SemiBold"/>
                  <a:sym typeface="Public Sans SemiBold"/>
                </a:endParaRPr>
              </a:p>
            </p:txBody>
          </p:sp>
        </p:grpSp>
        <p:sp>
          <p:nvSpPr>
            <p:cNvPr id="790" name="Google Shape;790;g2e91f9beb86_0_1040"/>
            <p:cNvSpPr txBox="1"/>
            <p:nvPr/>
          </p:nvSpPr>
          <p:spPr>
            <a:xfrm>
              <a:off x="4558033" y="3015728"/>
              <a:ext cx="3512400" cy="1425187"/>
            </a:xfrm>
            <a:prstGeom prst="rect">
              <a:avLst/>
            </a:prstGeom>
            <a:noFill/>
            <a:ln>
              <a:noFill/>
            </a:ln>
          </p:spPr>
          <p:txBody>
            <a:bodyPr spcFirstLastPara="1" wrap="square" lIns="0" tIns="45700" rIns="0" bIns="45700" anchor="t" anchorCtr="0">
              <a:spAutoFit/>
            </a:bodyPr>
            <a:lstStyle/>
            <a:p>
              <a:pPr marL="342900" marR="0" lvl="0" indent="-342900" algn="l" rtl="0">
                <a:lnSpc>
                  <a:spcPct val="100000"/>
                </a:lnSpc>
                <a:spcBef>
                  <a:spcPts val="0"/>
                </a:spcBef>
                <a:spcAft>
                  <a:spcPts val="0"/>
                </a:spcAft>
                <a:buClr>
                  <a:schemeClr val="lt1"/>
                </a:buClr>
                <a:buSzPts val="1800"/>
                <a:buFont typeface="Public Sans SemiBold"/>
                <a:buAutoNum type="arabicPeriod"/>
              </a:pPr>
              <a:r>
                <a:rPr lang="en-GB" sz="2000" b="0" i="0" u="none" strike="noStrike" cap="none">
                  <a:solidFill>
                    <a:schemeClr val="lt1"/>
                  </a:solidFill>
                  <a:latin typeface="Public Sans ExtraLight"/>
                  <a:ea typeface="Public Sans ExtraLight"/>
                  <a:cs typeface="Public Sans ExtraLight"/>
                  <a:sym typeface="Public Sans ExtraLight"/>
                </a:rPr>
                <a:t>Background Consistency Challenge</a:t>
              </a:r>
              <a:endParaRPr sz="2000" b="0" i="0" u="none" strike="noStrike" cap="none">
                <a:solidFill>
                  <a:srgbClr val="000000"/>
                </a:solidFill>
                <a:latin typeface="Public Sans ExtraLight"/>
                <a:ea typeface="Public Sans ExtraLight"/>
                <a:cs typeface="Public Sans ExtraLight"/>
                <a:sym typeface="Public Sans ExtraLight"/>
              </a:endParaRPr>
            </a:p>
            <a:p>
              <a:pPr marL="342900" marR="0" lvl="0" indent="-342900" algn="l" rtl="0">
                <a:lnSpc>
                  <a:spcPct val="100000"/>
                </a:lnSpc>
                <a:spcBef>
                  <a:spcPts val="0"/>
                </a:spcBef>
                <a:spcAft>
                  <a:spcPts val="0"/>
                </a:spcAft>
                <a:buClr>
                  <a:schemeClr val="lt1"/>
                </a:buClr>
                <a:buSzPts val="1800"/>
                <a:buFont typeface="Public Sans SemiBold"/>
                <a:buAutoNum type="arabicPeriod"/>
              </a:pPr>
              <a:r>
                <a:rPr lang="en-GB" sz="2000" b="0" i="0" u="none" strike="noStrike" cap="none">
                  <a:solidFill>
                    <a:schemeClr val="lt1"/>
                  </a:solidFill>
                  <a:latin typeface="Public Sans ExtraLight"/>
                  <a:ea typeface="Public Sans ExtraLight"/>
                  <a:cs typeface="Public Sans ExtraLight"/>
                  <a:sym typeface="Public Sans ExtraLight"/>
                </a:rPr>
                <a:t>Occlusion</a:t>
              </a:r>
              <a:endParaRPr sz="2000" b="0" i="0" u="none" strike="noStrike" cap="none">
                <a:solidFill>
                  <a:srgbClr val="000000"/>
                </a:solidFill>
                <a:latin typeface="Public Sans ExtraLight"/>
                <a:ea typeface="Public Sans ExtraLight"/>
                <a:cs typeface="Public Sans ExtraLight"/>
                <a:sym typeface="Public Sans ExtraLight"/>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Public Sans SemiBold"/>
                  <a:ea typeface="Public Sans SemiBold"/>
                  <a:cs typeface="Public Sans SemiBold"/>
                  <a:sym typeface="Public Sans SemiBold"/>
                </a:rPr>
                <a:t>  </a:t>
              </a:r>
              <a:endParaRPr sz="1800" b="0" i="0" u="none" strike="noStrike" cap="none">
                <a:solidFill>
                  <a:schemeClr val="lt1"/>
                </a:solidFill>
                <a:latin typeface="Public Sans SemiBold"/>
                <a:ea typeface="Public Sans SemiBold"/>
                <a:cs typeface="Public Sans SemiBold"/>
                <a:sym typeface="Public Sans SemiBold"/>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5">
                                            <p:txEl>
                                              <p:pRg st="0" end="0"/>
                                            </p:txEl>
                                          </p:spTgt>
                                        </p:tgtEl>
                                        <p:attrNameLst>
                                          <p:attrName>style.visibility</p:attrName>
                                        </p:attrNameLst>
                                      </p:cBhvr>
                                      <p:to>
                                        <p:strVal val="visible"/>
                                      </p:to>
                                    </p:set>
                                    <p:animEffect transition="in" filter="fade">
                                      <p:cBhvr>
                                        <p:cTn id="7" dur="1000"/>
                                        <p:tgtEl>
                                          <p:spTgt spid="775">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76"/>
                                        </p:tgtEl>
                                        <p:attrNameLst>
                                          <p:attrName>style.visibility</p:attrName>
                                        </p:attrNameLst>
                                      </p:cBhvr>
                                      <p:to>
                                        <p:strVal val="visible"/>
                                      </p:to>
                                    </p:set>
                                    <p:animEffect transition="in" filter="fade">
                                      <p:cBhvr>
                                        <p:cTn id="11" dur="500"/>
                                        <p:tgtEl>
                                          <p:spTgt spid="776"/>
                                        </p:tgtEl>
                                      </p:cBhvr>
                                    </p:animEffect>
                                  </p:childTnLst>
                                </p:cTn>
                              </p:par>
                              <p:par>
                                <p:cTn id="12" presetID="2" presetClass="entr" presetSubtype="2" fill="hold" nodeType="withEffect">
                                  <p:stCondLst>
                                    <p:cond delay="0"/>
                                  </p:stCondLst>
                                  <p:childTnLst>
                                    <p:set>
                                      <p:cBhvr>
                                        <p:cTn id="13" dur="1" fill="hold">
                                          <p:stCondLst>
                                            <p:cond delay="0"/>
                                          </p:stCondLst>
                                        </p:cTn>
                                        <p:tgtEl>
                                          <p:spTgt spid="777"/>
                                        </p:tgtEl>
                                        <p:attrNameLst>
                                          <p:attrName>style.visibility</p:attrName>
                                        </p:attrNameLst>
                                      </p:cBhvr>
                                      <p:to>
                                        <p:strVal val="visible"/>
                                      </p:to>
                                    </p:set>
                                    <p:anim calcmode="lin" valueType="num">
                                      <p:cBhvr additive="base">
                                        <p:cTn id="14" dur="500"/>
                                        <p:tgtEl>
                                          <p:spTgt spid="777"/>
                                        </p:tgtEl>
                                        <p:attrNameLst>
                                          <p:attrName>ppt_x</p:attrName>
                                        </p:attrNameLst>
                                      </p:cBhvr>
                                      <p:tavLst>
                                        <p:tav tm="0">
                                          <p:val>
                                            <p:strVal val="#ppt_x+1"/>
                                          </p:val>
                                        </p:tav>
                                        <p:tav tm="100000">
                                          <p:val>
                                            <p:strVal val="#ppt_x"/>
                                          </p:val>
                                        </p:tav>
                                      </p:tavLst>
                                    </p:anim>
                                  </p:childTnLst>
                                </p:cTn>
                              </p:par>
                              <p:par>
                                <p:cTn id="15" presetID="2" presetClass="entr" presetSubtype="2" fill="hold" nodeType="withEffect">
                                  <p:stCondLst>
                                    <p:cond delay="0"/>
                                  </p:stCondLst>
                                  <p:childTnLst>
                                    <p:set>
                                      <p:cBhvr>
                                        <p:cTn id="16" dur="1" fill="hold">
                                          <p:stCondLst>
                                            <p:cond delay="0"/>
                                          </p:stCondLst>
                                        </p:cTn>
                                        <p:tgtEl>
                                          <p:spTgt spid="785"/>
                                        </p:tgtEl>
                                        <p:attrNameLst>
                                          <p:attrName>style.visibility</p:attrName>
                                        </p:attrNameLst>
                                      </p:cBhvr>
                                      <p:to>
                                        <p:strVal val="visible"/>
                                      </p:to>
                                    </p:set>
                                    <p:anim calcmode="lin" valueType="num">
                                      <p:cBhvr additive="base">
                                        <p:cTn id="17" dur="500"/>
                                        <p:tgtEl>
                                          <p:spTgt spid="785"/>
                                        </p:tgtEl>
                                        <p:attrNameLst>
                                          <p:attrName>ppt_x</p:attrName>
                                        </p:attrNameLst>
                                      </p:cBhvr>
                                      <p:tavLst>
                                        <p:tav tm="0">
                                          <p:val>
                                            <p:strVal val="#ppt_x+1"/>
                                          </p:val>
                                        </p:tav>
                                        <p:tav tm="100000">
                                          <p:val>
                                            <p:strVal val="#ppt_x"/>
                                          </p:val>
                                        </p:tav>
                                      </p:tavLst>
                                    </p:anim>
                                  </p:childTnLst>
                                </p:cTn>
                              </p:par>
                              <p:par>
                                <p:cTn id="18" presetID="2" presetClass="entr" presetSubtype="2" fill="hold" nodeType="withEffect">
                                  <p:stCondLst>
                                    <p:cond delay="0"/>
                                  </p:stCondLst>
                                  <p:childTnLst>
                                    <p:set>
                                      <p:cBhvr>
                                        <p:cTn id="19" dur="1" fill="hold">
                                          <p:stCondLst>
                                            <p:cond delay="0"/>
                                          </p:stCondLst>
                                        </p:cTn>
                                        <p:tgtEl>
                                          <p:spTgt spid="781"/>
                                        </p:tgtEl>
                                        <p:attrNameLst>
                                          <p:attrName>style.visibility</p:attrName>
                                        </p:attrNameLst>
                                      </p:cBhvr>
                                      <p:to>
                                        <p:strVal val="visible"/>
                                      </p:to>
                                    </p:set>
                                    <p:anim calcmode="lin" valueType="num">
                                      <p:cBhvr additive="base">
                                        <p:cTn id="20" dur="500"/>
                                        <p:tgtEl>
                                          <p:spTgt spid="7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274e91f9b82_3_14"/>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Clr>
                <a:srgbClr val="000000"/>
              </a:buClr>
              <a:buSzPts val="900"/>
              <a:buFont typeface="Arial"/>
              <a:buNone/>
            </a:pPr>
            <a:fld id="{2FBF62EA-2A8D-41DF-B575-AB46AC6B6344}" type="slidenum">
              <a:rPr lang="en-GB" sz="1600" smtClean="0"/>
              <a:t>3</a:t>
            </a:fld>
            <a:endParaRPr sz="1600" dirty="0"/>
          </a:p>
        </p:txBody>
      </p:sp>
      <p:sp>
        <p:nvSpPr>
          <p:cNvPr id="349" name="Google Shape;349;g274e91f9b82_3_14"/>
          <p:cNvSpPr txBox="1">
            <a:spLocks noGrp="1"/>
          </p:cNvSpPr>
          <p:nvPr>
            <p:ph type="body" idx="1"/>
          </p:nvPr>
        </p:nvSpPr>
        <p:spPr>
          <a:xfrm>
            <a:off x="1775365" y="643187"/>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600"/>
              <a:buNone/>
            </a:pPr>
            <a:r>
              <a:rPr lang="en-GB" sz="3600" b="1" dirty="0"/>
              <a:t>INTRODUCTION</a:t>
            </a:r>
            <a:endParaRPr sz="3600" b="1" dirty="0"/>
          </a:p>
        </p:txBody>
      </p:sp>
      <p:sp>
        <p:nvSpPr>
          <p:cNvPr id="350" name="Google Shape;350;g274e91f9b82_3_14"/>
          <p:cNvSpPr/>
          <p:nvPr/>
        </p:nvSpPr>
        <p:spPr>
          <a:xfrm>
            <a:off x="0" y="1988840"/>
            <a:ext cx="12192000" cy="3456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351" name="Google Shape;351;g274e91f9b82_3_14"/>
          <p:cNvSpPr txBox="1"/>
          <p:nvPr/>
        </p:nvSpPr>
        <p:spPr>
          <a:xfrm>
            <a:off x="767253" y="2932460"/>
            <a:ext cx="10657200" cy="1938952"/>
          </a:xfrm>
          <a:prstGeom prst="rect">
            <a:avLst/>
          </a:prstGeom>
          <a:noFill/>
          <a:ln>
            <a:noFill/>
          </a:ln>
        </p:spPr>
        <p:txBody>
          <a:bodyPr spcFirstLastPara="1" wrap="square" lIns="0" tIns="45700" rIns="0" bIns="45700" anchor="ctr" anchorCtr="0">
            <a:spAutoFit/>
          </a:bodyPr>
          <a:lstStyle/>
          <a:p>
            <a:pPr lvl="0" algn="ctr">
              <a:buSzPts val="2400"/>
            </a:pPr>
            <a:r>
              <a:rPr lang="en-US" sz="2400" dirty="0">
                <a:solidFill>
                  <a:schemeClr val="lt1"/>
                </a:solidFill>
                <a:latin typeface="Public Sans ExtraLight"/>
                <a:ea typeface="Public Sans ExtraLight"/>
                <a:cs typeface="Public Sans ExtraLight"/>
                <a:sym typeface="Public Sans ExtraLight"/>
              </a:rPr>
              <a:t>In today’s digital era, creating and changing images has become extremely advanced, leading to the rise of fake images that look real. Deepfakes, using advanced technology like StyleGAN, create convincing but false content. Our research focuses on detecting these deepfakes to protect against misinformation and maintain digital integrity.</a:t>
            </a:r>
            <a:endParaRPr lang="en-US" sz="2200" dirty="0">
              <a:solidFill>
                <a:schemeClr val="lt1"/>
              </a:solidFill>
              <a:latin typeface="Public Sans SemiBold"/>
              <a:ea typeface="Public Sans SemiBold"/>
              <a:cs typeface="Public Sans SemiBold"/>
              <a:sym typeface="Public Sans SemiBold"/>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Effect transition="in" filter="fade">
                                      <p:cBhvr>
                                        <p:cTn id="7" dur="1000"/>
                                        <p:tgtEl>
                                          <p:spTgt spid="349">
                                            <p:txEl>
                                              <p:pRg st="0" end="0"/>
                                            </p:txEl>
                                          </p:spTgt>
                                        </p:tgtEl>
                                      </p:cBhvr>
                                    </p:animEffect>
                                  </p:childTnLst>
                                </p:cTn>
                              </p:par>
                              <p:par>
                                <p:cTn id="8" presetID="2" presetClass="entr" presetSubtype="2" fill="hold" nodeType="withEffect">
                                  <p:stCondLst>
                                    <p:cond delay="0"/>
                                  </p:stCondLst>
                                  <p:childTnLst>
                                    <p:set>
                                      <p:cBhvr>
                                        <p:cTn id="9" dur="1" fill="hold">
                                          <p:stCondLst>
                                            <p:cond delay="0"/>
                                          </p:stCondLst>
                                        </p:cTn>
                                        <p:tgtEl>
                                          <p:spTgt spid="350"/>
                                        </p:tgtEl>
                                        <p:attrNameLst>
                                          <p:attrName>style.visibility</p:attrName>
                                        </p:attrNameLst>
                                      </p:cBhvr>
                                      <p:to>
                                        <p:strVal val="visible"/>
                                      </p:to>
                                    </p:set>
                                    <p:anim calcmode="lin" valueType="num">
                                      <p:cBhvr additive="base">
                                        <p:cTn id="10" dur="1000"/>
                                        <p:tgtEl>
                                          <p:spTgt spid="350"/>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51"/>
                                        </p:tgtEl>
                                        <p:attrNameLst>
                                          <p:attrName>style.visibility</p:attrName>
                                        </p:attrNameLst>
                                      </p:cBhvr>
                                      <p:to>
                                        <p:strVal val="visible"/>
                                      </p:to>
                                    </p:set>
                                    <p:anim calcmode="lin" valueType="num">
                                      <p:cBhvr additive="base">
                                        <p:cTn id="13" dur="1000"/>
                                        <p:tgtEl>
                                          <p:spTgt spid="35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4"/>
        <p:cNvGrpSpPr/>
        <p:nvPr/>
      </p:nvGrpSpPr>
      <p:grpSpPr>
        <a:xfrm>
          <a:off x="0" y="0"/>
          <a:ext cx="0" cy="0"/>
          <a:chOff x="0" y="0"/>
          <a:chExt cx="0" cy="0"/>
        </a:xfrm>
      </p:grpSpPr>
      <p:sp>
        <p:nvSpPr>
          <p:cNvPr id="795" name="Google Shape;795;p3"/>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GB" sz="1600"/>
              <a:t>30</a:t>
            </a:fld>
            <a:endParaRPr sz="1600" dirty="0"/>
          </a:p>
        </p:txBody>
      </p:sp>
      <p:sp>
        <p:nvSpPr>
          <p:cNvPr id="796" name="Google Shape;796;p3"/>
          <p:cNvSpPr txBox="1">
            <a:spLocks noGrp="1"/>
          </p:cNvSpPr>
          <p:nvPr>
            <p:ph type="body" idx="1"/>
          </p:nvPr>
        </p:nvSpPr>
        <p:spPr>
          <a:xfrm>
            <a:off x="1775520" y="301297"/>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600"/>
              <a:buNone/>
            </a:pPr>
            <a:r>
              <a:rPr lang="en-GB" sz="3600"/>
              <a:t>RESULT ANALYSIS(Cont.)</a:t>
            </a:r>
            <a:endParaRPr sz="3600"/>
          </a:p>
        </p:txBody>
      </p:sp>
      <p:sp>
        <p:nvSpPr>
          <p:cNvPr id="797" name="Google Shape;797;p3"/>
          <p:cNvSpPr txBox="1"/>
          <p:nvPr/>
        </p:nvSpPr>
        <p:spPr>
          <a:xfrm>
            <a:off x="4025770" y="878245"/>
            <a:ext cx="4140600" cy="461700"/>
          </a:xfrm>
          <a:prstGeom prst="rect">
            <a:avLst/>
          </a:prstGeom>
          <a:noFill/>
          <a:ln>
            <a:noFill/>
          </a:ln>
        </p:spPr>
        <p:txBody>
          <a:bodyPr spcFirstLastPara="1" wrap="square" lIns="0" tIns="45700" rIns="0" bIns="45700" anchor="b"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Public Sans SemiBold"/>
                <a:ea typeface="Public Sans SemiBold"/>
                <a:cs typeface="Public Sans SemiBold"/>
                <a:sym typeface="Public Sans SemiBold"/>
              </a:rPr>
              <a:t>FAKE IMAGE DETECTION</a:t>
            </a:r>
            <a:endParaRPr sz="2400" b="0" i="0" u="none" strike="noStrike" cap="none">
              <a:solidFill>
                <a:schemeClr val="dk1"/>
              </a:solidFill>
              <a:latin typeface="Public Sans SemiBold"/>
              <a:ea typeface="Public Sans SemiBold"/>
              <a:cs typeface="Public Sans SemiBold"/>
              <a:sym typeface="Public Sans SemiBold"/>
            </a:endParaRPr>
          </a:p>
        </p:txBody>
      </p:sp>
      <p:grpSp>
        <p:nvGrpSpPr>
          <p:cNvPr id="798" name="Google Shape;798;p3"/>
          <p:cNvGrpSpPr/>
          <p:nvPr/>
        </p:nvGrpSpPr>
        <p:grpSpPr>
          <a:xfrm>
            <a:off x="601666" y="1828619"/>
            <a:ext cx="3399849" cy="4199857"/>
            <a:chOff x="911422" y="1552447"/>
            <a:chExt cx="3024337" cy="4508150"/>
          </a:xfrm>
        </p:grpSpPr>
        <p:sp>
          <p:nvSpPr>
            <p:cNvPr id="799" name="Google Shape;799;p3"/>
            <p:cNvSpPr/>
            <p:nvPr/>
          </p:nvSpPr>
          <p:spPr>
            <a:xfrm>
              <a:off x="911424" y="5273047"/>
              <a:ext cx="3024300" cy="7875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chemeClr val="lt1"/>
                  </a:solidFill>
                  <a:latin typeface="Public Sans SemiBold"/>
                  <a:ea typeface="Public Sans SemiBold"/>
                  <a:cs typeface="Public Sans SemiBold"/>
                  <a:sym typeface="Public Sans SemiBold"/>
                </a:rPr>
                <a:t>Figure 15: Correctly predicted Fake Image</a:t>
              </a:r>
              <a:endParaRPr sz="1600" b="0" i="0" u="none" strike="noStrike" cap="none">
                <a:solidFill>
                  <a:schemeClr val="lt1"/>
                </a:solidFill>
                <a:latin typeface="Public Sans SemiBold"/>
                <a:ea typeface="Public Sans SemiBold"/>
                <a:cs typeface="Public Sans SemiBold"/>
                <a:sym typeface="Public Sans SemiBold"/>
              </a:endParaRPr>
            </a:p>
          </p:txBody>
        </p:sp>
        <p:pic>
          <p:nvPicPr>
            <p:cNvPr id="800" name="Google Shape;800;p3"/>
            <p:cNvPicPr preferRelativeResize="0"/>
            <p:nvPr/>
          </p:nvPicPr>
          <p:blipFill rotWithShape="1">
            <a:blip r:embed="rId3">
              <a:alphaModFix/>
            </a:blip>
            <a:srcRect l="34816" t="50466" r="37234" b="2349"/>
            <a:stretch/>
          </p:blipFill>
          <p:spPr>
            <a:xfrm>
              <a:off x="911422" y="1552447"/>
              <a:ext cx="3024337" cy="3720600"/>
            </a:xfrm>
            <a:prstGeom prst="rect">
              <a:avLst/>
            </a:prstGeom>
            <a:noFill/>
            <a:ln>
              <a:noFill/>
            </a:ln>
          </p:spPr>
        </p:pic>
      </p:grpSp>
      <p:grpSp>
        <p:nvGrpSpPr>
          <p:cNvPr id="801" name="Google Shape;801;p3"/>
          <p:cNvGrpSpPr/>
          <p:nvPr/>
        </p:nvGrpSpPr>
        <p:grpSpPr>
          <a:xfrm>
            <a:off x="8129437" y="1832669"/>
            <a:ext cx="3432914" cy="4195808"/>
            <a:chOff x="7866784" y="1556794"/>
            <a:chExt cx="3053750" cy="4503804"/>
          </a:xfrm>
        </p:grpSpPr>
        <p:sp>
          <p:nvSpPr>
            <p:cNvPr id="802" name="Google Shape;802;p3"/>
            <p:cNvSpPr/>
            <p:nvPr/>
          </p:nvSpPr>
          <p:spPr>
            <a:xfrm>
              <a:off x="7896200" y="5268703"/>
              <a:ext cx="3024300" cy="79189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chemeClr val="lt1"/>
                  </a:solidFill>
                  <a:latin typeface="Public Sans SemiBold"/>
                  <a:ea typeface="Public Sans SemiBold"/>
                  <a:cs typeface="Public Sans SemiBold"/>
                  <a:sym typeface="Public Sans SemiBold"/>
                </a:rPr>
                <a:t>Figure 17: Correctly Predicted Fake Image with Low Confidence</a:t>
              </a:r>
              <a:endParaRPr sz="1600" b="0" i="0" u="none" strike="noStrike" cap="none">
                <a:solidFill>
                  <a:schemeClr val="lt1"/>
                </a:solidFill>
                <a:latin typeface="Public Sans SemiBold"/>
                <a:ea typeface="Public Sans SemiBold"/>
                <a:cs typeface="Public Sans SemiBold"/>
                <a:sym typeface="Public Sans SemiBold"/>
              </a:endParaRPr>
            </a:p>
          </p:txBody>
        </p:sp>
        <p:pic>
          <p:nvPicPr>
            <p:cNvPr id="803" name="Google Shape;803;p3"/>
            <p:cNvPicPr preferRelativeResize="0"/>
            <p:nvPr/>
          </p:nvPicPr>
          <p:blipFill rotWithShape="1">
            <a:blip r:embed="rId4">
              <a:alphaModFix/>
            </a:blip>
            <a:srcRect l="68711" t="581" r="2472" b="8324"/>
            <a:stretch/>
          </p:blipFill>
          <p:spPr>
            <a:xfrm>
              <a:off x="7866784" y="1556794"/>
              <a:ext cx="3053750" cy="3716399"/>
            </a:xfrm>
            <a:prstGeom prst="rect">
              <a:avLst/>
            </a:prstGeom>
            <a:noFill/>
            <a:ln>
              <a:noFill/>
            </a:ln>
          </p:spPr>
        </p:pic>
      </p:grpSp>
      <p:grpSp>
        <p:nvGrpSpPr>
          <p:cNvPr id="804" name="Google Shape;804;p3"/>
          <p:cNvGrpSpPr/>
          <p:nvPr/>
        </p:nvGrpSpPr>
        <p:grpSpPr>
          <a:xfrm>
            <a:off x="4397198" y="1825337"/>
            <a:ext cx="3399849" cy="4207318"/>
            <a:chOff x="4416282" y="1552768"/>
            <a:chExt cx="3024337" cy="4512174"/>
          </a:xfrm>
        </p:grpSpPr>
        <p:sp>
          <p:nvSpPr>
            <p:cNvPr id="805" name="Google Shape;805;p3"/>
            <p:cNvSpPr txBox="1"/>
            <p:nvPr/>
          </p:nvSpPr>
          <p:spPr>
            <a:xfrm>
              <a:off x="4601109" y="2379127"/>
              <a:ext cx="2654700" cy="293400"/>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chemeClr val="lt1"/>
                  </a:solidFill>
                  <a:latin typeface="Public Sans SemiBold"/>
                  <a:ea typeface="Public Sans SemiBold"/>
                  <a:cs typeface="Public Sans SemiBold"/>
                  <a:sym typeface="Public Sans SemiBold"/>
                </a:rPr>
                <a:t> </a:t>
              </a:r>
              <a:endParaRPr sz="1400" b="0" i="0" u="none" strike="noStrike" cap="none">
                <a:solidFill>
                  <a:schemeClr val="lt1"/>
                </a:solidFill>
                <a:latin typeface="Public Sans SemiBold"/>
                <a:ea typeface="Public Sans SemiBold"/>
                <a:cs typeface="Public Sans SemiBold"/>
                <a:sym typeface="Public Sans SemiBold"/>
              </a:endParaRPr>
            </a:p>
          </p:txBody>
        </p:sp>
        <p:sp>
          <p:nvSpPr>
            <p:cNvPr id="806" name="Google Shape;806;p3"/>
            <p:cNvSpPr/>
            <p:nvPr/>
          </p:nvSpPr>
          <p:spPr>
            <a:xfrm>
              <a:off x="4416283" y="5273047"/>
              <a:ext cx="3024300" cy="79189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chemeClr val="lt1"/>
                  </a:solidFill>
                  <a:latin typeface="Public Sans SemiBold"/>
                  <a:ea typeface="Public Sans SemiBold"/>
                  <a:cs typeface="Public Sans SemiBold"/>
                  <a:sym typeface="Public Sans SemiBold"/>
                </a:rPr>
                <a:t>Figure 16: Incorrectly Predicted Fake Image</a:t>
              </a:r>
              <a:endParaRPr sz="1600" b="0" i="0" u="none" strike="noStrike" cap="none">
                <a:solidFill>
                  <a:schemeClr val="lt1"/>
                </a:solidFill>
                <a:latin typeface="Public Sans SemiBold"/>
                <a:ea typeface="Public Sans SemiBold"/>
                <a:cs typeface="Public Sans SemiBold"/>
                <a:sym typeface="Public Sans SemiBold"/>
              </a:endParaRPr>
            </a:p>
          </p:txBody>
        </p:sp>
        <p:pic>
          <p:nvPicPr>
            <p:cNvPr id="807" name="Google Shape;807;p3"/>
            <p:cNvPicPr preferRelativeResize="0"/>
            <p:nvPr/>
          </p:nvPicPr>
          <p:blipFill rotWithShape="1">
            <a:blip r:embed="rId5">
              <a:alphaModFix/>
            </a:blip>
            <a:srcRect l="8800" t="1896" r="9169" b="2811"/>
            <a:stretch/>
          </p:blipFill>
          <p:spPr>
            <a:xfrm>
              <a:off x="4416282" y="1552768"/>
              <a:ext cx="3024337" cy="3724624"/>
            </a:xfrm>
            <a:prstGeom prst="rect">
              <a:avLst/>
            </a:prstGeom>
            <a:noFill/>
            <a:ln>
              <a:noFill/>
            </a:ln>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6">
                                            <p:txEl>
                                              <p:pRg st="0" end="0"/>
                                            </p:txEl>
                                          </p:spTgt>
                                        </p:tgtEl>
                                        <p:attrNameLst>
                                          <p:attrName>style.visibility</p:attrName>
                                        </p:attrNameLst>
                                      </p:cBhvr>
                                      <p:to>
                                        <p:strVal val="visible"/>
                                      </p:to>
                                    </p:set>
                                    <p:animEffect transition="in" filter="fade">
                                      <p:cBhvr>
                                        <p:cTn id="7" dur="1000"/>
                                        <p:tgtEl>
                                          <p:spTgt spid="796">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97"/>
                                        </p:tgtEl>
                                        <p:attrNameLst>
                                          <p:attrName>style.visibility</p:attrName>
                                        </p:attrNameLst>
                                      </p:cBhvr>
                                      <p:to>
                                        <p:strVal val="visible"/>
                                      </p:to>
                                    </p:set>
                                    <p:animEffect transition="in" filter="fade">
                                      <p:cBhvr>
                                        <p:cTn id="11" dur="750"/>
                                        <p:tgtEl>
                                          <p:spTgt spid="797"/>
                                        </p:tgtEl>
                                      </p:cBhvr>
                                    </p:animEffect>
                                  </p:childTnLst>
                                </p:cTn>
                              </p:par>
                              <p:par>
                                <p:cTn id="12" presetID="2" presetClass="entr" presetSubtype="2" fill="hold" nodeType="withEffect">
                                  <p:stCondLst>
                                    <p:cond delay="0"/>
                                  </p:stCondLst>
                                  <p:childTnLst>
                                    <p:set>
                                      <p:cBhvr>
                                        <p:cTn id="13" dur="1" fill="hold">
                                          <p:stCondLst>
                                            <p:cond delay="0"/>
                                          </p:stCondLst>
                                        </p:cTn>
                                        <p:tgtEl>
                                          <p:spTgt spid="801"/>
                                        </p:tgtEl>
                                        <p:attrNameLst>
                                          <p:attrName>style.visibility</p:attrName>
                                        </p:attrNameLst>
                                      </p:cBhvr>
                                      <p:to>
                                        <p:strVal val="visible"/>
                                      </p:to>
                                    </p:set>
                                    <p:anim calcmode="lin" valueType="num">
                                      <p:cBhvr additive="base">
                                        <p:cTn id="14" dur="500"/>
                                        <p:tgtEl>
                                          <p:spTgt spid="801"/>
                                        </p:tgtEl>
                                        <p:attrNameLst>
                                          <p:attrName>ppt_x</p:attrName>
                                        </p:attrNameLst>
                                      </p:cBhvr>
                                      <p:tavLst>
                                        <p:tav tm="0">
                                          <p:val>
                                            <p:strVal val="#ppt_x+1"/>
                                          </p:val>
                                        </p:tav>
                                        <p:tav tm="100000">
                                          <p:val>
                                            <p:strVal val="#ppt_x"/>
                                          </p:val>
                                        </p:tav>
                                      </p:tavLst>
                                    </p:anim>
                                  </p:childTnLst>
                                </p:cTn>
                              </p:par>
                              <p:par>
                                <p:cTn id="15" presetID="2" presetClass="entr" presetSubtype="2" fill="hold" nodeType="withEffect">
                                  <p:stCondLst>
                                    <p:cond delay="0"/>
                                  </p:stCondLst>
                                  <p:childTnLst>
                                    <p:set>
                                      <p:cBhvr>
                                        <p:cTn id="16" dur="1" fill="hold">
                                          <p:stCondLst>
                                            <p:cond delay="0"/>
                                          </p:stCondLst>
                                        </p:cTn>
                                        <p:tgtEl>
                                          <p:spTgt spid="804"/>
                                        </p:tgtEl>
                                        <p:attrNameLst>
                                          <p:attrName>style.visibility</p:attrName>
                                        </p:attrNameLst>
                                      </p:cBhvr>
                                      <p:to>
                                        <p:strVal val="visible"/>
                                      </p:to>
                                    </p:set>
                                    <p:anim calcmode="lin" valueType="num">
                                      <p:cBhvr additive="base">
                                        <p:cTn id="17" dur="500"/>
                                        <p:tgtEl>
                                          <p:spTgt spid="804"/>
                                        </p:tgtEl>
                                        <p:attrNameLst>
                                          <p:attrName>ppt_x</p:attrName>
                                        </p:attrNameLst>
                                      </p:cBhvr>
                                      <p:tavLst>
                                        <p:tav tm="0">
                                          <p:val>
                                            <p:strVal val="#ppt_x+1"/>
                                          </p:val>
                                        </p:tav>
                                        <p:tav tm="100000">
                                          <p:val>
                                            <p:strVal val="#ppt_x"/>
                                          </p:val>
                                        </p:tav>
                                      </p:tavLst>
                                    </p:anim>
                                  </p:childTnLst>
                                </p:cTn>
                              </p:par>
                              <p:par>
                                <p:cTn id="18" presetID="2" presetClass="entr" presetSubtype="2" fill="hold" nodeType="withEffect">
                                  <p:stCondLst>
                                    <p:cond delay="0"/>
                                  </p:stCondLst>
                                  <p:childTnLst>
                                    <p:set>
                                      <p:cBhvr>
                                        <p:cTn id="19" dur="1" fill="hold">
                                          <p:stCondLst>
                                            <p:cond delay="0"/>
                                          </p:stCondLst>
                                        </p:cTn>
                                        <p:tgtEl>
                                          <p:spTgt spid="798"/>
                                        </p:tgtEl>
                                        <p:attrNameLst>
                                          <p:attrName>style.visibility</p:attrName>
                                        </p:attrNameLst>
                                      </p:cBhvr>
                                      <p:to>
                                        <p:strVal val="visible"/>
                                      </p:to>
                                    </p:set>
                                    <p:anim calcmode="lin" valueType="num">
                                      <p:cBhvr additive="base">
                                        <p:cTn id="20" dur="500"/>
                                        <p:tgtEl>
                                          <p:spTgt spid="79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g2738a656845_0_365"/>
          <p:cNvSpPr/>
          <p:nvPr/>
        </p:nvSpPr>
        <p:spPr>
          <a:xfrm>
            <a:off x="162900" y="87525"/>
            <a:ext cx="11866200" cy="11424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725" name="Google Shape;725;g2738a656845_0_365"/>
          <p:cNvSpPr txBox="1">
            <a:spLocks noGrp="1"/>
          </p:cNvSpPr>
          <p:nvPr>
            <p:ph type="body" idx="1"/>
          </p:nvPr>
        </p:nvSpPr>
        <p:spPr>
          <a:xfrm>
            <a:off x="1870323" y="276013"/>
            <a:ext cx="9267000" cy="623400"/>
          </a:xfrm>
          <a:prstGeom prst="rect">
            <a:avLst/>
          </a:prstGeom>
          <a:noFill/>
          <a:ln>
            <a:noFill/>
          </a:ln>
        </p:spPr>
        <p:txBody>
          <a:bodyPr spcFirstLastPara="1" wrap="square" lIns="0" tIns="46800" rIns="0" bIns="46800" anchor="b" anchorCtr="0">
            <a:noAutofit/>
          </a:bodyPr>
          <a:lstStyle/>
          <a:p>
            <a:pPr marL="0" indent="0" algn="ctr">
              <a:lnSpc>
                <a:spcPct val="100000"/>
              </a:lnSpc>
              <a:spcBef>
                <a:spcPts val="0"/>
              </a:spcBef>
              <a:buClr>
                <a:schemeClr val="dk1"/>
              </a:buClr>
            </a:pPr>
            <a:r>
              <a:rPr lang="en-GB" sz="3600" b="1" dirty="0"/>
              <a:t>VALIDATION TESTING</a:t>
            </a:r>
          </a:p>
        </p:txBody>
      </p:sp>
      <p:sp>
        <p:nvSpPr>
          <p:cNvPr id="726" name="Google Shape;726;g2738a656845_0_365"/>
          <p:cNvSpPr txBox="1"/>
          <p:nvPr/>
        </p:nvSpPr>
        <p:spPr>
          <a:xfrm>
            <a:off x="847000" y="1418413"/>
            <a:ext cx="10811600" cy="86174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2200" b="0" i="0" u="none" strike="noStrike" cap="none" dirty="0">
                <a:solidFill>
                  <a:schemeClr val="dk1"/>
                </a:solidFill>
                <a:latin typeface="Public Sans SemiBold"/>
                <a:ea typeface="Public Sans SemiBold"/>
                <a:cs typeface="Public Sans SemiBold"/>
                <a:sym typeface="Public Sans SemiBold"/>
              </a:rPr>
              <a:t>Table </a:t>
            </a:r>
            <a:r>
              <a:rPr lang="en-GB" sz="2200" dirty="0">
                <a:solidFill>
                  <a:schemeClr val="dk1"/>
                </a:solidFill>
                <a:latin typeface="Public Sans SemiBold"/>
                <a:ea typeface="Public Sans SemiBold"/>
                <a:cs typeface="Public Sans SemiBold"/>
                <a:sym typeface="Public Sans SemiBold"/>
              </a:rPr>
              <a:t>5</a:t>
            </a:r>
            <a:r>
              <a:rPr lang="en-GB" sz="2200" b="0" i="0" u="none" strike="noStrike" cap="none" dirty="0">
                <a:solidFill>
                  <a:schemeClr val="dk1"/>
                </a:solidFill>
                <a:latin typeface="Public Sans SemiBold"/>
                <a:ea typeface="Public Sans SemiBold"/>
                <a:cs typeface="Public Sans SemiBold"/>
                <a:sym typeface="Public Sans SemiBold"/>
              </a:rPr>
              <a:t>: </a:t>
            </a:r>
            <a:r>
              <a:rPr lang="en-US" sz="2200" b="0" i="0" dirty="0">
                <a:effectLst/>
                <a:highlight>
                  <a:srgbClr val="FFFFFF"/>
                </a:highlight>
                <a:latin typeface="Public Sans SemiBold" panose="020B0604020202020204" charset="0"/>
              </a:rPr>
              <a:t>Performance Comparison of proposed models, transfer learning models and model of referenced study on the 140k Real and Fake Faces Dataset</a:t>
            </a:r>
            <a:r>
              <a:rPr lang="en-GB" sz="2200" b="0" i="0" u="none" strike="noStrike" cap="none" dirty="0">
                <a:solidFill>
                  <a:schemeClr val="dk1"/>
                </a:solidFill>
                <a:latin typeface="Public Sans SemiBold"/>
                <a:ea typeface="Public Sans SemiBold"/>
                <a:cs typeface="Public Sans SemiBold"/>
                <a:sym typeface="Public Sans SemiBold"/>
              </a:rPr>
              <a:t> </a:t>
            </a:r>
            <a:endParaRPr sz="2200" b="0" i="0" u="none" strike="noStrike" cap="none" dirty="0">
              <a:solidFill>
                <a:schemeClr val="tx1"/>
              </a:solidFill>
              <a:latin typeface="Public Sans SemiBold"/>
              <a:ea typeface="Public Sans SemiBold"/>
              <a:cs typeface="Public Sans SemiBold"/>
              <a:sym typeface="Public Sans SemiBold"/>
            </a:endParaRPr>
          </a:p>
        </p:txBody>
      </p:sp>
      <p:sp>
        <p:nvSpPr>
          <p:cNvPr id="729" name="Google Shape;729;g2738a656845_0_365"/>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31</a:t>
            </a:fld>
            <a:endParaRPr sz="1600" b="0" i="0" u="none" strike="noStrike" cap="none" dirty="0">
              <a:solidFill>
                <a:schemeClr val="lt1"/>
              </a:solidFill>
              <a:latin typeface="Public Sans SemiBold"/>
              <a:ea typeface="Public Sans SemiBold"/>
              <a:cs typeface="Public Sans SemiBold"/>
              <a:sym typeface="Public Sans SemiBold"/>
            </a:endParaRPr>
          </a:p>
        </p:txBody>
      </p:sp>
      <p:graphicFrame>
        <p:nvGraphicFramePr>
          <p:cNvPr id="3" name="Google Shape;717;g2738a656845_0_286">
            <a:extLst>
              <a:ext uri="{FF2B5EF4-FFF2-40B4-BE49-F238E27FC236}">
                <a16:creationId xmlns:a16="http://schemas.microsoft.com/office/drawing/2014/main" id="{C6E5028D-E110-6EB3-D199-FE258BE3EC3F}"/>
              </a:ext>
            </a:extLst>
          </p:cNvPr>
          <p:cNvGraphicFramePr/>
          <p:nvPr>
            <p:extLst>
              <p:ext uri="{D42A27DB-BD31-4B8C-83A1-F6EECF244321}">
                <p14:modId xmlns:p14="http://schemas.microsoft.com/office/powerpoint/2010/main" val="3472401312"/>
              </p:ext>
            </p:extLst>
          </p:nvPr>
        </p:nvGraphicFramePr>
        <p:xfrm>
          <a:off x="952500" y="2476501"/>
          <a:ext cx="10184823" cy="3773575"/>
        </p:xfrm>
        <a:graphic>
          <a:graphicData uri="http://schemas.openxmlformats.org/drawingml/2006/table">
            <a:tbl>
              <a:tblPr>
                <a:noFill/>
                <a:tableStyleId>{49E0C582-808C-4FF2-A1CE-F9D00C955818}</a:tableStyleId>
              </a:tblPr>
              <a:tblGrid>
                <a:gridCol w="3394941">
                  <a:extLst>
                    <a:ext uri="{9D8B030D-6E8A-4147-A177-3AD203B41FA5}">
                      <a16:colId xmlns:a16="http://schemas.microsoft.com/office/drawing/2014/main" val="20000"/>
                    </a:ext>
                  </a:extLst>
                </a:gridCol>
                <a:gridCol w="3394941">
                  <a:extLst>
                    <a:ext uri="{9D8B030D-6E8A-4147-A177-3AD203B41FA5}">
                      <a16:colId xmlns:a16="http://schemas.microsoft.com/office/drawing/2014/main" val="20001"/>
                    </a:ext>
                  </a:extLst>
                </a:gridCol>
                <a:gridCol w="3394941">
                  <a:extLst>
                    <a:ext uri="{9D8B030D-6E8A-4147-A177-3AD203B41FA5}">
                      <a16:colId xmlns:a16="http://schemas.microsoft.com/office/drawing/2014/main" val="20004"/>
                    </a:ext>
                  </a:extLst>
                </a:gridCol>
              </a:tblGrid>
              <a:tr h="553553">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Model </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Dataset</a:t>
                      </a:r>
                      <a:endParaRPr sz="1800" b="1" u="none" strike="noStrike" cap="none" dirty="0">
                        <a:solidFill>
                          <a:schemeClr val="dk1"/>
                        </a:solidFill>
                        <a:latin typeface="Public Sans SemiBold"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78CF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800" b="1" u="none" strike="noStrike" cap="none" dirty="0">
                          <a:solidFill>
                            <a:schemeClr val="dk1"/>
                          </a:solidFill>
                          <a:latin typeface="Public Sans SemiBold" panose="020B0604020202020204" charset="0"/>
                        </a:rPr>
                        <a:t>Test Accuracy</a:t>
                      </a:r>
                      <a:endParaRPr sz="1800" b="1" u="none" strike="noStrike" cap="none" dirty="0">
                        <a:solidFill>
                          <a:schemeClr val="dk1"/>
                        </a:solidFill>
                        <a:latin typeface="Public Sans SemiBold" panose="020B0604020202020204" charset="0"/>
                      </a:endParaRPr>
                    </a:p>
                  </a:txBody>
                  <a:tcPr marL="91425" marR="91425" marT="91425" marB="91425">
                    <a:lnL w="38100" cap="flat" cmpd="sng" algn="ctr">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solidFill>
                      <a:srgbClr val="78CFD8"/>
                    </a:solidFill>
                  </a:tcPr>
                </a:tc>
                <a:extLst>
                  <a:ext uri="{0D108BD9-81ED-4DB2-BD59-A6C34878D82A}">
                    <a16:rowId xmlns:a16="http://schemas.microsoft.com/office/drawing/2014/main" val="10000"/>
                  </a:ext>
                </a:extLst>
              </a:tr>
              <a:tr h="553553">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CNN1</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a:t>
                      </a:r>
                      <a:r>
                        <a:rPr lang="en-US" sz="1800" b="0" u="none" strike="noStrike" cap="none" dirty="0">
                          <a:solidFill>
                            <a:schemeClr val="dk1"/>
                          </a:solidFill>
                          <a:latin typeface="Public Sans ExtraLight" panose="020B0604020202020204" charset="0"/>
                        </a:rPr>
                        <a:t>140k Real and Fake Faces</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94.07%</a:t>
                      </a:r>
                      <a:endParaRPr sz="1800" b="0" u="none" strike="noStrike" cap="none">
                        <a:solidFill>
                          <a:schemeClr val="dk1"/>
                        </a:solidFill>
                        <a:latin typeface="Public Sans ExtraLight" panose="020B0604020202020204" charset="0"/>
                      </a:endParaRPr>
                    </a:p>
                  </a:txBody>
                  <a:tcPr marL="91425" marR="91425" marT="91425" marB="91425">
                    <a:lnL w="38100" cap="flat" cmpd="sng" algn="ctr">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lgn="ctr">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1"/>
                  </a:ext>
                </a:extLst>
              </a:tr>
              <a:tr h="553553">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a:solidFill>
                            <a:schemeClr val="dk1"/>
                          </a:solidFill>
                          <a:latin typeface="Public Sans ExtraLight" panose="020B0604020202020204" charset="0"/>
                        </a:rPr>
                        <a:t>CNN2</a:t>
                      </a:r>
                      <a:endParaRPr sz="1800" b="0" u="none" strike="noStrike" cap="none">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800" b="0" u="none" strike="noStrike" cap="none" dirty="0">
                          <a:solidFill>
                            <a:schemeClr val="dk1"/>
                          </a:solidFill>
                          <a:latin typeface="Public Sans ExtraLight" panose="020B0604020202020204" charset="0"/>
                        </a:rPr>
                        <a:t>140k Real and Fake Faces</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91.75%</a:t>
                      </a:r>
                      <a:endParaRPr sz="1800" b="0" u="none" strike="noStrike" cap="none" dirty="0">
                        <a:solidFill>
                          <a:schemeClr val="dk1"/>
                        </a:solidFill>
                        <a:latin typeface="Public Sans ExtraLight" panose="020B0604020202020204" charset="0"/>
                      </a:endParaRPr>
                    </a:p>
                  </a:txBody>
                  <a:tcPr marL="91425" marR="91425" marT="91425" marB="91425">
                    <a:lnL w="38100" cap="flat" cmpd="sng" algn="ctr">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lgn="ctr">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2"/>
                  </a:ext>
                </a:extLst>
              </a:tr>
              <a:tr h="553553">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ResNet50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a:t>
                      </a:r>
                      <a:r>
                        <a:rPr lang="en-US" sz="1800" b="0" u="none" strike="noStrike" cap="none" dirty="0">
                          <a:solidFill>
                            <a:schemeClr val="dk1"/>
                          </a:solidFill>
                          <a:latin typeface="Public Sans ExtraLight" panose="020B0604020202020204" charset="0"/>
                        </a:rPr>
                        <a:t>140k Real and Fake Faces</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95.91%  </a:t>
                      </a:r>
                      <a:endParaRPr sz="1800" b="0" u="none" strike="noStrike" cap="none" dirty="0">
                        <a:solidFill>
                          <a:schemeClr val="dk1"/>
                        </a:solidFill>
                        <a:latin typeface="Public Sans ExtraLight" panose="020B0604020202020204" charset="0"/>
                      </a:endParaRPr>
                    </a:p>
                  </a:txBody>
                  <a:tcPr marL="91425" marR="91425" marT="91425" marB="91425">
                    <a:lnL w="38100" cap="flat" cmpd="sng" algn="ctr">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lgn="ctr">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3"/>
                  </a:ext>
                </a:extLst>
              </a:tr>
              <a:tr h="553553">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MobileNetV1 </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800" b="0" u="none" strike="noStrike" cap="none" dirty="0">
                          <a:solidFill>
                            <a:schemeClr val="dk1"/>
                          </a:solidFill>
                          <a:latin typeface="Public Sans ExtraLight" panose="020B0604020202020204" charset="0"/>
                        </a:rPr>
                        <a:t>140k Real and Fake Faces</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800" b="0" u="none" strike="noStrike" cap="none" dirty="0">
                          <a:solidFill>
                            <a:schemeClr val="dk1"/>
                          </a:solidFill>
                          <a:latin typeface="Public Sans ExtraLight" panose="020B0604020202020204" charset="0"/>
                        </a:rPr>
                        <a:t> 96.96% </a:t>
                      </a:r>
                      <a:endParaRPr sz="1800" b="0" u="none" strike="noStrike" cap="none" dirty="0">
                        <a:solidFill>
                          <a:schemeClr val="dk1"/>
                        </a:solidFill>
                        <a:latin typeface="Public Sans ExtraLight" panose="020B0604020202020204" charset="0"/>
                      </a:endParaRPr>
                    </a:p>
                  </a:txBody>
                  <a:tcPr marL="91425" marR="91425" marT="91425" marB="91425">
                    <a:lnL w="38100" cap="flat" cmpd="sng" algn="ctr">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lgn="ctr">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4"/>
                  </a:ext>
                </a:extLst>
              </a:tr>
              <a:tr h="988092">
                <a:tc>
                  <a:txBody>
                    <a:bodyPr/>
                    <a:lstStyle/>
                    <a:p>
                      <a:pPr marL="0" marR="0" lvl="0" indent="0" algn="ctr" rtl="0">
                        <a:lnSpc>
                          <a:spcPct val="100000"/>
                        </a:lnSpc>
                        <a:spcBef>
                          <a:spcPts val="0"/>
                        </a:spcBef>
                        <a:spcAft>
                          <a:spcPts val="0"/>
                        </a:spcAft>
                        <a:buClr>
                          <a:srgbClr val="000000"/>
                        </a:buClr>
                        <a:buSzPts val="1400"/>
                        <a:buFont typeface="Arial"/>
                        <a:buNone/>
                      </a:pPr>
                      <a:r>
                        <a:rPr lang="en-US" sz="1800" b="0" u="none" strike="noStrike" cap="none" dirty="0">
                          <a:solidFill>
                            <a:schemeClr val="dk1"/>
                          </a:solidFill>
                          <a:latin typeface="Public Sans ExtraLight" panose="020B0604020202020204" charset="0"/>
                        </a:rPr>
                        <a:t>Challenges and Solutions in Deepfakes (Referenced Study)</a:t>
                      </a:r>
                      <a:endParaRPr sz="1800" b="0" u="none" strike="noStrike" cap="none" dirty="0">
                        <a:solidFill>
                          <a:schemeClr val="dk1"/>
                        </a:solidFill>
                        <a:latin typeface="Public Sans ExtraLight" panose="020B0604020202020204" charset="0"/>
                      </a:endParaRPr>
                    </a:p>
                  </a:txBody>
                  <a:tcPr marL="91425" marR="91425" marT="91425" marB="91425">
                    <a:lnL w="38100" cap="flat" cmpd="sng">
                      <a:solidFill>
                        <a:schemeClr val="dk1"/>
                      </a:solidFill>
                      <a:prstDash val="solid"/>
                      <a:round/>
                      <a:headEnd type="none" w="sm" len="sm"/>
                      <a:tailEnd type="none" w="sm" len="sm"/>
                    </a:lnL>
                    <a:lnR w="38100" cap="flat" cmpd="sng" algn="ctr">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800" b="0" u="none" strike="noStrike" cap="none" dirty="0">
                          <a:solidFill>
                            <a:schemeClr val="dk1"/>
                          </a:solidFill>
                          <a:latin typeface="Public Sans ExtraLight" panose="020B0604020202020204" charset="0"/>
                        </a:rPr>
                        <a:t>140k Real and Fake Faces</a:t>
                      </a:r>
                      <a:endParaRPr sz="1800" b="0" u="none" strike="noStrike" cap="none" dirty="0">
                        <a:solidFill>
                          <a:schemeClr val="dk1"/>
                        </a:solidFill>
                        <a:latin typeface="Public Sans ExtraLight" panose="020B0604020202020204" charset="0"/>
                      </a:endParaRPr>
                    </a:p>
                  </a:txBody>
                  <a:tcPr marL="91425" marR="91425" marT="91425" marB="91425">
                    <a:lnL w="38100" cap="flat" cmpd="sng" algn="ctr">
                      <a:solidFill>
                        <a:schemeClr val="dk1"/>
                      </a:solidFill>
                      <a:prstDash val="solid"/>
                      <a:round/>
                      <a:headEnd type="none" w="sm" len="sm"/>
                      <a:tailEnd type="none" w="sm" len="sm"/>
                    </a:lnL>
                    <a:lnR w="38100" cap="flat" cmpd="sng" algn="ctr">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800" b="0" u="none" strike="noStrike" cap="none" dirty="0">
                          <a:solidFill>
                            <a:schemeClr val="dk1"/>
                          </a:solidFill>
                          <a:latin typeface="Public Sans ExtraLight" panose="020B0604020202020204" charset="0"/>
                        </a:rPr>
                        <a:t>94.41%</a:t>
                      </a:r>
                      <a:endParaRPr sz="1800" b="0" u="none" strike="noStrike" cap="none" dirty="0">
                        <a:solidFill>
                          <a:schemeClr val="dk1"/>
                        </a:solidFill>
                        <a:latin typeface="Public Sans ExtraLight" panose="020B0604020202020204" charset="0"/>
                      </a:endParaRPr>
                    </a:p>
                  </a:txBody>
                  <a:tcPr marL="91425" marR="91425" marT="91425" marB="91425">
                    <a:lnL w="38100" cap="flat" cmpd="sng" algn="ctr">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lgn="ctr">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noFill/>
                  </a:tcPr>
                </a:tc>
                <a:extLst>
                  <a:ext uri="{0D108BD9-81ED-4DB2-BD59-A6C34878D82A}">
                    <a16:rowId xmlns:a16="http://schemas.microsoft.com/office/drawing/2014/main" val="1378284395"/>
                  </a:ext>
                </a:extLst>
              </a:tr>
            </a:tbl>
          </a:graphicData>
        </a:graphic>
      </p:graphicFrame>
    </p:spTree>
    <p:extLst>
      <p:ext uri="{BB962C8B-B14F-4D97-AF65-F5344CB8AC3E}">
        <p14:creationId xmlns:p14="http://schemas.microsoft.com/office/powerpoint/2010/main" val="36114284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4"/>
                                        </p:tgtEl>
                                        <p:attrNameLst>
                                          <p:attrName>style.visibility</p:attrName>
                                        </p:attrNameLst>
                                      </p:cBhvr>
                                      <p:to>
                                        <p:strVal val="visible"/>
                                      </p:to>
                                    </p:set>
                                    <p:animEffect transition="in" filter="fade">
                                      <p:cBhvr>
                                        <p:cTn id="7" dur="500"/>
                                        <p:tgtEl>
                                          <p:spTgt spid="7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5">
                                            <p:txEl>
                                              <p:pRg st="0" end="0"/>
                                            </p:txEl>
                                          </p:spTgt>
                                        </p:tgtEl>
                                        <p:attrNameLst>
                                          <p:attrName>style.visibility</p:attrName>
                                        </p:attrNameLst>
                                      </p:cBhvr>
                                      <p:to>
                                        <p:strVal val="visible"/>
                                      </p:to>
                                    </p:set>
                                    <p:animEffect transition="in" filter="fade">
                                      <p:cBhvr>
                                        <p:cTn id="11" dur="1000"/>
                                        <p:tgtEl>
                                          <p:spTgt spid="7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g2738a656845_0_365"/>
          <p:cNvSpPr/>
          <p:nvPr/>
        </p:nvSpPr>
        <p:spPr>
          <a:xfrm>
            <a:off x="162900" y="87525"/>
            <a:ext cx="11866200" cy="1142400"/>
          </a:xfrm>
          <a:prstGeom prst="rect">
            <a:avLst/>
          </a:prstGeom>
          <a:gradFill>
            <a:gsLst>
              <a:gs pos="0">
                <a:srgbClr val="59C8CC">
                  <a:alpha val="69019"/>
                </a:srgbClr>
              </a:gs>
              <a:gs pos="25000">
                <a:srgbClr val="1DABC0">
                  <a:alpha val="69019"/>
                </a:srgbClr>
              </a:gs>
              <a:gs pos="50000">
                <a:srgbClr val="018FB3">
                  <a:alpha val="69019"/>
                </a:srgbClr>
              </a:gs>
              <a:gs pos="75000">
                <a:srgbClr val="1C6E96">
                  <a:alpha val="69019"/>
                </a:srgbClr>
              </a:gs>
              <a:gs pos="100000">
                <a:srgbClr val="154A65">
                  <a:alpha val="69019"/>
                </a:srgbClr>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725" name="Google Shape;725;g2738a656845_0_365"/>
          <p:cNvSpPr txBox="1">
            <a:spLocks noGrp="1"/>
          </p:cNvSpPr>
          <p:nvPr>
            <p:ph type="body" idx="1"/>
          </p:nvPr>
        </p:nvSpPr>
        <p:spPr>
          <a:xfrm>
            <a:off x="1870323" y="276013"/>
            <a:ext cx="9267000" cy="623400"/>
          </a:xfrm>
          <a:prstGeom prst="rect">
            <a:avLst/>
          </a:prstGeom>
          <a:noFill/>
          <a:ln>
            <a:noFill/>
          </a:ln>
        </p:spPr>
        <p:txBody>
          <a:bodyPr spcFirstLastPara="1" wrap="square" lIns="0" tIns="46800" rIns="0" bIns="46800" anchor="b" anchorCtr="0">
            <a:noAutofit/>
          </a:bodyPr>
          <a:lstStyle/>
          <a:p>
            <a:pPr marL="0" indent="0" algn="ctr">
              <a:lnSpc>
                <a:spcPct val="100000"/>
              </a:lnSpc>
              <a:spcBef>
                <a:spcPts val="0"/>
              </a:spcBef>
              <a:buClr>
                <a:schemeClr val="dk1"/>
              </a:buClr>
            </a:pPr>
            <a:r>
              <a:rPr lang="en-GB" sz="3600" b="1" dirty="0"/>
              <a:t>VALIDATION TESTING(Cont.)</a:t>
            </a:r>
          </a:p>
        </p:txBody>
      </p:sp>
      <p:sp>
        <p:nvSpPr>
          <p:cNvPr id="726" name="Google Shape;726;g2738a656845_0_365"/>
          <p:cNvSpPr txBox="1"/>
          <p:nvPr/>
        </p:nvSpPr>
        <p:spPr>
          <a:xfrm>
            <a:off x="729567" y="1418413"/>
            <a:ext cx="10811600" cy="1200298"/>
          </a:xfrm>
          <a:prstGeom prst="rect">
            <a:avLst/>
          </a:prstGeom>
          <a:noFill/>
          <a:ln>
            <a:noFill/>
          </a:ln>
        </p:spPr>
        <p:txBody>
          <a:bodyPr spcFirstLastPara="1" wrap="square" lIns="91425" tIns="91425" rIns="91425" bIns="91425" anchor="t" anchorCtr="0">
            <a:spAutoFit/>
          </a:bodyPr>
          <a:lstStyle/>
          <a:p>
            <a:pPr>
              <a:buSzPts val="1400"/>
            </a:pPr>
            <a:r>
              <a:rPr lang="en-GB" sz="2200" b="0" i="0" u="none" strike="noStrike" cap="none" dirty="0">
                <a:solidFill>
                  <a:schemeClr val="dk1"/>
                </a:solidFill>
                <a:latin typeface="Public Sans SemiBold" panose="020B0604020202020204" charset="0"/>
                <a:ea typeface="Public Sans SemiBold"/>
                <a:cs typeface="Public Sans SemiBold"/>
                <a:sym typeface="Public Sans SemiBold"/>
              </a:rPr>
              <a:t>Table 6: </a:t>
            </a:r>
            <a:r>
              <a:rPr lang="en-GB" sz="2200" kern="100" dirty="0">
                <a:solidFill>
                  <a:srgbClr val="202124"/>
                </a:solidFill>
                <a:effectLst/>
                <a:highlight>
                  <a:srgbClr val="FFFFFF"/>
                </a:highlight>
                <a:latin typeface="Public Sans SemiBold" panose="020B0604020202020204" charset="0"/>
                <a:ea typeface="Calibri" panose="020F0502020204030204" pitchFamily="34" charset="0"/>
                <a:cs typeface="Times New Roman" panose="02020603050405020304" pitchFamily="18" charset="0"/>
              </a:rPr>
              <a:t>Accuracy of Model 1, Model 2, Deep-CNN (D-CNN) architecture on StyleGAN Official TensorFlow Implementation </a:t>
            </a:r>
            <a:endParaRPr lang="en-US" sz="2200" kern="100" dirty="0">
              <a:effectLst/>
              <a:latin typeface="Public Sans SemiBold" panose="020B0604020202020204" charset="0"/>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sz="2200" b="0" i="0" u="none" strike="noStrike" cap="none" dirty="0">
              <a:solidFill>
                <a:schemeClr val="tx1"/>
              </a:solidFill>
              <a:latin typeface="Public Sans SemiBold" panose="020B0604020202020204" charset="0"/>
              <a:ea typeface="Public Sans SemiBold"/>
              <a:cs typeface="Public Sans SemiBold"/>
              <a:sym typeface="Public Sans SemiBold"/>
            </a:endParaRPr>
          </a:p>
        </p:txBody>
      </p:sp>
      <p:sp>
        <p:nvSpPr>
          <p:cNvPr id="729" name="Google Shape;729;g2738a656845_0_365"/>
          <p:cNvSpPr txBox="1"/>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marR="0" lvl="0" indent="0" algn="ctr" rtl="0">
              <a:lnSpc>
                <a:spcPct val="100000"/>
              </a:lnSpc>
              <a:spcBef>
                <a:spcPts val="0"/>
              </a:spcBef>
              <a:spcAft>
                <a:spcPts val="0"/>
              </a:spcAft>
              <a:buNone/>
            </a:pPr>
            <a:fld id="{00000000-1234-1234-1234-123412341234}" type="slidenum">
              <a:rPr lang="en-GB" sz="1600" b="0" i="0" u="none" strike="noStrike" cap="none">
                <a:solidFill>
                  <a:schemeClr val="lt1"/>
                </a:solidFill>
                <a:latin typeface="Public Sans SemiBold"/>
                <a:ea typeface="Public Sans SemiBold"/>
                <a:cs typeface="Public Sans SemiBold"/>
                <a:sym typeface="Public Sans SemiBold"/>
              </a:rPr>
              <a:t>32</a:t>
            </a:fld>
            <a:endParaRPr sz="1600" b="0" i="0" u="none" strike="noStrike" cap="none" dirty="0">
              <a:solidFill>
                <a:schemeClr val="lt1"/>
              </a:solidFill>
              <a:latin typeface="Public Sans SemiBold"/>
              <a:ea typeface="Public Sans SemiBold"/>
              <a:cs typeface="Public Sans SemiBold"/>
              <a:sym typeface="Public Sans SemiBold"/>
            </a:endParaRPr>
          </a:p>
        </p:txBody>
      </p:sp>
      <p:graphicFrame>
        <p:nvGraphicFramePr>
          <p:cNvPr id="2" name="Table 1">
            <a:extLst>
              <a:ext uri="{FF2B5EF4-FFF2-40B4-BE49-F238E27FC236}">
                <a16:creationId xmlns:a16="http://schemas.microsoft.com/office/drawing/2014/main" id="{E7936759-D29F-FBB6-7D94-9D1E311B24F5}"/>
              </a:ext>
            </a:extLst>
          </p:cNvPr>
          <p:cNvGraphicFramePr>
            <a:graphicFrameLocks noGrp="1"/>
          </p:cNvGraphicFramePr>
          <p:nvPr>
            <p:extLst>
              <p:ext uri="{D42A27DB-BD31-4B8C-83A1-F6EECF244321}">
                <p14:modId xmlns:p14="http://schemas.microsoft.com/office/powerpoint/2010/main" val="2410123885"/>
              </p:ext>
            </p:extLst>
          </p:nvPr>
        </p:nvGraphicFramePr>
        <p:xfrm>
          <a:off x="729567" y="2468645"/>
          <a:ext cx="10407755" cy="3984542"/>
        </p:xfrm>
        <a:graphic>
          <a:graphicData uri="http://schemas.openxmlformats.org/drawingml/2006/table">
            <a:tbl>
              <a:tblPr firstRow="1" firstCol="1" bandRow="1">
                <a:tableStyleId>{49E0C582-808C-4FF2-A1CE-F9D00C955818}</a:tableStyleId>
              </a:tblPr>
              <a:tblGrid>
                <a:gridCol w="2601125">
                  <a:extLst>
                    <a:ext uri="{9D8B030D-6E8A-4147-A177-3AD203B41FA5}">
                      <a16:colId xmlns:a16="http://schemas.microsoft.com/office/drawing/2014/main" val="4055768613"/>
                    </a:ext>
                  </a:extLst>
                </a:gridCol>
                <a:gridCol w="2602210">
                  <a:extLst>
                    <a:ext uri="{9D8B030D-6E8A-4147-A177-3AD203B41FA5}">
                      <a16:colId xmlns:a16="http://schemas.microsoft.com/office/drawing/2014/main" val="277894508"/>
                    </a:ext>
                  </a:extLst>
                </a:gridCol>
                <a:gridCol w="2602210">
                  <a:extLst>
                    <a:ext uri="{9D8B030D-6E8A-4147-A177-3AD203B41FA5}">
                      <a16:colId xmlns:a16="http://schemas.microsoft.com/office/drawing/2014/main" val="3497697443"/>
                    </a:ext>
                  </a:extLst>
                </a:gridCol>
                <a:gridCol w="2602210">
                  <a:extLst>
                    <a:ext uri="{9D8B030D-6E8A-4147-A177-3AD203B41FA5}">
                      <a16:colId xmlns:a16="http://schemas.microsoft.com/office/drawing/2014/main" val="2296789999"/>
                    </a:ext>
                  </a:extLst>
                </a:gridCol>
              </a:tblGrid>
              <a:tr h="660938">
                <a:tc rowSpan="2">
                  <a:txBody>
                    <a:bodyPr/>
                    <a:lstStyle/>
                    <a:p>
                      <a:pPr marL="0" marR="0" algn="ctr">
                        <a:lnSpc>
                          <a:spcPct val="100000"/>
                        </a:lnSpc>
                        <a:spcBef>
                          <a:spcPts val="0"/>
                        </a:spcBef>
                        <a:spcAft>
                          <a:spcPts val="0"/>
                        </a:spcAft>
                      </a:pPr>
                      <a:r>
                        <a:rPr lang="en-US" sz="1800" b="1" kern="100" dirty="0">
                          <a:effectLst/>
                          <a:latin typeface="Public Sans SemiBold" panose="020B0604020202020204" charset="0"/>
                        </a:rPr>
                        <a:t>Model</a:t>
                      </a:r>
                      <a:endParaRPr lang="en-US" sz="1800" b="1" kern="100" dirty="0">
                        <a:effectLst/>
                        <a:latin typeface="Public Sans SemiBold"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marL="0" marR="0" algn="ctr">
                        <a:lnSpc>
                          <a:spcPct val="107000"/>
                        </a:lnSpc>
                        <a:spcBef>
                          <a:spcPts val="0"/>
                        </a:spcBef>
                        <a:spcAft>
                          <a:spcPts val="0"/>
                        </a:spcAft>
                      </a:pPr>
                      <a:r>
                        <a:rPr lang="en-US" sz="1800" b="1" kern="100" dirty="0">
                          <a:effectLst/>
                          <a:latin typeface="Public Sans SemiBold" panose="020B0604020202020204" charset="0"/>
                        </a:rPr>
                        <a:t>StyleGAN</a:t>
                      </a:r>
                      <a:endParaRPr lang="en-US" sz="1800" b="1" kern="100" dirty="0">
                        <a:effectLst/>
                        <a:latin typeface="Public Sans SemiBold"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4486969"/>
                  </a:ext>
                </a:extLst>
              </a:tr>
              <a:tr h="481846">
                <a:tc vMerge="1">
                  <a:txBody>
                    <a:bodyPr/>
                    <a:lstStyle/>
                    <a:p>
                      <a:endParaRPr lang="en-US"/>
                    </a:p>
                  </a:txBody>
                  <a:tcPr/>
                </a:tc>
                <a:tc>
                  <a:txBody>
                    <a:bodyPr/>
                    <a:lstStyle/>
                    <a:p>
                      <a:pPr marL="0" marR="0" algn="ctr">
                        <a:lnSpc>
                          <a:spcPct val="107000"/>
                        </a:lnSpc>
                        <a:spcBef>
                          <a:spcPts val="0"/>
                        </a:spcBef>
                        <a:spcAft>
                          <a:spcPts val="0"/>
                        </a:spcAft>
                      </a:pPr>
                      <a:r>
                        <a:rPr lang="en-US" sz="1800" b="1" kern="100" dirty="0">
                          <a:effectLst/>
                          <a:latin typeface="Public Sans SemiBold" panose="020B0604020202020204" charset="0"/>
                        </a:rPr>
                        <a:t>Psi 0.5</a:t>
                      </a:r>
                      <a:endParaRPr lang="en-US" sz="1800" b="1" kern="100" dirty="0">
                        <a:effectLst/>
                        <a:latin typeface="Public Sans SemiBold"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a:lnSpc>
                          <a:spcPct val="107000"/>
                        </a:lnSpc>
                        <a:spcBef>
                          <a:spcPts val="0"/>
                        </a:spcBef>
                        <a:spcAft>
                          <a:spcPts val="0"/>
                        </a:spcAft>
                      </a:pPr>
                      <a:r>
                        <a:rPr lang="en-US" sz="1800" b="1" kern="100" dirty="0">
                          <a:effectLst/>
                          <a:latin typeface="Public Sans SemiBold" panose="020B0604020202020204" charset="0"/>
                        </a:rPr>
                        <a:t>Psi 0.7</a:t>
                      </a:r>
                      <a:endParaRPr lang="en-US" sz="1800" b="1" kern="100" dirty="0">
                        <a:effectLst/>
                        <a:latin typeface="Public Sans SemiBold"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a:lnSpc>
                          <a:spcPct val="107000"/>
                        </a:lnSpc>
                        <a:spcBef>
                          <a:spcPts val="0"/>
                        </a:spcBef>
                        <a:spcAft>
                          <a:spcPts val="0"/>
                        </a:spcAft>
                      </a:pPr>
                      <a:r>
                        <a:rPr lang="en-US" sz="1800" b="1" kern="100" dirty="0">
                          <a:effectLst/>
                          <a:latin typeface="Public Sans SemiBold" panose="020B0604020202020204" charset="0"/>
                        </a:rPr>
                        <a:t>Psi 1.0</a:t>
                      </a:r>
                      <a:endParaRPr lang="en-US" sz="1800" b="1" kern="100" dirty="0">
                        <a:effectLst/>
                        <a:latin typeface="Public Sans SemiBold"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09957846"/>
                  </a:ext>
                </a:extLst>
              </a:tr>
              <a:tr h="660938">
                <a:tc>
                  <a:txBody>
                    <a:bodyPr/>
                    <a:lstStyle/>
                    <a:p>
                      <a:pPr marL="0" marR="0" algn="ctr">
                        <a:lnSpc>
                          <a:spcPct val="107000"/>
                        </a:lnSpc>
                        <a:spcBef>
                          <a:spcPts val="0"/>
                        </a:spcBef>
                        <a:spcAft>
                          <a:spcPts val="0"/>
                        </a:spcAft>
                      </a:pPr>
                      <a:r>
                        <a:rPr lang="en-US" sz="1800" b="0" kern="100" dirty="0">
                          <a:effectLst/>
                          <a:latin typeface="Public Sans ExtraLight" panose="020B0604020202020204" charset="0"/>
                        </a:rPr>
                        <a:t>Proposed Model 1</a:t>
                      </a:r>
                      <a:endParaRPr lang="en-US" sz="1800" b="0" kern="100" dirty="0">
                        <a:effectLst/>
                        <a:latin typeface="Public Sans ExtraLight"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800" b="0" kern="100" dirty="0">
                          <a:effectLst/>
                          <a:latin typeface="Public Sans ExtraLight" panose="020B0604020202020204" charset="0"/>
                        </a:rPr>
                        <a:t>91.71%</a:t>
                      </a:r>
                      <a:endParaRPr lang="en-US" sz="1800" b="0" kern="100" dirty="0">
                        <a:effectLst/>
                        <a:latin typeface="Public Sans ExtraLight"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800" b="0" kern="100" dirty="0">
                          <a:effectLst/>
                          <a:latin typeface="Public Sans ExtraLight" panose="020B0604020202020204" charset="0"/>
                        </a:rPr>
                        <a:t>82.54%</a:t>
                      </a:r>
                      <a:endParaRPr lang="en-US" sz="1800" b="0" kern="100" dirty="0">
                        <a:effectLst/>
                        <a:latin typeface="Public Sans ExtraLight"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800" b="0" kern="100" dirty="0">
                          <a:effectLst/>
                          <a:latin typeface="Public Sans ExtraLight" panose="020B0604020202020204" charset="0"/>
                        </a:rPr>
                        <a:t>66.23%</a:t>
                      </a:r>
                      <a:endParaRPr lang="en-US" sz="1800" b="0" kern="100" dirty="0">
                        <a:effectLst/>
                        <a:latin typeface="Public Sans ExtraLight"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7052063"/>
                  </a:ext>
                </a:extLst>
              </a:tr>
              <a:tr h="907197">
                <a:tc>
                  <a:txBody>
                    <a:bodyPr/>
                    <a:lstStyle/>
                    <a:p>
                      <a:pPr marL="0" marR="0" algn="ctr">
                        <a:lnSpc>
                          <a:spcPct val="107000"/>
                        </a:lnSpc>
                        <a:spcBef>
                          <a:spcPts val="0"/>
                        </a:spcBef>
                        <a:spcAft>
                          <a:spcPts val="0"/>
                        </a:spcAft>
                      </a:pPr>
                      <a:r>
                        <a:rPr lang="en-US" sz="1800" b="0" kern="100" dirty="0">
                          <a:effectLst/>
                          <a:latin typeface="Public Sans ExtraLight" panose="020B0604020202020204" charset="0"/>
                        </a:rPr>
                        <a:t>Proposed Model 2</a:t>
                      </a:r>
                      <a:endParaRPr lang="en-US" sz="1800" b="0" kern="100" dirty="0">
                        <a:effectLst/>
                        <a:latin typeface="Public Sans ExtraLight"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800" b="0" kern="100" dirty="0">
                          <a:effectLst/>
                          <a:latin typeface="Public Sans ExtraLight" panose="020B0604020202020204" charset="0"/>
                        </a:rPr>
                        <a:t>90.57%</a:t>
                      </a:r>
                      <a:endParaRPr lang="en-US" sz="1800" b="0" kern="100" dirty="0">
                        <a:effectLst/>
                        <a:latin typeface="Public Sans ExtraLight"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800" b="0" kern="100" dirty="0">
                          <a:effectLst/>
                          <a:latin typeface="Public Sans ExtraLight" panose="020B0604020202020204" charset="0"/>
                        </a:rPr>
                        <a:t>84.50%</a:t>
                      </a:r>
                      <a:endParaRPr lang="en-US" sz="1800" b="0" kern="100" dirty="0">
                        <a:effectLst/>
                        <a:latin typeface="Public Sans ExtraLight"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800" b="0" kern="100">
                          <a:effectLst/>
                          <a:latin typeface="Public Sans ExtraLight" panose="020B0604020202020204" charset="0"/>
                        </a:rPr>
                        <a:t>71.45%</a:t>
                      </a:r>
                      <a:endParaRPr lang="en-US" sz="1800" b="0" kern="100">
                        <a:effectLst/>
                        <a:latin typeface="Public Sans ExtraLight"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0452792"/>
                  </a:ext>
                </a:extLst>
              </a:tr>
              <a:tr h="1273623">
                <a:tc>
                  <a:txBody>
                    <a:bodyPr/>
                    <a:lstStyle/>
                    <a:p>
                      <a:pPr marL="0" marR="0" algn="ctr">
                        <a:lnSpc>
                          <a:spcPct val="107000"/>
                        </a:lnSpc>
                        <a:spcBef>
                          <a:spcPts val="0"/>
                        </a:spcBef>
                        <a:spcAft>
                          <a:spcPts val="0"/>
                        </a:spcAft>
                      </a:pPr>
                      <a:r>
                        <a:rPr lang="en-US" sz="1800" b="0" kern="100" dirty="0">
                          <a:effectLst/>
                          <a:latin typeface="Public Sans ExtraLight" panose="020B0604020202020204" charset="0"/>
                        </a:rPr>
                        <a:t>Deep-CNN (D-CNN) Architecture</a:t>
                      </a:r>
                      <a:endParaRPr lang="en-US" sz="1800" b="0" kern="100" dirty="0">
                        <a:effectLst/>
                        <a:latin typeface="Public Sans ExtraLight"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algn="ctr">
                        <a:lnSpc>
                          <a:spcPct val="107000"/>
                        </a:lnSpc>
                        <a:spcBef>
                          <a:spcPts val="0"/>
                        </a:spcBef>
                        <a:spcAft>
                          <a:spcPts val="0"/>
                        </a:spcAft>
                      </a:pPr>
                      <a:r>
                        <a:rPr lang="en-US" sz="1800" b="0" kern="100" dirty="0">
                          <a:effectLst/>
                          <a:latin typeface="Public Sans ExtraLight" panose="020B0604020202020204" charset="0"/>
                        </a:rPr>
                        <a:t>95.33%</a:t>
                      </a:r>
                      <a:endParaRPr lang="en-US" sz="1800" b="0" kern="100" dirty="0">
                        <a:effectLst/>
                        <a:latin typeface="Public Sans ExtraLight" panose="020B060402020202020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490338"/>
                  </a:ext>
                </a:extLst>
              </a:tr>
            </a:tbl>
          </a:graphicData>
        </a:graphic>
      </p:graphicFrame>
    </p:spTree>
    <p:extLst>
      <p:ext uri="{BB962C8B-B14F-4D97-AF65-F5344CB8AC3E}">
        <p14:creationId xmlns:p14="http://schemas.microsoft.com/office/powerpoint/2010/main" val="40193463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4"/>
                                        </p:tgtEl>
                                        <p:attrNameLst>
                                          <p:attrName>style.visibility</p:attrName>
                                        </p:attrNameLst>
                                      </p:cBhvr>
                                      <p:to>
                                        <p:strVal val="visible"/>
                                      </p:to>
                                    </p:set>
                                    <p:animEffect transition="in" filter="fade">
                                      <p:cBhvr>
                                        <p:cTn id="7" dur="500"/>
                                        <p:tgtEl>
                                          <p:spTgt spid="7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5">
                                            <p:txEl>
                                              <p:pRg st="0" end="0"/>
                                            </p:txEl>
                                          </p:spTgt>
                                        </p:tgtEl>
                                        <p:attrNameLst>
                                          <p:attrName>style.visibility</p:attrName>
                                        </p:attrNameLst>
                                      </p:cBhvr>
                                      <p:to>
                                        <p:strVal val="visible"/>
                                      </p:to>
                                    </p:set>
                                    <p:animEffect transition="in" filter="fade">
                                      <p:cBhvr>
                                        <p:cTn id="11" dur="1000"/>
                                        <p:tgtEl>
                                          <p:spTgt spid="7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1"/>
        <p:cNvGrpSpPr/>
        <p:nvPr/>
      </p:nvGrpSpPr>
      <p:grpSpPr>
        <a:xfrm>
          <a:off x="0" y="0"/>
          <a:ext cx="0" cy="0"/>
          <a:chOff x="0" y="0"/>
          <a:chExt cx="0" cy="0"/>
        </a:xfrm>
      </p:grpSpPr>
      <p:sp>
        <p:nvSpPr>
          <p:cNvPr id="822" name="Google Shape;822;g2e91f9beb86_0_1720"/>
          <p:cNvSpPr txBox="1">
            <a:spLocks noGrp="1"/>
          </p:cNvSpPr>
          <p:nvPr>
            <p:ph type="sldNum" idx="12"/>
          </p:nvPr>
        </p:nvSpPr>
        <p:spPr>
          <a:xfrm>
            <a:off x="11640616" y="6309320"/>
            <a:ext cx="551400" cy="548700"/>
          </a:xfrm>
          <a:prstGeom prst="rect">
            <a:avLst/>
          </a:prstGeom>
          <a:solidFill>
            <a:schemeClr val="accent6"/>
          </a:solid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GB" sz="1600">
                <a:solidFill>
                  <a:schemeClr val="bg1"/>
                </a:solidFill>
              </a:rPr>
              <a:t>33</a:t>
            </a:fld>
            <a:endParaRPr sz="1600" dirty="0">
              <a:solidFill>
                <a:schemeClr val="bg1"/>
              </a:solidFill>
            </a:endParaRPr>
          </a:p>
        </p:txBody>
      </p:sp>
      <p:sp>
        <p:nvSpPr>
          <p:cNvPr id="823" name="Google Shape;823;g2e91f9beb86_0_1720"/>
          <p:cNvSpPr txBox="1">
            <a:spLocks noGrp="1"/>
          </p:cNvSpPr>
          <p:nvPr>
            <p:ph type="body" idx="2"/>
          </p:nvPr>
        </p:nvSpPr>
        <p:spPr>
          <a:xfrm>
            <a:off x="1775520" y="341018"/>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600"/>
              <a:buNone/>
            </a:pPr>
            <a:r>
              <a:rPr lang="en-GB" sz="3600" dirty="0">
                <a:solidFill>
                  <a:schemeClr val="dk1"/>
                </a:solidFill>
              </a:rPr>
              <a:t>LIMITATIONS AND FUTURE WORKS </a:t>
            </a:r>
            <a:endParaRPr dirty="0"/>
          </a:p>
        </p:txBody>
      </p:sp>
      <p:grpSp>
        <p:nvGrpSpPr>
          <p:cNvPr id="824" name="Google Shape;824;g2e91f9beb86_0_1720"/>
          <p:cNvGrpSpPr/>
          <p:nvPr/>
        </p:nvGrpSpPr>
        <p:grpSpPr>
          <a:xfrm>
            <a:off x="564815" y="1196809"/>
            <a:ext cx="5106177" cy="5256506"/>
            <a:chOff x="767376" y="1268817"/>
            <a:chExt cx="4815331" cy="5256506"/>
          </a:xfrm>
        </p:grpSpPr>
        <p:grpSp>
          <p:nvGrpSpPr>
            <p:cNvPr id="825" name="Google Shape;825;g2e91f9beb86_0_1720"/>
            <p:cNvGrpSpPr/>
            <p:nvPr/>
          </p:nvGrpSpPr>
          <p:grpSpPr>
            <a:xfrm>
              <a:off x="767376" y="1268817"/>
              <a:ext cx="4752385" cy="5256506"/>
              <a:chOff x="1139939" y="1988840"/>
              <a:chExt cx="3024300" cy="4032300"/>
            </a:xfrm>
          </p:grpSpPr>
          <p:sp>
            <p:nvSpPr>
              <p:cNvPr id="826" name="Google Shape;826;g2e91f9beb86_0_1720"/>
              <p:cNvSpPr/>
              <p:nvPr/>
            </p:nvSpPr>
            <p:spPr>
              <a:xfrm>
                <a:off x="1139939" y="1988840"/>
                <a:ext cx="3024300" cy="4032300"/>
              </a:xfrm>
              <a:prstGeom prst="rect">
                <a:avLst/>
              </a:prstGeom>
              <a:noFill/>
              <a:ln w="127000" cap="flat" cmpd="sng">
                <a:solidFill>
                  <a:srgbClr val="59C8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827" name="Google Shape;827;g2e91f9beb86_0_1720"/>
              <p:cNvSpPr txBox="1"/>
              <p:nvPr/>
            </p:nvSpPr>
            <p:spPr>
              <a:xfrm>
                <a:off x="1231586" y="2877402"/>
                <a:ext cx="2731800" cy="330506"/>
              </a:xfrm>
              <a:prstGeom prst="rect">
                <a:avLst/>
              </a:prstGeom>
              <a:no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1.</a:t>
                </a:r>
                <a:r>
                  <a:rPr lang="en-GB" sz="2200" b="0" i="0" u="none" strike="noStrike" cap="none">
                    <a:solidFill>
                      <a:schemeClr val="lt1"/>
                    </a:solidFill>
                    <a:latin typeface="Public Sans ExtraLight"/>
                    <a:ea typeface="Public Sans ExtraLight"/>
                    <a:cs typeface="Public Sans ExtraLight"/>
                    <a:sym typeface="Public Sans ExtraLight"/>
                  </a:rPr>
                  <a:t> </a:t>
                </a:r>
                <a:r>
                  <a:rPr lang="en-GB" sz="2200" b="0" i="0" u="none" strike="noStrike" cap="none">
                    <a:solidFill>
                      <a:schemeClr val="dk1"/>
                    </a:solidFill>
                    <a:latin typeface="Public Sans ExtraLight"/>
                    <a:ea typeface="Public Sans ExtraLight"/>
                    <a:cs typeface="Public Sans ExtraLight"/>
                    <a:sym typeface="Public Sans ExtraLight"/>
                  </a:rPr>
                  <a:t>Limited Training Data Diversity</a:t>
                </a:r>
                <a:endParaRPr sz="2200" b="0" i="0" u="none" strike="noStrike" cap="none">
                  <a:solidFill>
                    <a:srgbClr val="000000"/>
                  </a:solidFill>
                  <a:latin typeface="Public Sans ExtraLight"/>
                  <a:ea typeface="Public Sans ExtraLight"/>
                  <a:cs typeface="Public Sans ExtraLight"/>
                  <a:sym typeface="Public Sans ExtraLight"/>
                </a:endParaRPr>
              </a:p>
            </p:txBody>
          </p:sp>
          <p:sp>
            <p:nvSpPr>
              <p:cNvPr id="828" name="Google Shape;828;g2e91f9beb86_0_1720"/>
              <p:cNvSpPr/>
              <p:nvPr/>
            </p:nvSpPr>
            <p:spPr>
              <a:xfrm>
                <a:off x="1231586" y="2156863"/>
                <a:ext cx="2795100" cy="557700"/>
              </a:xfrm>
              <a:prstGeom prst="roundRect">
                <a:avLst>
                  <a:gd name="adj" fmla="val 12123"/>
                </a:avLst>
              </a:prstGeom>
              <a:solidFill>
                <a:srgbClr val="59C8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chemeClr val="dk1"/>
                    </a:solidFill>
                    <a:latin typeface="Public Sans SemiBold"/>
                    <a:ea typeface="Public Sans SemiBold"/>
                    <a:cs typeface="Public Sans SemiBold"/>
                    <a:sym typeface="Public Sans SemiBold"/>
                  </a:rPr>
                  <a:t>Limitations</a:t>
                </a:r>
                <a:endParaRPr sz="2800" b="0" i="0" u="none" strike="noStrike" cap="none">
                  <a:solidFill>
                    <a:schemeClr val="dk1"/>
                  </a:solidFill>
                  <a:latin typeface="Public Sans SemiBold"/>
                  <a:ea typeface="Public Sans SemiBold"/>
                  <a:cs typeface="Public Sans SemiBold"/>
                  <a:sym typeface="Public Sans SemiBold"/>
                </a:endParaRPr>
              </a:p>
            </p:txBody>
          </p:sp>
          <p:sp>
            <p:nvSpPr>
              <p:cNvPr id="829" name="Google Shape;829;g2e91f9beb86_0_1720"/>
              <p:cNvSpPr txBox="1"/>
              <p:nvPr/>
            </p:nvSpPr>
            <p:spPr>
              <a:xfrm>
                <a:off x="1342880" y="3249932"/>
                <a:ext cx="2795100" cy="694096"/>
              </a:xfrm>
              <a:prstGeom prst="rect">
                <a:avLst/>
              </a:prstGeom>
              <a:noFill/>
              <a:ln>
                <a:noFill/>
              </a:ln>
            </p:spPr>
            <p:txBody>
              <a:bodyPr spcFirstLastPara="1" wrap="square" lIns="0" tIns="45700" rIns="0" bIns="45700" anchor="ctr" anchorCtr="0">
                <a:spAutoFit/>
              </a:bodyPr>
              <a:lstStyle/>
              <a:p>
                <a:pPr marL="0" marR="0" lvl="0" indent="0" algn="l" rtl="0">
                  <a:lnSpc>
                    <a:spcPct val="12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2. Computational Resource </a:t>
                </a:r>
                <a:endParaRPr sz="2200" b="0" i="0" u="none" strike="noStrike" cap="none">
                  <a:solidFill>
                    <a:srgbClr val="000000"/>
                  </a:solidFill>
                  <a:latin typeface="Public Sans ExtraLight"/>
                  <a:ea typeface="Public Sans ExtraLight"/>
                  <a:cs typeface="Public Sans ExtraLight"/>
                  <a:sym typeface="Public Sans ExtraLight"/>
                </a:endParaRPr>
              </a:p>
              <a:p>
                <a:pPr marL="0" marR="0" lvl="0" indent="0" algn="l" rtl="0">
                  <a:lnSpc>
                    <a:spcPct val="12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    Constraints</a:t>
                </a:r>
                <a:endParaRPr sz="2200" b="0" i="0" u="none" strike="noStrike" cap="none">
                  <a:solidFill>
                    <a:schemeClr val="dk1"/>
                  </a:solidFill>
                  <a:latin typeface="Public Sans ExtraLight"/>
                  <a:ea typeface="Public Sans ExtraLight"/>
                  <a:cs typeface="Public Sans ExtraLight"/>
                  <a:sym typeface="Public Sans ExtraLight"/>
                </a:endParaRPr>
              </a:p>
            </p:txBody>
          </p:sp>
        </p:grpSp>
        <p:sp>
          <p:nvSpPr>
            <p:cNvPr id="830" name="Google Shape;830;g2e91f9beb86_0_1720"/>
            <p:cNvSpPr txBox="1"/>
            <p:nvPr/>
          </p:nvSpPr>
          <p:spPr>
            <a:xfrm>
              <a:off x="982987" y="3863905"/>
              <a:ext cx="3243600" cy="430847"/>
            </a:xfrm>
            <a:prstGeom prst="rect">
              <a:avLst/>
            </a:prstGeom>
            <a:no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3. Focus on Human Faces</a:t>
              </a:r>
              <a:endParaRPr sz="2200" b="0" i="0" u="none" strike="noStrike" cap="none">
                <a:solidFill>
                  <a:srgbClr val="000000"/>
                </a:solidFill>
                <a:latin typeface="Public Sans ExtraLight"/>
                <a:ea typeface="Public Sans ExtraLight"/>
                <a:cs typeface="Public Sans ExtraLight"/>
                <a:sym typeface="Public Sans ExtraLight"/>
              </a:endParaRPr>
            </a:p>
          </p:txBody>
        </p:sp>
        <p:sp>
          <p:nvSpPr>
            <p:cNvPr id="831" name="Google Shape;831;g2e91f9beb86_0_1720"/>
            <p:cNvSpPr txBox="1"/>
            <p:nvPr/>
          </p:nvSpPr>
          <p:spPr>
            <a:xfrm>
              <a:off x="1063928" y="4483886"/>
              <a:ext cx="3841500" cy="769401"/>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4. Challenges in Identifying </a:t>
              </a:r>
              <a:endParaRPr sz="2200" b="0" i="0" u="none" strike="noStrike" cap="none">
                <a:solidFill>
                  <a:srgbClr val="000000"/>
                </a:solidFill>
                <a:latin typeface="Public Sans ExtraLight"/>
                <a:ea typeface="Public Sans ExtraLight"/>
                <a:cs typeface="Public Sans ExtraLight"/>
                <a:sym typeface="Public Sans ExtraLight"/>
              </a:endParaRPr>
            </a:p>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    Deepfakes</a:t>
              </a:r>
              <a:endParaRPr sz="2200" b="0" i="0" u="none" strike="noStrike" cap="none">
                <a:solidFill>
                  <a:srgbClr val="000000"/>
                </a:solidFill>
                <a:latin typeface="Public Sans ExtraLight"/>
                <a:ea typeface="Public Sans ExtraLight"/>
                <a:cs typeface="Public Sans ExtraLight"/>
                <a:sym typeface="Public Sans ExtraLight"/>
              </a:endParaRPr>
            </a:p>
          </p:txBody>
        </p:sp>
        <p:sp>
          <p:nvSpPr>
            <p:cNvPr id="832" name="Google Shape;832;g2e91f9beb86_0_1720"/>
            <p:cNvSpPr txBox="1"/>
            <p:nvPr/>
          </p:nvSpPr>
          <p:spPr>
            <a:xfrm>
              <a:off x="1077007" y="5361613"/>
              <a:ext cx="4505700" cy="769401"/>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5. Limited Deepfake Type </a:t>
              </a:r>
              <a:endParaRPr sz="2200" b="0" i="0" u="none" strike="noStrike" cap="none">
                <a:solidFill>
                  <a:srgbClr val="000000"/>
                </a:solidFill>
                <a:latin typeface="Public Sans ExtraLight"/>
                <a:ea typeface="Public Sans ExtraLight"/>
                <a:cs typeface="Public Sans ExtraLight"/>
                <a:sym typeface="Public Sans ExtraLight"/>
              </a:endParaRPr>
            </a:p>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    Coverage</a:t>
              </a:r>
              <a:endParaRPr sz="2200" b="0" i="0" u="none" strike="noStrike" cap="none">
                <a:solidFill>
                  <a:srgbClr val="000000"/>
                </a:solidFill>
                <a:latin typeface="Public Sans ExtraLight"/>
                <a:ea typeface="Public Sans ExtraLight"/>
                <a:cs typeface="Public Sans ExtraLight"/>
                <a:sym typeface="Public Sans ExtraLight"/>
              </a:endParaRPr>
            </a:p>
          </p:txBody>
        </p:sp>
      </p:grpSp>
      <p:grpSp>
        <p:nvGrpSpPr>
          <p:cNvPr id="833" name="Google Shape;833;g2e91f9beb86_0_1720"/>
          <p:cNvGrpSpPr/>
          <p:nvPr/>
        </p:nvGrpSpPr>
        <p:grpSpPr>
          <a:xfrm>
            <a:off x="6384752" y="1196809"/>
            <a:ext cx="5039429" cy="5256506"/>
            <a:chOff x="6299305" y="1268817"/>
            <a:chExt cx="4752385" cy="5256506"/>
          </a:xfrm>
        </p:grpSpPr>
        <p:grpSp>
          <p:nvGrpSpPr>
            <p:cNvPr id="834" name="Google Shape;834;g2e91f9beb86_0_1720"/>
            <p:cNvGrpSpPr/>
            <p:nvPr/>
          </p:nvGrpSpPr>
          <p:grpSpPr>
            <a:xfrm>
              <a:off x="6299305" y="1268817"/>
              <a:ext cx="4752385" cy="5256506"/>
              <a:chOff x="8027726" y="1988840"/>
              <a:chExt cx="3024300" cy="4032300"/>
            </a:xfrm>
          </p:grpSpPr>
          <p:sp>
            <p:nvSpPr>
              <p:cNvPr id="835" name="Google Shape;835;g2e91f9beb86_0_1720"/>
              <p:cNvSpPr/>
              <p:nvPr/>
            </p:nvSpPr>
            <p:spPr>
              <a:xfrm>
                <a:off x="8027726" y="1988840"/>
                <a:ext cx="3024300" cy="4032300"/>
              </a:xfrm>
              <a:prstGeom prst="rect">
                <a:avLst/>
              </a:prstGeom>
              <a:noFill/>
              <a:ln w="127000" cap="flat" cmpd="sng">
                <a:solidFill>
                  <a:srgbClr val="59C8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836" name="Google Shape;836;g2e91f9beb86_0_1720"/>
              <p:cNvSpPr txBox="1"/>
              <p:nvPr/>
            </p:nvSpPr>
            <p:spPr>
              <a:xfrm>
                <a:off x="8202025" y="2889148"/>
                <a:ext cx="2808600" cy="590213"/>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1. Enriching the Training Data</a:t>
                </a:r>
                <a:endParaRPr sz="2200" b="0" i="0" u="none" strike="noStrike" cap="none">
                  <a:solidFill>
                    <a:srgbClr val="000000"/>
                  </a:solidFill>
                  <a:latin typeface="Public Sans ExtraLight"/>
                  <a:ea typeface="Public Sans ExtraLight"/>
                  <a:cs typeface="Public Sans ExtraLight"/>
                  <a:sym typeface="Public Sans ExtraLight"/>
                </a:endParaRPr>
              </a:p>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    Landscape</a:t>
                </a:r>
                <a:endParaRPr sz="2200" b="0" i="0" u="none" strike="noStrike" cap="none">
                  <a:solidFill>
                    <a:srgbClr val="000000"/>
                  </a:solidFill>
                  <a:latin typeface="Public Sans ExtraLight"/>
                  <a:ea typeface="Public Sans ExtraLight"/>
                  <a:cs typeface="Public Sans ExtraLight"/>
                  <a:sym typeface="Public Sans ExtraLight"/>
                </a:endParaRPr>
              </a:p>
            </p:txBody>
          </p:sp>
          <p:sp>
            <p:nvSpPr>
              <p:cNvPr id="837" name="Google Shape;837;g2e91f9beb86_0_1720"/>
              <p:cNvSpPr/>
              <p:nvPr/>
            </p:nvSpPr>
            <p:spPr>
              <a:xfrm>
                <a:off x="8173142" y="2156862"/>
                <a:ext cx="2749500" cy="534300"/>
              </a:xfrm>
              <a:prstGeom prst="roundRect">
                <a:avLst>
                  <a:gd name="adj" fmla="val 12123"/>
                </a:avLst>
              </a:prstGeom>
              <a:solidFill>
                <a:srgbClr val="59C8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chemeClr val="dk1"/>
                    </a:solidFill>
                    <a:latin typeface="Public Sans SemiBold"/>
                    <a:ea typeface="Public Sans SemiBold"/>
                    <a:cs typeface="Public Sans SemiBold"/>
                    <a:sym typeface="Public Sans SemiBold"/>
                  </a:rPr>
                  <a:t>Future Works</a:t>
                </a:r>
                <a:endParaRPr sz="2800" b="0" i="0" u="none" strike="noStrike" cap="none">
                  <a:solidFill>
                    <a:schemeClr val="dk1"/>
                  </a:solidFill>
                  <a:latin typeface="Public Sans SemiBold"/>
                  <a:ea typeface="Public Sans SemiBold"/>
                  <a:cs typeface="Public Sans SemiBold"/>
                  <a:sym typeface="Public Sans SemiBold"/>
                </a:endParaRPr>
              </a:p>
            </p:txBody>
          </p:sp>
        </p:grpSp>
        <p:sp>
          <p:nvSpPr>
            <p:cNvPr id="838" name="Google Shape;838;g2e91f9beb86_0_1720"/>
            <p:cNvSpPr txBox="1"/>
            <p:nvPr/>
          </p:nvSpPr>
          <p:spPr>
            <a:xfrm>
              <a:off x="6538244" y="3230628"/>
              <a:ext cx="4487100" cy="769401"/>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2. Unlocking Computational Power</a:t>
              </a:r>
              <a:endParaRPr sz="2200" b="0" i="0" u="none" strike="noStrike" cap="none">
                <a:solidFill>
                  <a:srgbClr val="000000"/>
                </a:solidFill>
                <a:latin typeface="Public Sans ExtraLight"/>
                <a:ea typeface="Public Sans ExtraLight"/>
                <a:cs typeface="Public Sans ExtraLight"/>
                <a:sym typeface="Public Sans ExtraLight"/>
              </a:endParaRPr>
            </a:p>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    for Enhanced Training</a:t>
              </a:r>
              <a:endParaRPr sz="2200" b="0" i="0" u="none" strike="noStrike" cap="none">
                <a:solidFill>
                  <a:srgbClr val="000000"/>
                </a:solidFill>
                <a:latin typeface="Public Sans ExtraLight"/>
                <a:ea typeface="Public Sans ExtraLight"/>
                <a:cs typeface="Public Sans ExtraLight"/>
                <a:sym typeface="Public Sans ExtraLight"/>
              </a:endParaRPr>
            </a:p>
          </p:txBody>
        </p:sp>
        <p:sp>
          <p:nvSpPr>
            <p:cNvPr id="839" name="Google Shape;839;g2e91f9beb86_0_1720"/>
            <p:cNvSpPr txBox="1"/>
            <p:nvPr/>
          </p:nvSpPr>
          <p:spPr>
            <a:xfrm>
              <a:off x="6533814" y="3985621"/>
              <a:ext cx="4468800" cy="769401"/>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3. Expanding Detection Beyond</a:t>
              </a:r>
              <a:endParaRPr/>
            </a:p>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    Faces</a:t>
              </a:r>
              <a:endParaRPr sz="2200" b="0" i="0" u="none" strike="noStrike" cap="none">
                <a:solidFill>
                  <a:srgbClr val="000000"/>
                </a:solidFill>
                <a:latin typeface="Public Sans ExtraLight"/>
                <a:ea typeface="Public Sans ExtraLight"/>
                <a:cs typeface="Public Sans ExtraLight"/>
                <a:sym typeface="Public Sans ExtraLight"/>
              </a:endParaRPr>
            </a:p>
          </p:txBody>
        </p:sp>
        <p:sp>
          <p:nvSpPr>
            <p:cNvPr id="840" name="Google Shape;840;g2e91f9beb86_0_1720"/>
            <p:cNvSpPr txBox="1"/>
            <p:nvPr/>
          </p:nvSpPr>
          <p:spPr>
            <a:xfrm>
              <a:off x="6528039" y="4757938"/>
              <a:ext cx="4242600" cy="769401"/>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4. Refining Detection Techniques </a:t>
              </a:r>
              <a:endParaRPr sz="2200" b="0" i="0" u="none" strike="noStrike" cap="none">
                <a:solidFill>
                  <a:srgbClr val="000000"/>
                </a:solidFill>
                <a:latin typeface="Public Sans ExtraLight"/>
                <a:ea typeface="Public Sans ExtraLight"/>
                <a:cs typeface="Public Sans ExtraLight"/>
                <a:sym typeface="Public Sans ExtraLight"/>
              </a:endParaRPr>
            </a:p>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    for Complex Deepfakes</a:t>
              </a:r>
              <a:endParaRPr sz="2200" b="0" i="0" u="none" strike="noStrike" cap="none">
                <a:solidFill>
                  <a:srgbClr val="000000"/>
                </a:solidFill>
                <a:latin typeface="Public Sans ExtraLight"/>
                <a:ea typeface="Public Sans ExtraLight"/>
                <a:cs typeface="Public Sans ExtraLight"/>
                <a:sym typeface="Public Sans ExtraLight"/>
              </a:endParaRPr>
            </a:p>
          </p:txBody>
        </p:sp>
        <p:sp>
          <p:nvSpPr>
            <p:cNvPr id="841" name="Google Shape;841;g2e91f9beb86_0_1720"/>
            <p:cNvSpPr txBox="1"/>
            <p:nvPr/>
          </p:nvSpPr>
          <p:spPr>
            <a:xfrm>
              <a:off x="6515552" y="5607317"/>
              <a:ext cx="4332900" cy="769401"/>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5. Enhancing Detection for Diverse</a:t>
              </a:r>
              <a:endParaRPr sz="2200" b="0" i="0" u="none" strike="noStrike" cap="none">
                <a:solidFill>
                  <a:srgbClr val="000000"/>
                </a:solidFill>
                <a:latin typeface="Public Sans ExtraLight"/>
                <a:ea typeface="Public Sans ExtraLight"/>
                <a:cs typeface="Public Sans ExtraLight"/>
                <a:sym typeface="Public Sans ExtraLight"/>
              </a:endParaRPr>
            </a:p>
            <a:p>
              <a:pPr marL="0" marR="0" lvl="0" indent="0" algn="l" rtl="0">
                <a:lnSpc>
                  <a:spcPct val="100000"/>
                </a:lnSpc>
                <a:spcBef>
                  <a:spcPts val="0"/>
                </a:spcBef>
                <a:spcAft>
                  <a:spcPts val="0"/>
                </a:spcAft>
                <a:buClr>
                  <a:srgbClr val="000000"/>
                </a:buClr>
                <a:buSzPts val="2400"/>
                <a:buFont typeface="Arial"/>
                <a:buNone/>
              </a:pPr>
              <a:r>
                <a:rPr lang="en-GB" sz="2200" b="0" i="0" u="none" strike="noStrike" cap="none">
                  <a:solidFill>
                    <a:schemeClr val="dk1"/>
                  </a:solidFill>
                  <a:latin typeface="Public Sans ExtraLight"/>
                  <a:ea typeface="Public Sans ExtraLight"/>
                  <a:cs typeface="Public Sans ExtraLight"/>
                  <a:sym typeface="Public Sans ExtraLight"/>
                </a:rPr>
                <a:t>    Deepfake Creation Methods</a:t>
              </a:r>
              <a:endParaRPr sz="2200" b="0" i="0" u="none" strike="noStrike" cap="none">
                <a:solidFill>
                  <a:srgbClr val="000000"/>
                </a:solidFill>
                <a:latin typeface="Public Sans ExtraLight"/>
                <a:ea typeface="Public Sans ExtraLight"/>
                <a:cs typeface="Public Sans ExtraLight"/>
                <a:sym typeface="Public Sans ExtraLight"/>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3">
                                            <p:txEl>
                                              <p:pRg st="0" end="0"/>
                                            </p:txEl>
                                          </p:spTgt>
                                        </p:tgtEl>
                                        <p:attrNameLst>
                                          <p:attrName>style.visibility</p:attrName>
                                        </p:attrNameLst>
                                      </p:cBhvr>
                                      <p:to>
                                        <p:strVal val="visible"/>
                                      </p:to>
                                    </p:set>
                                    <p:animEffect transition="in" filter="fade">
                                      <p:cBhvr>
                                        <p:cTn id="7" dur="1000"/>
                                        <p:tgtEl>
                                          <p:spTgt spid="8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274e91f9b82_3_1048"/>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SzPts val="900"/>
              <a:buNone/>
            </a:pPr>
            <a:fld id="{00000000-1234-1234-1234-123412341234}" type="slidenum">
              <a:rPr lang="en-GB" sz="1600"/>
              <a:t>34</a:t>
            </a:fld>
            <a:endParaRPr sz="1600"/>
          </a:p>
        </p:txBody>
      </p:sp>
      <p:sp>
        <p:nvSpPr>
          <p:cNvPr id="436" name="Google Shape;436;g274e91f9b82_3_1048"/>
          <p:cNvSpPr txBox="1">
            <a:spLocks noGrp="1"/>
          </p:cNvSpPr>
          <p:nvPr>
            <p:ph type="body" idx="1"/>
          </p:nvPr>
        </p:nvSpPr>
        <p:spPr>
          <a:xfrm>
            <a:off x="1896765" y="825262"/>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600"/>
              <a:buNone/>
            </a:pPr>
            <a:r>
              <a:rPr lang="en-US" sz="3600" dirty="0"/>
              <a:t>CONCLUSION</a:t>
            </a:r>
            <a:endParaRPr sz="3600" dirty="0"/>
          </a:p>
        </p:txBody>
      </p:sp>
      <p:sp>
        <p:nvSpPr>
          <p:cNvPr id="437" name="Google Shape;437;g274e91f9b82_3_1048"/>
          <p:cNvSpPr/>
          <p:nvPr/>
        </p:nvSpPr>
        <p:spPr>
          <a:xfrm>
            <a:off x="0" y="1988840"/>
            <a:ext cx="12192000" cy="3456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38" name="Google Shape;438;g274e91f9b82_3_1048"/>
          <p:cNvSpPr txBox="1"/>
          <p:nvPr/>
        </p:nvSpPr>
        <p:spPr>
          <a:xfrm>
            <a:off x="1108499" y="2747514"/>
            <a:ext cx="10217432" cy="1938952"/>
          </a:xfrm>
          <a:prstGeom prst="rect">
            <a:avLst/>
          </a:prstGeom>
          <a:noFill/>
          <a:ln>
            <a:noFill/>
          </a:ln>
        </p:spPr>
        <p:txBody>
          <a:bodyPr spcFirstLastPara="1" wrap="square" lIns="0" tIns="45700" rIns="0" bIns="45700" anchor="ctr" anchorCtr="0">
            <a:spAutoFit/>
          </a:bodyPr>
          <a:lstStyle/>
          <a:p>
            <a:pPr algn="ctr">
              <a:buSzPts val="2400"/>
            </a:pPr>
            <a:r>
              <a:rPr lang="en-US" sz="2400" dirty="0">
                <a:solidFill>
                  <a:schemeClr val="bg1"/>
                </a:solidFill>
                <a:latin typeface="Public Sans ExtraLight"/>
                <a:ea typeface="Public Sans ExtraLight"/>
                <a:cs typeface="Public Sans ExtraLight"/>
                <a:sym typeface="Public Sans ExtraLight"/>
              </a:rPr>
              <a:t>Deepfake detection is crucial for preventing misinformation and fraud. Our CNN models achieved over 90% accuracy in detecting StyleGAN images. In future, we'll expand our dataset and improve our methods to handle more diverse and complex deepfakes.</a:t>
            </a: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Public Sans ExtraLight"/>
              <a:ea typeface="Public Sans ExtraLight"/>
              <a:cs typeface="Public Sans ExtraLight"/>
              <a:sym typeface="Public Sans ExtraLight"/>
            </a:endParaRPr>
          </a:p>
        </p:txBody>
      </p:sp>
    </p:spTree>
    <p:extLst>
      <p:ext uri="{BB962C8B-B14F-4D97-AF65-F5344CB8AC3E}">
        <p14:creationId xmlns:p14="http://schemas.microsoft.com/office/powerpoint/2010/main" val="2315775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6">
                                            <p:txEl>
                                              <p:pRg st="0" end="0"/>
                                            </p:txEl>
                                          </p:spTgt>
                                        </p:tgtEl>
                                        <p:attrNameLst>
                                          <p:attrName>style.visibility</p:attrName>
                                        </p:attrNameLst>
                                      </p:cBhvr>
                                      <p:to>
                                        <p:strVal val="visible"/>
                                      </p:to>
                                    </p:set>
                                    <p:animEffect transition="in" filter="fade">
                                      <p:cBhvr>
                                        <p:cTn id="7" dur="1000"/>
                                        <p:tgtEl>
                                          <p:spTgt spid="436">
                                            <p:txEl>
                                              <p:pRg st="0" end="0"/>
                                            </p:txEl>
                                          </p:spTgt>
                                        </p:tgtEl>
                                      </p:cBhvr>
                                    </p:animEffect>
                                  </p:childTnLst>
                                </p:cTn>
                              </p:par>
                              <p:par>
                                <p:cTn id="8" presetID="2" presetClass="entr" presetSubtype="2" fill="hold" nodeType="withEffect">
                                  <p:stCondLst>
                                    <p:cond delay="0"/>
                                  </p:stCondLst>
                                  <p:childTnLst>
                                    <p:set>
                                      <p:cBhvr>
                                        <p:cTn id="9" dur="1" fill="hold">
                                          <p:stCondLst>
                                            <p:cond delay="0"/>
                                          </p:stCondLst>
                                        </p:cTn>
                                        <p:tgtEl>
                                          <p:spTgt spid="437"/>
                                        </p:tgtEl>
                                        <p:attrNameLst>
                                          <p:attrName>style.visibility</p:attrName>
                                        </p:attrNameLst>
                                      </p:cBhvr>
                                      <p:to>
                                        <p:strVal val="visible"/>
                                      </p:to>
                                    </p:set>
                                    <p:anim calcmode="lin" valueType="num">
                                      <p:cBhvr additive="base">
                                        <p:cTn id="10" dur="1000"/>
                                        <p:tgtEl>
                                          <p:spTgt spid="437"/>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38"/>
                                        </p:tgtEl>
                                        <p:attrNameLst>
                                          <p:attrName>style.visibility</p:attrName>
                                        </p:attrNameLst>
                                      </p:cBhvr>
                                      <p:to>
                                        <p:strVal val="visible"/>
                                      </p:to>
                                    </p:set>
                                    <p:anim calcmode="lin" valueType="num">
                                      <p:cBhvr additive="base">
                                        <p:cTn id="13" dur="1000"/>
                                        <p:tgtEl>
                                          <p:spTgt spid="4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62"/>
          <p:cNvSpPr>
            <a:spLocks noGrp="1"/>
          </p:cNvSpPr>
          <p:nvPr>
            <p:ph type="pic" idx="2"/>
          </p:nvPr>
        </p:nvSpPr>
        <p:spPr>
          <a:xfrm>
            <a:off x="0" y="0"/>
            <a:ext cx="12192000" cy="6858000"/>
          </a:xfrm>
          <a:prstGeom prst="rect">
            <a:avLst/>
          </a:prstGeom>
          <a:solidFill>
            <a:srgbClr val="D8D8D8"/>
          </a:solidFill>
          <a:ln>
            <a:noFill/>
          </a:ln>
        </p:spPr>
      </p:sp>
      <p:sp>
        <p:nvSpPr>
          <p:cNvPr id="858" name="Google Shape;858;p62"/>
          <p:cNvSpPr/>
          <p:nvPr/>
        </p:nvSpPr>
        <p:spPr>
          <a:xfrm>
            <a:off x="0" y="0"/>
            <a:ext cx="12192000" cy="6858000"/>
          </a:xfrm>
          <a:prstGeom prst="rect">
            <a:avLst/>
          </a:prstGeom>
          <a:gradFill>
            <a:gsLst>
              <a:gs pos="0">
                <a:srgbClr val="59C8CC">
                  <a:alpha val="89019"/>
                </a:srgbClr>
              </a:gs>
              <a:gs pos="25000">
                <a:srgbClr val="1DABC0">
                  <a:alpha val="89019"/>
                </a:srgbClr>
              </a:gs>
              <a:gs pos="50000">
                <a:srgbClr val="018FB3">
                  <a:alpha val="89019"/>
                </a:srgbClr>
              </a:gs>
              <a:gs pos="75000">
                <a:srgbClr val="1C6E96">
                  <a:alpha val="89019"/>
                </a:srgbClr>
              </a:gs>
              <a:gs pos="100000">
                <a:srgbClr val="154A65">
                  <a:alpha val="89019"/>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859" name="Google Shape;859;p62"/>
          <p:cNvSpPr txBox="1">
            <a:spLocks noGrp="1"/>
          </p:cNvSpPr>
          <p:nvPr>
            <p:ph type="body" idx="1"/>
          </p:nvPr>
        </p:nvSpPr>
        <p:spPr>
          <a:xfrm>
            <a:off x="2315580" y="2204864"/>
            <a:ext cx="7560840" cy="1446550"/>
          </a:xfrm>
          <a:prstGeom prst="rect">
            <a:avLst/>
          </a:prstGeom>
          <a:noFill/>
          <a:ln>
            <a:noFill/>
          </a:ln>
        </p:spPr>
        <p:txBody>
          <a:bodyPr spcFirstLastPara="1" wrap="square" lIns="0" tIns="45700" rIns="0" bIns="45700" anchor="b" anchorCtr="0">
            <a:normAutofit/>
          </a:bodyPr>
          <a:lstStyle/>
          <a:p>
            <a:pPr marL="0" lvl="0" indent="0" algn="ctr" rtl="0">
              <a:lnSpc>
                <a:spcPct val="100000"/>
              </a:lnSpc>
              <a:spcBef>
                <a:spcPts val="0"/>
              </a:spcBef>
              <a:spcAft>
                <a:spcPts val="0"/>
              </a:spcAft>
              <a:buClr>
                <a:schemeClr val="lt1"/>
              </a:buClr>
              <a:buSzPts val="8800"/>
              <a:buNone/>
            </a:pPr>
            <a:r>
              <a:rPr lang="en-GB" sz="8500" b="1"/>
              <a:t>THANK YOU</a:t>
            </a:r>
            <a:endParaRPr sz="8500" b="1"/>
          </a:p>
        </p:txBody>
      </p:sp>
      <p:grpSp>
        <p:nvGrpSpPr>
          <p:cNvPr id="860" name="Google Shape;860;p62"/>
          <p:cNvGrpSpPr/>
          <p:nvPr/>
        </p:nvGrpSpPr>
        <p:grpSpPr>
          <a:xfrm>
            <a:off x="5744715" y="4314033"/>
            <a:ext cx="702571" cy="747522"/>
            <a:chOff x="5735688" y="1427789"/>
            <a:chExt cx="720622" cy="766728"/>
          </a:xfrm>
        </p:grpSpPr>
        <p:sp>
          <p:nvSpPr>
            <p:cNvPr id="861" name="Google Shape;861;p62"/>
            <p:cNvSpPr/>
            <p:nvPr/>
          </p:nvSpPr>
          <p:spPr>
            <a:xfrm rot="1657450">
              <a:off x="5792683" y="1811536"/>
              <a:ext cx="325986" cy="325986"/>
            </a:xfrm>
            <a:prstGeom prst="teardrop">
              <a:avLst>
                <a:gd name="adj" fmla="val 100000"/>
              </a:avLst>
            </a:prstGeom>
            <a:noFill/>
            <a:ln w="571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862" name="Google Shape;862;p62"/>
            <p:cNvSpPr/>
            <p:nvPr/>
          </p:nvSpPr>
          <p:spPr>
            <a:xfrm rot="-9142550">
              <a:off x="6073329" y="1484784"/>
              <a:ext cx="325986" cy="325986"/>
            </a:xfrm>
            <a:prstGeom prst="teardrop">
              <a:avLst>
                <a:gd name="adj" fmla="val 100000"/>
              </a:avLst>
            </a:prstGeom>
            <a:solidFill>
              <a:schemeClr val="lt1"/>
            </a:solidFill>
            <a:ln w="571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grpSp>
      <p:sp>
        <p:nvSpPr>
          <p:cNvPr id="863" name="Google Shape;863;p62"/>
          <p:cNvSpPr/>
          <p:nvPr/>
        </p:nvSpPr>
        <p:spPr>
          <a:xfrm>
            <a:off x="5303912" y="5160908"/>
            <a:ext cx="1584176"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8"/>
                                        </p:tgtEl>
                                        <p:attrNameLst>
                                          <p:attrName>style.visibility</p:attrName>
                                        </p:attrNameLst>
                                      </p:cBhvr>
                                      <p:to>
                                        <p:strVal val="visible"/>
                                      </p:to>
                                    </p:set>
                                    <p:animEffect transition="in" filter="fade">
                                      <p:cBhvr>
                                        <p:cTn id="7" dur="750"/>
                                        <p:tgtEl>
                                          <p:spTgt spid="858"/>
                                        </p:tgtEl>
                                      </p:cBhvr>
                                    </p:animEffect>
                                  </p:childTnLst>
                                </p:cTn>
                              </p:par>
                            </p:childTnLst>
                          </p:cTn>
                        </p:par>
                        <p:par>
                          <p:cTn id="8" fill="hold">
                            <p:stCondLst>
                              <p:cond delay="750"/>
                            </p:stCondLst>
                            <p:childTnLst>
                              <p:par>
                                <p:cTn id="9" presetID="2" presetClass="entr" presetSubtype="1" fill="hold" nodeType="afterEffect">
                                  <p:stCondLst>
                                    <p:cond delay="0"/>
                                  </p:stCondLst>
                                  <p:childTnLst>
                                    <p:set>
                                      <p:cBhvr>
                                        <p:cTn id="10" dur="1" fill="hold">
                                          <p:stCondLst>
                                            <p:cond delay="0"/>
                                          </p:stCondLst>
                                        </p:cTn>
                                        <p:tgtEl>
                                          <p:spTgt spid="859">
                                            <p:txEl>
                                              <p:pRg st="0" end="0"/>
                                            </p:txEl>
                                          </p:spTgt>
                                        </p:tgtEl>
                                        <p:attrNameLst>
                                          <p:attrName>style.visibility</p:attrName>
                                        </p:attrNameLst>
                                      </p:cBhvr>
                                      <p:to>
                                        <p:strVal val="visible"/>
                                      </p:to>
                                    </p:set>
                                    <p:anim calcmode="lin" valueType="num">
                                      <p:cBhvr additive="base">
                                        <p:cTn id="11" dur="1000"/>
                                        <p:tgtEl>
                                          <p:spTgt spid="859">
                                            <p:txEl>
                                              <p:pRg st="0" end="0"/>
                                            </p:txEl>
                                          </p:spTgt>
                                        </p:tgtEl>
                                        <p:attrNameLst>
                                          <p:attrName>ppt_y</p:attrName>
                                        </p:attrNameLst>
                                      </p:cBhvr>
                                      <p:tavLst>
                                        <p:tav tm="0">
                                          <p:val>
                                            <p:strVal val="#ppt_y-1"/>
                                          </p:val>
                                        </p:tav>
                                        <p:tav tm="100000">
                                          <p:val>
                                            <p:strVal val="#ppt_y"/>
                                          </p:val>
                                        </p:tav>
                                      </p:tavLst>
                                    </p:anim>
                                  </p:childTnLst>
                                </p:cTn>
                              </p:par>
                              <p:par>
                                <p:cTn id="12" presetID="23" presetClass="entr" presetSubtype="16" fill="hold" nodeType="withEffect">
                                  <p:stCondLst>
                                    <p:cond delay="250"/>
                                  </p:stCondLst>
                                  <p:childTnLst>
                                    <p:set>
                                      <p:cBhvr>
                                        <p:cTn id="13" dur="1" fill="hold">
                                          <p:stCondLst>
                                            <p:cond delay="0"/>
                                          </p:stCondLst>
                                        </p:cTn>
                                        <p:tgtEl>
                                          <p:spTgt spid="860"/>
                                        </p:tgtEl>
                                        <p:attrNameLst>
                                          <p:attrName>style.visibility</p:attrName>
                                        </p:attrNameLst>
                                      </p:cBhvr>
                                      <p:to>
                                        <p:strVal val="visible"/>
                                      </p:to>
                                    </p:set>
                                    <p:anim calcmode="lin" valueType="num">
                                      <p:cBhvr additive="base">
                                        <p:cTn id="14" dur="500"/>
                                        <p:tgtEl>
                                          <p:spTgt spid="860"/>
                                        </p:tgtEl>
                                        <p:attrNameLst>
                                          <p:attrName>ppt_w</p:attrName>
                                        </p:attrNameLst>
                                      </p:cBhvr>
                                      <p:tavLst>
                                        <p:tav tm="0">
                                          <p:val>
                                            <p:strVal val="0"/>
                                          </p:val>
                                        </p:tav>
                                        <p:tav tm="100000">
                                          <p:val>
                                            <p:strVal val="#ppt_w"/>
                                          </p:val>
                                        </p:tav>
                                      </p:tavLst>
                                    </p:anim>
                                    <p:anim calcmode="lin" valueType="num">
                                      <p:cBhvr additive="base">
                                        <p:cTn id="15" dur="500"/>
                                        <p:tgtEl>
                                          <p:spTgt spid="860"/>
                                        </p:tgtEl>
                                        <p:attrNameLst>
                                          <p:attrName>ppt_h</p:attrName>
                                        </p:attrNameLst>
                                      </p:cBhvr>
                                      <p:tavLst>
                                        <p:tav tm="0">
                                          <p:val>
                                            <p:strVal val="0"/>
                                          </p:val>
                                        </p:tav>
                                        <p:tav tm="100000">
                                          <p:val>
                                            <p:strVal val="#ppt_h"/>
                                          </p:val>
                                        </p:tav>
                                      </p:tavLst>
                                    </p:anim>
                                  </p:childTnLst>
                                </p:cTn>
                              </p:par>
                              <p:par>
                                <p:cTn id="16" presetID="10" presetClass="entr" presetSubtype="0" fill="hold" nodeType="withEffect">
                                  <p:stCondLst>
                                    <p:cond delay="500"/>
                                  </p:stCondLst>
                                  <p:childTnLst>
                                    <p:set>
                                      <p:cBhvr>
                                        <p:cTn id="17" dur="1" fill="hold">
                                          <p:stCondLst>
                                            <p:cond delay="0"/>
                                          </p:stCondLst>
                                        </p:cTn>
                                        <p:tgtEl>
                                          <p:spTgt spid="863"/>
                                        </p:tgtEl>
                                        <p:attrNameLst>
                                          <p:attrName>style.visibility</p:attrName>
                                        </p:attrNameLst>
                                      </p:cBhvr>
                                      <p:to>
                                        <p:strVal val="visible"/>
                                      </p:to>
                                    </p:set>
                                    <p:animEffect transition="in" filter="fade">
                                      <p:cBhvr>
                                        <p:cTn id="18" dur="500"/>
                                        <p:tgtEl>
                                          <p:spTgt spid="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274e91f9b82_3_1025"/>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GB" sz="1600"/>
              <a:t>4</a:t>
            </a:fld>
            <a:endParaRPr sz="1600"/>
          </a:p>
        </p:txBody>
      </p:sp>
      <p:sp>
        <p:nvSpPr>
          <p:cNvPr id="373" name="Google Shape;373;g274e91f9b82_3_1025"/>
          <p:cNvSpPr txBox="1">
            <a:spLocks noGrp="1"/>
          </p:cNvSpPr>
          <p:nvPr>
            <p:ph type="body" idx="1"/>
          </p:nvPr>
        </p:nvSpPr>
        <p:spPr>
          <a:xfrm>
            <a:off x="1523870" y="243394"/>
            <a:ext cx="8640900" cy="584700"/>
          </a:xfrm>
          <a:prstGeom prst="rect">
            <a:avLst/>
          </a:prstGeom>
          <a:noFill/>
          <a:ln>
            <a:noFill/>
          </a:ln>
        </p:spPr>
        <p:txBody>
          <a:bodyPr spcFirstLastPara="1" wrap="square" lIns="0" tIns="45700" rIns="0" bIns="45700" anchor="b" anchorCtr="0">
            <a:noAutofit/>
          </a:bodyPr>
          <a:lstStyle/>
          <a:p>
            <a:pPr marL="0" lvl="0" indent="0" algn="ctr" rtl="0">
              <a:lnSpc>
                <a:spcPct val="100000"/>
              </a:lnSpc>
              <a:spcBef>
                <a:spcPts val="1000"/>
              </a:spcBef>
              <a:spcAft>
                <a:spcPts val="0"/>
              </a:spcAft>
              <a:buSzPts val="3200"/>
              <a:buNone/>
            </a:pPr>
            <a:r>
              <a:rPr lang="en-GB" sz="3600" b="1">
                <a:solidFill>
                  <a:schemeClr val="dk2"/>
                </a:solidFill>
                <a:latin typeface="Public Sans SemiBold"/>
                <a:ea typeface="Public Sans SemiBold"/>
                <a:cs typeface="Public Sans SemiBold"/>
                <a:sym typeface="Public Sans SemiBold"/>
              </a:rPr>
              <a:t>PROBLEM STATEMENT</a:t>
            </a:r>
            <a:endParaRPr sz="3600" b="1">
              <a:solidFill>
                <a:schemeClr val="dk2"/>
              </a:solidFill>
              <a:latin typeface="Public Sans SemiBold"/>
              <a:ea typeface="Public Sans SemiBold"/>
              <a:cs typeface="Public Sans SemiBold"/>
              <a:sym typeface="Public Sans SemiBold"/>
            </a:endParaRPr>
          </a:p>
        </p:txBody>
      </p:sp>
      <p:grpSp>
        <p:nvGrpSpPr>
          <p:cNvPr id="374" name="Google Shape;374;g274e91f9b82_3_1025"/>
          <p:cNvGrpSpPr/>
          <p:nvPr/>
        </p:nvGrpSpPr>
        <p:grpSpPr>
          <a:xfrm>
            <a:off x="314240" y="1547103"/>
            <a:ext cx="11339948" cy="4616667"/>
            <a:chOff x="736608" y="-557252"/>
            <a:chExt cx="5276604" cy="5402770"/>
          </a:xfrm>
        </p:grpSpPr>
        <p:grpSp>
          <p:nvGrpSpPr>
            <p:cNvPr id="375" name="Google Shape;375;g274e91f9b82_3_1025"/>
            <p:cNvGrpSpPr/>
            <p:nvPr/>
          </p:nvGrpSpPr>
          <p:grpSpPr>
            <a:xfrm>
              <a:off x="736608" y="-557252"/>
              <a:ext cx="5276604" cy="5402770"/>
              <a:chOff x="1120359" y="588051"/>
              <a:chExt cx="3357900" cy="4144500"/>
            </a:xfrm>
          </p:grpSpPr>
          <p:sp>
            <p:nvSpPr>
              <p:cNvPr id="376" name="Google Shape;376;g274e91f9b82_3_1025"/>
              <p:cNvSpPr/>
              <p:nvPr/>
            </p:nvSpPr>
            <p:spPr>
              <a:xfrm>
                <a:off x="1120359" y="588051"/>
                <a:ext cx="3357900" cy="4144500"/>
              </a:xfrm>
              <a:prstGeom prst="rect">
                <a:avLst/>
              </a:prstGeom>
              <a:noFill/>
              <a:ln w="127000" cap="flat" cmpd="sng">
                <a:solidFill>
                  <a:srgbClr val="59C8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ublic Sans ExtraLight"/>
                  <a:ea typeface="Public Sans ExtraLight"/>
                  <a:cs typeface="Public Sans ExtraLight"/>
                  <a:sym typeface="Public Sans ExtraLight"/>
                </a:endParaRPr>
              </a:p>
            </p:txBody>
          </p:sp>
          <p:sp>
            <p:nvSpPr>
              <p:cNvPr id="377" name="Google Shape;377;g274e91f9b82_3_1025"/>
              <p:cNvSpPr txBox="1"/>
              <p:nvPr/>
            </p:nvSpPr>
            <p:spPr>
              <a:xfrm>
                <a:off x="1273852" y="1232054"/>
                <a:ext cx="2941200" cy="1409400"/>
              </a:xfrm>
              <a:prstGeom prst="rect">
                <a:avLst/>
              </a:prstGeom>
              <a:noFill/>
              <a:ln>
                <a:noFill/>
              </a:ln>
            </p:spPr>
            <p:txBody>
              <a:bodyPr spcFirstLastPara="1" wrap="square" lIns="0" tIns="45700" rIns="0" bIns="45700" anchor="ctr" anchorCtr="0">
                <a:spAutoFit/>
              </a:bodyPr>
              <a:lstStyle/>
              <a:p>
                <a:pPr marL="457200" marR="0" lvl="0" indent="-381000" algn="l" rtl="0">
                  <a:lnSpc>
                    <a:spcPct val="100000"/>
                  </a:lnSpc>
                  <a:spcBef>
                    <a:spcPts val="0"/>
                  </a:spcBef>
                  <a:spcAft>
                    <a:spcPts val="0"/>
                  </a:spcAft>
                  <a:buSzPts val="2400"/>
                  <a:buChar char="❏"/>
                </a:pPr>
                <a:r>
                  <a:rPr lang="en-GB" sz="2400" b="0" i="0" u="none" strike="noStrike" cap="none">
                    <a:solidFill>
                      <a:schemeClr val="dk1"/>
                    </a:solidFill>
                    <a:latin typeface="Public Sans ExtraLight"/>
                    <a:ea typeface="Public Sans ExtraLight"/>
                    <a:cs typeface="Public Sans ExtraLight"/>
                    <a:sym typeface="Public Sans ExtraLight"/>
                  </a:rPr>
                  <a:t>Creating convincing fake images is easier than ever before.</a:t>
                </a:r>
                <a:endParaRPr sz="2400" b="0" i="0" u="none" strike="noStrike" cap="none">
                  <a:solidFill>
                    <a:schemeClr val="dk1"/>
                  </a:solidFill>
                  <a:latin typeface="Public Sans ExtraLight"/>
                  <a:ea typeface="Public Sans ExtraLight"/>
                  <a:cs typeface="Public Sans ExtraLight"/>
                  <a:sym typeface="Public Sans ExtraLight"/>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chemeClr val="dk1"/>
                  </a:solidFill>
                  <a:latin typeface="Public Sans ExtraLight"/>
                  <a:ea typeface="Public Sans ExtraLight"/>
                  <a:cs typeface="Public Sans ExtraLight"/>
                  <a:sym typeface="Public Sans ExtraLigh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Public Sans ExtraLight"/>
                  <a:ea typeface="Public Sans ExtraLight"/>
                  <a:cs typeface="Public Sans ExtraLight"/>
                  <a:sym typeface="Public Sans ExtraLight"/>
                </a:endParaRPr>
              </a:p>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rgbClr val="FFFFFF"/>
                    </a:solidFill>
                    <a:latin typeface="Times New Roman"/>
                    <a:ea typeface="Times New Roman"/>
                    <a:cs typeface="Times New Roman"/>
                    <a:sym typeface="Times New Roman"/>
                  </a:rPr>
                  <a:t> </a:t>
                </a:r>
                <a:endParaRPr sz="1400" b="0" i="0" u="none" strike="noStrike" cap="none">
                  <a:solidFill>
                    <a:srgbClr val="000000"/>
                  </a:solidFill>
                  <a:latin typeface="Times New Roman"/>
                  <a:ea typeface="Times New Roman"/>
                  <a:cs typeface="Times New Roman"/>
                  <a:sym typeface="Times New Roman"/>
                </a:endParaRPr>
              </a:p>
            </p:txBody>
          </p:sp>
          <p:sp>
            <p:nvSpPr>
              <p:cNvPr id="378" name="Google Shape;378;g274e91f9b82_3_1025"/>
              <p:cNvSpPr txBox="1"/>
              <p:nvPr/>
            </p:nvSpPr>
            <p:spPr>
              <a:xfrm>
                <a:off x="1274177" y="1759385"/>
                <a:ext cx="2913600" cy="878594"/>
              </a:xfrm>
              <a:prstGeom prst="rect">
                <a:avLst/>
              </a:prstGeom>
              <a:noFill/>
              <a:ln>
                <a:noFill/>
              </a:ln>
            </p:spPr>
            <p:txBody>
              <a:bodyPr spcFirstLastPara="1" wrap="square" lIns="0" tIns="45700" rIns="0" bIns="45700" anchor="ctr" anchorCtr="0">
                <a:spAutoFit/>
              </a:bodyPr>
              <a:lstStyle/>
              <a:p>
                <a:pPr marL="457200" marR="0" lvl="0" indent="-381000" algn="l" rtl="0">
                  <a:lnSpc>
                    <a:spcPct val="120000"/>
                  </a:lnSpc>
                  <a:spcBef>
                    <a:spcPts val="0"/>
                  </a:spcBef>
                  <a:spcAft>
                    <a:spcPts val="0"/>
                  </a:spcAft>
                  <a:buClr>
                    <a:srgbClr val="000000"/>
                  </a:buClr>
                  <a:buSzPts val="2400"/>
                  <a:buFont typeface="Public Sans ExtraLight"/>
                  <a:buChar char="❏"/>
                </a:pPr>
                <a:r>
                  <a:rPr lang="en-GB" sz="2400" b="0" i="0" u="none" strike="noStrike" cap="none" dirty="0">
                    <a:solidFill>
                      <a:srgbClr val="000000"/>
                    </a:solidFill>
                    <a:latin typeface="Public Sans ExtraLight"/>
                    <a:ea typeface="Public Sans ExtraLight"/>
                    <a:cs typeface="Public Sans ExtraLight"/>
                    <a:sym typeface="Public Sans ExtraLight"/>
                  </a:rPr>
                  <a:t>Fake images, especially deepfakes, look </a:t>
                </a:r>
                <a:r>
                  <a:rPr lang="en-GB" sz="2400" dirty="0">
                    <a:latin typeface="Public Sans ExtraLight"/>
                    <a:ea typeface="Public Sans ExtraLight"/>
                    <a:cs typeface="Public Sans ExtraLight"/>
                    <a:sym typeface="Public Sans ExtraLight"/>
                  </a:rPr>
                  <a:t>extremely</a:t>
                </a:r>
                <a:r>
                  <a:rPr lang="en-GB" sz="2400" b="0" i="0" u="none" strike="noStrike" cap="none" dirty="0">
                    <a:solidFill>
                      <a:srgbClr val="000000"/>
                    </a:solidFill>
                    <a:latin typeface="Public Sans ExtraLight"/>
                    <a:ea typeface="Public Sans ExtraLight"/>
                    <a:cs typeface="Public Sans ExtraLight"/>
                    <a:sym typeface="Public Sans ExtraLight"/>
                  </a:rPr>
                  <a:t> realistic.</a:t>
                </a:r>
                <a:endParaRPr sz="2400" b="0" i="0" u="none" strike="noStrike" cap="none" dirty="0">
                  <a:solidFill>
                    <a:schemeClr val="dk1"/>
                  </a:solidFill>
                  <a:latin typeface="Public Sans ExtraLight"/>
                  <a:ea typeface="Public Sans ExtraLight"/>
                  <a:cs typeface="Public Sans ExtraLight"/>
                  <a:sym typeface="Public Sans ExtraLight"/>
                </a:endParaRPr>
              </a:p>
              <a:p>
                <a:pPr marL="0" marR="0" lvl="0" indent="0" algn="l" rtl="0">
                  <a:lnSpc>
                    <a:spcPct val="12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grpSp>
        <p:sp>
          <p:nvSpPr>
            <p:cNvPr id="379" name="Google Shape;379;g274e91f9b82_3_1025"/>
            <p:cNvSpPr txBox="1"/>
            <p:nvPr/>
          </p:nvSpPr>
          <p:spPr>
            <a:xfrm>
              <a:off x="977807" y="1862581"/>
              <a:ext cx="5035200" cy="540300"/>
            </a:xfrm>
            <a:prstGeom prst="rect">
              <a:avLst/>
            </a:prstGeom>
            <a:noFill/>
            <a:ln>
              <a:noFill/>
            </a:ln>
          </p:spPr>
          <p:txBody>
            <a:bodyPr spcFirstLastPara="1" wrap="square" lIns="0" tIns="45700" rIns="0" bIns="45700" anchor="ctr" anchorCtr="0">
              <a:spAutoFit/>
            </a:bodyPr>
            <a:lstStyle/>
            <a:p>
              <a:pPr marL="457200" marR="0" lvl="0" indent="-381000" algn="l" rtl="0">
                <a:lnSpc>
                  <a:spcPct val="100000"/>
                </a:lnSpc>
                <a:spcBef>
                  <a:spcPts val="0"/>
                </a:spcBef>
                <a:spcAft>
                  <a:spcPts val="0"/>
                </a:spcAft>
                <a:buSzPts val="2400"/>
                <a:buFont typeface="Public Sans ExtraLight"/>
                <a:buChar char="❏"/>
              </a:pPr>
              <a:r>
                <a:rPr lang="en-GB" sz="2400" b="0" i="0" u="none" strike="noStrike" cap="none" dirty="0">
                  <a:solidFill>
                    <a:schemeClr val="dk1"/>
                  </a:solidFill>
                  <a:latin typeface="Public Sans ExtraLight"/>
                  <a:ea typeface="Public Sans ExtraLight"/>
                  <a:cs typeface="Public Sans ExtraLight"/>
                  <a:sym typeface="Public Sans ExtraLight"/>
                </a:rPr>
                <a:t>Differentiating between real and fake images is challenging.</a:t>
              </a:r>
              <a:endParaRPr sz="2400" b="0" i="0" u="none" strike="noStrike" cap="none" dirty="0">
                <a:solidFill>
                  <a:srgbClr val="000000"/>
                </a:solidFill>
                <a:latin typeface="Public Sans ExtraLight"/>
                <a:ea typeface="Public Sans ExtraLight"/>
                <a:cs typeface="Public Sans ExtraLight"/>
                <a:sym typeface="Public Sans ExtraLight"/>
              </a:endParaRPr>
            </a:p>
          </p:txBody>
        </p:sp>
        <p:sp>
          <p:nvSpPr>
            <p:cNvPr id="380" name="Google Shape;380;g274e91f9b82_3_1025"/>
            <p:cNvSpPr txBox="1"/>
            <p:nvPr/>
          </p:nvSpPr>
          <p:spPr>
            <a:xfrm>
              <a:off x="977807" y="2596021"/>
              <a:ext cx="4578600" cy="540300"/>
            </a:xfrm>
            <a:prstGeom prst="rect">
              <a:avLst/>
            </a:prstGeom>
            <a:noFill/>
            <a:ln>
              <a:noFill/>
            </a:ln>
          </p:spPr>
          <p:txBody>
            <a:bodyPr spcFirstLastPara="1" wrap="square" lIns="0" tIns="45700" rIns="0" bIns="45700" anchor="ctr" anchorCtr="0">
              <a:spAutoFit/>
            </a:bodyPr>
            <a:lstStyle/>
            <a:p>
              <a:pPr marL="457200" marR="0" lvl="0" indent="-381000" algn="l" rtl="0">
                <a:lnSpc>
                  <a:spcPct val="100000"/>
                </a:lnSpc>
                <a:spcBef>
                  <a:spcPts val="0"/>
                </a:spcBef>
                <a:spcAft>
                  <a:spcPts val="0"/>
                </a:spcAft>
                <a:buClr>
                  <a:schemeClr val="dk1"/>
                </a:buClr>
                <a:buSzPts val="2400"/>
                <a:buFont typeface="Public Sans ExtraLight"/>
                <a:buChar char="❏"/>
              </a:pPr>
              <a:r>
                <a:rPr lang="en-GB" sz="2400" b="0" i="0" u="none" strike="noStrike" cap="none">
                  <a:solidFill>
                    <a:schemeClr val="dk1"/>
                  </a:solidFill>
                  <a:latin typeface="Public Sans ExtraLight"/>
                  <a:ea typeface="Public Sans ExtraLight"/>
                  <a:cs typeface="Public Sans ExtraLight"/>
                  <a:sym typeface="Public Sans ExtraLight"/>
                </a:rPr>
                <a:t>Deepfakes use sophisticated technology, specifically GANs.</a:t>
              </a:r>
              <a:endParaRPr sz="2400" b="0" i="0" u="none" strike="noStrike" cap="none">
                <a:solidFill>
                  <a:srgbClr val="000000"/>
                </a:solidFill>
                <a:latin typeface="Public Sans ExtraLight"/>
                <a:ea typeface="Public Sans ExtraLight"/>
                <a:cs typeface="Public Sans ExtraLight"/>
                <a:sym typeface="Public Sans ExtraLight"/>
              </a:endParaRPr>
            </a:p>
          </p:txBody>
        </p:sp>
        <p:sp>
          <p:nvSpPr>
            <p:cNvPr id="381" name="Google Shape;381;g274e91f9b82_3_1025"/>
            <p:cNvSpPr txBox="1"/>
            <p:nvPr/>
          </p:nvSpPr>
          <p:spPr>
            <a:xfrm>
              <a:off x="977807" y="3310240"/>
              <a:ext cx="4932900" cy="540300"/>
            </a:xfrm>
            <a:prstGeom prst="rect">
              <a:avLst/>
            </a:prstGeom>
            <a:noFill/>
            <a:ln>
              <a:noFill/>
            </a:ln>
          </p:spPr>
          <p:txBody>
            <a:bodyPr spcFirstLastPara="1" wrap="square" lIns="0" tIns="45700" rIns="0" bIns="45700" anchor="ctr" anchorCtr="0">
              <a:spAutoFit/>
            </a:bodyPr>
            <a:lstStyle/>
            <a:p>
              <a:pPr marL="457200" marR="0" lvl="0" indent="-381000" algn="l" rtl="0">
                <a:lnSpc>
                  <a:spcPct val="100000"/>
                </a:lnSpc>
                <a:spcBef>
                  <a:spcPts val="0"/>
                </a:spcBef>
                <a:spcAft>
                  <a:spcPts val="0"/>
                </a:spcAft>
                <a:buSzPts val="2400"/>
                <a:buFont typeface="Public Sans ExtraLight"/>
                <a:buChar char="❏"/>
              </a:pPr>
              <a:r>
                <a:rPr lang="en-GB" sz="2400" b="0" i="0" u="none" strike="noStrike" cap="none">
                  <a:solidFill>
                    <a:schemeClr val="dk1"/>
                  </a:solidFill>
                  <a:latin typeface="Public Sans ExtraLight"/>
                  <a:ea typeface="Public Sans ExtraLight"/>
                  <a:cs typeface="Public Sans ExtraLight"/>
                  <a:sym typeface="Public Sans ExtraLight"/>
                </a:rPr>
                <a:t>GANs employ two neural networks to generate and refine fake images.</a:t>
              </a:r>
              <a:endParaRPr sz="2400" b="0" i="0" u="none" strike="noStrike" cap="none">
                <a:solidFill>
                  <a:srgbClr val="000000"/>
                </a:solidFill>
                <a:latin typeface="Public Sans ExtraLight"/>
                <a:ea typeface="Public Sans ExtraLight"/>
                <a:cs typeface="Public Sans ExtraLight"/>
                <a:sym typeface="Public Sans ExtraLight"/>
              </a:endParaRPr>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70"/>
        <p:cNvGrpSpPr/>
        <p:nvPr/>
      </p:nvGrpSpPr>
      <p:grpSpPr>
        <a:xfrm>
          <a:off x="0" y="0"/>
          <a:ext cx="0" cy="0"/>
          <a:chOff x="0" y="0"/>
          <a:chExt cx="0" cy="0"/>
        </a:xfrm>
      </p:grpSpPr>
      <p:sp>
        <p:nvSpPr>
          <p:cNvPr id="371" name="Google Shape;371;p35"/>
          <p:cNvSpPr txBox="1">
            <a:spLocks noGrp="1"/>
          </p:cNvSpPr>
          <p:nvPr>
            <p:ph type="sldNum" idx="12"/>
          </p:nvPr>
        </p:nvSpPr>
        <p:spPr>
          <a:xfrm>
            <a:off x="11784012" y="6453188"/>
            <a:ext cx="407987" cy="404812"/>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SzPts val="900"/>
              <a:buNone/>
            </a:pPr>
            <a:fld id="{00000000-1234-1234-1234-123412341234}" type="slidenum">
              <a:rPr lang="en-GB" sz="1600"/>
              <a:t>5</a:t>
            </a:fld>
            <a:endParaRPr sz="1600" dirty="0"/>
          </a:p>
        </p:txBody>
      </p:sp>
      <p:sp>
        <p:nvSpPr>
          <p:cNvPr id="372" name="Google Shape;372;p35"/>
          <p:cNvSpPr txBox="1">
            <a:spLocks noGrp="1"/>
          </p:cNvSpPr>
          <p:nvPr>
            <p:ph type="body" idx="1"/>
          </p:nvPr>
        </p:nvSpPr>
        <p:spPr>
          <a:xfrm>
            <a:off x="3347105" y="500869"/>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200"/>
              <a:buNone/>
            </a:pPr>
            <a:r>
              <a:rPr lang="en-GB" sz="3600"/>
              <a:t>MOTIVATION</a:t>
            </a:r>
            <a:endParaRPr sz="3600"/>
          </a:p>
        </p:txBody>
      </p:sp>
      <p:sp>
        <p:nvSpPr>
          <p:cNvPr id="373" name="Google Shape;373;p35"/>
          <p:cNvSpPr/>
          <p:nvPr/>
        </p:nvSpPr>
        <p:spPr>
          <a:xfrm>
            <a:off x="6221775" y="1706087"/>
            <a:ext cx="759900" cy="759900"/>
          </a:xfrm>
          <a:prstGeom prst="ellipse">
            <a:avLst/>
          </a:prstGeom>
          <a:solidFill>
            <a:schemeClr val="lt1"/>
          </a:solidFill>
          <a:ln w="25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Public Sans ExtraLight"/>
                <a:ea typeface="Public Sans ExtraLight"/>
                <a:cs typeface="Public Sans ExtraLight"/>
                <a:sym typeface="Public Sans ExtraLight"/>
              </a:rPr>
              <a:t>01</a:t>
            </a:r>
            <a:endParaRPr sz="1800" b="0" i="0" u="none" strike="noStrike" cap="none">
              <a:solidFill>
                <a:schemeClr val="dk1"/>
              </a:solidFill>
              <a:latin typeface="Public Sans ExtraLight"/>
              <a:ea typeface="Public Sans ExtraLight"/>
              <a:cs typeface="Public Sans ExtraLight"/>
              <a:sym typeface="Public Sans ExtraLight"/>
            </a:endParaRPr>
          </a:p>
        </p:txBody>
      </p:sp>
      <p:sp>
        <p:nvSpPr>
          <p:cNvPr id="374" name="Google Shape;374;p35"/>
          <p:cNvSpPr/>
          <p:nvPr/>
        </p:nvSpPr>
        <p:spPr>
          <a:xfrm>
            <a:off x="6221779" y="3748265"/>
            <a:ext cx="759900" cy="759900"/>
          </a:xfrm>
          <a:prstGeom prst="ellipse">
            <a:avLst/>
          </a:prstGeom>
          <a:solidFill>
            <a:schemeClr val="lt1"/>
          </a:solidFill>
          <a:ln w="25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Public Sans ExtraLight"/>
                <a:ea typeface="Public Sans ExtraLight"/>
                <a:cs typeface="Public Sans ExtraLight"/>
                <a:sym typeface="Public Sans ExtraLight"/>
              </a:rPr>
              <a:t>03</a:t>
            </a:r>
            <a:endParaRPr sz="1800" b="0" i="0" u="none" strike="noStrike" cap="none">
              <a:solidFill>
                <a:schemeClr val="dk1"/>
              </a:solidFill>
              <a:latin typeface="Public Sans ExtraLight"/>
              <a:ea typeface="Public Sans ExtraLight"/>
              <a:cs typeface="Public Sans ExtraLight"/>
              <a:sym typeface="Public Sans ExtraLight"/>
            </a:endParaRPr>
          </a:p>
        </p:txBody>
      </p:sp>
      <p:sp>
        <p:nvSpPr>
          <p:cNvPr id="375" name="Google Shape;375;p35"/>
          <p:cNvSpPr/>
          <p:nvPr/>
        </p:nvSpPr>
        <p:spPr>
          <a:xfrm>
            <a:off x="6221785" y="2813286"/>
            <a:ext cx="759900" cy="759900"/>
          </a:xfrm>
          <a:prstGeom prst="ellipse">
            <a:avLst/>
          </a:prstGeom>
          <a:solidFill>
            <a:schemeClr val="lt1"/>
          </a:solidFill>
          <a:ln w="25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Public Sans ExtraLight"/>
                <a:ea typeface="Public Sans ExtraLight"/>
                <a:cs typeface="Public Sans ExtraLight"/>
                <a:sym typeface="Public Sans ExtraLight"/>
              </a:rPr>
              <a:t>02</a:t>
            </a:r>
            <a:endParaRPr sz="1800" b="0" i="0" u="none" strike="noStrike" cap="none">
              <a:solidFill>
                <a:schemeClr val="dk1"/>
              </a:solidFill>
              <a:latin typeface="Public Sans ExtraLight"/>
              <a:ea typeface="Public Sans ExtraLight"/>
              <a:cs typeface="Public Sans ExtraLight"/>
              <a:sym typeface="Public Sans ExtraLight"/>
            </a:endParaRPr>
          </a:p>
        </p:txBody>
      </p:sp>
      <p:sp>
        <p:nvSpPr>
          <p:cNvPr id="376" name="Google Shape;376;p35"/>
          <p:cNvSpPr txBox="1"/>
          <p:nvPr/>
        </p:nvSpPr>
        <p:spPr>
          <a:xfrm>
            <a:off x="7253174" y="1878266"/>
            <a:ext cx="4793700" cy="46162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GB" sz="2400" b="1" i="0" u="none" strike="noStrike" cap="none">
                <a:solidFill>
                  <a:schemeClr val="dk1"/>
                </a:solidFill>
                <a:latin typeface="Public Sans ExtraLight"/>
                <a:ea typeface="Public Sans ExtraLight"/>
                <a:cs typeface="Public Sans ExtraLight"/>
                <a:sym typeface="Public Sans ExtraLight"/>
              </a:rPr>
              <a:t>Barack Obama </a:t>
            </a:r>
            <a:endParaRPr sz="2400" b="1" i="0" u="none" strike="noStrike" cap="none">
              <a:solidFill>
                <a:schemeClr val="dk1"/>
              </a:solidFill>
              <a:latin typeface="Public Sans ExtraLight"/>
              <a:ea typeface="Public Sans ExtraLight"/>
              <a:cs typeface="Public Sans ExtraLight"/>
              <a:sym typeface="Public Sans ExtraLight"/>
            </a:endParaRPr>
          </a:p>
        </p:txBody>
      </p:sp>
      <p:grpSp>
        <p:nvGrpSpPr>
          <p:cNvPr id="377" name="Google Shape;377;p35"/>
          <p:cNvGrpSpPr/>
          <p:nvPr/>
        </p:nvGrpSpPr>
        <p:grpSpPr>
          <a:xfrm>
            <a:off x="3171926" y="3920475"/>
            <a:ext cx="7790449" cy="1214773"/>
            <a:chOff x="9231867" y="3238032"/>
            <a:chExt cx="7790449" cy="1214773"/>
          </a:xfrm>
        </p:grpSpPr>
        <p:sp>
          <p:nvSpPr>
            <p:cNvPr id="378" name="Google Shape;378;p35"/>
            <p:cNvSpPr txBox="1"/>
            <p:nvPr/>
          </p:nvSpPr>
          <p:spPr>
            <a:xfrm>
              <a:off x="13313116" y="3238032"/>
              <a:ext cx="3709200" cy="46170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GB" sz="2400" b="1" i="0" u="none" strike="noStrike" cap="none">
                  <a:solidFill>
                    <a:schemeClr val="dk1"/>
                  </a:solidFill>
                  <a:latin typeface="Public Sans ExtraLight"/>
                  <a:ea typeface="Public Sans ExtraLight"/>
                  <a:cs typeface="Public Sans ExtraLight"/>
                  <a:sym typeface="Public Sans ExtraLight"/>
                </a:rPr>
                <a:t>Arup Fraud Case</a:t>
              </a:r>
              <a:endParaRPr sz="2400" b="1" i="0" u="none" strike="noStrike" cap="none">
                <a:solidFill>
                  <a:schemeClr val="dk1"/>
                </a:solidFill>
                <a:latin typeface="Public Sans ExtraLight"/>
                <a:ea typeface="Public Sans ExtraLight"/>
                <a:cs typeface="Public Sans ExtraLight"/>
                <a:sym typeface="Public Sans ExtraLight"/>
              </a:endParaRPr>
            </a:p>
          </p:txBody>
        </p:sp>
        <p:sp>
          <p:nvSpPr>
            <p:cNvPr id="379" name="Google Shape;379;p35"/>
            <p:cNvSpPr txBox="1"/>
            <p:nvPr/>
          </p:nvSpPr>
          <p:spPr>
            <a:xfrm>
              <a:off x="9231867" y="4145005"/>
              <a:ext cx="1641000" cy="307800"/>
            </a:xfrm>
            <a:prstGeom prst="rect">
              <a:avLst/>
            </a:prstGeom>
            <a:noFill/>
            <a:ln>
              <a:noFill/>
            </a:ln>
          </p:spPr>
          <p:txBody>
            <a:bodyPr spcFirstLastPara="1" wrap="square" lIns="0" tIns="45700" rIns="0" bIns="45700" anchor="t" anchorCtr="0">
              <a:spAutoFit/>
            </a:bodyPr>
            <a:lstStyle/>
            <a:p>
              <a:pPr marL="0" marR="0" lvl="0" indent="0" algn="l" rtl="0">
                <a:lnSpc>
                  <a:spcPct val="12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0" name="Google Shape;380;p35"/>
          <p:cNvSpPr txBox="1"/>
          <p:nvPr/>
        </p:nvSpPr>
        <p:spPr>
          <a:xfrm>
            <a:off x="7253175" y="2899375"/>
            <a:ext cx="3057600" cy="46162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GB" sz="2400" b="1" i="0" u="none" strike="noStrike" cap="none">
                <a:solidFill>
                  <a:schemeClr val="dk1"/>
                </a:solidFill>
                <a:latin typeface="Public Sans ExtraLight"/>
                <a:ea typeface="Public Sans ExtraLight"/>
                <a:cs typeface="Public Sans ExtraLight"/>
                <a:sym typeface="Public Sans ExtraLight"/>
              </a:rPr>
              <a:t>Rashmika Mandanna</a:t>
            </a:r>
            <a:endParaRPr sz="2400" b="1" i="0" u="none" strike="noStrike" cap="none">
              <a:solidFill>
                <a:schemeClr val="dk1"/>
              </a:solidFill>
              <a:latin typeface="Public Sans ExtraLight"/>
              <a:ea typeface="Public Sans ExtraLight"/>
              <a:cs typeface="Public Sans ExtraLight"/>
              <a:sym typeface="Public Sans ExtraLight"/>
            </a:endParaRPr>
          </a:p>
        </p:txBody>
      </p:sp>
      <p:pic>
        <p:nvPicPr>
          <p:cNvPr id="381" name="Google Shape;381;p35"/>
          <p:cNvPicPr preferRelativeResize="0"/>
          <p:nvPr/>
        </p:nvPicPr>
        <p:blipFill rotWithShape="1">
          <a:blip r:embed="rId3">
            <a:alphaModFix/>
          </a:blip>
          <a:srcRect t="13096"/>
          <a:stretch/>
        </p:blipFill>
        <p:spPr>
          <a:xfrm>
            <a:off x="0" y="0"/>
            <a:ext cx="5708699" cy="67500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2">
                                            <p:txEl>
                                              <p:pRg st="0" end="0"/>
                                            </p:txEl>
                                          </p:spTgt>
                                        </p:tgtEl>
                                        <p:attrNameLst>
                                          <p:attrName>style.visibility</p:attrName>
                                        </p:attrNameLst>
                                      </p:cBhvr>
                                      <p:to>
                                        <p:strVal val="visible"/>
                                      </p:to>
                                    </p:set>
                                    <p:animEffect transition="in" filter="fade">
                                      <p:cBhvr>
                                        <p:cTn id="7" dur="1000"/>
                                        <p:tgtEl>
                                          <p:spTgt spid="372">
                                            <p:txEl>
                                              <p:pRg st="0" end="0"/>
                                            </p:txEl>
                                          </p:spTgt>
                                        </p:tgtEl>
                                      </p:cBhvr>
                                    </p:animEffect>
                                  </p:childTnLst>
                                </p:cTn>
                              </p:par>
                              <p:par>
                                <p:cTn id="8" presetID="23" presetClass="entr" presetSubtype="16" fill="hold" nodeType="withEffect">
                                  <p:stCondLst>
                                    <p:cond delay="500"/>
                                  </p:stCondLst>
                                  <p:childTnLst>
                                    <p:set>
                                      <p:cBhvr>
                                        <p:cTn id="9" dur="1" fill="hold">
                                          <p:stCondLst>
                                            <p:cond delay="0"/>
                                          </p:stCondLst>
                                        </p:cTn>
                                        <p:tgtEl>
                                          <p:spTgt spid="373"/>
                                        </p:tgtEl>
                                        <p:attrNameLst>
                                          <p:attrName>style.visibility</p:attrName>
                                        </p:attrNameLst>
                                      </p:cBhvr>
                                      <p:to>
                                        <p:strVal val="visible"/>
                                      </p:to>
                                    </p:set>
                                    <p:anim calcmode="lin" valueType="num">
                                      <p:cBhvr additive="base">
                                        <p:cTn id="10" dur="500"/>
                                        <p:tgtEl>
                                          <p:spTgt spid="373"/>
                                        </p:tgtEl>
                                        <p:attrNameLst>
                                          <p:attrName>ppt_w</p:attrName>
                                        </p:attrNameLst>
                                      </p:cBhvr>
                                      <p:tavLst>
                                        <p:tav tm="0">
                                          <p:val>
                                            <p:strVal val="0"/>
                                          </p:val>
                                        </p:tav>
                                        <p:tav tm="100000">
                                          <p:val>
                                            <p:strVal val="#ppt_w"/>
                                          </p:val>
                                        </p:tav>
                                      </p:tavLst>
                                    </p:anim>
                                    <p:anim calcmode="lin" valueType="num">
                                      <p:cBhvr additive="base">
                                        <p:cTn id="11" dur="500"/>
                                        <p:tgtEl>
                                          <p:spTgt spid="373"/>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500"/>
                                  </p:stCondLst>
                                  <p:childTnLst>
                                    <p:set>
                                      <p:cBhvr>
                                        <p:cTn id="13" dur="1" fill="hold">
                                          <p:stCondLst>
                                            <p:cond delay="0"/>
                                          </p:stCondLst>
                                        </p:cTn>
                                        <p:tgtEl>
                                          <p:spTgt spid="375"/>
                                        </p:tgtEl>
                                        <p:attrNameLst>
                                          <p:attrName>style.visibility</p:attrName>
                                        </p:attrNameLst>
                                      </p:cBhvr>
                                      <p:to>
                                        <p:strVal val="visible"/>
                                      </p:to>
                                    </p:set>
                                    <p:anim calcmode="lin" valueType="num">
                                      <p:cBhvr additive="base">
                                        <p:cTn id="14" dur="500"/>
                                        <p:tgtEl>
                                          <p:spTgt spid="375"/>
                                        </p:tgtEl>
                                        <p:attrNameLst>
                                          <p:attrName>ppt_w</p:attrName>
                                        </p:attrNameLst>
                                      </p:cBhvr>
                                      <p:tavLst>
                                        <p:tav tm="0">
                                          <p:val>
                                            <p:strVal val="0"/>
                                          </p:val>
                                        </p:tav>
                                        <p:tav tm="100000">
                                          <p:val>
                                            <p:strVal val="#ppt_w"/>
                                          </p:val>
                                        </p:tav>
                                      </p:tavLst>
                                    </p:anim>
                                    <p:anim calcmode="lin" valueType="num">
                                      <p:cBhvr additive="base">
                                        <p:cTn id="15" dur="500"/>
                                        <p:tgtEl>
                                          <p:spTgt spid="375"/>
                                        </p:tgtEl>
                                        <p:attrNameLst>
                                          <p:attrName>ppt_h</p:attrName>
                                        </p:attrNameLst>
                                      </p:cBhvr>
                                      <p:tavLst>
                                        <p:tav tm="0">
                                          <p:val>
                                            <p:strVal val="0"/>
                                          </p:val>
                                        </p:tav>
                                        <p:tav tm="100000">
                                          <p:val>
                                            <p:strVal val="#ppt_h"/>
                                          </p:val>
                                        </p:tav>
                                      </p:tavLst>
                                    </p:anim>
                                  </p:childTnLst>
                                </p:cTn>
                              </p:par>
                              <p:par>
                                <p:cTn id="16" presetID="23" presetClass="entr" presetSubtype="16" fill="hold" nodeType="withEffect">
                                  <p:stCondLst>
                                    <p:cond delay="500"/>
                                  </p:stCondLst>
                                  <p:childTnLst>
                                    <p:set>
                                      <p:cBhvr>
                                        <p:cTn id="17" dur="1" fill="hold">
                                          <p:stCondLst>
                                            <p:cond delay="0"/>
                                          </p:stCondLst>
                                        </p:cTn>
                                        <p:tgtEl>
                                          <p:spTgt spid="374"/>
                                        </p:tgtEl>
                                        <p:attrNameLst>
                                          <p:attrName>style.visibility</p:attrName>
                                        </p:attrNameLst>
                                      </p:cBhvr>
                                      <p:to>
                                        <p:strVal val="visible"/>
                                      </p:to>
                                    </p:set>
                                    <p:anim calcmode="lin" valueType="num">
                                      <p:cBhvr additive="base">
                                        <p:cTn id="18" dur="500"/>
                                        <p:tgtEl>
                                          <p:spTgt spid="374"/>
                                        </p:tgtEl>
                                        <p:attrNameLst>
                                          <p:attrName>ppt_w</p:attrName>
                                        </p:attrNameLst>
                                      </p:cBhvr>
                                      <p:tavLst>
                                        <p:tav tm="0">
                                          <p:val>
                                            <p:strVal val="0"/>
                                          </p:val>
                                        </p:tav>
                                        <p:tav tm="100000">
                                          <p:val>
                                            <p:strVal val="#ppt_w"/>
                                          </p:val>
                                        </p:tav>
                                      </p:tavLst>
                                    </p:anim>
                                    <p:anim calcmode="lin" valueType="num">
                                      <p:cBhvr additive="base">
                                        <p:cTn id="19" dur="500"/>
                                        <p:tgtEl>
                                          <p:spTgt spid="37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274e91f9b82_3_672"/>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GB" sz="1600"/>
              <a:t>6</a:t>
            </a:fld>
            <a:endParaRPr sz="1600"/>
          </a:p>
        </p:txBody>
      </p:sp>
      <p:sp>
        <p:nvSpPr>
          <p:cNvPr id="402" name="Google Shape;402;g274e91f9b82_3_672"/>
          <p:cNvSpPr txBox="1">
            <a:spLocks noGrp="1"/>
          </p:cNvSpPr>
          <p:nvPr>
            <p:ph type="body" idx="1"/>
          </p:nvPr>
        </p:nvSpPr>
        <p:spPr>
          <a:xfrm>
            <a:off x="1775520" y="500332"/>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600"/>
              <a:buNone/>
            </a:pPr>
            <a:r>
              <a:rPr lang="en-GB" sz="3600" b="1"/>
              <a:t>OBJECTIVES</a:t>
            </a:r>
            <a:endParaRPr sz="3600" b="1"/>
          </a:p>
        </p:txBody>
      </p:sp>
      <p:grpSp>
        <p:nvGrpSpPr>
          <p:cNvPr id="403" name="Google Shape;403;g274e91f9b82_3_672"/>
          <p:cNvGrpSpPr/>
          <p:nvPr/>
        </p:nvGrpSpPr>
        <p:grpSpPr>
          <a:xfrm>
            <a:off x="4058585" y="1699015"/>
            <a:ext cx="4110288" cy="3413645"/>
            <a:chOff x="4040856" y="2564904"/>
            <a:chExt cx="4110288" cy="3413645"/>
          </a:xfrm>
        </p:grpSpPr>
        <p:cxnSp>
          <p:nvCxnSpPr>
            <p:cNvPr id="404" name="Google Shape;404;g274e91f9b82_3_672"/>
            <p:cNvCxnSpPr/>
            <p:nvPr/>
          </p:nvCxnSpPr>
          <p:spPr>
            <a:xfrm rot="10800000">
              <a:off x="4040856" y="3219600"/>
              <a:ext cx="759000" cy="209400"/>
            </a:xfrm>
            <a:prstGeom prst="straightConnector1">
              <a:avLst/>
            </a:prstGeom>
            <a:noFill/>
            <a:ln w="9525" cap="flat" cmpd="sng">
              <a:solidFill>
                <a:srgbClr val="D8D8D8"/>
              </a:solidFill>
              <a:prstDash val="solid"/>
              <a:miter lim="800000"/>
              <a:headEnd type="none" w="sm" len="sm"/>
              <a:tailEnd type="oval" w="med" len="med"/>
            </a:ln>
          </p:spPr>
        </p:cxnSp>
        <p:cxnSp>
          <p:nvCxnSpPr>
            <p:cNvPr id="405" name="Google Shape;405;g274e91f9b82_3_672"/>
            <p:cNvCxnSpPr/>
            <p:nvPr/>
          </p:nvCxnSpPr>
          <p:spPr>
            <a:xfrm>
              <a:off x="6078270" y="5316149"/>
              <a:ext cx="0" cy="662400"/>
            </a:xfrm>
            <a:prstGeom prst="straightConnector1">
              <a:avLst/>
            </a:prstGeom>
            <a:noFill/>
            <a:ln w="9525" cap="flat" cmpd="sng">
              <a:solidFill>
                <a:srgbClr val="D8D8D8"/>
              </a:solidFill>
              <a:prstDash val="solid"/>
              <a:miter lim="800000"/>
              <a:headEnd type="none" w="sm" len="sm"/>
              <a:tailEnd type="oval" w="med" len="med"/>
            </a:ln>
          </p:spPr>
        </p:cxnSp>
        <p:cxnSp>
          <p:nvCxnSpPr>
            <p:cNvPr id="406" name="Google Shape;406;g274e91f9b82_3_672"/>
            <p:cNvCxnSpPr/>
            <p:nvPr/>
          </p:nvCxnSpPr>
          <p:spPr>
            <a:xfrm rot="10800000" flipH="1">
              <a:off x="7392144" y="3219696"/>
              <a:ext cx="759000" cy="187500"/>
            </a:xfrm>
            <a:prstGeom prst="straightConnector1">
              <a:avLst/>
            </a:prstGeom>
            <a:noFill/>
            <a:ln w="9525" cap="flat" cmpd="sng">
              <a:solidFill>
                <a:srgbClr val="D8D8D8"/>
              </a:solidFill>
              <a:prstDash val="solid"/>
              <a:miter lim="800000"/>
              <a:headEnd type="none" w="sm" len="sm"/>
              <a:tailEnd type="oval" w="med" len="med"/>
            </a:ln>
          </p:spPr>
        </p:cxnSp>
        <p:cxnSp>
          <p:nvCxnSpPr>
            <p:cNvPr id="407" name="Google Shape;407;g274e91f9b82_3_672"/>
            <p:cNvCxnSpPr/>
            <p:nvPr/>
          </p:nvCxnSpPr>
          <p:spPr>
            <a:xfrm flipH="1">
              <a:off x="4058548" y="4425531"/>
              <a:ext cx="669300" cy="248100"/>
            </a:xfrm>
            <a:prstGeom prst="straightConnector1">
              <a:avLst/>
            </a:prstGeom>
            <a:noFill/>
            <a:ln w="9525" cap="flat" cmpd="sng">
              <a:solidFill>
                <a:srgbClr val="D8D8D8"/>
              </a:solidFill>
              <a:prstDash val="solid"/>
              <a:miter lim="800000"/>
              <a:headEnd type="none" w="sm" len="sm"/>
              <a:tailEnd type="oval" w="med" len="med"/>
            </a:ln>
          </p:spPr>
        </p:cxnSp>
        <p:cxnSp>
          <p:nvCxnSpPr>
            <p:cNvPr id="408" name="Google Shape;408;g274e91f9b82_3_672"/>
            <p:cNvCxnSpPr/>
            <p:nvPr/>
          </p:nvCxnSpPr>
          <p:spPr>
            <a:xfrm>
              <a:off x="7402183" y="4425531"/>
              <a:ext cx="655800" cy="248100"/>
            </a:xfrm>
            <a:prstGeom prst="straightConnector1">
              <a:avLst/>
            </a:prstGeom>
            <a:noFill/>
            <a:ln w="9525" cap="flat" cmpd="sng">
              <a:solidFill>
                <a:srgbClr val="D8D8D8"/>
              </a:solidFill>
              <a:prstDash val="solid"/>
              <a:miter lim="800000"/>
              <a:headEnd type="none" w="sm" len="sm"/>
              <a:tailEnd type="oval" w="med" len="med"/>
            </a:ln>
          </p:spPr>
        </p:cxnSp>
        <p:grpSp>
          <p:nvGrpSpPr>
            <p:cNvPr id="409" name="Google Shape;409;g274e91f9b82_3_672"/>
            <p:cNvGrpSpPr/>
            <p:nvPr/>
          </p:nvGrpSpPr>
          <p:grpSpPr>
            <a:xfrm>
              <a:off x="4655840" y="2564904"/>
              <a:ext cx="2880300" cy="2880300"/>
              <a:chOff x="4655840" y="2564904"/>
              <a:chExt cx="2880300" cy="2880300"/>
            </a:xfrm>
          </p:grpSpPr>
          <p:sp>
            <p:nvSpPr>
              <p:cNvPr id="410" name="Google Shape;410;g274e91f9b82_3_672"/>
              <p:cNvSpPr/>
              <p:nvPr/>
            </p:nvSpPr>
            <p:spPr>
              <a:xfrm>
                <a:off x="4655840" y="2564904"/>
                <a:ext cx="2880300" cy="28803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11" name="Google Shape;411;g274e91f9b82_3_672"/>
              <p:cNvSpPr/>
              <p:nvPr/>
            </p:nvSpPr>
            <p:spPr>
              <a:xfrm>
                <a:off x="4943872" y="2852936"/>
                <a:ext cx="2304300" cy="2304300"/>
              </a:xfrm>
              <a:prstGeom prst="ellipse">
                <a:avLst/>
              </a:prstGeom>
              <a:gradFill>
                <a:gsLst>
                  <a:gs pos="0">
                    <a:schemeClr val="accent2"/>
                  </a:gs>
                  <a:gs pos="30000">
                    <a:schemeClr val="accent3"/>
                  </a:gs>
                  <a:gs pos="70000">
                    <a:schemeClr val="accent4"/>
                  </a:gs>
                  <a:gs pos="100000">
                    <a:schemeClr val="accent5"/>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12" name="Google Shape;412;g274e91f9b82_3_672"/>
              <p:cNvSpPr/>
              <p:nvPr/>
            </p:nvSpPr>
            <p:spPr>
              <a:xfrm>
                <a:off x="5231904" y="3140968"/>
                <a:ext cx="1728300" cy="17283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13" name="Google Shape;413;g274e91f9b82_3_672"/>
              <p:cNvSpPr/>
              <p:nvPr/>
            </p:nvSpPr>
            <p:spPr>
              <a:xfrm>
                <a:off x="5519936" y="3429000"/>
                <a:ext cx="1152000" cy="1152000"/>
              </a:xfrm>
              <a:prstGeom prst="ellipse">
                <a:avLst/>
              </a:prstGeom>
              <a:gradFill>
                <a:gsLst>
                  <a:gs pos="0">
                    <a:schemeClr val="accent2"/>
                  </a:gs>
                  <a:gs pos="30000">
                    <a:schemeClr val="accent3"/>
                  </a:gs>
                  <a:gs pos="70000">
                    <a:schemeClr val="accent4"/>
                  </a:gs>
                  <a:gs pos="100000">
                    <a:schemeClr val="accent5"/>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14" name="Google Shape;414;g274e91f9b82_3_672"/>
              <p:cNvSpPr/>
              <p:nvPr/>
            </p:nvSpPr>
            <p:spPr>
              <a:xfrm>
                <a:off x="5735960" y="3645024"/>
                <a:ext cx="720000" cy="7200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grpSp>
      </p:grpSp>
      <p:grpSp>
        <p:nvGrpSpPr>
          <p:cNvPr id="415" name="Google Shape;415;g274e91f9b82_3_672"/>
          <p:cNvGrpSpPr/>
          <p:nvPr/>
        </p:nvGrpSpPr>
        <p:grpSpPr>
          <a:xfrm>
            <a:off x="335360" y="3222055"/>
            <a:ext cx="3452860" cy="1373388"/>
            <a:chOff x="50811" y="2598425"/>
            <a:chExt cx="3452860" cy="1373388"/>
          </a:xfrm>
        </p:grpSpPr>
        <p:sp>
          <p:nvSpPr>
            <p:cNvPr id="416" name="Google Shape;416;g274e91f9b82_3_672"/>
            <p:cNvSpPr txBox="1"/>
            <p:nvPr/>
          </p:nvSpPr>
          <p:spPr>
            <a:xfrm>
              <a:off x="1490971" y="2598425"/>
              <a:ext cx="2012700" cy="461700"/>
            </a:xfrm>
            <a:prstGeom prst="rect">
              <a:avLst/>
            </a:prstGeom>
            <a:noFill/>
            <a:ln>
              <a:noFill/>
            </a:ln>
          </p:spPr>
          <p:txBody>
            <a:bodyPr spcFirstLastPara="1" wrap="square" lIns="0" tIns="45700" rIns="0"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Public Sans SemiBold"/>
                  <a:ea typeface="Public Sans SemiBold"/>
                  <a:cs typeface="Public Sans SemiBold"/>
                  <a:sym typeface="Public Sans SemiBold"/>
                </a:rPr>
                <a:t>Objective 3</a:t>
              </a:r>
              <a:endParaRPr sz="2400" b="1" i="0" u="none" strike="noStrike" cap="none">
                <a:solidFill>
                  <a:schemeClr val="dk1"/>
                </a:solidFill>
                <a:latin typeface="Public Sans SemiBold"/>
                <a:ea typeface="Public Sans SemiBold"/>
                <a:cs typeface="Public Sans SemiBold"/>
                <a:sym typeface="Public Sans SemiBold"/>
              </a:endParaRPr>
            </a:p>
          </p:txBody>
        </p:sp>
        <p:sp>
          <p:nvSpPr>
            <p:cNvPr id="417" name="Google Shape;417;g274e91f9b82_3_672"/>
            <p:cNvSpPr txBox="1"/>
            <p:nvPr/>
          </p:nvSpPr>
          <p:spPr>
            <a:xfrm>
              <a:off x="50811" y="3042113"/>
              <a:ext cx="3435300" cy="929700"/>
            </a:xfrm>
            <a:prstGeom prst="rect">
              <a:avLst/>
            </a:prstGeom>
            <a:noFill/>
            <a:ln>
              <a:noFill/>
            </a:ln>
          </p:spPr>
          <p:txBody>
            <a:bodyPr spcFirstLastPara="1" wrap="square" lIns="0" tIns="45700" rIns="0" bIns="45700" anchor="t" anchorCtr="0">
              <a:spAutoFit/>
            </a:bodyPr>
            <a:lstStyle/>
            <a:p>
              <a:pPr marL="0" marR="0" lvl="0" indent="0" algn="r" rtl="0">
                <a:lnSpc>
                  <a:spcPct val="120000"/>
                </a:lnSpc>
                <a:spcBef>
                  <a:spcPts val="0"/>
                </a:spcBef>
                <a:spcAft>
                  <a:spcPts val="0"/>
                </a:spcAft>
                <a:buClr>
                  <a:srgbClr val="000000"/>
                </a:buClr>
                <a:buSzPts val="1600"/>
                <a:buFont typeface="Arial"/>
                <a:buNone/>
              </a:pPr>
              <a:r>
                <a:rPr lang="en-GB" sz="1600" b="0" i="0" u="none" strike="noStrike" cap="none">
                  <a:solidFill>
                    <a:srgbClr val="222222"/>
                  </a:solidFill>
                  <a:highlight>
                    <a:srgbClr val="FFFFFF"/>
                  </a:highlight>
                  <a:latin typeface="Public Sans ExtraLight"/>
                  <a:ea typeface="Public Sans ExtraLight"/>
                  <a:cs typeface="Public Sans ExtraLight"/>
                  <a:sym typeface="Public Sans ExtraLight"/>
                </a:rPr>
                <a:t>Improve the accuracy and effectiveness of deepfake detection methods.</a:t>
              </a:r>
              <a:endParaRPr sz="1400" b="0" i="0" u="none" strike="noStrike" cap="none">
                <a:solidFill>
                  <a:srgbClr val="000000"/>
                </a:solidFill>
                <a:latin typeface="Arial"/>
                <a:ea typeface="Arial"/>
                <a:cs typeface="Arial"/>
                <a:sym typeface="Arial"/>
              </a:endParaRPr>
            </a:p>
          </p:txBody>
        </p:sp>
      </p:grpSp>
      <p:grpSp>
        <p:nvGrpSpPr>
          <p:cNvPr id="418" name="Google Shape;418;g274e91f9b82_3_672"/>
          <p:cNvGrpSpPr/>
          <p:nvPr/>
        </p:nvGrpSpPr>
        <p:grpSpPr>
          <a:xfrm>
            <a:off x="4337867" y="5112650"/>
            <a:ext cx="3551700" cy="1245805"/>
            <a:chOff x="327880" y="2586924"/>
            <a:chExt cx="3551700" cy="1245805"/>
          </a:xfrm>
        </p:grpSpPr>
        <p:sp>
          <p:nvSpPr>
            <p:cNvPr id="419" name="Google Shape;419;g274e91f9b82_3_672"/>
            <p:cNvSpPr txBox="1"/>
            <p:nvPr/>
          </p:nvSpPr>
          <p:spPr>
            <a:xfrm>
              <a:off x="878687" y="2586924"/>
              <a:ext cx="2779500" cy="461700"/>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Public Sans SemiBold"/>
                  <a:ea typeface="Public Sans SemiBold"/>
                  <a:cs typeface="Public Sans SemiBold"/>
                  <a:sym typeface="Public Sans SemiBold"/>
                </a:rPr>
                <a:t>Objective 5 </a:t>
              </a:r>
              <a:endParaRPr sz="2400" b="1" i="0" u="none" strike="noStrike" cap="none">
                <a:solidFill>
                  <a:schemeClr val="dk1"/>
                </a:solidFill>
                <a:latin typeface="Public Sans SemiBold"/>
                <a:ea typeface="Public Sans SemiBold"/>
                <a:cs typeface="Public Sans SemiBold"/>
                <a:sym typeface="Public Sans SemiBold"/>
              </a:endParaRPr>
            </a:p>
          </p:txBody>
        </p:sp>
        <p:sp>
          <p:nvSpPr>
            <p:cNvPr id="420" name="Google Shape;420;g274e91f9b82_3_672"/>
            <p:cNvSpPr txBox="1"/>
            <p:nvPr/>
          </p:nvSpPr>
          <p:spPr>
            <a:xfrm>
              <a:off x="327880" y="3198529"/>
              <a:ext cx="3551700" cy="634200"/>
            </a:xfrm>
            <a:prstGeom prst="rect">
              <a:avLst/>
            </a:prstGeom>
            <a:noFill/>
            <a:ln>
              <a:noFill/>
            </a:ln>
          </p:spPr>
          <p:txBody>
            <a:bodyPr spcFirstLastPara="1" wrap="square" lIns="0" tIns="45700" rIns="0" bIns="45700" anchor="t" anchorCtr="0">
              <a:spAutoFit/>
            </a:bodyPr>
            <a:lstStyle/>
            <a:p>
              <a:pPr marL="0" marR="0" lvl="0" indent="0" algn="ctr" rtl="0">
                <a:lnSpc>
                  <a:spcPct val="120000"/>
                </a:lnSpc>
                <a:spcBef>
                  <a:spcPts val="0"/>
                </a:spcBef>
                <a:spcAft>
                  <a:spcPts val="0"/>
                </a:spcAft>
                <a:buClr>
                  <a:srgbClr val="000000"/>
                </a:buClr>
                <a:buSzPts val="1600"/>
                <a:buFont typeface="Arial"/>
                <a:buNone/>
              </a:pPr>
              <a:r>
                <a:rPr lang="en-GB" sz="1600" b="0" i="0" u="none" strike="noStrike" cap="none">
                  <a:solidFill>
                    <a:srgbClr val="222222"/>
                  </a:solidFill>
                  <a:highlight>
                    <a:srgbClr val="FFFFFF"/>
                  </a:highlight>
                  <a:latin typeface="Public Sans ExtraLight"/>
                  <a:ea typeface="Public Sans ExtraLight"/>
                  <a:cs typeface="Public Sans ExtraLight"/>
                  <a:sym typeface="Public Sans ExtraLight"/>
                </a:rPr>
                <a:t>Prevent misuse of deepfakes in practical scenarios.</a:t>
              </a:r>
              <a:endParaRPr sz="1600" b="0" i="0" u="none" strike="noStrike" cap="none">
                <a:solidFill>
                  <a:schemeClr val="dk1"/>
                </a:solidFill>
                <a:latin typeface="Public Sans ExtraLight"/>
                <a:ea typeface="Public Sans ExtraLight"/>
                <a:cs typeface="Public Sans ExtraLight"/>
                <a:sym typeface="Public Sans ExtraLight"/>
              </a:endParaRPr>
            </a:p>
          </p:txBody>
        </p:sp>
      </p:grpSp>
      <p:grpSp>
        <p:nvGrpSpPr>
          <p:cNvPr id="421" name="Google Shape;421;g274e91f9b82_3_672"/>
          <p:cNvGrpSpPr/>
          <p:nvPr/>
        </p:nvGrpSpPr>
        <p:grpSpPr>
          <a:xfrm>
            <a:off x="119312" y="1674515"/>
            <a:ext cx="3707886" cy="1331943"/>
            <a:chOff x="523866" y="2481591"/>
            <a:chExt cx="3011603" cy="1331943"/>
          </a:xfrm>
        </p:grpSpPr>
        <p:sp>
          <p:nvSpPr>
            <p:cNvPr id="422" name="Google Shape;422;g274e91f9b82_3_672"/>
            <p:cNvSpPr txBox="1"/>
            <p:nvPr/>
          </p:nvSpPr>
          <p:spPr>
            <a:xfrm>
              <a:off x="1522769" y="2481591"/>
              <a:ext cx="2012700" cy="461700"/>
            </a:xfrm>
            <a:prstGeom prst="rect">
              <a:avLst/>
            </a:prstGeom>
            <a:noFill/>
            <a:ln>
              <a:noFill/>
            </a:ln>
          </p:spPr>
          <p:txBody>
            <a:bodyPr spcFirstLastPara="1" wrap="square" lIns="0" tIns="45700" rIns="0"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Public Sans SemiBold"/>
                  <a:ea typeface="Public Sans SemiBold"/>
                  <a:cs typeface="Public Sans SemiBold"/>
                  <a:sym typeface="Public Sans SemiBold"/>
                </a:rPr>
                <a:t>Objective 1</a:t>
              </a:r>
              <a:endParaRPr sz="2400" b="1" i="0" u="none" strike="noStrike" cap="none">
                <a:solidFill>
                  <a:schemeClr val="dk1"/>
                </a:solidFill>
                <a:latin typeface="Public Sans SemiBold"/>
                <a:ea typeface="Public Sans SemiBold"/>
                <a:cs typeface="Public Sans SemiBold"/>
                <a:sym typeface="Public Sans SemiBold"/>
              </a:endParaRPr>
            </a:p>
          </p:txBody>
        </p:sp>
        <p:sp>
          <p:nvSpPr>
            <p:cNvPr id="423" name="Google Shape;423;g274e91f9b82_3_672"/>
            <p:cNvSpPr txBox="1"/>
            <p:nvPr/>
          </p:nvSpPr>
          <p:spPr>
            <a:xfrm>
              <a:off x="523866" y="2883834"/>
              <a:ext cx="2979900" cy="929700"/>
            </a:xfrm>
            <a:prstGeom prst="rect">
              <a:avLst/>
            </a:prstGeom>
            <a:noFill/>
            <a:ln>
              <a:noFill/>
            </a:ln>
          </p:spPr>
          <p:txBody>
            <a:bodyPr spcFirstLastPara="1" wrap="square" lIns="0" tIns="45700" rIns="0" bIns="45700" anchor="t" anchorCtr="0">
              <a:spAutoFit/>
            </a:bodyPr>
            <a:lstStyle/>
            <a:p>
              <a:pPr marL="0" marR="0" lvl="0" indent="0" algn="r" rtl="0">
                <a:lnSpc>
                  <a:spcPct val="120000"/>
                </a:lnSpc>
                <a:spcBef>
                  <a:spcPts val="0"/>
                </a:spcBef>
                <a:spcAft>
                  <a:spcPts val="0"/>
                </a:spcAft>
                <a:buClr>
                  <a:srgbClr val="000000"/>
                </a:buClr>
                <a:buSzPts val="1600"/>
                <a:buFont typeface="Arial"/>
                <a:buNone/>
              </a:pPr>
              <a:r>
                <a:rPr lang="en-GB" sz="1600" b="0" i="0" u="none" strike="noStrike" cap="none">
                  <a:solidFill>
                    <a:schemeClr val="dk1"/>
                  </a:solidFill>
                  <a:latin typeface="Public Sans ExtraLight"/>
                  <a:ea typeface="Public Sans ExtraLight"/>
                  <a:cs typeface="Public Sans ExtraLight"/>
                  <a:sym typeface="Public Sans ExtraLight"/>
                </a:rPr>
                <a:t>Develop robust and reliable methods for detecting deepfake images using Convolutional Neural Networks (CNNs).</a:t>
              </a:r>
              <a:endParaRPr sz="1400" b="0" i="0" u="none" strike="noStrike" cap="none">
                <a:solidFill>
                  <a:srgbClr val="000000"/>
                </a:solidFill>
                <a:latin typeface="Arial"/>
                <a:ea typeface="Arial"/>
                <a:cs typeface="Arial"/>
                <a:sym typeface="Arial"/>
              </a:endParaRPr>
            </a:p>
          </p:txBody>
        </p:sp>
      </p:grpSp>
      <p:grpSp>
        <p:nvGrpSpPr>
          <p:cNvPr id="424" name="Google Shape;424;g274e91f9b82_3_672"/>
          <p:cNvGrpSpPr/>
          <p:nvPr/>
        </p:nvGrpSpPr>
        <p:grpSpPr>
          <a:xfrm>
            <a:off x="8400255" y="1674516"/>
            <a:ext cx="3456300" cy="1377658"/>
            <a:chOff x="520383" y="2598425"/>
            <a:chExt cx="3456300" cy="1377658"/>
          </a:xfrm>
        </p:grpSpPr>
        <p:sp>
          <p:nvSpPr>
            <p:cNvPr id="425" name="Google Shape;425;g274e91f9b82_3_672"/>
            <p:cNvSpPr txBox="1"/>
            <p:nvPr/>
          </p:nvSpPr>
          <p:spPr>
            <a:xfrm>
              <a:off x="523865" y="2598425"/>
              <a:ext cx="2084700" cy="46170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Public Sans SemiBold"/>
                  <a:ea typeface="Public Sans SemiBold"/>
                  <a:cs typeface="Public Sans SemiBold"/>
                  <a:sym typeface="Public Sans SemiBold"/>
                </a:rPr>
                <a:t>Objective 2</a:t>
              </a:r>
              <a:endParaRPr sz="2400" b="1" i="0" u="none" strike="noStrike" cap="none">
                <a:solidFill>
                  <a:schemeClr val="dk1"/>
                </a:solidFill>
                <a:latin typeface="Public Sans SemiBold"/>
                <a:ea typeface="Public Sans SemiBold"/>
                <a:cs typeface="Public Sans SemiBold"/>
                <a:sym typeface="Public Sans SemiBold"/>
              </a:endParaRPr>
            </a:p>
          </p:txBody>
        </p:sp>
        <p:sp>
          <p:nvSpPr>
            <p:cNvPr id="426" name="Google Shape;426;g274e91f9b82_3_672"/>
            <p:cNvSpPr txBox="1"/>
            <p:nvPr/>
          </p:nvSpPr>
          <p:spPr>
            <a:xfrm>
              <a:off x="520383" y="3046383"/>
              <a:ext cx="3456300" cy="929700"/>
            </a:xfrm>
            <a:prstGeom prst="rect">
              <a:avLst/>
            </a:prstGeom>
            <a:noFill/>
            <a:ln>
              <a:noFill/>
            </a:ln>
          </p:spPr>
          <p:txBody>
            <a:bodyPr spcFirstLastPara="1" wrap="square" lIns="0" tIns="45700" rIns="0" bIns="457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GB" sz="1600" b="0" i="0" u="none" strike="noStrike" cap="none">
                  <a:solidFill>
                    <a:srgbClr val="222222"/>
                  </a:solidFill>
                  <a:highlight>
                    <a:srgbClr val="FFFFFF"/>
                  </a:highlight>
                  <a:latin typeface="Public Sans ExtraLight"/>
                  <a:ea typeface="Public Sans ExtraLight"/>
                  <a:cs typeface="Public Sans ExtraLight"/>
                  <a:sym typeface="Public Sans ExtraLight"/>
                </a:rPr>
                <a:t>Develop and test deep learning algorithms to detect StyleGAN-generated images.</a:t>
              </a:r>
              <a:endParaRPr sz="1600" b="0" i="0" u="none" strike="noStrike" cap="none">
                <a:solidFill>
                  <a:schemeClr val="dk1"/>
                </a:solidFill>
                <a:latin typeface="Public Sans ExtraLight"/>
                <a:ea typeface="Public Sans ExtraLight"/>
                <a:cs typeface="Public Sans ExtraLight"/>
                <a:sym typeface="Public Sans ExtraLight"/>
              </a:endParaRPr>
            </a:p>
          </p:txBody>
        </p:sp>
      </p:grpSp>
      <p:grpSp>
        <p:nvGrpSpPr>
          <p:cNvPr id="427" name="Google Shape;427;g274e91f9b82_3_672"/>
          <p:cNvGrpSpPr/>
          <p:nvPr/>
        </p:nvGrpSpPr>
        <p:grpSpPr>
          <a:xfrm>
            <a:off x="8400255" y="3222055"/>
            <a:ext cx="3383612" cy="1671826"/>
            <a:chOff x="523866" y="2598425"/>
            <a:chExt cx="3383612" cy="1671826"/>
          </a:xfrm>
        </p:grpSpPr>
        <p:sp>
          <p:nvSpPr>
            <p:cNvPr id="428" name="Google Shape;428;g274e91f9b82_3_672"/>
            <p:cNvSpPr txBox="1"/>
            <p:nvPr/>
          </p:nvSpPr>
          <p:spPr>
            <a:xfrm>
              <a:off x="523866" y="2598425"/>
              <a:ext cx="1800300" cy="46170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Public Sans SemiBold"/>
                  <a:ea typeface="Public Sans SemiBold"/>
                  <a:cs typeface="Public Sans SemiBold"/>
                  <a:sym typeface="Public Sans SemiBold"/>
                </a:rPr>
                <a:t>Objective 4</a:t>
              </a:r>
              <a:endParaRPr sz="2400" b="1" i="0" u="none" strike="noStrike" cap="none">
                <a:solidFill>
                  <a:schemeClr val="dk1"/>
                </a:solidFill>
                <a:latin typeface="Public Sans SemiBold"/>
                <a:ea typeface="Public Sans SemiBold"/>
                <a:cs typeface="Public Sans SemiBold"/>
                <a:sym typeface="Public Sans SemiBold"/>
              </a:endParaRPr>
            </a:p>
          </p:txBody>
        </p:sp>
        <p:sp>
          <p:nvSpPr>
            <p:cNvPr id="429" name="Google Shape;429;g274e91f9b82_3_672"/>
            <p:cNvSpPr txBox="1"/>
            <p:nvPr/>
          </p:nvSpPr>
          <p:spPr>
            <a:xfrm>
              <a:off x="545078" y="3045051"/>
              <a:ext cx="3362400" cy="1225200"/>
            </a:xfrm>
            <a:prstGeom prst="rect">
              <a:avLst/>
            </a:prstGeom>
            <a:noFill/>
            <a:ln>
              <a:noFill/>
            </a:ln>
          </p:spPr>
          <p:txBody>
            <a:bodyPr spcFirstLastPara="1" wrap="square" lIns="0" tIns="45700" rIns="0" bIns="457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GB" sz="1600" b="0" i="0" u="none" strike="noStrike" cap="none">
                  <a:solidFill>
                    <a:srgbClr val="222222"/>
                  </a:solidFill>
                  <a:highlight>
                    <a:srgbClr val="FFFFFF"/>
                  </a:highlight>
                  <a:latin typeface="Public Sans ExtraLight"/>
                  <a:ea typeface="Public Sans ExtraLight"/>
                  <a:cs typeface="Public Sans ExtraLight"/>
                  <a:sym typeface="Public Sans ExtraLight"/>
                </a:rPr>
                <a:t>Contribute to safeguarding digital content integrity and reducing risks associated with deepfake technology.</a:t>
              </a:r>
              <a:endParaRPr sz="1600" b="0" i="0" u="none" strike="noStrike" cap="none">
                <a:solidFill>
                  <a:schemeClr val="dk1"/>
                </a:solidFill>
                <a:latin typeface="Public Sans ExtraLight"/>
                <a:ea typeface="Public Sans ExtraLight"/>
                <a:cs typeface="Public Sans ExtraLight"/>
                <a:sym typeface="Public Sans ExtraLigh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2">
                                            <p:txEl>
                                              <p:pRg st="0" end="0"/>
                                            </p:txEl>
                                          </p:spTgt>
                                        </p:tgtEl>
                                        <p:attrNameLst>
                                          <p:attrName>style.visibility</p:attrName>
                                        </p:attrNameLst>
                                      </p:cBhvr>
                                      <p:to>
                                        <p:strVal val="visible"/>
                                      </p:to>
                                    </p:set>
                                    <p:animEffect transition="in" filter="fade">
                                      <p:cBhvr>
                                        <p:cTn id="7" dur="1000"/>
                                        <p:tgtEl>
                                          <p:spTgt spid="402">
                                            <p:txEl>
                                              <p:pRg st="0" end="0"/>
                                            </p:txEl>
                                          </p:spTgt>
                                        </p:tgtEl>
                                      </p:cBhvr>
                                    </p:animEffect>
                                  </p:childTnLst>
                                </p:cTn>
                              </p:par>
                            </p:childTnLst>
                          </p:cTn>
                        </p:par>
                        <p:par>
                          <p:cTn id="8" fill="hold">
                            <p:stCondLst>
                              <p:cond delay="1000"/>
                            </p:stCondLst>
                            <p:childTnLst>
                              <p:par>
                                <p:cTn id="9" presetID="23" presetClass="entr" presetSubtype="16" fill="hold" nodeType="afterEffect">
                                  <p:stCondLst>
                                    <p:cond delay="0"/>
                                  </p:stCondLst>
                                  <p:childTnLst>
                                    <p:set>
                                      <p:cBhvr>
                                        <p:cTn id="10" dur="1" fill="hold">
                                          <p:stCondLst>
                                            <p:cond delay="0"/>
                                          </p:stCondLst>
                                        </p:cTn>
                                        <p:tgtEl>
                                          <p:spTgt spid="403"/>
                                        </p:tgtEl>
                                        <p:attrNameLst>
                                          <p:attrName>style.visibility</p:attrName>
                                        </p:attrNameLst>
                                      </p:cBhvr>
                                      <p:to>
                                        <p:strVal val="visible"/>
                                      </p:to>
                                    </p:set>
                                    <p:anim calcmode="lin" valueType="num">
                                      <p:cBhvr additive="base">
                                        <p:cTn id="11" dur="1000"/>
                                        <p:tgtEl>
                                          <p:spTgt spid="403"/>
                                        </p:tgtEl>
                                        <p:attrNameLst>
                                          <p:attrName>ppt_w</p:attrName>
                                        </p:attrNameLst>
                                      </p:cBhvr>
                                      <p:tavLst>
                                        <p:tav tm="0">
                                          <p:val>
                                            <p:strVal val="0"/>
                                          </p:val>
                                        </p:tav>
                                        <p:tav tm="100000">
                                          <p:val>
                                            <p:strVal val="#ppt_w"/>
                                          </p:val>
                                        </p:tav>
                                      </p:tavLst>
                                    </p:anim>
                                    <p:anim calcmode="lin" valueType="num">
                                      <p:cBhvr additive="base">
                                        <p:cTn id="12" dur="1000"/>
                                        <p:tgtEl>
                                          <p:spTgt spid="403"/>
                                        </p:tgtEl>
                                        <p:attrNameLst>
                                          <p:attrName>ppt_h</p:attrName>
                                        </p:attrNameLst>
                                      </p:cBhvr>
                                      <p:tavLst>
                                        <p:tav tm="0">
                                          <p:val>
                                            <p:strVal val="0"/>
                                          </p:val>
                                        </p:tav>
                                        <p:tav tm="100000">
                                          <p:val>
                                            <p:strVal val="#ppt_h"/>
                                          </p:val>
                                        </p:tav>
                                      </p:tavLst>
                                    </p:anim>
                                  </p:childTnLst>
                                </p:cTn>
                              </p:par>
                              <p:par>
                                <p:cTn id="13" presetID="2" presetClass="entr" presetSubtype="8" fill="hold" nodeType="withEffect">
                                  <p:stCondLst>
                                    <p:cond delay="0"/>
                                  </p:stCondLst>
                                  <p:childTnLst>
                                    <p:set>
                                      <p:cBhvr>
                                        <p:cTn id="14" dur="1" fill="hold">
                                          <p:stCondLst>
                                            <p:cond delay="0"/>
                                          </p:stCondLst>
                                        </p:cTn>
                                        <p:tgtEl>
                                          <p:spTgt spid="421"/>
                                        </p:tgtEl>
                                        <p:attrNameLst>
                                          <p:attrName>style.visibility</p:attrName>
                                        </p:attrNameLst>
                                      </p:cBhvr>
                                      <p:to>
                                        <p:strVal val="visible"/>
                                      </p:to>
                                    </p:set>
                                    <p:anim calcmode="lin" valueType="num">
                                      <p:cBhvr additive="base">
                                        <p:cTn id="15" dur="1000"/>
                                        <p:tgtEl>
                                          <p:spTgt spid="421"/>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250"/>
                                  </p:stCondLst>
                                  <p:childTnLst>
                                    <p:set>
                                      <p:cBhvr>
                                        <p:cTn id="17" dur="1" fill="hold">
                                          <p:stCondLst>
                                            <p:cond delay="0"/>
                                          </p:stCondLst>
                                        </p:cTn>
                                        <p:tgtEl>
                                          <p:spTgt spid="424"/>
                                        </p:tgtEl>
                                        <p:attrNameLst>
                                          <p:attrName>style.visibility</p:attrName>
                                        </p:attrNameLst>
                                      </p:cBhvr>
                                      <p:to>
                                        <p:strVal val="visible"/>
                                      </p:to>
                                    </p:set>
                                    <p:anim calcmode="lin" valueType="num">
                                      <p:cBhvr additive="base">
                                        <p:cTn id="18" dur="1000"/>
                                        <p:tgtEl>
                                          <p:spTgt spid="424"/>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500"/>
                                  </p:stCondLst>
                                  <p:childTnLst>
                                    <p:set>
                                      <p:cBhvr>
                                        <p:cTn id="20" dur="1" fill="hold">
                                          <p:stCondLst>
                                            <p:cond delay="0"/>
                                          </p:stCondLst>
                                        </p:cTn>
                                        <p:tgtEl>
                                          <p:spTgt spid="415"/>
                                        </p:tgtEl>
                                        <p:attrNameLst>
                                          <p:attrName>style.visibility</p:attrName>
                                        </p:attrNameLst>
                                      </p:cBhvr>
                                      <p:to>
                                        <p:strVal val="visible"/>
                                      </p:to>
                                    </p:set>
                                    <p:anim calcmode="lin" valueType="num">
                                      <p:cBhvr additive="base">
                                        <p:cTn id="21" dur="1000"/>
                                        <p:tgtEl>
                                          <p:spTgt spid="415"/>
                                        </p:tgtEl>
                                        <p:attrNameLst>
                                          <p:attrName>ppt_x</p:attrName>
                                        </p:attrNameLst>
                                      </p:cBhvr>
                                      <p:tavLst>
                                        <p:tav tm="0">
                                          <p:val>
                                            <p:strVal val="#ppt_x-1"/>
                                          </p:val>
                                        </p:tav>
                                        <p:tav tm="100000">
                                          <p:val>
                                            <p:strVal val="#ppt_x"/>
                                          </p:val>
                                        </p:tav>
                                      </p:tavLst>
                                    </p:anim>
                                  </p:childTnLst>
                                </p:cTn>
                              </p:par>
                              <p:par>
                                <p:cTn id="22" presetID="2" presetClass="entr" presetSubtype="2" fill="hold" nodeType="withEffect">
                                  <p:stCondLst>
                                    <p:cond delay="750"/>
                                  </p:stCondLst>
                                  <p:childTnLst>
                                    <p:set>
                                      <p:cBhvr>
                                        <p:cTn id="23" dur="1" fill="hold">
                                          <p:stCondLst>
                                            <p:cond delay="0"/>
                                          </p:stCondLst>
                                        </p:cTn>
                                        <p:tgtEl>
                                          <p:spTgt spid="427"/>
                                        </p:tgtEl>
                                        <p:attrNameLst>
                                          <p:attrName>style.visibility</p:attrName>
                                        </p:attrNameLst>
                                      </p:cBhvr>
                                      <p:to>
                                        <p:strVal val="visible"/>
                                      </p:to>
                                    </p:set>
                                    <p:anim calcmode="lin" valueType="num">
                                      <p:cBhvr additive="base">
                                        <p:cTn id="24" dur="1000"/>
                                        <p:tgtEl>
                                          <p:spTgt spid="427"/>
                                        </p:tgtEl>
                                        <p:attrNameLst>
                                          <p:attrName>ppt_x</p:attrName>
                                        </p:attrNameLst>
                                      </p:cBhvr>
                                      <p:tavLst>
                                        <p:tav tm="0">
                                          <p:val>
                                            <p:strVal val="#ppt_x+1"/>
                                          </p:val>
                                        </p:tav>
                                        <p:tav tm="100000">
                                          <p:val>
                                            <p:strVal val="#ppt_x"/>
                                          </p:val>
                                        </p:tav>
                                      </p:tavLst>
                                    </p:anim>
                                  </p:childTnLst>
                                </p:cTn>
                              </p:par>
                              <p:par>
                                <p:cTn id="25" presetID="2" presetClass="entr" presetSubtype="8" fill="hold" nodeType="withEffect">
                                  <p:stCondLst>
                                    <p:cond delay="1000"/>
                                  </p:stCondLst>
                                  <p:childTnLst>
                                    <p:set>
                                      <p:cBhvr>
                                        <p:cTn id="26" dur="1" fill="hold">
                                          <p:stCondLst>
                                            <p:cond delay="0"/>
                                          </p:stCondLst>
                                        </p:cTn>
                                        <p:tgtEl>
                                          <p:spTgt spid="418"/>
                                        </p:tgtEl>
                                        <p:attrNameLst>
                                          <p:attrName>style.visibility</p:attrName>
                                        </p:attrNameLst>
                                      </p:cBhvr>
                                      <p:to>
                                        <p:strVal val="visible"/>
                                      </p:to>
                                    </p:set>
                                    <p:anim calcmode="lin" valueType="num">
                                      <p:cBhvr additive="base">
                                        <p:cTn id="27" dur="1000"/>
                                        <p:tgtEl>
                                          <p:spTgt spid="41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274e91f9b82_3_1048"/>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SzPts val="900"/>
              <a:buNone/>
            </a:pPr>
            <a:fld id="{00000000-1234-1234-1234-123412341234}" type="slidenum">
              <a:rPr lang="en-GB" sz="1600"/>
              <a:t>7</a:t>
            </a:fld>
            <a:endParaRPr sz="1600"/>
          </a:p>
        </p:txBody>
      </p:sp>
      <p:sp>
        <p:nvSpPr>
          <p:cNvPr id="436" name="Google Shape;436;g274e91f9b82_3_1048"/>
          <p:cNvSpPr txBox="1">
            <a:spLocks noGrp="1"/>
          </p:cNvSpPr>
          <p:nvPr>
            <p:ph type="body" idx="1"/>
          </p:nvPr>
        </p:nvSpPr>
        <p:spPr>
          <a:xfrm>
            <a:off x="1896765" y="825262"/>
            <a:ext cx="8640900" cy="587100"/>
          </a:xfrm>
          <a:prstGeom prst="rect">
            <a:avLst/>
          </a:prstGeom>
          <a:noFill/>
          <a:ln>
            <a:noFill/>
          </a:ln>
        </p:spPr>
        <p:txBody>
          <a:bodyPr spcFirstLastPara="1" wrap="square" lIns="0" tIns="46800" rIns="0" bIns="46800" anchor="b" anchorCtr="0">
            <a:noAutofit/>
          </a:bodyPr>
          <a:lstStyle/>
          <a:p>
            <a:pPr marL="0" lvl="0" indent="0" algn="ctr" rtl="0">
              <a:lnSpc>
                <a:spcPct val="100000"/>
              </a:lnSpc>
              <a:spcBef>
                <a:spcPts val="0"/>
              </a:spcBef>
              <a:spcAft>
                <a:spcPts val="0"/>
              </a:spcAft>
              <a:buClr>
                <a:schemeClr val="dk1"/>
              </a:buClr>
              <a:buSzPts val="3600"/>
              <a:buNone/>
            </a:pPr>
            <a:r>
              <a:rPr lang="en-GB" sz="3600" b="1"/>
              <a:t>CONTRIBUTION</a:t>
            </a:r>
            <a:endParaRPr sz="3600" b="1"/>
          </a:p>
        </p:txBody>
      </p:sp>
      <p:sp>
        <p:nvSpPr>
          <p:cNvPr id="437" name="Google Shape;437;g274e91f9b82_3_1048"/>
          <p:cNvSpPr/>
          <p:nvPr/>
        </p:nvSpPr>
        <p:spPr>
          <a:xfrm>
            <a:off x="0" y="1988840"/>
            <a:ext cx="12192000" cy="3456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38" name="Google Shape;438;g274e91f9b82_3_1048"/>
          <p:cNvSpPr txBox="1"/>
          <p:nvPr/>
        </p:nvSpPr>
        <p:spPr>
          <a:xfrm>
            <a:off x="767253" y="2747536"/>
            <a:ext cx="10657200" cy="2308800"/>
          </a:xfrm>
          <a:prstGeom prst="rect">
            <a:avLst/>
          </a:prstGeom>
          <a:no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chemeClr val="lt1"/>
                </a:solidFill>
                <a:latin typeface="Public Sans ExtraLight"/>
                <a:ea typeface="Public Sans ExtraLight"/>
                <a:cs typeface="Public Sans ExtraLight"/>
                <a:sym typeface="Public Sans ExtraLight"/>
              </a:rPr>
              <a:t>We developed CNN-based methods to detect StyleGAN-generated deepfake images with high accuracy. Our models, CNN1 and CNN2, achieved rates of 94.07% and 91.75% respectively, ensuring effective identification and mitigation of deepfake risks in digital content.</a:t>
            </a:r>
            <a:endParaRPr sz="2400" b="0" i="0" u="none" strike="noStrike" cap="none">
              <a:solidFill>
                <a:schemeClr val="lt1"/>
              </a:solidFill>
              <a:latin typeface="Public Sans ExtraLight"/>
              <a:ea typeface="Public Sans ExtraLight"/>
              <a:cs typeface="Public Sans ExtraLight"/>
              <a:sym typeface="Public Sans ExtraLight"/>
            </a:endParaRPr>
          </a:p>
          <a:p>
            <a:pPr marL="0" marR="0" lvl="0" indent="0" algn="ctr" rtl="0">
              <a:lnSpc>
                <a:spcPct val="100000"/>
              </a:lnSpc>
              <a:spcBef>
                <a:spcPts val="0"/>
              </a:spcBef>
              <a:spcAft>
                <a:spcPts val="0"/>
              </a:spcAft>
              <a:buClr>
                <a:schemeClr val="dk1"/>
              </a:buClr>
              <a:buSzPts val="1100"/>
              <a:buFont typeface="Arial"/>
              <a:buNone/>
            </a:pPr>
            <a:endParaRPr sz="2400" b="0" i="0" u="none" strike="noStrike" cap="none">
              <a:solidFill>
                <a:schemeClr val="lt1"/>
              </a:solidFill>
              <a:latin typeface="Public Sans ExtraLight"/>
              <a:ea typeface="Public Sans ExtraLight"/>
              <a:cs typeface="Public Sans ExtraLight"/>
              <a:sym typeface="Public Sans ExtraLight"/>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Public Sans ExtraLight"/>
              <a:ea typeface="Public Sans ExtraLight"/>
              <a:cs typeface="Public Sans ExtraLight"/>
              <a:sym typeface="Public Sans Extra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6">
                                            <p:txEl>
                                              <p:pRg st="0" end="0"/>
                                            </p:txEl>
                                          </p:spTgt>
                                        </p:tgtEl>
                                        <p:attrNameLst>
                                          <p:attrName>style.visibility</p:attrName>
                                        </p:attrNameLst>
                                      </p:cBhvr>
                                      <p:to>
                                        <p:strVal val="visible"/>
                                      </p:to>
                                    </p:set>
                                    <p:animEffect transition="in" filter="fade">
                                      <p:cBhvr>
                                        <p:cTn id="7" dur="1000"/>
                                        <p:tgtEl>
                                          <p:spTgt spid="436">
                                            <p:txEl>
                                              <p:pRg st="0" end="0"/>
                                            </p:txEl>
                                          </p:spTgt>
                                        </p:tgtEl>
                                      </p:cBhvr>
                                    </p:animEffect>
                                  </p:childTnLst>
                                </p:cTn>
                              </p:par>
                              <p:par>
                                <p:cTn id="8" presetID="2" presetClass="entr" presetSubtype="2" fill="hold" nodeType="withEffect">
                                  <p:stCondLst>
                                    <p:cond delay="0"/>
                                  </p:stCondLst>
                                  <p:childTnLst>
                                    <p:set>
                                      <p:cBhvr>
                                        <p:cTn id="9" dur="1" fill="hold">
                                          <p:stCondLst>
                                            <p:cond delay="0"/>
                                          </p:stCondLst>
                                        </p:cTn>
                                        <p:tgtEl>
                                          <p:spTgt spid="437"/>
                                        </p:tgtEl>
                                        <p:attrNameLst>
                                          <p:attrName>style.visibility</p:attrName>
                                        </p:attrNameLst>
                                      </p:cBhvr>
                                      <p:to>
                                        <p:strVal val="visible"/>
                                      </p:to>
                                    </p:set>
                                    <p:anim calcmode="lin" valueType="num">
                                      <p:cBhvr additive="base">
                                        <p:cTn id="10" dur="1000"/>
                                        <p:tgtEl>
                                          <p:spTgt spid="437"/>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38"/>
                                        </p:tgtEl>
                                        <p:attrNameLst>
                                          <p:attrName>style.visibility</p:attrName>
                                        </p:attrNameLst>
                                      </p:cBhvr>
                                      <p:to>
                                        <p:strVal val="visible"/>
                                      </p:to>
                                    </p:set>
                                    <p:anim calcmode="lin" valueType="num">
                                      <p:cBhvr additive="base">
                                        <p:cTn id="13" dur="1000"/>
                                        <p:tgtEl>
                                          <p:spTgt spid="4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2e91f9beb86_0_0"/>
          <p:cNvSpPr txBox="1">
            <a:spLocks noGrp="1"/>
          </p:cNvSpPr>
          <p:nvPr>
            <p:ph type="sldNum" idx="12"/>
          </p:nvPr>
        </p:nvSpPr>
        <p:spPr>
          <a:xfrm>
            <a:off x="11784012" y="6453188"/>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GB" sz="1600"/>
              <a:t>8</a:t>
            </a:fld>
            <a:endParaRPr sz="1600" dirty="0"/>
          </a:p>
        </p:txBody>
      </p:sp>
      <p:sp>
        <p:nvSpPr>
          <p:cNvPr id="429" name="Google Shape;429;g2e91f9beb86_0_0"/>
          <p:cNvSpPr txBox="1">
            <a:spLocks noGrp="1"/>
          </p:cNvSpPr>
          <p:nvPr>
            <p:ph type="body" idx="3"/>
          </p:nvPr>
        </p:nvSpPr>
        <p:spPr>
          <a:xfrm>
            <a:off x="730796" y="673187"/>
            <a:ext cx="1657500" cy="710100"/>
          </a:xfrm>
          <a:prstGeom prst="rect">
            <a:avLst/>
          </a:prstGeom>
          <a:noFill/>
          <a:ln>
            <a:noFill/>
          </a:ln>
        </p:spPr>
        <p:txBody>
          <a:bodyPr spcFirstLastPara="1" wrap="square" lIns="0" tIns="46800" rIns="0" bIns="46800" anchor="ctr" anchorCtr="0">
            <a:normAutofit/>
          </a:bodyPr>
          <a:lstStyle/>
          <a:p>
            <a:pPr marL="0" lvl="0" indent="0" algn="r" rtl="0">
              <a:lnSpc>
                <a:spcPct val="100000"/>
              </a:lnSpc>
              <a:spcBef>
                <a:spcPts val="0"/>
              </a:spcBef>
              <a:spcAft>
                <a:spcPts val="0"/>
              </a:spcAft>
              <a:buClr>
                <a:schemeClr val="lt1"/>
              </a:buClr>
              <a:buSzPts val="4000"/>
              <a:buNone/>
            </a:pPr>
            <a:r>
              <a:rPr lang="en-GB"/>
              <a:t>2024</a:t>
            </a:r>
            <a:endParaRPr/>
          </a:p>
        </p:txBody>
      </p:sp>
      <p:sp>
        <p:nvSpPr>
          <p:cNvPr id="430" name="Google Shape;430;g2e91f9beb86_0_0"/>
          <p:cNvSpPr txBox="1">
            <a:spLocks noGrp="1"/>
          </p:cNvSpPr>
          <p:nvPr>
            <p:ph type="body" idx="4"/>
          </p:nvPr>
        </p:nvSpPr>
        <p:spPr>
          <a:xfrm>
            <a:off x="730796" y="1915810"/>
            <a:ext cx="1657500" cy="710100"/>
          </a:xfrm>
          <a:prstGeom prst="rect">
            <a:avLst/>
          </a:prstGeom>
          <a:noFill/>
          <a:ln>
            <a:noFill/>
          </a:ln>
        </p:spPr>
        <p:txBody>
          <a:bodyPr spcFirstLastPara="1" wrap="square" lIns="0" tIns="46800" rIns="0" bIns="46800" anchor="ctr" anchorCtr="0">
            <a:normAutofit/>
          </a:bodyPr>
          <a:lstStyle/>
          <a:p>
            <a:pPr marL="0" lvl="0" indent="0" algn="r" rtl="0">
              <a:lnSpc>
                <a:spcPct val="100000"/>
              </a:lnSpc>
              <a:spcBef>
                <a:spcPts val="0"/>
              </a:spcBef>
              <a:spcAft>
                <a:spcPts val="0"/>
              </a:spcAft>
              <a:buClr>
                <a:schemeClr val="lt1"/>
              </a:buClr>
              <a:buSzPts val="4000"/>
              <a:buNone/>
            </a:pPr>
            <a:r>
              <a:rPr lang="en-GB"/>
              <a:t>2023</a:t>
            </a:r>
            <a:endParaRPr/>
          </a:p>
        </p:txBody>
      </p:sp>
      <p:sp>
        <p:nvSpPr>
          <p:cNvPr id="431" name="Google Shape;431;g2e91f9beb86_0_0"/>
          <p:cNvSpPr txBox="1">
            <a:spLocks noGrp="1"/>
          </p:cNvSpPr>
          <p:nvPr>
            <p:ph type="body" idx="5"/>
          </p:nvPr>
        </p:nvSpPr>
        <p:spPr>
          <a:xfrm>
            <a:off x="730796" y="3158433"/>
            <a:ext cx="1657500" cy="710100"/>
          </a:xfrm>
          <a:prstGeom prst="rect">
            <a:avLst/>
          </a:prstGeom>
          <a:noFill/>
          <a:ln>
            <a:noFill/>
          </a:ln>
        </p:spPr>
        <p:txBody>
          <a:bodyPr spcFirstLastPara="1" wrap="square" lIns="0" tIns="46800" rIns="0" bIns="46800" anchor="ctr" anchorCtr="0">
            <a:normAutofit/>
          </a:bodyPr>
          <a:lstStyle/>
          <a:p>
            <a:pPr marL="0" lvl="0" indent="0" algn="r" rtl="0">
              <a:lnSpc>
                <a:spcPct val="100000"/>
              </a:lnSpc>
              <a:spcBef>
                <a:spcPts val="0"/>
              </a:spcBef>
              <a:spcAft>
                <a:spcPts val="0"/>
              </a:spcAft>
              <a:buClr>
                <a:schemeClr val="lt1"/>
              </a:buClr>
              <a:buSzPts val="4000"/>
              <a:buNone/>
            </a:pPr>
            <a:r>
              <a:rPr lang="en-GB"/>
              <a:t>2022</a:t>
            </a:r>
            <a:endParaRPr/>
          </a:p>
        </p:txBody>
      </p:sp>
      <p:sp>
        <p:nvSpPr>
          <p:cNvPr id="432" name="Google Shape;432;g2e91f9beb86_0_0"/>
          <p:cNvSpPr txBox="1">
            <a:spLocks noGrp="1"/>
          </p:cNvSpPr>
          <p:nvPr>
            <p:ph type="body" idx="6"/>
          </p:nvPr>
        </p:nvSpPr>
        <p:spPr>
          <a:xfrm>
            <a:off x="730796" y="4401055"/>
            <a:ext cx="1657500" cy="710100"/>
          </a:xfrm>
          <a:prstGeom prst="rect">
            <a:avLst/>
          </a:prstGeom>
          <a:noFill/>
          <a:ln>
            <a:noFill/>
          </a:ln>
        </p:spPr>
        <p:txBody>
          <a:bodyPr spcFirstLastPara="1" wrap="square" lIns="0" tIns="46800" rIns="0" bIns="46800" anchor="ctr" anchorCtr="0">
            <a:normAutofit/>
          </a:bodyPr>
          <a:lstStyle/>
          <a:p>
            <a:pPr marL="0" lvl="0" indent="0" algn="r" rtl="0">
              <a:lnSpc>
                <a:spcPct val="100000"/>
              </a:lnSpc>
              <a:spcBef>
                <a:spcPts val="0"/>
              </a:spcBef>
              <a:spcAft>
                <a:spcPts val="0"/>
              </a:spcAft>
              <a:buClr>
                <a:schemeClr val="lt1"/>
              </a:buClr>
              <a:buSzPts val="4000"/>
              <a:buNone/>
            </a:pPr>
            <a:r>
              <a:rPr lang="en-GB"/>
              <a:t>2021</a:t>
            </a:r>
            <a:endParaRPr/>
          </a:p>
        </p:txBody>
      </p:sp>
      <p:sp>
        <p:nvSpPr>
          <p:cNvPr id="433" name="Google Shape;433;g2e91f9beb86_0_0"/>
          <p:cNvSpPr/>
          <p:nvPr/>
        </p:nvSpPr>
        <p:spPr>
          <a:xfrm>
            <a:off x="2927648" y="0"/>
            <a:ext cx="1440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34" name="Google Shape;434;g2e91f9beb86_0_0"/>
          <p:cNvSpPr/>
          <p:nvPr/>
        </p:nvSpPr>
        <p:spPr>
          <a:xfrm>
            <a:off x="2927648" y="529990"/>
            <a:ext cx="144000" cy="9588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35" name="Google Shape;435;g2e91f9beb86_0_0"/>
          <p:cNvSpPr/>
          <p:nvPr/>
        </p:nvSpPr>
        <p:spPr>
          <a:xfrm flipH="1">
            <a:off x="3647605" y="1129147"/>
            <a:ext cx="1584300" cy="953100"/>
          </a:xfrm>
          <a:prstGeom prst="roundRect">
            <a:avLst>
              <a:gd name="adj" fmla="val 6406"/>
            </a:avLst>
          </a:prstGeom>
          <a:solidFill>
            <a:srgbClr val="59C8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600"/>
              <a:buFont typeface="Arial"/>
              <a:buNone/>
            </a:pPr>
            <a:r>
              <a:rPr lang="en-GB" sz="6600" b="0" i="0" u="none" strike="noStrike" cap="none">
                <a:solidFill>
                  <a:schemeClr val="lt1"/>
                </a:solidFill>
                <a:latin typeface="Public Sans ExtraLight"/>
                <a:ea typeface="Public Sans ExtraLight"/>
                <a:cs typeface="Public Sans ExtraLight"/>
                <a:sym typeface="Public Sans ExtraLight"/>
              </a:rPr>
              <a:t>1</a:t>
            </a:r>
            <a:endParaRPr sz="1400" b="0" i="0" u="none" strike="noStrike" cap="none">
              <a:solidFill>
                <a:srgbClr val="000000"/>
              </a:solidFill>
              <a:latin typeface="Arial"/>
              <a:ea typeface="Arial"/>
              <a:cs typeface="Arial"/>
              <a:sym typeface="Arial"/>
            </a:endParaRPr>
          </a:p>
        </p:txBody>
      </p:sp>
      <p:sp>
        <p:nvSpPr>
          <p:cNvPr id="436" name="Google Shape;436;g2e91f9beb86_0_0"/>
          <p:cNvSpPr/>
          <p:nvPr/>
        </p:nvSpPr>
        <p:spPr>
          <a:xfrm flipH="1">
            <a:off x="5396715" y="1129147"/>
            <a:ext cx="6243900" cy="953100"/>
          </a:xfrm>
          <a:prstGeom prst="roundRect">
            <a:avLst>
              <a:gd name="adj" fmla="val 6406"/>
            </a:avLst>
          </a:prstGeom>
          <a:noFill/>
          <a:ln w="254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37" name="Google Shape;437;g2e91f9beb86_0_0"/>
          <p:cNvSpPr txBox="1"/>
          <p:nvPr/>
        </p:nvSpPr>
        <p:spPr>
          <a:xfrm flipH="1">
            <a:off x="5521205" y="1144273"/>
            <a:ext cx="5862000" cy="923289"/>
          </a:xfrm>
          <a:prstGeom prst="rect">
            <a:avLst/>
          </a:prstGeom>
          <a:noFill/>
          <a:ln>
            <a:noFill/>
          </a:ln>
        </p:spPr>
        <p:txBody>
          <a:bodyPr spcFirstLastPara="1" wrap="square" lIns="0" tIns="45700" rIns="0" bIns="45700" anchor="ctr" anchorCtr="0">
            <a:spAutoFit/>
          </a:bodyPr>
          <a:lstStyle/>
          <a:p>
            <a:pPr marL="171450" marR="0" lvl="0" indent="-171450" algn="l" rtl="0">
              <a:lnSpc>
                <a:spcPct val="120000"/>
              </a:lnSpc>
              <a:spcBef>
                <a:spcPts val="0"/>
              </a:spcBef>
              <a:spcAft>
                <a:spcPts val="0"/>
              </a:spcAft>
              <a:buClr>
                <a:schemeClr val="dk1"/>
              </a:buClr>
              <a:buSzPts val="1600"/>
              <a:buFont typeface="Arial"/>
              <a:buChar char="•"/>
            </a:pPr>
            <a:r>
              <a:rPr lang="en-GB" sz="1500" b="0" i="0" u="none" strike="noStrike" cap="none">
                <a:solidFill>
                  <a:schemeClr val="dk1"/>
                </a:solidFill>
                <a:latin typeface="Public Sans ExtraLight"/>
                <a:ea typeface="Public Sans ExtraLight"/>
                <a:cs typeface="Public Sans ExtraLight"/>
                <a:sym typeface="Public Sans ExtraLight"/>
              </a:rPr>
              <a:t>Model: </a:t>
            </a: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GAN-CNN</a:t>
            </a:r>
            <a:endParaRPr sz="1500" b="0" i="0" u="none" strike="noStrike" cap="none">
              <a:solidFill>
                <a:srgbClr val="000000"/>
              </a:solidFill>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Dataset: Kaggle Real and Fake Face Detection </a:t>
            </a:r>
            <a:endParaRPr sz="1500" b="0" i="0" u="none" strike="noStrike" cap="none">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Accuracy: 70.08% </a:t>
            </a:r>
            <a:endParaRPr sz="1500" b="0" i="0" u="none" strike="noStrike" cap="none">
              <a:solidFill>
                <a:schemeClr val="dk1"/>
              </a:solidFill>
              <a:latin typeface="Public Sans ExtraLight"/>
              <a:ea typeface="Public Sans ExtraLight"/>
              <a:cs typeface="Public Sans ExtraLight"/>
              <a:sym typeface="Public Sans ExtraLight"/>
            </a:endParaRPr>
          </a:p>
        </p:txBody>
      </p:sp>
      <p:sp>
        <p:nvSpPr>
          <p:cNvPr id="438" name="Google Shape;438;g2e91f9beb86_0_0"/>
          <p:cNvSpPr/>
          <p:nvPr/>
        </p:nvSpPr>
        <p:spPr>
          <a:xfrm flipH="1">
            <a:off x="3657232" y="2423874"/>
            <a:ext cx="1584300" cy="1273800"/>
          </a:xfrm>
          <a:prstGeom prst="roundRect">
            <a:avLst>
              <a:gd name="adj" fmla="val 6406"/>
            </a:avLst>
          </a:prstGeom>
          <a:solidFill>
            <a:srgbClr val="59C8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600"/>
              <a:buFont typeface="Arial"/>
              <a:buNone/>
            </a:pPr>
            <a:r>
              <a:rPr lang="en-GB" sz="6600" b="0" i="0" u="none" strike="noStrike" cap="none">
                <a:solidFill>
                  <a:schemeClr val="lt1"/>
                </a:solidFill>
                <a:latin typeface="Public Sans ExtraLight"/>
                <a:ea typeface="Public Sans ExtraLight"/>
                <a:cs typeface="Public Sans ExtraLight"/>
                <a:sym typeface="Public Sans ExtraLight"/>
              </a:rPr>
              <a:t>2</a:t>
            </a:r>
            <a:endParaRPr sz="1400" b="0" i="0" u="none" strike="noStrike" cap="none">
              <a:solidFill>
                <a:srgbClr val="000000"/>
              </a:solidFill>
              <a:latin typeface="Arial"/>
              <a:ea typeface="Arial"/>
              <a:cs typeface="Arial"/>
              <a:sym typeface="Arial"/>
            </a:endParaRPr>
          </a:p>
        </p:txBody>
      </p:sp>
      <p:sp>
        <p:nvSpPr>
          <p:cNvPr id="439" name="Google Shape;439;g2e91f9beb86_0_0"/>
          <p:cNvSpPr/>
          <p:nvPr/>
        </p:nvSpPr>
        <p:spPr>
          <a:xfrm flipH="1">
            <a:off x="5406315" y="2423874"/>
            <a:ext cx="6234300" cy="1273800"/>
          </a:xfrm>
          <a:prstGeom prst="roundRect">
            <a:avLst>
              <a:gd name="adj" fmla="val 6406"/>
            </a:avLst>
          </a:prstGeom>
          <a:noFill/>
          <a:ln w="254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40" name="Google Shape;440;g2e91f9beb86_0_0"/>
          <p:cNvSpPr txBox="1"/>
          <p:nvPr/>
        </p:nvSpPr>
        <p:spPr>
          <a:xfrm flipH="1">
            <a:off x="5521210" y="2546146"/>
            <a:ext cx="5969400" cy="923289"/>
          </a:xfrm>
          <a:prstGeom prst="rect">
            <a:avLst/>
          </a:prstGeom>
          <a:noFill/>
          <a:ln>
            <a:noFill/>
          </a:ln>
        </p:spPr>
        <p:txBody>
          <a:bodyPr spcFirstLastPara="1" wrap="square" lIns="0" tIns="45700" rIns="0" bIns="45700" anchor="ctr" anchorCtr="0">
            <a:spAutoFit/>
          </a:bodyPr>
          <a:lstStyle/>
          <a:p>
            <a:pPr marL="171450" marR="0" lvl="0" indent="-171450" algn="l" rtl="0">
              <a:lnSpc>
                <a:spcPct val="120000"/>
              </a:lnSpc>
              <a:spcBef>
                <a:spcPts val="0"/>
              </a:spcBef>
              <a:spcAft>
                <a:spcPts val="0"/>
              </a:spcAft>
              <a:buClr>
                <a:schemeClr val="dk1"/>
              </a:buClr>
              <a:buSzPts val="1600"/>
              <a:buFont typeface="Arial"/>
              <a:buChar char="•"/>
            </a:pPr>
            <a:r>
              <a:rPr lang="en-GB" sz="1500" b="0" i="0" u="none" strike="noStrike" cap="none">
                <a:solidFill>
                  <a:schemeClr val="dk1"/>
                </a:solidFill>
                <a:latin typeface="Public Sans ExtraLight"/>
                <a:ea typeface="Public Sans ExtraLight"/>
                <a:cs typeface="Public Sans ExtraLight"/>
                <a:sym typeface="Public Sans ExtraLight"/>
              </a:rPr>
              <a:t>Model: Hybrid CNN-LSTM Model Based on Transfer Learning</a:t>
            </a:r>
            <a:endParaRPr sz="1500" b="0" i="0" u="none" strike="noStrike" cap="none">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Dataset: DFDC, Ciplab</a:t>
            </a:r>
            <a:endParaRPr sz="1500" b="0" i="0" u="none" strike="noStrike" cap="none">
              <a:solidFill>
                <a:srgbClr val="000000"/>
              </a:solidFill>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Accuracy: 98.21% (DFDC), 97.81% (Ciplab)</a:t>
            </a:r>
            <a:endParaRPr sz="1500" b="0" i="0" u="none" strike="noStrike" cap="none">
              <a:solidFill>
                <a:schemeClr val="dk1"/>
              </a:solidFill>
              <a:latin typeface="Public Sans ExtraLight"/>
              <a:ea typeface="Public Sans ExtraLight"/>
              <a:cs typeface="Public Sans ExtraLight"/>
              <a:sym typeface="Public Sans ExtraLight"/>
            </a:endParaRPr>
          </a:p>
        </p:txBody>
      </p:sp>
      <p:sp>
        <p:nvSpPr>
          <p:cNvPr id="441" name="Google Shape;441;g2e91f9beb86_0_0"/>
          <p:cNvSpPr/>
          <p:nvPr/>
        </p:nvSpPr>
        <p:spPr>
          <a:xfrm flipH="1">
            <a:off x="3661836" y="4007460"/>
            <a:ext cx="1584300" cy="1060800"/>
          </a:xfrm>
          <a:prstGeom prst="roundRect">
            <a:avLst>
              <a:gd name="adj" fmla="val 6406"/>
            </a:avLst>
          </a:prstGeom>
          <a:solidFill>
            <a:srgbClr val="59C8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600"/>
              <a:buFont typeface="Arial"/>
              <a:buNone/>
            </a:pPr>
            <a:r>
              <a:rPr lang="en-GB" sz="6600" b="0" i="0" u="none" strike="noStrike" cap="none">
                <a:solidFill>
                  <a:schemeClr val="lt1"/>
                </a:solidFill>
                <a:latin typeface="Public Sans ExtraLight"/>
                <a:ea typeface="Public Sans ExtraLight"/>
                <a:cs typeface="Public Sans ExtraLight"/>
                <a:sym typeface="Public Sans ExtraLight"/>
              </a:rPr>
              <a:t>3</a:t>
            </a:r>
            <a:endParaRPr sz="1400" b="0" i="0" u="none" strike="noStrike" cap="none">
              <a:solidFill>
                <a:srgbClr val="000000"/>
              </a:solidFill>
              <a:latin typeface="Arial"/>
              <a:ea typeface="Arial"/>
              <a:cs typeface="Arial"/>
              <a:sym typeface="Arial"/>
            </a:endParaRPr>
          </a:p>
        </p:txBody>
      </p:sp>
      <p:sp>
        <p:nvSpPr>
          <p:cNvPr id="442" name="Google Shape;442;g2e91f9beb86_0_0"/>
          <p:cNvSpPr/>
          <p:nvPr/>
        </p:nvSpPr>
        <p:spPr>
          <a:xfrm flipH="1">
            <a:off x="5410814" y="4007460"/>
            <a:ext cx="6229800" cy="1060800"/>
          </a:xfrm>
          <a:prstGeom prst="roundRect">
            <a:avLst>
              <a:gd name="adj" fmla="val 6406"/>
            </a:avLst>
          </a:prstGeom>
          <a:noFill/>
          <a:ln w="254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43" name="Google Shape;443;g2e91f9beb86_0_0"/>
          <p:cNvSpPr txBox="1"/>
          <p:nvPr/>
        </p:nvSpPr>
        <p:spPr>
          <a:xfrm flipH="1">
            <a:off x="5521209" y="4064652"/>
            <a:ext cx="5969400" cy="923289"/>
          </a:xfrm>
          <a:prstGeom prst="rect">
            <a:avLst/>
          </a:prstGeom>
          <a:noFill/>
          <a:ln>
            <a:noFill/>
          </a:ln>
        </p:spPr>
        <p:txBody>
          <a:bodyPr spcFirstLastPara="1" wrap="square" lIns="0" tIns="45700" rIns="0" bIns="45700" anchor="ctr" anchorCtr="0">
            <a:spAutoFit/>
          </a:bodyPr>
          <a:lstStyle/>
          <a:p>
            <a:pPr marL="171450" marR="0" lvl="0" indent="-171450" algn="l" rtl="0">
              <a:lnSpc>
                <a:spcPct val="120000"/>
              </a:lnSpc>
              <a:spcBef>
                <a:spcPts val="0"/>
              </a:spcBef>
              <a:spcAft>
                <a:spcPts val="0"/>
              </a:spcAft>
              <a:buClr>
                <a:schemeClr val="dk1"/>
              </a:buClr>
              <a:buSzPts val="1600"/>
              <a:buFont typeface="Arial"/>
              <a:buChar char="•"/>
            </a:pPr>
            <a:r>
              <a:rPr lang="en-GB" sz="1500" b="0" i="0" u="none" strike="noStrike" cap="none">
                <a:solidFill>
                  <a:schemeClr val="dk1"/>
                </a:solidFill>
                <a:latin typeface="Public Sans ExtraLight"/>
                <a:ea typeface="Public Sans ExtraLight"/>
                <a:cs typeface="Public Sans ExtraLight"/>
                <a:sym typeface="Public Sans ExtraLight"/>
              </a:rPr>
              <a:t>Model: </a:t>
            </a: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CNN and RNN with PSO Algorithm</a:t>
            </a:r>
            <a:endParaRPr sz="1500" b="0" i="0" u="none" strike="noStrike" cap="none">
              <a:solidFill>
                <a:srgbClr val="000000"/>
              </a:solidFill>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Dataset: DFDC, Celeb-DF </a:t>
            </a:r>
            <a:endParaRPr sz="1500" b="0" i="0" u="none" strike="noStrike" cap="none">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Accuracy: 94.2% (DFDC), 97.26% (Celeb-DF) </a:t>
            </a:r>
            <a:endParaRPr sz="1500" b="0" i="0" u="none" strike="noStrike" cap="none">
              <a:solidFill>
                <a:schemeClr val="dk1"/>
              </a:solidFill>
              <a:latin typeface="Public Sans ExtraLight"/>
              <a:ea typeface="Public Sans ExtraLight"/>
              <a:cs typeface="Public Sans ExtraLight"/>
              <a:sym typeface="Public Sans ExtraLight"/>
            </a:endParaRPr>
          </a:p>
        </p:txBody>
      </p:sp>
      <p:sp>
        <p:nvSpPr>
          <p:cNvPr id="444" name="Google Shape;444;g2e91f9beb86_0_0"/>
          <p:cNvSpPr/>
          <p:nvPr/>
        </p:nvSpPr>
        <p:spPr>
          <a:xfrm flipH="1">
            <a:off x="3660446" y="5394673"/>
            <a:ext cx="1584300" cy="1060800"/>
          </a:xfrm>
          <a:prstGeom prst="roundRect">
            <a:avLst>
              <a:gd name="adj" fmla="val 6406"/>
            </a:avLst>
          </a:prstGeom>
          <a:solidFill>
            <a:srgbClr val="59C8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600"/>
              <a:buFont typeface="Arial"/>
              <a:buNone/>
            </a:pPr>
            <a:r>
              <a:rPr lang="en-GB" sz="6600" b="0" i="0" u="none" strike="noStrike" cap="none">
                <a:solidFill>
                  <a:schemeClr val="lt1"/>
                </a:solidFill>
                <a:latin typeface="Public Sans ExtraLight"/>
                <a:ea typeface="Public Sans ExtraLight"/>
                <a:cs typeface="Public Sans ExtraLight"/>
                <a:sym typeface="Public Sans ExtraLight"/>
              </a:rPr>
              <a:t>4</a:t>
            </a:r>
            <a:endParaRPr sz="1400" b="0" i="0" u="none" strike="noStrike" cap="none">
              <a:solidFill>
                <a:srgbClr val="000000"/>
              </a:solidFill>
              <a:latin typeface="Arial"/>
              <a:ea typeface="Arial"/>
              <a:cs typeface="Arial"/>
              <a:sym typeface="Arial"/>
            </a:endParaRPr>
          </a:p>
        </p:txBody>
      </p:sp>
      <p:sp>
        <p:nvSpPr>
          <p:cNvPr id="445" name="Google Shape;445;g2e91f9beb86_0_0"/>
          <p:cNvSpPr/>
          <p:nvPr/>
        </p:nvSpPr>
        <p:spPr>
          <a:xfrm flipH="1">
            <a:off x="5409423" y="5394673"/>
            <a:ext cx="6229800" cy="1060800"/>
          </a:xfrm>
          <a:prstGeom prst="roundRect">
            <a:avLst>
              <a:gd name="adj" fmla="val 6406"/>
            </a:avLst>
          </a:prstGeom>
          <a:noFill/>
          <a:ln w="254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46" name="Google Shape;446;g2e91f9beb86_0_0"/>
          <p:cNvSpPr txBox="1"/>
          <p:nvPr/>
        </p:nvSpPr>
        <p:spPr>
          <a:xfrm flipH="1">
            <a:off x="5521206" y="5433399"/>
            <a:ext cx="5862000" cy="923289"/>
          </a:xfrm>
          <a:prstGeom prst="rect">
            <a:avLst/>
          </a:prstGeom>
          <a:noFill/>
          <a:ln>
            <a:noFill/>
          </a:ln>
        </p:spPr>
        <p:txBody>
          <a:bodyPr spcFirstLastPara="1" wrap="square" lIns="0" tIns="45700" rIns="0" bIns="45700" anchor="ctr" anchorCtr="0">
            <a:spAutoFit/>
          </a:bodyPr>
          <a:lstStyle/>
          <a:p>
            <a:pPr marL="171450" marR="0" lvl="0" indent="-171450" algn="l" rtl="0">
              <a:lnSpc>
                <a:spcPct val="120000"/>
              </a:lnSpc>
              <a:spcBef>
                <a:spcPts val="0"/>
              </a:spcBef>
              <a:spcAft>
                <a:spcPts val="0"/>
              </a:spcAft>
              <a:buClr>
                <a:schemeClr val="dk1"/>
              </a:buClr>
              <a:buSzPts val="1600"/>
              <a:buFont typeface="Arial"/>
              <a:buChar char="•"/>
            </a:pPr>
            <a:r>
              <a:rPr lang="en-GB" sz="1500" b="0" i="0" u="none" strike="noStrike" cap="none">
                <a:solidFill>
                  <a:schemeClr val="dk1"/>
                </a:solidFill>
                <a:latin typeface="Public Sans ExtraLight"/>
                <a:ea typeface="Public Sans ExtraLight"/>
                <a:cs typeface="Public Sans ExtraLight"/>
                <a:sym typeface="Public Sans ExtraLight"/>
              </a:rPr>
              <a:t>Model: </a:t>
            </a: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GAN based CNN</a:t>
            </a:r>
            <a:endParaRPr sz="1500" b="0" i="0" u="none" strike="noStrike" cap="none">
              <a:solidFill>
                <a:srgbClr val="000000"/>
              </a:solidFill>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Dataset: </a:t>
            </a:r>
            <a:r>
              <a:rPr lang="en-GB" sz="1500" b="0" i="0" u="none" strike="noStrike" cap="none">
                <a:solidFill>
                  <a:schemeClr val="dk1"/>
                </a:solidFill>
                <a:highlight>
                  <a:srgbClr val="FFFFFF"/>
                </a:highlight>
                <a:latin typeface="Public Sans ExtraLight"/>
                <a:ea typeface="Public Sans ExtraLight"/>
                <a:cs typeface="Public Sans ExtraLight"/>
                <a:sym typeface="Public Sans ExtraLight"/>
              </a:rPr>
              <a:t>Indian Actor Images Dataset</a:t>
            </a:r>
            <a:endParaRPr sz="1500" b="0" i="0" u="none" strike="noStrike" cap="none">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Accuracy: 96.35% </a:t>
            </a:r>
            <a:endParaRPr sz="1500" b="0" i="0" u="none" strike="noStrike" cap="none">
              <a:solidFill>
                <a:schemeClr val="dk1"/>
              </a:solidFill>
              <a:latin typeface="Public Sans ExtraLight"/>
              <a:ea typeface="Public Sans ExtraLight"/>
              <a:cs typeface="Public Sans ExtraLight"/>
              <a:sym typeface="Public Sans ExtraLight"/>
            </a:endParaRPr>
          </a:p>
        </p:txBody>
      </p:sp>
      <p:sp>
        <p:nvSpPr>
          <p:cNvPr id="447" name="Google Shape;447;g2e91f9beb86_0_0"/>
          <p:cNvSpPr txBox="1"/>
          <p:nvPr/>
        </p:nvSpPr>
        <p:spPr>
          <a:xfrm>
            <a:off x="1276569" y="292043"/>
            <a:ext cx="8640900" cy="5871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600"/>
              <a:buFont typeface="Arial"/>
              <a:buNone/>
            </a:pPr>
            <a:r>
              <a:rPr lang="en-GB" sz="3600" b="1" i="0" u="none" strike="noStrike" cap="none">
                <a:solidFill>
                  <a:schemeClr val="dk1"/>
                </a:solidFill>
                <a:latin typeface="Public Sans ExtraLight"/>
                <a:ea typeface="Public Sans ExtraLight"/>
                <a:cs typeface="Public Sans ExtraLight"/>
                <a:sym typeface="Public Sans ExtraLight"/>
              </a:rPr>
              <a:t>LITERATURE REVIEW</a:t>
            </a:r>
            <a:endParaRPr sz="3600" b="1" i="0" u="none" strike="noStrike" cap="none">
              <a:solidFill>
                <a:schemeClr val="dk1"/>
              </a:solidFill>
              <a:latin typeface="Public Sans ExtraLight"/>
              <a:ea typeface="Public Sans ExtraLight"/>
              <a:cs typeface="Public Sans ExtraLight"/>
              <a:sym typeface="Public Sans ExtraLight"/>
            </a:endParaRPr>
          </a:p>
        </p:txBody>
      </p:sp>
      <p:sp>
        <p:nvSpPr>
          <p:cNvPr id="448" name="Google Shape;448;g2e91f9beb86_0_0"/>
          <p:cNvSpPr txBox="1"/>
          <p:nvPr/>
        </p:nvSpPr>
        <p:spPr>
          <a:xfrm>
            <a:off x="730796" y="5643677"/>
            <a:ext cx="1657500" cy="710100"/>
          </a:xfrm>
          <a:prstGeom prst="rect">
            <a:avLst/>
          </a:prstGeom>
          <a:noFill/>
          <a:ln>
            <a:noFill/>
          </a:ln>
        </p:spPr>
        <p:txBody>
          <a:bodyPr spcFirstLastPara="1" wrap="square" lIns="0" tIns="46800" rIns="0" bIns="46800" anchor="ctr" anchorCtr="0">
            <a:normAutofit/>
          </a:bodyPr>
          <a:lstStyle/>
          <a:p>
            <a:pPr marL="0" marR="0" lvl="0" indent="0" algn="r" rtl="0">
              <a:lnSpc>
                <a:spcPct val="100000"/>
              </a:lnSpc>
              <a:spcBef>
                <a:spcPts val="0"/>
              </a:spcBef>
              <a:spcAft>
                <a:spcPts val="0"/>
              </a:spcAft>
              <a:buClr>
                <a:schemeClr val="lt1"/>
              </a:buClr>
              <a:buSzPts val="4000"/>
              <a:buFont typeface="Arial"/>
              <a:buNone/>
            </a:pPr>
            <a:r>
              <a:rPr lang="en-GB" sz="4000" b="0" i="0" u="none" strike="noStrike" cap="none">
                <a:solidFill>
                  <a:schemeClr val="lt1"/>
                </a:solidFill>
                <a:latin typeface="Public Sans ExtraLight"/>
                <a:ea typeface="Public Sans ExtraLight"/>
                <a:cs typeface="Public Sans ExtraLight"/>
                <a:sym typeface="Public Sans ExtraLight"/>
              </a:rPr>
              <a:t>2020</a:t>
            </a:r>
            <a:endParaRPr sz="4000" b="0" i="0" u="none" strike="noStrike" cap="none">
              <a:solidFill>
                <a:schemeClr val="lt1"/>
              </a:solidFill>
              <a:latin typeface="Public Sans ExtraLight"/>
              <a:ea typeface="Public Sans ExtraLight"/>
              <a:cs typeface="Public Sans ExtraLight"/>
              <a:sym typeface="Public Sans ExtraLigh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35"/>
                                        </p:tgtEl>
                                        <p:attrNameLst>
                                          <p:attrName>style.visibility</p:attrName>
                                        </p:attrNameLst>
                                      </p:cBhvr>
                                      <p:to>
                                        <p:strVal val="visible"/>
                                      </p:to>
                                    </p:set>
                                    <p:anim calcmode="lin" valueType="num">
                                      <p:cBhvr additive="base">
                                        <p:cTn id="7" dur="500"/>
                                        <p:tgtEl>
                                          <p:spTgt spid="435"/>
                                        </p:tgtEl>
                                        <p:attrNameLst>
                                          <p:attrName>ppt_w</p:attrName>
                                        </p:attrNameLst>
                                      </p:cBhvr>
                                      <p:tavLst>
                                        <p:tav tm="0">
                                          <p:val>
                                            <p:strVal val="0"/>
                                          </p:val>
                                        </p:tav>
                                        <p:tav tm="100000">
                                          <p:val>
                                            <p:strVal val="#ppt_w"/>
                                          </p:val>
                                        </p:tav>
                                      </p:tavLst>
                                    </p:anim>
                                    <p:anim calcmode="lin" valueType="num">
                                      <p:cBhvr additive="base">
                                        <p:cTn id="8" dur="500"/>
                                        <p:tgtEl>
                                          <p:spTgt spid="435"/>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436"/>
                                        </p:tgtEl>
                                        <p:attrNameLst>
                                          <p:attrName>style.visibility</p:attrName>
                                        </p:attrNameLst>
                                      </p:cBhvr>
                                      <p:to>
                                        <p:strVal val="visible"/>
                                      </p:to>
                                    </p:set>
                                    <p:animEffect transition="in" filter="fade">
                                      <p:cBhvr>
                                        <p:cTn id="11" dur="500"/>
                                        <p:tgtEl>
                                          <p:spTgt spid="436"/>
                                        </p:tgtEl>
                                      </p:cBhvr>
                                    </p:animEffect>
                                  </p:childTnLst>
                                </p:cTn>
                              </p:par>
                              <p:par>
                                <p:cTn id="12" presetID="23" presetClass="entr" presetSubtype="16" fill="hold" nodeType="withEffect">
                                  <p:stCondLst>
                                    <p:cond delay="0"/>
                                  </p:stCondLst>
                                  <p:childTnLst>
                                    <p:set>
                                      <p:cBhvr>
                                        <p:cTn id="13" dur="1" fill="hold">
                                          <p:stCondLst>
                                            <p:cond delay="0"/>
                                          </p:stCondLst>
                                        </p:cTn>
                                        <p:tgtEl>
                                          <p:spTgt spid="438"/>
                                        </p:tgtEl>
                                        <p:attrNameLst>
                                          <p:attrName>style.visibility</p:attrName>
                                        </p:attrNameLst>
                                      </p:cBhvr>
                                      <p:to>
                                        <p:strVal val="visible"/>
                                      </p:to>
                                    </p:set>
                                    <p:anim calcmode="lin" valueType="num">
                                      <p:cBhvr additive="base">
                                        <p:cTn id="14" dur="500"/>
                                        <p:tgtEl>
                                          <p:spTgt spid="438"/>
                                        </p:tgtEl>
                                        <p:attrNameLst>
                                          <p:attrName>ppt_w</p:attrName>
                                        </p:attrNameLst>
                                      </p:cBhvr>
                                      <p:tavLst>
                                        <p:tav tm="0">
                                          <p:val>
                                            <p:strVal val="0"/>
                                          </p:val>
                                        </p:tav>
                                        <p:tav tm="100000">
                                          <p:val>
                                            <p:strVal val="#ppt_w"/>
                                          </p:val>
                                        </p:tav>
                                      </p:tavLst>
                                    </p:anim>
                                    <p:anim calcmode="lin" valueType="num">
                                      <p:cBhvr additive="base">
                                        <p:cTn id="15" dur="500"/>
                                        <p:tgtEl>
                                          <p:spTgt spid="438"/>
                                        </p:tgtEl>
                                        <p:attrNameLst>
                                          <p:attrName>ppt_h</p:attrName>
                                        </p:attrNameLst>
                                      </p:cBhvr>
                                      <p:tavLst>
                                        <p:tav tm="0">
                                          <p:val>
                                            <p:strVal val="0"/>
                                          </p:val>
                                        </p:tav>
                                        <p:tav tm="100000">
                                          <p:val>
                                            <p:strVal val="#ppt_h"/>
                                          </p:val>
                                        </p:tav>
                                      </p:tavLst>
                                    </p:anim>
                                  </p:childTnLst>
                                </p:cTn>
                              </p:par>
                              <p:par>
                                <p:cTn id="16" presetID="10" presetClass="entr" presetSubtype="0" fill="hold" nodeType="withEffect">
                                  <p:stCondLst>
                                    <p:cond delay="0"/>
                                  </p:stCondLst>
                                  <p:childTnLst>
                                    <p:set>
                                      <p:cBhvr>
                                        <p:cTn id="17" dur="1" fill="hold">
                                          <p:stCondLst>
                                            <p:cond delay="0"/>
                                          </p:stCondLst>
                                        </p:cTn>
                                        <p:tgtEl>
                                          <p:spTgt spid="439"/>
                                        </p:tgtEl>
                                        <p:attrNameLst>
                                          <p:attrName>style.visibility</p:attrName>
                                        </p:attrNameLst>
                                      </p:cBhvr>
                                      <p:to>
                                        <p:strVal val="visible"/>
                                      </p:to>
                                    </p:set>
                                    <p:animEffect transition="in" filter="fade">
                                      <p:cBhvr>
                                        <p:cTn id="18" dur="500"/>
                                        <p:tgtEl>
                                          <p:spTgt spid="439"/>
                                        </p:tgtEl>
                                      </p:cBhvr>
                                    </p:animEffect>
                                  </p:childTnLst>
                                </p:cTn>
                              </p:par>
                              <p:par>
                                <p:cTn id="19" presetID="23" presetClass="entr" presetSubtype="16" fill="hold" nodeType="withEffect">
                                  <p:stCondLst>
                                    <p:cond delay="0"/>
                                  </p:stCondLst>
                                  <p:childTnLst>
                                    <p:set>
                                      <p:cBhvr>
                                        <p:cTn id="20" dur="1" fill="hold">
                                          <p:stCondLst>
                                            <p:cond delay="0"/>
                                          </p:stCondLst>
                                        </p:cTn>
                                        <p:tgtEl>
                                          <p:spTgt spid="441"/>
                                        </p:tgtEl>
                                        <p:attrNameLst>
                                          <p:attrName>style.visibility</p:attrName>
                                        </p:attrNameLst>
                                      </p:cBhvr>
                                      <p:to>
                                        <p:strVal val="visible"/>
                                      </p:to>
                                    </p:set>
                                    <p:anim calcmode="lin" valueType="num">
                                      <p:cBhvr additive="base">
                                        <p:cTn id="21" dur="500"/>
                                        <p:tgtEl>
                                          <p:spTgt spid="441"/>
                                        </p:tgtEl>
                                        <p:attrNameLst>
                                          <p:attrName>ppt_w</p:attrName>
                                        </p:attrNameLst>
                                      </p:cBhvr>
                                      <p:tavLst>
                                        <p:tav tm="0">
                                          <p:val>
                                            <p:strVal val="0"/>
                                          </p:val>
                                        </p:tav>
                                        <p:tav tm="100000">
                                          <p:val>
                                            <p:strVal val="#ppt_w"/>
                                          </p:val>
                                        </p:tav>
                                      </p:tavLst>
                                    </p:anim>
                                    <p:anim calcmode="lin" valueType="num">
                                      <p:cBhvr additive="base">
                                        <p:cTn id="22" dur="500"/>
                                        <p:tgtEl>
                                          <p:spTgt spid="441"/>
                                        </p:tgtEl>
                                        <p:attrNameLst>
                                          <p:attrName>ppt_h</p:attrName>
                                        </p:attrNameLst>
                                      </p:cBhvr>
                                      <p:tavLst>
                                        <p:tav tm="0">
                                          <p:val>
                                            <p:strVal val="0"/>
                                          </p:val>
                                        </p:tav>
                                        <p:tav tm="100000">
                                          <p:val>
                                            <p:strVal val="#ppt_h"/>
                                          </p:val>
                                        </p:tav>
                                      </p:tavLst>
                                    </p:anim>
                                  </p:childTnLst>
                                </p:cTn>
                              </p:par>
                              <p:par>
                                <p:cTn id="23" presetID="10" presetClass="entr" presetSubtype="0" fill="hold" nodeType="withEffect">
                                  <p:stCondLst>
                                    <p:cond delay="0"/>
                                  </p:stCondLst>
                                  <p:childTnLst>
                                    <p:set>
                                      <p:cBhvr>
                                        <p:cTn id="24" dur="1" fill="hold">
                                          <p:stCondLst>
                                            <p:cond delay="0"/>
                                          </p:stCondLst>
                                        </p:cTn>
                                        <p:tgtEl>
                                          <p:spTgt spid="442"/>
                                        </p:tgtEl>
                                        <p:attrNameLst>
                                          <p:attrName>style.visibility</p:attrName>
                                        </p:attrNameLst>
                                      </p:cBhvr>
                                      <p:to>
                                        <p:strVal val="visible"/>
                                      </p:to>
                                    </p:set>
                                    <p:animEffect transition="in" filter="fade">
                                      <p:cBhvr>
                                        <p:cTn id="25" dur="500"/>
                                        <p:tgtEl>
                                          <p:spTgt spid="442"/>
                                        </p:tgtEl>
                                      </p:cBhvr>
                                    </p:animEffect>
                                  </p:childTnLst>
                                </p:cTn>
                              </p:par>
                              <p:par>
                                <p:cTn id="26" presetID="23" presetClass="entr" presetSubtype="16" fill="hold" nodeType="withEffect">
                                  <p:stCondLst>
                                    <p:cond delay="0"/>
                                  </p:stCondLst>
                                  <p:childTnLst>
                                    <p:set>
                                      <p:cBhvr>
                                        <p:cTn id="27" dur="1" fill="hold">
                                          <p:stCondLst>
                                            <p:cond delay="0"/>
                                          </p:stCondLst>
                                        </p:cTn>
                                        <p:tgtEl>
                                          <p:spTgt spid="444"/>
                                        </p:tgtEl>
                                        <p:attrNameLst>
                                          <p:attrName>style.visibility</p:attrName>
                                        </p:attrNameLst>
                                      </p:cBhvr>
                                      <p:to>
                                        <p:strVal val="visible"/>
                                      </p:to>
                                    </p:set>
                                    <p:anim calcmode="lin" valueType="num">
                                      <p:cBhvr additive="base">
                                        <p:cTn id="28" dur="500"/>
                                        <p:tgtEl>
                                          <p:spTgt spid="444"/>
                                        </p:tgtEl>
                                        <p:attrNameLst>
                                          <p:attrName>ppt_w</p:attrName>
                                        </p:attrNameLst>
                                      </p:cBhvr>
                                      <p:tavLst>
                                        <p:tav tm="0">
                                          <p:val>
                                            <p:strVal val="0"/>
                                          </p:val>
                                        </p:tav>
                                        <p:tav tm="100000">
                                          <p:val>
                                            <p:strVal val="#ppt_w"/>
                                          </p:val>
                                        </p:tav>
                                      </p:tavLst>
                                    </p:anim>
                                    <p:anim calcmode="lin" valueType="num">
                                      <p:cBhvr additive="base">
                                        <p:cTn id="29" dur="500"/>
                                        <p:tgtEl>
                                          <p:spTgt spid="444"/>
                                        </p:tgtEl>
                                        <p:attrNameLst>
                                          <p:attrName>ppt_h</p:attrName>
                                        </p:attrNameLst>
                                      </p:cBhvr>
                                      <p:tavLst>
                                        <p:tav tm="0">
                                          <p:val>
                                            <p:strVal val="0"/>
                                          </p:val>
                                        </p:tav>
                                        <p:tav tm="100000">
                                          <p:val>
                                            <p:strVal val="#ppt_h"/>
                                          </p:val>
                                        </p:tav>
                                      </p:tavLst>
                                    </p:anim>
                                  </p:childTnLst>
                                </p:cTn>
                              </p:par>
                              <p:par>
                                <p:cTn id="30" presetID="10" presetClass="entr" presetSubtype="0" fill="hold" nodeType="withEffect">
                                  <p:stCondLst>
                                    <p:cond delay="0"/>
                                  </p:stCondLst>
                                  <p:childTnLst>
                                    <p:set>
                                      <p:cBhvr>
                                        <p:cTn id="31" dur="1" fill="hold">
                                          <p:stCondLst>
                                            <p:cond delay="0"/>
                                          </p:stCondLst>
                                        </p:cTn>
                                        <p:tgtEl>
                                          <p:spTgt spid="445"/>
                                        </p:tgtEl>
                                        <p:attrNameLst>
                                          <p:attrName>style.visibility</p:attrName>
                                        </p:attrNameLst>
                                      </p:cBhvr>
                                      <p:to>
                                        <p:strVal val="visible"/>
                                      </p:to>
                                    </p:set>
                                    <p:animEffect transition="in" filter="fade">
                                      <p:cBhvr>
                                        <p:cTn id="32" dur="500"/>
                                        <p:tgtEl>
                                          <p:spTgt spid="445"/>
                                        </p:tgtEl>
                                      </p:cBhvr>
                                    </p:animEffect>
                                  </p:childTnLst>
                                </p:cTn>
                              </p:par>
                              <p:par>
                                <p:cTn id="33" presetID="2" presetClass="entr" presetSubtype="2" fill="hold" nodeType="withEffect">
                                  <p:stCondLst>
                                    <p:cond delay="0"/>
                                  </p:stCondLst>
                                  <p:childTnLst>
                                    <p:set>
                                      <p:cBhvr>
                                        <p:cTn id="34" dur="1" fill="hold">
                                          <p:stCondLst>
                                            <p:cond delay="0"/>
                                          </p:stCondLst>
                                        </p:cTn>
                                        <p:tgtEl>
                                          <p:spTgt spid="440"/>
                                        </p:tgtEl>
                                        <p:attrNameLst>
                                          <p:attrName>style.visibility</p:attrName>
                                        </p:attrNameLst>
                                      </p:cBhvr>
                                      <p:to>
                                        <p:strVal val="visible"/>
                                      </p:to>
                                    </p:set>
                                    <p:anim calcmode="lin" valueType="num">
                                      <p:cBhvr additive="base">
                                        <p:cTn id="35" dur="500"/>
                                        <p:tgtEl>
                                          <p:spTgt spid="440"/>
                                        </p:tgtEl>
                                        <p:attrNameLst>
                                          <p:attrName>ppt_x</p:attrName>
                                        </p:attrNameLst>
                                      </p:cBhvr>
                                      <p:tavLst>
                                        <p:tav tm="0">
                                          <p:val>
                                            <p:strVal val="#ppt_x+1"/>
                                          </p:val>
                                        </p:tav>
                                        <p:tav tm="100000">
                                          <p:val>
                                            <p:strVal val="#ppt_x"/>
                                          </p:val>
                                        </p:tav>
                                      </p:tavLst>
                                    </p:anim>
                                  </p:childTnLst>
                                </p:cTn>
                              </p:par>
                              <p:par>
                                <p:cTn id="36" presetID="2" presetClass="entr" presetSubtype="2" fill="hold" nodeType="withEffect">
                                  <p:stCondLst>
                                    <p:cond delay="0"/>
                                  </p:stCondLst>
                                  <p:childTnLst>
                                    <p:set>
                                      <p:cBhvr>
                                        <p:cTn id="37" dur="1" fill="hold">
                                          <p:stCondLst>
                                            <p:cond delay="0"/>
                                          </p:stCondLst>
                                        </p:cTn>
                                        <p:tgtEl>
                                          <p:spTgt spid="437"/>
                                        </p:tgtEl>
                                        <p:attrNameLst>
                                          <p:attrName>style.visibility</p:attrName>
                                        </p:attrNameLst>
                                      </p:cBhvr>
                                      <p:to>
                                        <p:strVal val="visible"/>
                                      </p:to>
                                    </p:set>
                                    <p:anim calcmode="lin" valueType="num">
                                      <p:cBhvr additive="base">
                                        <p:cTn id="38" dur="500"/>
                                        <p:tgtEl>
                                          <p:spTgt spid="437"/>
                                        </p:tgtEl>
                                        <p:attrNameLst>
                                          <p:attrName>ppt_x</p:attrName>
                                        </p:attrNameLst>
                                      </p:cBhvr>
                                      <p:tavLst>
                                        <p:tav tm="0">
                                          <p:val>
                                            <p:strVal val="#ppt_x+1"/>
                                          </p:val>
                                        </p:tav>
                                        <p:tav tm="100000">
                                          <p:val>
                                            <p:strVal val="#ppt_x"/>
                                          </p:val>
                                        </p:tav>
                                      </p:tavLst>
                                    </p:anim>
                                  </p:childTnLst>
                                </p:cTn>
                              </p:par>
                              <p:par>
                                <p:cTn id="39" presetID="2" presetClass="entr" presetSubtype="2" fill="hold" nodeType="withEffect">
                                  <p:stCondLst>
                                    <p:cond delay="0"/>
                                  </p:stCondLst>
                                  <p:childTnLst>
                                    <p:set>
                                      <p:cBhvr>
                                        <p:cTn id="40" dur="1" fill="hold">
                                          <p:stCondLst>
                                            <p:cond delay="0"/>
                                          </p:stCondLst>
                                        </p:cTn>
                                        <p:tgtEl>
                                          <p:spTgt spid="443"/>
                                        </p:tgtEl>
                                        <p:attrNameLst>
                                          <p:attrName>style.visibility</p:attrName>
                                        </p:attrNameLst>
                                      </p:cBhvr>
                                      <p:to>
                                        <p:strVal val="visible"/>
                                      </p:to>
                                    </p:set>
                                    <p:anim calcmode="lin" valueType="num">
                                      <p:cBhvr additive="base">
                                        <p:cTn id="41" dur="500"/>
                                        <p:tgtEl>
                                          <p:spTgt spid="443"/>
                                        </p:tgtEl>
                                        <p:attrNameLst>
                                          <p:attrName>ppt_x</p:attrName>
                                        </p:attrNameLst>
                                      </p:cBhvr>
                                      <p:tavLst>
                                        <p:tav tm="0">
                                          <p:val>
                                            <p:strVal val="#ppt_x+1"/>
                                          </p:val>
                                        </p:tav>
                                        <p:tav tm="100000">
                                          <p:val>
                                            <p:strVal val="#ppt_x"/>
                                          </p:val>
                                        </p:tav>
                                      </p:tavLst>
                                    </p:anim>
                                  </p:childTnLst>
                                </p:cTn>
                              </p:par>
                              <p:par>
                                <p:cTn id="42" presetID="2" presetClass="entr" presetSubtype="2" fill="hold" nodeType="withEffect">
                                  <p:stCondLst>
                                    <p:cond delay="0"/>
                                  </p:stCondLst>
                                  <p:childTnLst>
                                    <p:set>
                                      <p:cBhvr>
                                        <p:cTn id="43" dur="1" fill="hold">
                                          <p:stCondLst>
                                            <p:cond delay="0"/>
                                          </p:stCondLst>
                                        </p:cTn>
                                        <p:tgtEl>
                                          <p:spTgt spid="446"/>
                                        </p:tgtEl>
                                        <p:attrNameLst>
                                          <p:attrName>style.visibility</p:attrName>
                                        </p:attrNameLst>
                                      </p:cBhvr>
                                      <p:to>
                                        <p:strVal val="visible"/>
                                      </p:to>
                                    </p:set>
                                    <p:anim calcmode="lin" valueType="num">
                                      <p:cBhvr additive="base">
                                        <p:cTn id="44" dur="500"/>
                                        <p:tgtEl>
                                          <p:spTgt spid="446"/>
                                        </p:tgtEl>
                                        <p:attrNameLst>
                                          <p:attrName>ppt_x</p:attrName>
                                        </p:attrNameLst>
                                      </p:cBhvr>
                                      <p:tavLst>
                                        <p:tav tm="0">
                                          <p:val>
                                            <p:strVal val="#ppt_x+1"/>
                                          </p:val>
                                        </p:tav>
                                        <p:tav tm="100000">
                                          <p:val>
                                            <p:strVal val="#ppt_x"/>
                                          </p:val>
                                        </p:tav>
                                      </p:tavLst>
                                    </p:anim>
                                  </p:childTnLst>
                                </p:cTn>
                              </p:par>
                              <p:par>
                                <p:cTn id="45" presetID="10" presetClass="entr" presetSubtype="0" fill="hold" nodeType="withEffect">
                                  <p:stCondLst>
                                    <p:cond delay="0"/>
                                  </p:stCondLst>
                                  <p:childTnLst>
                                    <p:set>
                                      <p:cBhvr>
                                        <p:cTn id="46" dur="1" fill="hold">
                                          <p:stCondLst>
                                            <p:cond delay="0"/>
                                          </p:stCondLst>
                                        </p:cTn>
                                        <p:tgtEl>
                                          <p:spTgt spid="447">
                                            <p:txEl>
                                              <p:pRg st="0" end="0"/>
                                            </p:txEl>
                                          </p:spTgt>
                                        </p:tgtEl>
                                        <p:attrNameLst>
                                          <p:attrName>style.visibility</p:attrName>
                                        </p:attrNameLst>
                                      </p:cBhvr>
                                      <p:to>
                                        <p:strVal val="visible"/>
                                      </p:to>
                                    </p:set>
                                    <p:animEffect transition="in" filter="fade">
                                      <p:cBhvr>
                                        <p:cTn id="47" dur="1000"/>
                                        <p:tgtEl>
                                          <p:spTgt spid="4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2e91f9beb86_0_345"/>
          <p:cNvSpPr txBox="1">
            <a:spLocks noGrp="1"/>
          </p:cNvSpPr>
          <p:nvPr>
            <p:ph type="sldNum" idx="12"/>
          </p:nvPr>
        </p:nvSpPr>
        <p:spPr>
          <a:xfrm>
            <a:off x="11779640" y="6453160"/>
            <a:ext cx="408000" cy="404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GB" sz="1600"/>
              <a:t>9</a:t>
            </a:fld>
            <a:endParaRPr sz="1600" dirty="0"/>
          </a:p>
        </p:txBody>
      </p:sp>
      <p:sp>
        <p:nvSpPr>
          <p:cNvPr id="454" name="Google Shape;454;g2e91f9beb86_0_345"/>
          <p:cNvSpPr/>
          <p:nvPr/>
        </p:nvSpPr>
        <p:spPr>
          <a:xfrm>
            <a:off x="2927648" y="0"/>
            <a:ext cx="1440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55" name="Google Shape;455;g2e91f9beb86_0_345"/>
          <p:cNvSpPr/>
          <p:nvPr/>
        </p:nvSpPr>
        <p:spPr>
          <a:xfrm>
            <a:off x="2920174" y="1915810"/>
            <a:ext cx="151500" cy="47397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56" name="Google Shape;456;g2e91f9beb86_0_345"/>
          <p:cNvSpPr/>
          <p:nvPr/>
        </p:nvSpPr>
        <p:spPr>
          <a:xfrm flipH="1">
            <a:off x="3503219" y="1000773"/>
            <a:ext cx="1584300" cy="1102554"/>
          </a:xfrm>
          <a:prstGeom prst="roundRect">
            <a:avLst>
              <a:gd name="adj" fmla="val 6406"/>
            </a:avLst>
          </a:prstGeom>
          <a:solidFill>
            <a:srgbClr val="59C8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600"/>
              <a:buFont typeface="Arial"/>
              <a:buNone/>
            </a:pPr>
            <a:r>
              <a:rPr lang="en-GB" sz="6600" b="0" i="0" u="none" strike="noStrike" cap="none">
                <a:solidFill>
                  <a:schemeClr val="lt1"/>
                </a:solidFill>
                <a:latin typeface="Public Sans ExtraLight"/>
                <a:ea typeface="Public Sans ExtraLight"/>
                <a:cs typeface="Public Sans ExtraLight"/>
                <a:sym typeface="Public Sans ExtraLight"/>
              </a:rPr>
              <a:t>5</a:t>
            </a:r>
            <a:endParaRPr sz="1400" b="0" i="0" u="none" strike="noStrike" cap="none">
              <a:solidFill>
                <a:srgbClr val="000000"/>
              </a:solidFill>
              <a:latin typeface="Arial"/>
              <a:ea typeface="Arial"/>
              <a:cs typeface="Arial"/>
              <a:sym typeface="Arial"/>
            </a:endParaRPr>
          </a:p>
        </p:txBody>
      </p:sp>
      <p:sp>
        <p:nvSpPr>
          <p:cNvPr id="457" name="Google Shape;457;g2e91f9beb86_0_345"/>
          <p:cNvSpPr/>
          <p:nvPr/>
        </p:nvSpPr>
        <p:spPr>
          <a:xfrm flipH="1">
            <a:off x="5220891" y="1042527"/>
            <a:ext cx="6498939" cy="1060800"/>
          </a:xfrm>
          <a:prstGeom prst="roundRect">
            <a:avLst>
              <a:gd name="adj" fmla="val 6406"/>
            </a:avLst>
          </a:prstGeom>
          <a:noFill/>
          <a:ln w="254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58" name="Google Shape;458;g2e91f9beb86_0_345"/>
          <p:cNvSpPr txBox="1"/>
          <p:nvPr/>
        </p:nvSpPr>
        <p:spPr>
          <a:xfrm flipH="1">
            <a:off x="5335443" y="973525"/>
            <a:ext cx="5832600" cy="1200288"/>
          </a:xfrm>
          <a:prstGeom prst="rect">
            <a:avLst/>
          </a:prstGeom>
          <a:noFill/>
          <a:ln>
            <a:noFill/>
          </a:ln>
        </p:spPr>
        <p:txBody>
          <a:bodyPr spcFirstLastPara="1" wrap="square" lIns="0" tIns="45700" rIns="0" bIns="45700" anchor="ctr" anchorCtr="0">
            <a:spAutoFit/>
          </a:bodyPr>
          <a:lstStyle/>
          <a:p>
            <a:pPr marL="171450" marR="0" lvl="0" indent="-171450" algn="l" rtl="0">
              <a:lnSpc>
                <a:spcPct val="120000"/>
              </a:lnSpc>
              <a:spcBef>
                <a:spcPts val="0"/>
              </a:spcBef>
              <a:spcAft>
                <a:spcPts val="0"/>
              </a:spcAft>
              <a:buClr>
                <a:schemeClr val="dk1"/>
              </a:buClr>
              <a:buSzPts val="1600"/>
              <a:buFont typeface="Arial"/>
              <a:buChar char="•"/>
            </a:pPr>
            <a:r>
              <a:rPr lang="en-GB" sz="1500" b="0" i="0" u="none" strike="noStrike" cap="none">
                <a:solidFill>
                  <a:schemeClr val="dk1"/>
                </a:solidFill>
                <a:latin typeface="Public Sans ExtraLight"/>
                <a:ea typeface="Public Sans ExtraLight"/>
                <a:cs typeface="Public Sans ExtraLight"/>
                <a:sym typeface="Public Sans ExtraLight"/>
              </a:rPr>
              <a:t>Model: D-CNN</a:t>
            </a:r>
            <a:endParaRPr sz="1500" b="0" i="0" u="none" strike="noStrike" cap="none">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Dataset: </a:t>
            </a:r>
            <a:r>
              <a:rPr lang="en-GB" sz="1500" b="0" i="0" u="none" strike="noStrike" cap="none">
                <a:solidFill>
                  <a:schemeClr val="dk1"/>
                </a:solidFill>
                <a:highlight>
                  <a:srgbClr val="FFFFFF"/>
                </a:highlight>
                <a:latin typeface="Public Sans ExtraLight"/>
                <a:ea typeface="Public Sans ExtraLight"/>
                <a:cs typeface="Public Sans ExtraLight"/>
                <a:sym typeface="Public Sans ExtraLight"/>
              </a:rPr>
              <a:t>CelebA, FFHQ, GDWCT, AttGAN, STARGAN, StyleGAN, StyleGAN2</a:t>
            </a:r>
            <a:endParaRPr sz="1500" b="0" i="0" u="none" strike="noStrike" cap="none">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Accuracy: </a:t>
            </a:r>
            <a:r>
              <a:rPr lang="en-GB" sz="1500" b="0" i="0" u="none" strike="noStrike" cap="none">
                <a:solidFill>
                  <a:schemeClr val="dk1"/>
                </a:solidFill>
                <a:highlight>
                  <a:srgbClr val="FFFFFF"/>
                </a:highlight>
                <a:latin typeface="Public Sans ExtraLight"/>
                <a:ea typeface="Public Sans ExtraLight"/>
                <a:cs typeface="Public Sans ExtraLight"/>
                <a:sym typeface="Public Sans ExtraLight"/>
              </a:rPr>
              <a:t>97.2 </a:t>
            </a: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 </a:t>
            </a:r>
            <a:endParaRPr sz="1500" b="0" i="0" u="none" strike="noStrike" cap="none">
              <a:solidFill>
                <a:schemeClr val="dk1"/>
              </a:solidFill>
              <a:latin typeface="Public Sans ExtraLight"/>
              <a:ea typeface="Public Sans ExtraLight"/>
              <a:cs typeface="Public Sans ExtraLight"/>
              <a:sym typeface="Public Sans ExtraLight"/>
            </a:endParaRPr>
          </a:p>
        </p:txBody>
      </p:sp>
      <p:sp>
        <p:nvSpPr>
          <p:cNvPr id="459" name="Google Shape;459;g2e91f9beb86_0_345"/>
          <p:cNvSpPr/>
          <p:nvPr/>
        </p:nvSpPr>
        <p:spPr>
          <a:xfrm flipH="1">
            <a:off x="3508214" y="2316735"/>
            <a:ext cx="1584300" cy="867890"/>
          </a:xfrm>
          <a:prstGeom prst="roundRect">
            <a:avLst>
              <a:gd name="adj" fmla="val 6406"/>
            </a:avLst>
          </a:prstGeom>
          <a:solidFill>
            <a:srgbClr val="59C8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600"/>
              <a:buFont typeface="Arial"/>
              <a:buNone/>
            </a:pPr>
            <a:r>
              <a:rPr lang="en-GB" sz="6600" b="0" i="0" u="none" strike="noStrike" cap="none">
                <a:solidFill>
                  <a:schemeClr val="lt1"/>
                </a:solidFill>
                <a:latin typeface="Public Sans ExtraLight"/>
                <a:ea typeface="Public Sans ExtraLight"/>
                <a:cs typeface="Public Sans ExtraLight"/>
                <a:sym typeface="Public Sans ExtraLight"/>
              </a:rPr>
              <a:t>6</a:t>
            </a:r>
            <a:endParaRPr sz="1400" b="0" i="0" u="none" strike="noStrike" cap="none">
              <a:solidFill>
                <a:srgbClr val="000000"/>
              </a:solidFill>
              <a:latin typeface="Arial"/>
              <a:ea typeface="Arial"/>
              <a:cs typeface="Arial"/>
              <a:sym typeface="Arial"/>
            </a:endParaRPr>
          </a:p>
        </p:txBody>
      </p:sp>
      <p:sp>
        <p:nvSpPr>
          <p:cNvPr id="460" name="Google Shape;460;g2e91f9beb86_0_345"/>
          <p:cNvSpPr/>
          <p:nvPr/>
        </p:nvSpPr>
        <p:spPr>
          <a:xfrm flipH="1">
            <a:off x="5225702" y="2316735"/>
            <a:ext cx="6494128" cy="836863"/>
          </a:xfrm>
          <a:prstGeom prst="roundRect">
            <a:avLst>
              <a:gd name="adj" fmla="val 6406"/>
            </a:avLst>
          </a:prstGeom>
          <a:noFill/>
          <a:ln w="254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61" name="Google Shape;461;g2e91f9beb86_0_345"/>
          <p:cNvSpPr txBox="1"/>
          <p:nvPr/>
        </p:nvSpPr>
        <p:spPr>
          <a:xfrm flipH="1">
            <a:off x="5335443" y="2258009"/>
            <a:ext cx="5832600" cy="923289"/>
          </a:xfrm>
          <a:prstGeom prst="rect">
            <a:avLst/>
          </a:prstGeom>
          <a:noFill/>
          <a:ln>
            <a:noFill/>
          </a:ln>
        </p:spPr>
        <p:txBody>
          <a:bodyPr spcFirstLastPara="1" wrap="square" lIns="0" tIns="45700" rIns="0" bIns="45700" anchor="ctr" anchorCtr="0">
            <a:spAutoFit/>
          </a:bodyPr>
          <a:lstStyle/>
          <a:p>
            <a:pPr marL="171450" marR="0" lvl="0" indent="-171450" algn="l" rtl="0">
              <a:lnSpc>
                <a:spcPct val="120000"/>
              </a:lnSpc>
              <a:spcBef>
                <a:spcPts val="0"/>
              </a:spcBef>
              <a:spcAft>
                <a:spcPts val="0"/>
              </a:spcAft>
              <a:buClr>
                <a:schemeClr val="dk1"/>
              </a:buClr>
              <a:buSzPts val="1600"/>
              <a:buFont typeface="Arial"/>
              <a:buChar char="•"/>
            </a:pPr>
            <a:r>
              <a:rPr lang="en-GB" sz="1500" b="0" i="0" u="none" strike="noStrike" cap="none">
                <a:solidFill>
                  <a:schemeClr val="dk1"/>
                </a:solidFill>
                <a:latin typeface="Public Sans ExtraLight"/>
                <a:ea typeface="Public Sans ExtraLight"/>
                <a:cs typeface="Public Sans ExtraLight"/>
                <a:sym typeface="Public Sans ExtraLight"/>
              </a:rPr>
              <a:t>Model: DFP</a:t>
            </a:r>
            <a:endParaRPr sz="1500" b="0" i="0" u="none" strike="noStrike" cap="none">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Dataset: </a:t>
            </a:r>
            <a:r>
              <a:rPr lang="en-GB" sz="1500" b="0" i="0" u="none" strike="noStrike" cap="none">
                <a:solidFill>
                  <a:schemeClr val="dk1"/>
                </a:solidFill>
                <a:highlight>
                  <a:srgbClr val="FFFFFF"/>
                </a:highlight>
                <a:latin typeface="Public Sans ExtraLight"/>
                <a:ea typeface="Public Sans ExtraLight"/>
                <a:cs typeface="Public Sans ExtraLight"/>
                <a:sym typeface="Public Sans ExtraLight"/>
              </a:rPr>
              <a:t>Photoshopped real and fake faces</a:t>
            </a:r>
            <a:endParaRPr sz="1500" b="0" i="0" u="none" strike="noStrike" cap="none">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Accuracy: 94%</a:t>
            </a:r>
            <a:endParaRPr sz="1500" b="0" i="0" u="none" strike="noStrike" cap="none">
              <a:solidFill>
                <a:schemeClr val="dk1"/>
              </a:solidFill>
              <a:latin typeface="Public Sans ExtraLight"/>
              <a:ea typeface="Public Sans ExtraLight"/>
              <a:cs typeface="Public Sans ExtraLight"/>
              <a:sym typeface="Public Sans ExtraLight"/>
            </a:endParaRPr>
          </a:p>
        </p:txBody>
      </p:sp>
      <p:sp>
        <p:nvSpPr>
          <p:cNvPr id="462" name="Google Shape;462;g2e91f9beb86_0_345"/>
          <p:cNvSpPr/>
          <p:nvPr/>
        </p:nvSpPr>
        <p:spPr>
          <a:xfrm flipH="1">
            <a:off x="3503219" y="3349509"/>
            <a:ext cx="1584300" cy="867890"/>
          </a:xfrm>
          <a:prstGeom prst="roundRect">
            <a:avLst>
              <a:gd name="adj" fmla="val 6406"/>
            </a:avLst>
          </a:prstGeom>
          <a:solidFill>
            <a:srgbClr val="59C8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600"/>
              <a:buFont typeface="Arial"/>
              <a:buNone/>
            </a:pPr>
            <a:r>
              <a:rPr lang="en-GB" sz="6600" b="0" i="0" u="none" strike="noStrike" cap="none">
                <a:solidFill>
                  <a:schemeClr val="lt1"/>
                </a:solidFill>
                <a:latin typeface="Public Sans ExtraLight"/>
                <a:ea typeface="Public Sans ExtraLight"/>
                <a:cs typeface="Public Sans ExtraLight"/>
                <a:sym typeface="Public Sans ExtraLight"/>
              </a:rPr>
              <a:t>7</a:t>
            </a:r>
            <a:endParaRPr sz="1400" b="0" i="0" u="none" strike="noStrike" cap="none">
              <a:solidFill>
                <a:srgbClr val="000000"/>
              </a:solidFill>
              <a:latin typeface="Arial"/>
              <a:ea typeface="Arial"/>
              <a:cs typeface="Arial"/>
              <a:sym typeface="Arial"/>
            </a:endParaRPr>
          </a:p>
        </p:txBody>
      </p:sp>
      <p:sp>
        <p:nvSpPr>
          <p:cNvPr id="463" name="Google Shape;463;g2e91f9beb86_0_345"/>
          <p:cNvSpPr/>
          <p:nvPr/>
        </p:nvSpPr>
        <p:spPr>
          <a:xfrm flipH="1">
            <a:off x="5220603" y="3349509"/>
            <a:ext cx="6494128" cy="867890"/>
          </a:xfrm>
          <a:prstGeom prst="roundRect">
            <a:avLst>
              <a:gd name="adj" fmla="val 6406"/>
            </a:avLst>
          </a:prstGeom>
          <a:noFill/>
          <a:ln w="254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64" name="Google Shape;464;g2e91f9beb86_0_345"/>
          <p:cNvSpPr txBox="1"/>
          <p:nvPr/>
        </p:nvSpPr>
        <p:spPr>
          <a:xfrm flipH="1">
            <a:off x="5335443" y="3321810"/>
            <a:ext cx="5832600" cy="923289"/>
          </a:xfrm>
          <a:prstGeom prst="rect">
            <a:avLst/>
          </a:prstGeom>
          <a:noFill/>
          <a:ln>
            <a:noFill/>
          </a:ln>
        </p:spPr>
        <p:txBody>
          <a:bodyPr spcFirstLastPara="1" wrap="square" lIns="0" tIns="45700" rIns="0" bIns="45700" anchor="ctr" anchorCtr="0">
            <a:spAutoFit/>
          </a:bodyPr>
          <a:lstStyle/>
          <a:p>
            <a:pPr marL="171450" marR="0" lvl="0" indent="-171450" algn="l" rtl="0">
              <a:lnSpc>
                <a:spcPct val="120000"/>
              </a:lnSpc>
              <a:spcBef>
                <a:spcPts val="0"/>
              </a:spcBef>
              <a:spcAft>
                <a:spcPts val="0"/>
              </a:spcAft>
              <a:buClr>
                <a:schemeClr val="dk1"/>
              </a:buClr>
              <a:buSzPts val="1600"/>
              <a:buFont typeface="Arial"/>
              <a:buChar char="•"/>
            </a:pPr>
            <a:r>
              <a:rPr lang="en-GB" sz="1500" b="0" i="0" u="none" strike="noStrike" cap="none">
                <a:solidFill>
                  <a:schemeClr val="dk1"/>
                </a:solidFill>
                <a:latin typeface="Public Sans ExtraLight"/>
                <a:ea typeface="Public Sans ExtraLight"/>
                <a:cs typeface="Public Sans ExtraLight"/>
                <a:sym typeface="Public Sans ExtraLight"/>
              </a:rPr>
              <a:t>Model: Convolutional Vision Transformer (CViT)</a:t>
            </a:r>
            <a:endParaRPr sz="1500" b="0" i="0" u="none" strike="noStrike" cap="none">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Dataset: </a:t>
            </a:r>
            <a:r>
              <a:rPr lang="en-GB" sz="1500" b="0" i="0" u="none" strike="noStrike" cap="none">
                <a:solidFill>
                  <a:schemeClr val="dk1"/>
                </a:solidFill>
                <a:highlight>
                  <a:srgbClr val="FFFFFF"/>
                </a:highlight>
                <a:latin typeface="Public Sans ExtraLight"/>
                <a:ea typeface="Public Sans ExtraLight"/>
                <a:cs typeface="Public Sans ExtraLight"/>
                <a:sym typeface="Public Sans ExtraLight"/>
              </a:rPr>
              <a:t>DeepFake Detection Challenge Dataset (DFDC)</a:t>
            </a:r>
            <a:endParaRPr sz="1500" b="0" i="0" u="none" strike="noStrike" cap="none">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a:solidFill>
                  <a:srgbClr val="000000"/>
                </a:solidFill>
                <a:highlight>
                  <a:srgbClr val="FFFFFF"/>
                </a:highlight>
                <a:latin typeface="Public Sans ExtraLight"/>
                <a:ea typeface="Public Sans ExtraLight"/>
                <a:cs typeface="Public Sans ExtraLight"/>
                <a:sym typeface="Public Sans ExtraLight"/>
              </a:rPr>
              <a:t>Accuracy: 91.5%</a:t>
            </a:r>
            <a:endParaRPr sz="1500" b="0" i="0" u="none" strike="noStrike" cap="none">
              <a:solidFill>
                <a:schemeClr val="dk1"/>
              </a:solidFill>
              <a:latin typeface="Public Sans ExtraLight"/>
              <a:ea typeface="Public Sans ExtraLight"/>
              <a:cs typeface="Public Sans ExtraLight"/>
              <a:sym typeface="Public Sans ExtraLight"/>
            </a:endParaRPr>
          </a:p>
        </p:txBody>
      </p:sp>
      <p:sp>
        <p:nvSpPr>
          <p:cNvPr id="465" name="Google Shape;465;g2e91f9beb86_0_345"/>
          <p:cNvSpPr/>
          <p:nvPr/>
        </p:nvSpPr>
        <p:spPr>
          <a:xfrm flipH="1">
            <a:off x="3503219" y="5707074"/>
            <a:ext cx="1584300" cy="867891"/>
          </a:xfrm>
          <a:prstGeom prst="roundRect">
            <a:avLst>
              <a:gd name="adj" fmla="val 6406"/>
            </a:avLst>
          </a:prstGeom>
          <a:solidFill>
            <a:srgbClr val="59C8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600"/>
              <a:buFont typeface="Arial"/>
              <a:buNone/>
            </a:pPr>
            <a:r>
              <a:rPr lang="en-GB" sz="6600" b="0" i="0" u="none" strike="noStrike" cap="none">
                <a:solidFill>
                  <a:schemeClr val="lt1"/>
                </a:solidFill>
                <a:latin typeface="Public Sans ExtraLight"/>
                <a:ea typeface="Public Sans ExtraLight"/>
                <a:cs typeface="Public Sans ExtraLight"/>
                <a:sym typeface="Public Sans ExtraLight"/>
              </a:rPr>
              <a:t>9</a:t>
            </a:r>
            <a:endParaRPr sz="1400" b="0" i="0" u="none" strike="noStrike" cap="none">
              <a:solidFill>
                <a:srgbClr val="000000"/>
              </a:solidFill>
              <a:latin typeface="Arial"/>
              <a:ea typeface="Arial"/>
              <a:cs typeface="Arial"/>
              <a:sym typeface="Arial"/>
            </a:endParaRPr>
          </a:p>
        </p:txBody>
      </p:sp>
      <p:sp>
        <p:nvSpPr>
          <p:cNvPr id="466" name="Google Shape;466;g2e91f9beb86_0_345"/>
          <p:cNvSpPr/>
          <p:nvPr/>
        </p:nvSpPr>
        <p:spPr>
          <a:xfrm flipH="1">
            <a:off x="5220606" y="5738102"/>
            <a:ext cx="6494124" cy="813957"/>
          </a:xfrm>
          <a:prstGeom prst="roundRect">
            <a:avLst>
              <a:gd name="adj" fmla="val 6406"/>
            </a:avLst>
          </a:prstGeom>
          <a:noFill/>
          <a:ln w="254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67" name="Google Shape;467;g2e91f9beb86_0_345"/>
          <p:cNvSpPr txBox="1"/>
          <p:nvPr/>
        </p:nvSpPr>
        <p:spPr>
          <a:xfrm flipH="1">
            <a:off x="5311281" y="5668502"/>
            <a:ext cx="6494124" cy="923289"/>
          </a:xfrm>
          <a:prstGeom prst="rect">
            <a:avLst/>
          </a:prstGeom>
          <a:noFill/>
          <a:ln>
            <a:noFill/>
          </a:ln>
        </p:spPr>
        <p:txBody>
          <a:bodyPr spcFirstLastPara="1" wrap="square" lIns="0" tIns="45700" rIns="0" bIns="45700" anchor="ctr" anchorCtr="0">
            <a:spAutoFit/>
          </a:bodyPr>
          <a:lstStyle/>
          <a:p>
            <a:pPr marL="171450" marR="0" lvl="0" indent="-171450" algn="l" rtl="0">
              <a:lnSpc>
                <a:spcPct val="120000"/>
              </a:lnSpc>
              <a:spcBef>
                <a:spcPts val="0"/>
              </a:spcBef>
              <a:spcAft>
                <a:spcPts val="0"/>
              </a:spcAft>
              <a:buClr>
                <a:schemeClr val="dk1"/>
              </a:buClr>
              <a:buSzPts val="1600"/>
              <a:buFont typeface="Arial"/>
              <a:buChar char="•"/>
            </a:pPr>
            <a:r>
              <a:rPr lang="en-GB" sz="1500" b="0" i="0" u="none" strike="noStrike" cap="none" dirty="0">
                <a:solidFill>
                  <a:schemeClr val="dk1"/>
                </a:solidFill>
                <a:latin typeface="Public Sans ExtraLight"/>
                <a:ea typeface="Public Sans ExtraLight"/>
                <a:cs typeface="Public Sans ExtraLight"/>
                <a:sym typeface="Public Sans ExtraLight"/>
              </a:rPr>
              <a:t>Model: Convolutional Trace (CT) Fingerprinting</a:t>
            </a:r>
            <a:endParaRPr sz="1500" b="0" i="0" u="none" strike="noStrike" cap="none" dirty="0">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dirty="0">
                <a:solidFill>
                  <a:srgbClr val="000000"/>
                </a:solidFill>
                <a:highlight>
                  <a:srgbClr val="FFFFFF"/>
                </a:highlight>
                <a:latin typeface="Public Sans ExtraLight"/>
                <a:ea typeface="Public Sans ExtraLight"/>
                <a:cs typeface="Public Sans ExtraLight"/>
                <a:sym typeface="Public Sans ExtraLight"/>
              </a:rPr>
              <a:t>Dataset: Image </a:t>
            </a:r>
            <a:r>
              <a:rPr lang="en-GB" sz="1500" dirty="0">
                <a:solidFill>
                  <a:schemeClr val="dk1"/>
                </a:solidFill>
                <a:highlight>
                  <a:srgbClr val="FFFFFF"/>
                </a:highlight>
                <a:latin typeface="Public Sans ExtraLight"/>
                <a:ea typeface="Public Sans ExtraLight"/>
                <a:cs typeface="Public Sans ExtraLight"/>
                <a:sym typeface="Public Sans ExtraLight"/>
              </a:rPr>
              <a:t>d</a:t>
            </a:r>
            <a:r>
              <a:rPr lang="en-GB" sz="1500" b="0" i="0" u="none" strike="noStrike" cap="none" dirty="0">
                <a:solidFill>
                  <a:schemeClr val="dk1"/>
                </a:solidFill>
                <a:highlight>
                  <a:srgbClr val="FFFFFF"/>
                </a:highlight>
                <a:latin typeface="Public Sans ExtraLight"/>
                <a:ea typeface="Public Sans ExtraLight"/>
                <a:cs typeface="Public Sans ExtraLight"/>
                <a:sym typeface="Public Sans ExtraLight"/>
              </a:rPr>
              <a:t>ataset created by 10 different GAN architectures</a:t>
            </a:r>
            <a:endParaRPr sz="1500" b="0" i="0" u="none" strike="noStrike" cap="none" dirty="0">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dirty="0">
                <a:solidFill>
                  <a:srgbClr val="000000"/>
                </a:solidFill>
                <a:highlight>
                  <a:srgbClr val="FFFFFF"/>
                </a:highlight>
                <a:latin typeface="Public Sans ExtraLight"/>
                <a:ea typeface="Public Sans ExtraLight"/>
                <a:cs typeface="Public Sans ExtraLight"/>
                <a:sym typeface="Public Sans ExtraLight"/>
              </a:rPr>
              <a:t>Accuracy: 98%(</a:t>
            </a:r>
            <a:r>
              <a:rPr lang="en-GB" sz="1500" b="0" i="0" u="none" strike="noStrike" cap="none" dirty="0">
                <a:solidFill>
                  <a:schemeClr val="dk1"/>
                </a:solidFill>
                <a:highlight>
                  <a:srgbClr val="FFFFFF"/>
                </a:highlight>
                <a:latin typeface="Public Sans ExtraLight"/>
                <a:ea typeface="Public Sans ExtraLight"/>
                <a:cs typeface="Public Sans ExtraLight"/>
                <a:sym typeface="Public Sans ExtraLight"/>
              </a:rPr>
              <a:t>Overall Classification Accuracy</a:t>
            </a:r>
            <a:r>
              <a:rPr lang="en-GB" sz="1500" b="0" i="0" u="none" strike="noStrike" cap="none" dirty="0">
                <a:solidFill>
                  <a:srgbClr val="000000"/>
                </a:solidFill>
                <a:highlight>
                  <a:srgbClr val="FFFFFF"/>
                </a:highlight>
                <a:latin typeface="Public Sans ExtraLight"/>
                <a:ea typeface="Public Sans ExtraLight"/>
                <a:cs typeface="Public Sans ExtraLight"/>
                <a:sym typeface="Public Sans ExtraLight"/>
              </a:rPr>
              <a:t>), 93%(</a:t>
            </a:r>
            <a:r>
              <a:rPr lang="en-GB" sz="1500" b="0" i="0" u="none" strike="noStrike" cap="none" dirty="0">
                <a:solidFill>
                  <a:schemeClr val="dk1"/>
                </a:solidFill>
                <a:highlight>
                  <a:srgbClr val="FFFFFF"/>
                </a:highlight>
                <a:latin typeface="Public Sans ExtraLight"/>
                <a:ea typeface="Public Sans ExtraLight"/>
                <a:cs typeface="Public Sans ExtraLight"/>
                <a:sym typeface="Public Sans ExtraLight"/>
              </a:rPr>
              <a:t>FACEAPP</a:t>
            </a:r>
            <a:r>
              <a:rPr lang="en-GB" sz="1500" b="0" i="0" u="none" strike="noStrike" cap="none" dirty="0">
                <a:solidFill>
                  <a:srgbClr val="000000"/>
                </a:solidFill>
                <a:highlight>
                  <a:srgbClr val="FFFFFF"/>
                </a:highlight>
                <a:latin typeface="Public Sans ExtraLight"/>
                <a:ea typeface="Public Sans ExtraLight"/>
                <a:cs typeface="Public Sans ExtraLight"/>
                <a:sym typeface="Public Sans ExtraLight"/>
              </a:rPr>
              <a:t>) </a:t>
            </a:r>
            <a:endParaRPr sz="1500" b="0" i="0" u="none" strike="noStrike" cap="none" dirty="0">
              <a:solidFill>
                <a:schemeClr val="dk1"/>
              </a:solidFill>
              <a:latin typeface="Public Sans ExtraLight"/>
              <a:ea typeface="Public Sans ExtraLight"/>
              <a:cs typeface="Public Sans ExtraLight"/>
              <a:sym typeface="Public Sans ExtraLight"/>
            </a:endParaRPr>
          </a:p>
        </p:txBody>
      </p:sp>
      <p:sp>
        <p:nvSpPr>
          <p:cNvPr id="468" name="Google Shape;468;g2e91f9beb86_0_345"/>
          <p:cNvSpPr txBox="1"/>
          <p:nvPr/>
        </p:nvSpPr>
        <p:spPr>
          <a:xfrm>
            <a:off x="1276569" y="292043"/>
            <a:ext cx="8640900" cy="5871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600"/>
              <a:buFont typeface="Arial"/>
              <a:buNone/>
            </a:pPr>
            <a:r>
              <a:rPr lang="en-GB" sz="3600" b="1" i="0" u="none" strike="noStrike" cap="none">
                <a:solidFill>
                  <a:schemeClr val="dk1"/>
                </a:solidFill>
                <a:latin typeface="Public Sans ExtraLight"/>
                <a:ea typeface="Public Sans ExtraLight"/>
                <a:cs typeface="Public Sans ExtraLight"/>
                <a:sym typeface="Public Sans ExtraLight"/>
              </a:rPr>
              <a:t>LITERATURE REVIEW</a:t>
            </a:r>
            <a:endParaRPr sz="3600" b="1" i="0" u="none" strike="noStrike" cap="none">
              <a:solidFill>
                <a:schemeClr val="dk1"/>
              </a:solidFill>
              <a:latin typeface="Public Sans ExtraLight"/>
              <a:ea typeface="Public Sans ExtraLight"/>
              <a:cs typeface="Public Sans ExtraLight"/>
              <a:sym typeface="Public Sans ExtraLight"/>
            </a:endParaRPr>
          </a:p>
        </p:txBody>
      </p:sp>
      <p:sp>
        <p:nvSpPr>
          <p:cNvPr id="469" name="Google Shape;469;g2e91f9beb86_0_345"/>
          <p:cNvSpPr txBox="1"/>
          <p:nvPr/>
        </p:nvSpPr>
        <p:spPr>
          <a:xfrm>
            <a:off x="730796" y="673187"/>
            <a:ext cx="1657500" cy="710100"/>
          </a:xfrm>
          <a:prstGeom prst="rect">
            <a:avLst/>
          </a:prstGeom>
          <a:noFill/>
          <a:ln>
            <a:noFill/>
          </a:ln>
        </p:spPr>
        <p:txBody>
          <a:bodyPr spcFirstLastPara="1" wrap="square" lIns="0" tIns="46800" rIns="0" bIns="46800" anchor="ctr" anchorCtr="0">
            <a:normAutofit/>
          </a:bodyPr>
          <a:lstStyle/>
          <a:p>
            <a:pPr marL="0" marR="0" lvl="0" indent="0" algn="r" rtl="0">
              <a:lnSpc>
                <a:spcPct val="100000"/>
              </a:lnSpc>
              <a:spcBef>
                <a:spcPts val="0"/>
              </a:spcBef>
              <a:spcAft>
                <a:spcPts val="0"/>
              </a:spcAft>
              <a:buClr>
                <a:schemeClr val="lt1"/>
              </a:buClr>
              <a:buSzPts val="4000"/>
              <a:buFont typeface="Arial"/>
              <a:buNone/>
            </a:pPr>
            <a:r>
              <a:rPr lang="en-GB" sz="4000" b="0" i="0" u="none" strike="noStrike" cap="none">
                <a:solidFill>
                  <a:schemeClr val="lt1"/>
                </a:solidFill>
                <a:latin typeface="Public Sans ExtraLight"/>
                <a:ea typeface="Public Sans ExtraLight"/>
                <a:cs typeface="Public Sans ExtraLight"/>
                <a:sym typeface="Public Sans ExtraLight"/>
              </a:rPr>
              <a:t>2024</a:t>
            </a:r>
            <a:endParaRPr sz="4000" b="0" i="0" u="none" strike="noStrike" cap="none">
              <a:solidFill>
                <a:schemeClr val="lt1"/>
              </a:solidFill>
              <a:latin typeface="Public Sans ExtraLight"/>
              <a:ea typeface="Public Sans ExtraLight"/>
              <a:cs typeface="Public Sans ExtraLight"/>
              <a:sym typeface="Public Sans ExtraLight"/>
            </a:endParaRPr>
          </a:p>
        </p:txBody>
      </p:sp>
      <p:sp>
        <p:nvSpPr>
          <p:cNvPr id="470" name="Google Shape;470;g2e91f9beb86_0_345"/>
          <p:cNvSpPr txBox="1"/>
          <p:nvPr/>
        </p:nvSpPr>
        <p:spPr>
          <a:xfrm>
            <a:off x="730796" y="5643677"/>
            <a:ext cx="1657500" cy="710100"/>
          </a:xfrm>
          <a:prstGeom prst="rect">
            <a:avLst/>
          </a:prstGeom>
          <a:noFill/>
          <a:ln>
            <a:noFill/>
          </a:ln>
        </p:spPr>
        <p:txBody>
          <a:bodyPr spcFirstLastPara="1" wrap="square" lIns="0" tIns="46800" rIns="0" bIns="46800" anchor="ctr" anchorCtr="0">
            <a:normAutofit/>
          </a:bodyPr>
          <a:lstStyle/>
          <a:p>
            <a:pPr marL="0" marR="0" lvl="0" indent="0" algn="r" rtl="0">
              <a:lnSpc>
                <a:spcPct val="100000"/>
              </a:lnSpc>
              <a:spcBef>
                <a:spcPts val="0"/>
              </a:spcBef>
              <a:spcAft>
                <a:spcPts val="0"/>
              </a:spcAft>
              <a:buClr>
                <a:schemeClr val="lt1"/>
              </a:buClr>
              <a:buSzPts val="4000"/>
              <a:buFont typeface="Arial"/>
              <a:buNone/>
            </a:pPr>
            <a:r>
              <a:rPr lang="en-GB" sz="4000" b="0" i="0" u="none" strike="noStrike" cap="none">
                <a:solidFill>
                  <a:schemeClr val="lt1"/>
                </a:solidFill>
                <a:latin typeface="Public Sans ExtraLight"/>
                <a:ea typeface="Public Sans ExtraLight"/>
                <a:cs typeface="Public Sans ExtraLight"/>
                <a:sym typeface="Public Sans ExtraLight"/>
              </a:rPr>
              <a:t>2020</a:t>
            </a:r>
            <a:endParaRPr sz="4000" b="0" i="0" u="none" strike="noStrike" cap="none">
              <a:solidFill>
                <a:schemeClr val="lt1"/>
              </a:solidFill>
              <a:latin typeface="Public Sans ExtraLight"/>
              <a:ea typeface="Public Sans ExtraLight"/>
              <a:cs typeface="Public Sans ExtraLight"/>
              <a:sym typeface="Public Sans ExtraLight"/>
            </a:endParaRPr>
          </a:p>
        </p:txBody>
      </p:sp>
      <p:sp>
        <p:nvSpPr>
          <p:cNvPr id="471" name="Google Shape;471;g2e91f9beb86_0_345"/>
          <p:cNvSpPr txBox="1"/>
          <p:nvPr/>
        </p:nvSpPr>
        <p:spPr>
          <a:xfrm>
            <a:off x="730796" y="4401054"/>
            <a:ext cx="1657500" cy="710100"/>
          </a:xfrm>
          <a:prstGeom prst="rect">
            <a:avLst/>
          </a:prstGeom>
          <a:noFill/>
          <a:ln>
            <a:noFill/>
          </a:ln>
        </p:spPr>
        <p:txBody>
          <a:bodyPr spcFirstLastPara="1" wrap="square" lIns="0" tIns="46800" rIns="0" bIns="46800" anchor="ctr" anchorCtr="0">
            <a:normAutofit/>
          </a:bodyPr>
          <a:lstStyle/>
          <a:p>
            <a:pPr marL="0" marR="0" lvl="0" indent="0" algn="r" rtl="0">
              <a:lnSpc>
                <a:spcPct val="100000"/>
              </a:lnSpc>
              <a:spcBef>
                <a:spcPts val="0"/>
              </a:spcBef>
              <a:spcAft>
                <a:spcPts val="0"/>
              </a:spcAft>
              <a:buClr>
                <a:schemeClr val="lt1"/>
              </a:buClr>
              <a:buSzPts val="4000"/>
              <a:buFont typeface="Arial"/>
              <a:buNone/>
            </a:pPr>
            <a:r>
              <a:rPr lang="en-GB" sz="4000" b="0" i="0" u="none" strike="noStrike" cap="none">
                <a:solidFill>
                  <a:schemeClr val="lt1"/>
                </a:solidFill>
                <a:latin typeface="Public Sans ExtraLight"/>
                <a:ea typeface="Public Sans ExtraLight"/>
                <a:cs typeface="Public Sans ExtraLight"/>
                <a:sym typeface="Public Sans ExtraLight"/>
              </a:rPr>
              <a:t>2021</a:t>
            </a:r>
            <a:endParaRPr sz="4000" b="0" i="0" u="none" strike="noStrike" cap="none">
              <a:solidFill>
                <a:schemeClr val="lt1"/>
              </a:solidFill>
              <a:latin typeface="Public Sans ExtraLight"/>
              <a:ea typeface="Public Sans ExtraLight"/>
              <a:cs typeface="Public Sans ExtraLight"/>
              <a:sym typeface="Public Sans ExtraLight"/>
            </a:endParaRPr>
          </a:p>
        </p:txBody>
      </p:sp>
      <p:sp>
        <p:nvSpPr>
          <p:cNvPr id="472" name="Google Shape;472;g2e91f9beb86_0_345"/>
          <p:cNvSpPr txBox="1"/>
          <p:nvPr/>
        </p:nvSpPr>
        <p:spPr>
          <a:xfrm>
            <a:off x="730796" y="3177744"/>
            <a:ext cx="1657500" cy="710100"/>
          </a:xfrm>
          <a:prstGeom prst="rect">
            <a:avLst/>
          </a:prstGeom>
          <a:noFill/>
          <a:ln>
            <a:noFill/>
          </a:ln>
        </p:spPr>
        <p:txBody>
          <a:bodyPr spcFirstLastPara="1" wrap="square" lIns="0" tIns="46800" rIns="0" bIns="46800" anchor="ctr" anchorCtr="0">
            <a:normAutofit/>
          </a:bodyPr>
          <a:lstStyle/>
          <a:p>
            <a:pPr marL="0" marR="0" lvl="0" indent="0" algn="r" rtl="0">
              <a:lnSpc>
                <a:spcPct val="100000"/>
              </a:lnSpc>
              <a:spcBef>
                <a:spcPts val="0"/>
              </a:spcBef>
              <a:spcAft>
                <a:spcPts val="0"/>
              </a:spcAft>
              <a:buClr>
                <a:schemeClr val="lt1"/>
              </a:buClr>
              <a:buSzPts val="4000"/>
              <a:buFont typeface="Arial"/>
              <a:buNone/>
            </a:pPr>
            <a:r>
              <a:rPr lang="en-GB" sz="4000" b="0" i="0" u="none" strike="noStrike" cap="none">
                <a:solidFill>
                  <a:schemeClr val="lt1"/>
                </a:solidFill>
                <a:latin typeface="Public Sans ExtraLight"/>
                <a:ea typeface="Public Sans ExtraLight"/>
                <a:cs typeface="Public Sans ExtraLight"/>
                <a:sym typeface="Public Sans ExtraLight"/>
              </a:rPr>
              <a:t>2022</a:t>
            </a:r>
            <a:endParaRPr sz="4000" b="0" i="0" u="none" strike="noStrike" cap="none">
              <a:solidFill>
                <a:schemeClr val="lt1"/>
              </a:solidFill>
              <a:latin typeface="Public Sans ExtraLight"/>
              <a:ea typeface="Public Sans ExtraLight"/>
              <a:cs typeface="Public Sans ExtraLight"/>
              <a:sym typeface="Public Sans ExtraLight"/>
            </a:endParaRPr>
          </a:p>
        </p:txBody>
      </p:sp>
      <p:sp>
        <p:nvSpPr>
          <p:cNvPr id="473" name="Google Shape;473;g2e91f9beb86_0_345"/>
          <p:cNvSpPr txBox="1"/>
          <p:nvPr/>
        </p:nvSpPr>
        <p:spPr>
          <a:xfrm>
            <a:off x="730796" y="1915810"/>
            <a:ext cx="1657500" cy="710100"/>
          </a:xfrm>
          <a:prstGeom prst="rect">
            <a:avLst/>
          </a:prstGeom>
          <a:noFill/>
          <a:ln>
            <a:noFill/>
          </a:ln>
        </p:spPr>
        <p:txBody>
          <a:bodyPr spcFirstLastPara="1" wrap="square" lIns="0" tIns="46800" rIns="0" bIns="46800" anchor="ctr" anchorCtr="0">
            <a:normAutofit/>
          </a:bodyPr>
          <a:lstStyle/>
          <a:p>
            <a:pPr marL="0" marR="0" lvl="0" indent="0" algn="r" rtl="0">
              <a:lnSpc>
                <a:spcPct val="100000"/>
              </a:lnSpc>
              <a:spcBef>
                <a:spcPts val="0"/>
              </a:spcBef>
              <a:spcAft>
                <a:spcPts val="0"/>
              </a:spcAft>
              <a:buClr>
                <a:schemeClr val="lt1"/>
              </a:buClr>
              <a:buSzPts val="4000"/>
              <a:buFont typeface="Arial"/>
              <a:buNone/>
            </a:pPr>
            <a:r>
              <a:rPr lang="en-GB" sz="4000" b="0" i="0" u="none" strike="noStrike" cap="none">
                <a:solidFill>
                  <a:schemeClr val="lt1"/>
                </a:solidFill>
                <a:latin typeface="Public Sans ExtraLight"/>
                <a:ea typeface="Public Sans ExtraLight"/>
                <a:cs typeface="Public Sans ExtraLight"/>
                <a:sym typeface="Public Sans ExtraLight"/>
              </a:rPr>
              <a:t>2023</a:t>
            </a:r>
            <a:endParaRPr sz="4000" b="0" i="0" u="none" strike="noStrike" cap="none">
              <a:solidFill>
                <a:schemeClr val="lt1"/>
              </a:solidFill>
              <a:latin typeface="Public Sans ExtraLight"/>
              <a:ea typeface="Public Sans ExtraLight"/>
              <a:cs typeface="Public Sans ExtraLight"/>
              <a:sym typeface="Public Sans ExtraLight"/>
            </a:endParaRPr>
          </a:p>
        </p:txBody>
      </p:sp>
      <p:sp>
        <p:nvSpPr>
          <p:cNvPr id="474" name="Google Shape;474;g2e91f9beb86_0_345"/>
          <p:cNvSpPr/>
          <p:nvPr/>
        </p:nvSpPr>
        <p:spPr>
          <a:xfrm flipH="1">
            <a:off x="3503219" y="4431503"/>
            <a:ext cx="1584300" cy="1119644"/>
          </a:xfrm>
          <a:prstGeom prst="roundRect">
            <a:avLst>
              <a:gd name="adj" fmla="val 6406"/>
            </a:avLst>
          </a:prstGeom>
          <a:solidFill>
            <a:srgbClr val="59C8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600"/>
              <a:buFont typeface="Arial"/>
              <a:buNone/>
            </a:pPr>
            <a:r>
              <a:rPr lang="en-GB" sz="6600" b="0" i="0" u="none" strike="noStrike" cap="none">
                <a:solidFill>
                  <a:schemeClr val="lt1"/>
                </a:solidFill>
                <a:latin typeface="Public Sans ExtraLight"/>
                <a:ea typeface="Public Sans ExtraLight"/>
                <a:cs typeface="Public Sans ExtraLight"/>
                <a:sym typeface="Public Sans ExtraLight"/>
              </a:rPr>
              <a:t>8</a:t>
            </a:r>
            <a:endParaRPr sz="1400" b="0" i="0" u="none" strike="noStrike" cap="none">
              <a:solidFill>
                <a:srgbClr val="000000"/>
              </a:solidFill>
              <a:latin typeface="Arial"/>
              <a:ea typeface="Arial"/>
              <a:cs typeface="Arial"/>
              <a:sym typeface="Arial"/>
            </a:endParaRPr>
          </a:p>
        </p:txBody>
      </p:sp>
      <p:sp>
        <p:nvSpPr>
          <p:cNvPr id="475" name="Google Shape;475;g2e91f9beb86_0_345"/>
          <p:cNvSpPr/>
          <p:nvPr/>
        </p:nvSpPr>
        <p:spPr>
          <a:xfrm flipH="1">
            <a:off x="5220604" y="4462530"/>
            <a:ext cx="6494125" cy="1088617"/>
          </a:xfrm>
          <a:prstGeom prst="roundRect">
            <a:avLst>
              <a:gd name="adj" fmla="val 6406"/>
            </a:avLst>
          </a:prstGeom>
          <a:noFill/>
          <a:ln w="254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ublic Sans ExtraLight"/>
              <a:ea typeface="Public Sans ExtraLight"/>
              <a:cs typeface="Public Sans ExtraLight"/>
              <a:sym typeface="Public Sans ExtraLight"/>
            </a:endParaRPr>
          </a:p>
        </p:txBody>
      </p:sp>
      <p:sp>
        <p:nvSpPr>
          <p:cNvPr id="476" name="Google Shape;476;g2e91f9beb86_0_345"/>
          <p:cNvSpPr txBox="1"/>
          <p:nvPr/>
        </p:nvSpPr>
        <p:spPr>
          <a:xfrm flipH="1">
            <a:off x="5335344" y="4374924"/>
            <a:ext cx="5981476" cy="1200288"/>
          </a:xfrm>
          <a:prstGeom prst="rect">
            <a:avLst/>
          </a:prstGeom>
          <a:noFill/>
          <a:ln>
            <a:noFill/>
          </a:ln>
        </p:spPr>
        <p:txBody>
          <a:bodyPr spcFirstLastPara="1" wrap="square" lIns="0" tIns="45700" rIns="0" bIns="45700" anchor="ctr" anchorCtr="0">
            <a:spAutoFit/>
          </a:bodyPr>
          <a:lstStyle/>
          <a:p>
            <a:pPr marL="171450" marR="0" lvl="0" indent="-171450" algn="l" rtl="0">
              <a:lnSpc>
                <a:spcPct val="120000"/>
              </a:lnSpc>
              <a:spcBef>
                <a:spcPts val="0"/>
              </a:spcBef>
              <a:spcAft>
                <a:spcPts val="0"/>
              </a:spcAft>
              <a:buClr>
                <a:schemeClr val="dk1"/>
              </a:buClr>
              <a:buSzPts val="1600"/>
              <a:buFont typeface="Arial"/>
              <a:buChar char="•"/>
            </a:pPr>
            <a:r>
              <a:rPr lang="en-GB" sz="1500" b="0" i="0" u="none" strike="noStrike" cap="none" dirty="0">
                <a:solidFill>
                  <a:schemeClr val="dk1"/>
                </a:solidFill>
                <a:latin typeface="Public Sans ExtraLight"/>
                <a:ea typeface="Public Sans ExtraLight"/>
                <a:cs typeface="Public Sans ExtraLight"/>
                <a:sym typeface="Public Sans ExtraLight"/>
              </a:rPr>
              <a:t>Model: CNN-based model with manual distillation extraction and dynamic thresholding </a:t>
            </a:r>
            <a:endParaRPr sz="1500" b="0" i="0" u="none" strike="noStrike" cap="none" dirty="0">
              <a:solidFill>
                <a:schemeClr val="dk1"/>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dirty="0">
                <a:solidFill>
                  <a:srgbClr val="000000"/>
                </a:solidFill>
                <a:highlight>
                  <a:srgbClr val="FFFFFF"/>
                </a:highlight>
                <a:latin typeface="Public Sans ExtraLight"/>
                <a:ea typeface="Public Sans ExtraLight"/>
                <a:cs typeface="Public Sans ExtraLight"/>
                <a:sym typeface="Public Sans ExtraLight"/>
              </a:rPr>
              <a:t>Dataset: DFDC, Celeb-DF v2</a:t>
            </a:r>
            <a:endParaRPr sz="1500" b="0" i="0" u="none" strike="noStrike" cap="none" dirty="0">
              <a:solidFill>
                <a:srgbClr val="000000"/>
              </a:solidFill>
              <a:highlight>
                <a:srgbClr val="FFFFFF"/>
              </a:highlight>
              <a:latin typeface="Public Sans ExtraLight"/>
              <a:ea typeface="Public Sans ExtraLight"/>
              <a:cs typeface="Public Sans ExtraLight"/>
              <a:sym typeface="Public Sans ExtraLight"/>
            </a:endParaRPr>
          </a:p>
          <a:p>
            <a:pPr marL="171450" marR="0" lvl="0" indent="-171450" algn="l" rtl="0">
              <a:lnSpc>
                <a:spcPct val="120000"/>
              </a:lnSpc>
              <a:spcBef>
                <a:spcPts val="0"/>
              </a:spcBef>
              <a:spcAft>
                <a:spcPts val="0"/>
              </a:spcAft>
              <a:buClr>
                <a:srgbClr val="000000"/>
              </a:buClr>
              <a:buSzPts val="1600"/>
              <a:buFont typeface="Arial"/>
              <a:buChar char="•"/>
            </a:pPr>
            <a:r>
              <a:rPr lang="en-GB" sz="1500" b="0" i="0" u="none" strike="noStrike" cap="none" dirty="0">
                <a:solidFill>
                  <a:srgbClr val="000000"/>
                </a:solidFill>
                <a:highlight>
                  <a:srgbClr val="FFFFFF"/>
                </a:highlight>
                <a:latin typeface="Public Sans ExtraLight"/>
                <a:ea typeface="Public Sans ExtraLight"/>
                <a:cs typeface="Public Sans ExtraLight"/>
                <a:sym typeface="Public Sans ExtraLight"/>
              </a:rPr>
              <a:t>Accuracy: 94.2%(Celeb-DF v2), 93.75%(DFDC) </a:t>
            </a:r>
            <a:endParaRPr sz="1500" b="0" i="0" u="none" strike="noStrike" cap="none" dirty="0">
              <a:solidFill>
                <a:schemeClr val="dk1"/>
              </a:solidFill>
              <a:latin typeface="Public Sans ExtraLight"/>
              <a:ea typeface="Public Sans ExtraLight"/>
              <a:cs typeface="Public Sans ExtraLight"/>
              <a:sym typeface="Public Sans Extra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56"/>
                                        </p:tgtEl>
                                        <p:attrNameLst>
                                          <p:attrName>style.visibility</p:attrName>
                                        </p:attrNameLst>
                                      </p:cBhvr>
                                      <p:to>
                                        <p:strVal val="visible"/>
                                      </p:to>
                                    </p:set>
                                    <p:anim calcmode="lin" valueType="num">
                                      <p:cBhvr additive="base">
                                        <p:cTn id="7" dur="500"/>
                                        <p:tgtEl>
                                          <p:spTgt spid="456"/>
                                        </p:tgtEl>
                                        <p:attrNameLst>
                                          <p:attrName>ppt_w</p:attrName>
                                        </p:attrNameLst>
                                      </p:cBhvr>
                                      <p:tavLst>
                                        <p:tav tm="0">
                                          <p:val>
                                            <p:strVal val="0"/>
                                          </p:val>
                                        </p:tav>
                                        <p:tav tm="100000">
                                          <p:val>
                                            <p:strVal val="#ppt_w"/>
                                          </p:val>
                                        </p:tav>
                                      </p:tavLst>
                                    </p:anim>
                                    <p:anim calcmode="lin" valueType="num">
                                      <p:cBhvr additive="base">
                                        <p:cTn id="8" dur="500"/>
                                        <p:tgtEl>
                                          <p:spTgt spid="456"/>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457"/>
                                        </p:tgtEl>
                                        <p:attrNameLst>
                                          <p:attrName>style.visibility</p:attrName>
                                        </p:attrNameLst>
                                      </p:cBhvr>
                                      <p:to>
                                        <p:strVal val="visible"/>
                                      </p:to>
                                    </p:set>
                                    <p:animEffect transition="in" filter="fade">
                                      <p:cBhvr>
                                        <p:cTn id="11" dur="500"/>
                                        <p:tgtEl>
                                          <p:spTgt spid="457"/>
                                        </p:tgtEl>
                                      </p:cBhvr>
                                    </p:animEffect>
                                  </p:childTnLst>
                                </p:cTn>
                              </p:par>
                              <p:par>
                                <p:cTn id="12" presetID="23" presetClass="entr" presetSubtype="16" fill="hold" nodeType="withEffect">
                                  <p:stCondLst>
                                    <p:cond delay="0"/>
                                  </p:stCondLst>
                                  <p:childTnLst>
                                    <p:set>
                                      <p:cBhvr>
                                        <p:cTn id="13" dur="1" fill="hold">
                                          <p:stCondLst>
                                            <p:cond delay="0"/>
                                          </p:stCondLst>
                                        </p:cTn>
                                        <p:tgtEl>
                                          <p:spTgt spid="459"/>
                                        </p:tgtEl>
                                        <p:attrNameLst>
                                          <p:attrName>style.visibility</p:attrName>
                                        </p:attrNameLst>
                                      </p:cBhvr>
                                      <p:to>
                                        <p:strVal val="visible"/>
                                      </p:to>
                                    </p:set>
                                    <p:anim calcmode="lin" valueType="num">
                                      <p:cBhvr additive="base">
                                        <p:cTn id="14" dur="500"/>
                                        <p:tgtEl>
                                          <p:spTgt spid="459"/>
                                        </p:tgtEl>
                                        <p:attrNameLst>
                                          <p:attrName>ppt_w</p:attrName>
                                        </p:attrNameLst>
                                      </p:cBhvr>
                                      <p:tavLst>
                                        <p:tav tm="0">
                                          <p:val>
                                            <p:strVal val="0"/>
                                          </p:val>
                                        </p:tav>
                                        <p:tav tm="100000">
                                          <p:val>
                                            <p:strVal val="#ppt_w"/>
                                          </p:val>
                                        </p:tav>
                                      </p:tavLst>
                                    </p:anim>
                                    <p:anim calcmode="lin" valueType="num">
                                      <p:cBhvr additive="base">
                                        <p:cTn id="15" dur="500"/>
                                        <p:tgtEl>
                                          <p:spTgt spid="459"/>
                                        </p:tgtEl>
                                        <p:attrNameLst>
                                          <p:attrName>ppt_h</p:attrName>
                                        </p:attrNameLst>
                                      </p:cBhvr>
                                      <p:tavLst>
                                        <p:tav tm="0">
                                          <p:val>
                                            <p:strVal val="0"/>
                                          </p:val>
                                        </p:tav>
                                        <p:tav tm="100000">
                                          <p:val>
                                            <p:strVal val="#ppt_h"/>
                                          </p:val>
                                        </p:tav>
                                      </p:tavLst>
                                    </p:anim>
                                  </p:childTnLst>
                                </p:cTn>
                              </p:par>
                              <p:par>
                                <p:cTn id="16" presetID="10" presetClass="entr" presetSubtype="0" fill="hold" nodeType="withEffect">
                                  <p:stCondLst>
                                    <p:cond delay="0"/>
                                  </p:stCondLst>
                                  <p:childTnLst>
                                    <p:set>
                                      <p:cBhvr>
                                        <p:cTn id="17" dur="1" fill="hold">
                                          <p:stCondLst>
                                            <p:cond delay="0"/>
                                          </p:stCondLst>
                                        </p:cTn>
                                        <p:tgtEl>
                                          <p:spTgt spid="460"/>
                                        </p:tgtEl>
                                        <p:attrNameLst>
                                          <p:attrName>style.visibility</p:attrName>
                                        </p:attrNameLst>
                                      </p:cBhvr>
                                      <p:to>
                                        <p:strVal val="visible"/>
                                      </p:to>
                                    </p:set>
                                    <p:animEffect transition="in" filter="fade">
                                      <p:cBhvr>
                                        <p:cTn id="18" dur="500"/>
                                        <p:tgtEl>
                                          <p:spTgt spid="460"/>
                                        </p:tgtEl>
                                      </p:cBhvr>
                                    </p:animEffect>
                                  </p:childTnLst>
                                </p:cTn>
                              </p:par>
                              <p:par>
                                <p:cTn id="19" presetID="23" presetClass="entr" presetSubtype="16" fill="hold" nodeType="withEffect">
                                  <p:stCondLst>
                                    <p:cond delay="0"/>
                                  </p:stCondLst>
                                  <p:childTnLst>
                                    <p:set>
                                      <p:cBhvr>
                                        <p:cTn id="20" dur="1" fill="hold">
                                          <p:stCondLst>
                                            <p:cond delay="0"/>
                                          </p:stCondLst>
                                        </p:cTn>
                                        <p:tgtEl>
                                          <p:spTgt spid="462"/>
                                        </p:tgtEl>
                                        <p:attrNameLst>
                                          <p:attrName>style.visibility</p:attrName>
                                        </p:attrNameLst>
                                      </p:cBhvr>
                                      <p:to>
                                        <p:strVal val="visible"/>
                                      </p:to>
                                    </p:set>
                                    <p:anim calcmode="lin" valueType="num">
                                      <p:cBhvr additive="base">
                                        <p:cTn id="21" dur="500"/>
                                        <p:tgtEl>
                                          <p:spTgt spid="462"/>
                                        </p:tgtEl>
                                        <p:attrNameLst>
                                          <p:attrName>ppt_w</p:attrName>
                                        </p:attrNameLst>
                                      </p:cBhvr>
                                      <p:tavLst>
                                        <p:tav tm="0">
                                          <p:val>
                                            <p:strVal val="0"/>
                                          </p:val>
                                        </p:tav>
                                        <p:tav tm="100000">
                                          <p:val>
                                            <p:strVal val="#ppt_w"/>
                                          </p:val>
                                        </p:tav>
                                      </p:tavLst>
                                    </p:anim>
                                    <p:anim calcmode="lin" valueType="num">
                                      <p:cBhvr additive="base">
                                        <p:cTn id="22" dur="500"/>
                                        <p:tgtEl>
                                          <p:spTgt spid="462"/>
                                        </p:tgtEl>
                                        <p:attrNameLst>
                                          <p:attrName>ppt_h</p:attrName>
                                        </p:attrNameLst>
                                      </p:cBhvr>
                                      <p:tavLst>
                                        <p:tav tm="0">
                                          <p:val>
                                            <p:strVal val="0"/>
                                          </p:val>
                                        </p:tav>
                                        <p:tav tm="100000">
                                          <p:val>
                                            <p:strVal val="#ppt_h"/>
                                          </p:val>
                                        </p:tav>
                                      </p:tavLst>
                                    </p:anim>
                                  </p:childTnLst>
                                </p:cTn>
                              </p:par>
                              <p:par>
                                <p:cTn id="23" presetID="10" presetClass="entr" presetSubtype="0" fill="hold" nodeType="withEffect">
                                  <p:stCondLst>
                                    <p:cond delay="0"/>
                                  </p:stCondLst>
                                  <p:childTnLst>
                                    <p:set>
                                      <p:cBhvr>
                                        <p:cTn id="24" dur="1" fill="hold">
                                          <p:stCondLst>
                                            <p:cond delay="0"/>
                                          </p:stCondLst>
                                        </p:cTn>
                                        <p:tgtEl>
                                          <p:spTgt spid="463"/>
                                        </p:tgtEl>
                                        <p:attrNameLst>
                                          <p:attrName>style.visibility</p:attrName>
                                        </p:attrNameLst>
                                      </p:cBhvr>
                                      <p:to>
                                        <p:strVal val="visible"/>
                                      </p:to>
                                    </p:set>
                                    <p:animEffect transition="in" filter="fade">
                                      <p:cBhvr>
                                        <p:cTn id="25" dur="500"/>
                                        <p:tgtEl>
                                          <p:spTgt spid="463"/>
                                        </p:tgtEl>
                                      </p:cBhvr>
                                    </p:animEffect>
                                  </p:childTnLst>
                                </p:cTn>
                              </p:par>
                              <p:par>
                                <p:cTn id="26" presetID="23" presetClass="entr" presetSubtype="16" fill="hold" nodeType="withEffect">
                                  <p:stCondLst>
                                    <p:cond delay="0"/>
                                  </p:stCondLst>
                                  <p:childTnLst>
                                    <p:set>
                                      <p:cBhvr>
                                        <p:cTn id="27" dur="1" fill="hold">
                                          <p:stCondLst>
                                            <p:cond delay="0"/>
                                          </p:stCondLst>
                                        </p:cTn>
                                        <p:tgtEl>
                                          <p:spTgt spid="465"/>
                                        </p:tgtEl>
                                        <p:attrNameLst>
                                          <p:attrName>style.visibility</p:attrName>
                                        </p:attrNameLst>
                                      </p:cBhvr>
                                      <p:to>
                                        <p:strVal val="visible"/>
                                      </p:to>
                                    </p:set>
                                    <p:anim calcmode="lin" valueType="num">
                                      <p:cBhvr additive="base">
                                        <p:cTn id="28" dur="500"/>
                                        <p:tgtEl>
                                          <p:spTgt spid="465"/>
                                        </p:tgtEl>
                                        <p:attrNameLst>
                                          <p:attrName>ppt_w</p:attrName>
                                        </p:attrNameLst>
                                      </p:cBhvr>
                                      <p:tavLst>
                                        <p:tav tm="0">
                                          <p:val>
                                            <p:strVal val="0"/>
                                          </p:val>
                                        </p:tav>
                                        <p:tav tm="100000">
                                          <p:val>
                                            <p:strVal val="#ppt_w"/>
                                          </p:val>
                                        </p:tav>
                                      </p:tavLst>
                                    </p:anim>
                                    <p:anim calcmode="lin" valueType="num">
                                      <p:cBhvr additive="base">
                                        <p:cTn id="29" dur="500"/>
                                        <p:tgtEl>
                                          <p:spTgt spid="465"/>
                                        </p:tgtEl>
                                        <p:attrNameLst>
                                          <p:attrName>ppt_h</p:attrName>
                                        </p:attrNameLst>
                                      </p:cBhvr>
                                      <p:tavLst>
                                        <p:tav tm="0">
                                          <p:val>
                                            <p:strVal val="0"/>
                                          </p:val>
                                        </p:tav>
                                        <p:tav tm="100000">
                                          <p:val>
                                            <p:strVal val="#ppt_h"/>
                                          </p:val>
                                        </p:tav>
                                      </p:tavLst>
                                    </p:anim>
                                  </p:childTnLst>
                                </p:cTn>
                              </p:par>
                              <p:par>
                                <p:cTn id="30" presetID="10" presetClass="entr" presetSubtype="0" fill="hold" nodeType="withEffect">
                                  <p:stCondLst>
                                    <p:cond delay="0"/>
                                  </p:stCondLst>
                                  <p:childTnLst>
                                    <p:set>
                                      <p:cBhvr>
                                        <p:cTn id="31" dur="1" fill="hold">
                                          <p:stCondLst>
                                            <p:cond delay="0"/>
                                          </p:stCondLst>
                                        </p:cTn>
                                        <p:tgtEl>
                                          <p:spTgt spid="466"/>
                                        </p:tgtEl>
                                        <p:attrNameLst>
                                          <p:attrName>style.visibility</p:attrName>
                                        </p:attrNameLst>
                                      </p:cBhvr>
                                      <p:to>
                                        <p:strVal val="visible"/>
                                      </p:to>
                                    </p:set>
                                    <p:animEffect transition="in" filter="fade">
                                      <p:cBhvr>
                                        <p:cTn id="32" dur="500"/>
                                        <p:tgtEl>
                                          <p:spTgt spid="466"/>
                                        </p:tgtEl>
                                      </p:cBhvr>
                                    </p:animEffect>
                                  </p:childTnLst>
                                </p:cTn>
                              </p:par>
                              <p:par>
                                <p:cTn id="33" presetID="2" presetClass="entr" presetSubtype="2" fill="hold" nodeType="withEffect">
                                  <p:stCondLst>
                                    <p:cond delay="0"/>
                                  </p:stCondLst>
                                  <p:childTnLst>
                                    <p:set>
                                      <p:cBhvr>
                                        <p:cTn id="34" dur="1" fill="hold">
                                          <p:stCondLst>
                                            <p:cond delay="0"/>
                                          </p:stCondLst>
                                        </p:cTn>
                                        <p:tgtEl>
                                          <p:spTgt spid="461"/>
                                        </p:tgtEl>
                                        <p:attrNameLst>
                                          <p:attrName>style.visibility</p:attrName>
                                        </p:attrNameLst>
                                      </p:cBhvr>
                                      <p:to>
                                        <p:strVal val="visible"/>
                                      </p:to>
                                    </p:set>
                                    <p:anim calcmode="lin" valueType="num">
                                      <p:cBhvr additive="base">
                                        <p:cTn id="35" dur="500"/>
                                        <p:tgtEl>
                                          <p:spTgt spid="461"/>
                                        </p:tgtEl>
                                        <p:attrNameLst>
                                          <p:attrName>ppt_x</p:attrName>
                                        </p:attrNameLst>
                                      </p:cBhvr>
                                      <p:tavLst>
                                        <p:tav tm="0">
                                          <p:val>
                                            <p:strVal val="#ppt_x+1"/>
                                          </p:val>
                                        </p:tav>
                                        <p:tav tm="100000">
                                          <p:val>
                                            <p:strVal val="#ppt_x"/>
                                          </p:val>
                                        </p:tav>
                                      </p:tavLst>
                                    </p:anim>
                                  </p:childTnLst>
                                </p:cTn>
                              </p:par>
                              <p:par>
                                <p:cTn id="36" presetID="2" presetClass="entr" presetSubtype="2" fill="hold" nodeType="withEffect">
                                  <p:stCondLst>
                                    <p:cond delay="0"/>
                                  </p:stCondLst>
                                  <p:childTnLst>
                                    <p:set>
                                      <p:cBhvr>
                                        <p:cTn id="37" dur="1" fill="hold">
                                          <p:stCondLst>
                                            <p:cond delay="0"/>
                                          </p:stCondLst>
                                        </p:cTn>
                                        <p:tgtEl>
                                          <p:spTgt spid="458"/>
                                        </p:tgtEl>
                                        <p:attrNameLst>
                                          <p:attrName>style.visibility</p:attrName>
                                        </p:attrNameLst>
                                      </p:cBhvr>
                                      <p:to>
                                        <p:strVal val="visible"/>
                                      </p:to>
                                    </p:set>
                                    <p:anim calcmode="lin" valueType="num">
                                      <p:cBhvr additive="base">
                                        <p:cTn id="38" dur="500"/>
                                        <p:tgtEl>
                                          <p:spTgt spid="458"/>
                                        </p:tgtEl>
                                        <p:attrNameLst>
                                          <p:attrName>ppt_x</p:attrName>
                                        </p:attrNameLst>
                                      </p:cBhvr>
                                      <p:tavLst>
                                        <p:tav tm="0">
                                          <p:val>
                                            <p:strVal val="#ppt_x+1"/>
                                          </p:val>
                                        </p:tav>
                                        <p:tav tm="100000">
                                          <p:val>
                                            <p:strVal val="#ppt_x"/>
                                          </p:val>
                                        </p:tav>
                                      </p:tavLst>
                                    </p:anim>
                                  </p:childTnLst>
                                </p:cTn>
                              </p:par>
                              <p:par>
                                <p:cTn id="39" presetID="2" presetClass="entr" presetSubtype="2" fill="hold" nodeType="withEffect">
                                  <p:stCondLst>
                                    <p:cond delay="0"/>
                                  </p:stCondLst>
                                  <p:childTnLst>
                                    <p:set>
                                      <p:cBhvr>
                                        <p:cTn id="40" dur="1" fill="hold">
                                          <p:stCondLst>
                                            <p:cond delay="0"/>
                                          </p:stCondLst>
                                        </p:cTn>
                                        <p:tgtEl>
                                          <p:spTgt spid="464"/>
                                        </p:tgtEl>
                                        <p:attrNameLst>
                                          <p:attrName>style.visibility</p:attrName>
                                        </p:attrNameLst>
                                      </p:cBhvr>
                                      <p:to>
                                        <p:strVal val="visible"/>
                                      </p:to>
                                    </p:set>
                                    <p:anim calcmode="lin" valueType="num">
                                      <p:cBhvr additive="base">
                                        <p:cTn id="41" dur="500"/>
                                        <p:tgtEl>
                                          <p:spTgt spid="464"/>
                                        </p:tgtEl>
                                        <p:attrNameLst>
                                          <p:attrName>ppt_x</p:attrName>
                                        </p:attrNameLst>
                                      </p:cBhvr>
                                      <p:tavLst>
                                        <p:tav tm="0">
                                          <p:val>
                                            <p:strVal val="#ppt_x+1"/>
                                          </p:val>
                                        </p:tav>
                                        <p:tav tm="100000">
                                          <p:val>
                                            <p:strVal val="#ppt_x"/>
                                          </p:val>
                                        </p:tav>
                                      </p:tavLst>
                                    </p:anim>
                                  </p:childTnLst>
                                </p:cTn>
                              </p:par>
                              <p:par>
                                <p:cTn id="42" presetID="2" presetClass="entr" presetSubtype="2" fill="hold" nodeType="withEffect">
                                  <p:stCondLst>
                                    <p:cond delay="0"/>
                                  </p:stCondLst>
                                  <p:childTnLst>
                                    <p:set>
                                      <p:cBhvr>
                                        <p:cTn id="43" dur="1" fill="hold">
                                          <p:stCondLst>
                                            <p:cond delay="0"/>
                                          </p:stCondLst>
                                        </p:cTn>
                                        <p:tgtEl>
                                          <p:spTgt spid="467"/>
                                        </p:tgtEl>
                                        <p:attrNameLst>
                                          <p:attrName>style.visibility</p:attrName>
                                        </p:attrNameLst>
                                      </p:cBhvr>
                                      <p:to>
                                        <p:strVal val="visible"/>
                                      </p:to>
                                    </p:set>
                                    <p:anim calcmode="lin" valueType="num">
                                      <p:cBhvr additive="base">
                                        <p:cTn id="44" dur="500"/>
                                        <p:tgtEl>
                                          <p:spTgt spid="467"/>
                                        </p:tgtEl>
                                        <p:attrNameLst>
                                          <p:attrName>ppt_x</p:attrName>
                                        </p:attrNameLst>
                                      </p:cBhvr>
                                      <p:tavLst>
                                        <p:tav tm="0">
                                          <p:val>
                                            <p:strVal val="#ppt_x+1"/>
                                          </p:val>
                                        </p:tav>
                                        <p:tav tm="100000">
                                          <p:val>
                                            <p:strVal val="#ppt_x"/>
                                          </p:val>
                                        </p:tav>
                                      </p:tavLst>
                                    </p:anim>
                                  </p:childTnLst>
                                </p:cTn>
                              </p:par>
                              <p:par>
                                <p:cTn id="45" presetID="10" presetClass="entr" presetSubtype="0" fill="hold" nodeType="withEffect">
                                  <p:stCondLst>
                                    <p:cond delay="0"/>
                                  </p:stCondLst>
                                  <p:childTnLst>
                                    <p:set>
                                      <p:cBhvr>
                                        <p:cTn id="46" dur="1" fill="hold">
                                          <p:stCondLst>
                                            <p:cond delay="0"/>
                                          </p:stCondLst>
                                        </p:cTn>
                                        <p:tgtEl>
                                          <p:spTgt spid="470"/>
                                        </p:tgtEl>
                                        <p:attrNameLst>
                                          <p:attrName>style.visibility</p:attrName>
                                        </p:attrNameLst>
                                      </p:cBhvr>
                                      <p:to>
                                        <p:strVal val="visible"/>
                                      </p:to>
                                    </p:set>
                                    <p:animEffect transition="in" filter="fade">
                                      <p:cBhvr>
                                        <p:cTn id="47" dur="500"/>
                                        <p:tgtEl>
                                          <p:spTgt spid="470"/>
                                        </p:tgtEl>
                                      </p:cBhvr>
                                    </p:animEffect>
                                  </p:childTnLst>
                                </p:cTn>
                              </p:par>
                              <p:par>
                                <p:cTn id="48" presetID="10" presetClass="entr" presetSubtype="0" fill="hold" nodeType="withEffect">
                                  <p:stCondLst>
                                    <p:cond delay="0"/>
                                  </p:stCondLst>
                                  <p:childTnLst>
                                    <p:set>
                                      <p:cBhvr>
                                        <p:cTn id="49" dur="1" fill="hold">
                                          <p:stCondLst>
                                            <p:cond delay="0"/>
                                          </p:stCondLst>
                                        </p:cTn>
                                        <p:tgtEl>
                                          <p:spTgt spid="471"/>
                                        </p:tgtEl>
                                        <p:attrNameLst>
                                          <p:attrName>style.visibility</p:attrName>
                                        </p:attrNameLst>
                                      </p:cBhvr>
                                      <p:to>
                                        <p:strVal val="visible"/>
                                      </p:to>
                                    </p:set>
                                    <p:animEffect transition="in" filter="fade">
                                      <p:cBhvr>
                                        <p:cTn id="50" dur="500"/>
                                        <p:tgtEl>
                                          <p:spTgt spid="471"/>
                                        </p:tgtEl>
                                      </p:cBhvr>
                                    </p:animEffect>
                                  </p:childTnLst>
                                </p:cTn>
                              </p:par>
                              <p:par>
                                <p:cTn id="51" presetID="10" presetClass="entr" presetSubtype="0" fill="hold" nodeType="withEffect">
                                  <p:stCondLst>
                                    <p:cond delay="0"/>
                                  </p:stCondLst>
                                  <p:childTnLst>
                                    <p:set>
                                      <p:cBhvr>
                                        <p:cTn id="52" dur="1" fill="hold">
                                          <p:stCondLst>
                                            <p:cond delay="0"/>
                                          </p:stCondLst>
                                        </p:cTn>
                                        <p:tgtEl>
                                          <p:spTgt spid="472"/>
                                        </p:tgtEl>
                                        <p:attrNameLst>
                                          <p:attrName>style.visibility</p:attrName>
                                        </p:attrNameLst>
                                      </p:cBhvr>
                                      <p:to>
                                        <p:strVal val="visible"/>
                                      </p:to>
                                    </p:set>
                                    <p:animEffect transition="in" filter="fade">
                                      <p:cBhvr>
                                        <p:cTn id="53" dur="500"/>
                                        <p:tgtEl>
                                          <p:spTgt spid="472"/>
                                        </p:tgtEl>
                                      </p:cBhvr>
                                    </p:animEffect>
                                  </p:childTnLst>
                                </p:cTn>
                              </p:par>
                              <p:par>
                                <p:cTn id="54" presetID="10" presetClass="entr" presetSubtype="0" fill="hold" nodeType="withEffect">
                                  <p:stCondLst>
                                    <p:cond delay="0"/>
                                  </p:stCondLst>
                                  <p:childTnLst>
                                    <p:set>
                                      <p:cBhvr>
                                        <p:cTn id="55" dur="1" fill="hold">
                                          <p:stCondLst>
                                            <p:cond delay="0"/>
                                          </p:stCondLst>
                                        </p:cTn>
                                        <p:tgtEl>
                                          <p:spTgt spid="473"/>
                                        </p:tgtEl>
                                        <p:attrNameLst>
                                          <p:attrName>style.visibility</p:attrName>
                                        </p:attrNameLst>
                                      </p:cBhvr>
                                      <p:to>
                                        <p:strVal val="visible"/>
                                      </p:to>
                                    </p:set>
                                    <p:animEffect transition="in" filter="fade">
                                      <p:cBhvr>
                                        <p:cTn id="56" dur="500"/>
                                        <p:tgtEl>
                                          <p:spTgt spid="473"/>
                                        </p:tgtEl>
                                      </p:cBhvr>
                                    </p:animEffect>
                                  </p:childTnLst>
                                </p:cTn>
                              </p:par>
                              <p:par>
                                <p:cTn id="57" presetID="10" presetClass="entr" presetSubtype="0" fill="hold" nodeType="withEffect">
                                  <p:stCondLst>
                                    <p:cond delay="0"/>
                                  </p:stCondLst>
                                  <p:childTnLst>
                                    <p:set>
                                      <p:cBhvr>
                                        <p:cTn id="58" dur="1" fill="hold">
                                          <p:stCondLst>
                                            <p:cond delay="0"/>
                                          </p:stCondLst>
                                        </p:cTn>
                                        <p:tgtEl>
                                          <p:spTgt spid="469"/>
                                        </p:tgtEl>
                                        <p:attrNameLst>
                                          <p:attrName>style.visibility</p:attrName>
                                        </p:attrNameLst>
                                      </p:cBhvr>
                                      <p:to>
                                        <p:strVal val="visible"/>
                                      </p:to>
                                    </p:set>
                                    <p:animEffect transition="in" filter="fade">
                                      <p:cBhvr>
                                        <p:cTn id="59" dur="500"/>
                                        <p:tgtEl>
                                          <p:spTgt spid="469"/>
                                        </p:tgtEl>
                                      </p:cBhvr>
                                    </p:animEffect>
                                  </p:childTnLst>
                                </p:cTn>
                              </p:par>
                              <p:par>
                                <p:cTn id="60" presetID="23" presetClass="entr" presetSubtype="16" fill="hold" nodeType="withEffect">
                                  <p:stCondLst>
                                    <p:cond delay="0"/>
                                  </p:stCondLst>
                                  <p:childTnLst>
                                    <p:set>
                                      <p:cBhvr>
                                        <p:cTn id="61" dur="1" fill="hold">
                                          <p:stCondLst>
                                            <p:cond delay="0"/>
                                          </p:stCondLst>
                                        </p:cTn>
                                        <p:tgtEl>
                                          <p:spTgt spid="474"/>
                                        </p:tgtEl>
                                        <p:attrNameLst>
                                          <p:attrName>style.visibility</p:attrName>
                                        </p:attrNameLst>
                                      </p:cBhvr>
                                      <p:to>
                                        <p:strVal val="visible"/>
                                      </p:to>
                                    </p:set>
                                    <p:anim calcmode="lin" valueType="num">
                                      <p:cBhvr additive="base">
                                        <p:cTn id="62" dur="500"/>
                                        <p:tgtEl>
                                          <p:spTgt spid="474"/>
                                        </p:tgtEl>
                                        <p:attrNameLst>
                                          <p:attrName>ppt_w</p:attrName>
                                        </p:attrNameLst>
                                      </p:cBhvr>
                                      <p:tavLst>
                                        <p:tav tm="0">
                                          <p:val>
                                            <p:strVal val="0"/>
                                          </p:val>
                                        </p:tav>
                                        <p:tav tm="100000">
                                          <p:val>
                                            <p:strVal val="#ppt_w"/>
                                          </p:val>
                                        </p:tav>
                                      </p:tavLst>
                                    </p:anim>
                                    <p:anim calcmode="lin" valueType="num">
                                      <p:cBhvr additive="base">
                                        <p:cTn id="63" dur="500"/>
                                        <p:tgtEl>
                                          <p:spTgt spid="474"/>
                                        </p:tgtEl>
                                        <p:attrNameLst>
                                          <p:attrName>ppt_h</p:attrName>
                                        </p:attrNameLst>
                                      </p:cBhvr>
                                      <p:tavLst>
                                        <p:tav tm="0">
                                          <p:val>
                                            <p:strVal val="0"/>
                                          </p:val>
                                        </p:tav>
                                        <p:tav tm="100000">
                                          <p:val>
                                            <p:strVal val="#ppt_h"/>
                                          </p:val>
                                        </p:tav>
                                      </p:tavLst>
                                    </p:anim>
                                  </p:childTnLst>
                                </p:cTn>
                              </p:par>
                              <p:par>
                                <p:cTn id="64" presetID="10" presetClass="entr" presetSubtype="0" fill="hold" nodeType="withEffect">
                                  <p:stCondLst>
                                    <p:cond delay="0"/>
                                  </p:stCondLst>
                                  <p:childTnLst>
                                    <p:set>
                                      <p:cBhvr>
                                        <p:cTn id="65" dur="1" fill="hold">
                                          <p:stCondLst>
                                            <p:cond delay="0"/>
                                          </p:stCondLst>
                                        </p:cTn>
                                        <p:tgtEl>
                                          <p:spTgt spid="475"/>
                                        </p:tgtEl>
                                        <p:attrNameLst>
                                          <p:attrName>style.visibility</p:attrName>
                                        </p:attrNameLst>
                                      </p:cBhvr>
                                      <p:to>
                                        <p:strVal val="visible"/>
                                      </p:to>
                                    </p:set>
                                    <p:animEffect transition="in" filter="fade">
                                      <p:cBhvr>
                                        <p:cTn id="66" dur="500"/>
                                        <p:tgtEl>
                                          <p:spTgt spid="475"/>
                                        </p:tgtEl>
                                      </p:cBhvr>
                                    </p:animEffect>
                                  </p:childTnLst>
                                </p:cTn>
                              </p:par>
                              <p:par>
                                <p:cTn id="67" presetID="2" presetClass="entr" presetSubtype="2" fill="hold" nodeType="withEffect">
                                  <p:stCondLst>
                                    <p:cond delay="0"/>
                                  </p:stCondLst>
                                  <p:childTnLst>
                                    <p:set>
                                      <p:cBhvr>
                                        <p:cTn id="68" dur="1" fill="hold">
                                          <p:stCondLst>
                                            <p:cond delay="0"/>
                                          </p:stCondLst>
                                        </p:cTn>
                                        <p:tgtEl>
                                          <p:spTgt spid="476"/>
                                        </p:tgtEl>
                                        <p:attrNameLst>
                                          <p:attrName>style.visibility</p:attrName>
                                        </p:attrNameLst>
                                      </p:cBhvr>
                                      <p:to>
                                        <p:strVal val="visible"/>
                                      </p:to>
                                    </p:set>
                                    <p:anim calcmode="lin" valueType="num">
                                      <p:cBhvr additive="base">
                                        <p:cTn id="69" dur="500"/>
                                        <p:tgtEl>
                                          <p:spTgt spid="47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rezfull PF#1">
      <a:dk1>
        <a:srgbClr val="000000"/>
      </a:dk1>
      <a:lt1>
        <a:srgbClr val="FFFFFF"/>
      </a:lt1>
      <a:dk2>
        <a:srgbClr val="44546A"/>
      </a:dk2>
      <a:lt2>
        <a:srgbClr val="E7E6E6"/>
      </a:lt2>
      <a:accent1>
        <a:srgbClr val="89D9DF"/>
      </a:accent1>
      <a:accent2>
        <a:srgbClr val="59C8CC"/>
      </a:accent2>
      <a:accent3>
        <a:srgbClr val="1DABC0"/>
      </a:accent3>
      <a:accent4>
        <a:srgbClr val="018FB3"/>
      </a:accent4>
      <a:accent5>
        <a:srgbClr val="1C6E96"/>
      </a:accent5>
      <a:accent6>
        <a:srgbClr val="154A6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1880</Words>
  <Application>Microsoft Office PowerPoint</Application>
  <PresentationFormat>Widescreen</PresentationFormat>
  <Paragraphs>448</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Public Sans SemiBold</vt:lpstr>
      <vt:lpstr>Public Sans</vt:lpstr>
      <vt:lpstr>Public Sans ExtraLight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Prezfull</dc:creator>
  <cp:lastModifiedBy>HP</cp:lastModifiedBy>
  <cp:revision>12</cp:revision>
  <dcterms:created xsi:type="dcterms:W3CDTF">2022-11-25T09:12:08Z</dcterms:created>
  <dcterms:modified xsi:type="dcterms:W3CDTF">2024-07-15T17:06:23Z</dcterms:modified>
</cp:coreProperties>
</file>