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66666"/>
                </a:solidFill>
                <a:latin typeface="Segoe UI"/>
              </a:defRPr>
            </a:pPr>
            <a:r>
              <a:t>Created using Power BI</a:t>
            </a:r>
          </a:p>
          <a:p>
            <a:r>
              <a:t>June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70280-3E19-39F7-FD35-31200D55D39A}"/>
              </a:ext>
            </a:extLst>
          </p:cNvPr>
          <p:cNvSpPr/>
          <p:nvPr/>
        </p:nvSpPr>
        <p:spPr>
          <a:xfrm>
            <a:off x="491613" y="2423160"/>
            <a:ext cx="8200103" cy="1097280"/>
          </a:xfrm>
          <a:prstGeom prst="rect">
            <a:avLst/>
          </a:prstGeom>
          <a:solidFill>
            <a:srgbClr val="CDB4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latin typeface="Segoe UI"/>
              </a:defRPr>
            </a:pPr>
            <a:r>
              <a:rPr lang="en-IN" sz="3600" dirty="0"/>
              <a:t>Superstore Sales Dashboard Summary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CF4756-2E7A-625F-3947-D7137051E91B}"/>
              </a:ext>
            </a:extLst>
          </p:cNvPr>
          <p:cNvSpPr/>
          <p:nvPr/>
        </p:nvSpPr>
        <p:spPr>
          <a:xfrm>
            <a:off x="545690" y="274638"/>
            <a:ext cx="8052620" cy="1143000"/>
          </a:xfrm>
          <a:prstGeom prst="rect">
            <a:avLst/>
          </a:prstGeom>
          <a:solidFill>
            <a:srgbClr val="FFB6B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latin typeface="Segoe UI"/>
              </a:defRPr>
            </a:pPr>
            <a:r>
              <a:rPr lang="en-IN" sz="5400" dirty="0"/>
              <a:t>Objective</a:t>
            </a:r>
            <a:endParaRPr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AB2BC-70CE-B7BC-DDDD-551683A2C468}"/>
              </a:ext>
            </a:extLst>
          </p:cNvPr>
          <p:cNvSpPr txBox="1"/>
          <p:nvPr/>
        </p:nvSpPr>
        <p:spPr>
          <a:xfrm>
            <a:off x="997973" y="2143036"/>
            <a:ext cx="7310285" cy="1676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To design an interactive dashboard that provides key business insights to stakeholders.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Built using Power BI with slicers, time analysis, KPIs, and visual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151365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A16DC2B-0A18-D81D-AB29-06299D1853EE}"/>
              </a:ext>
            </a:extLst>
          </p:cNvPr>
          <p:cNvSpPr/>
          <p:nvPr/>
        </p:nvSpPr>
        <p:spPr>
          <a:xfrm>
            <a:off x="545690" y="294968"/>
            <a:ext cx="8052620" cy="1097280"/>
          </a:xfrm>
          <a:prstGeom prst="rect">
            <a:avLst/>
          </a:prstGeom>
          <a:solidFill>
            <a:srgbClr val="BBDE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latin typeface="Segoe UI"/>
              </a:defRPr>
            </a:pPr>
            <a:r>
              <a:rPr lang="en-IN" sz="5400" dirty="0"/>
              <a:t>Dataset Used</a:t>
            </a:r>
            <a:endParaRPr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FED71-3795-9326-64F0-60E92B447450}"/>
              </a:ext>
            </a:extLst>
          </p:cNvPr>
          <p:cNvSpPr txBox="1"/>
          <p:nvPr/>
        </p:nvSpPr>
        <p:spPr>
          <a:xfrm>
            <a:off x="978309" y="2310131"/>
            <a:ext cx="7187381" cy="845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Dataset: Superstore Sales (from Kaggle)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 Metrics tracked: Sales, Profit, Order Quantity, Category, Region, Date</a:t>
            </a:r>
          </a:p>
        </p:txBody>
      </p:sp>
    </p:spTree>
    <p:extLst>
      <p:ext uri="{BB962C8B-B14F-4D97-AF65-F5344CB8AC3E}">
        <p14:creationId xmlns:p14="http://schemas.microsoft.com/office/powerpoint/2010/main" val="364416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EC277-58C6-4416-DF89-C749E8388FB4}"/>
              </a:ext>
            </a:extLst>
          </p:cNvPr>
          <p:cNvSpPr/>
          <p:nvPr/>
        </p:nvSpPr>
        <p:spPr>
          <a:xfrm>
            <a:off x="481781" y="365760"/>
            <a:ext cx="8180437" cy="1097280"/>
          </a:xfrm>
          <a:prstGeom prst="rect">
            <a:avLst/>
          </a:prstGeom>
          <a:solidFill>
            <a:srgbClr val="8AC6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latin typeface="Segoe UI"/>
              </a:defRPr>
            </a:pPr>
            <a:r>
              <a:rPr lang="en-IN" sz="4400"/>
              <a:t>Key Performance Indicators</a:t>
            </a:r>
            <a:endParaRPr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A8FCB-BF16-A4A8-F534-D828FF1E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20" y="1765875"/>
            <a:ext cx="7334864" cy="80773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4FE60BC-051E-9E90-668A-ACACA620C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805" y="3011274"/>
            <a:ext cx="4080387" cy="2776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Total Sales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Total Profit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Average Order Value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Monthly Growth Rate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Top Region &amp; Top Product</a:t>
            </a:r>
          </a:p>
        </p:txBody>
      </p:sp>
    </p:spTree>
    <p:extLst>
      <p:ext uri="{BB962C8B-B14F-4D97-AF65-F5344CB8AC3E}">
        <p14:creationId xmlns:p14="http://schemas.microsoft.com/office/powerpoint/2010/main" val="267024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2AA19C-BD74-9083-1FA9-FB75EC82AFE0}"/>
              </a:ext>
            </a:extLst>
          </p:cNvPr>
          <p:cNvSpPr/>
          <p:nvPr/>
        </p:nvSpPr>
        <p:spPr>
          <a:xfrm>
            <a:off x="491613" y="365760"/>
            <a:ext cx="8200103" cy="1097280"/>
          </a:xfrm>
          <a:prstGeom prst="rect">
            <a:avLst/>
          </a:prstGeom>
          <a:solidFill>
            <a:srgbClr val="CDB4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latin typeface="Segoe UI"/>
              </a:defRPr>
            </a:pPr>
            <a:r>
              <a:rPr lang="en-IN" sz="5400" dirty="0"/>
              <a:t>Interactivity &amp; Features</a:t>
            </a:r>
            <a:endParaRPr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BE96D-E2F1-89DE-D97C-5696A6C114E4}"/>
              </a:ext>
            </a:extLst>
          </p:cNvPr>
          <p:cNvSpPr txBox="1"/>
          <p:nvPr/>
        </p:nvSpPr>
        <p:spPr>
          <a:xfrm>
            <a:off x="1914832" y="4357475"/>
            <a:ext cx="5314336" cy="211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Slicers: Filter by Year, Region, Category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Time-series charts for trend analysis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Cards summarizing totals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Category-wise sales performance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Consistent theme and color palette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D230B8-85C0-4912-9F7A-31818CD5E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91" y="1620778"/>
            <a:ext cx="4933003" cy="273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7504F1-F891-C484-6643-916412B9EBDD}"/>
              </a:ext>
            </a:extLst>
          </p:cNvPr>
          <p:cNvSpPr/>
          <p:nvPr/>
        </p:nvSpPr>
        <p:spPr>
          <a:xfrm>
            <a:off x="457200" y="365760"/>
            <a:ext cx="8229600" cy="1097280"/>
          </a:xfrm>
          <a:prstGeom prst="rect">
            <a:avLst/>
          </a:prstGeom>
          <a:solidFill>
            <a:srgbClr val="FCD5C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latin typeface="Segoe UI"/>
              </a:defRPr>
            </a:pPr>
            <a:r>
              <a:rPr lang="en-IN" sz="5400" dirty="0"/>
              <a:t>Key Insights</a:t>
            </a:r>
            <a:endParaRPr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F510E-65D6-7B6B-78ED-5385F82D23D3}"/>
              </a:ext>
            </a:extLst>
          </p:cNvPr>
          <p:cNvSpPr txBox="1"/>
          <p:nvPr/>
        </p:nvSpPr>
        <p:spPr>
          <a:xfrm>
            <a:off x="457200" y="4020940"/>
            <a:ext cx="8018206" cy="1996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Q4 has the highest sales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every year.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2023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recorded the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highest overall sales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Technology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is the most profitable category.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West region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leads in both sales and profit.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Phones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top sales;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Copiers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top profit.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Tables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result in lowest or negative profit.</a:t>
            </a:r>
          </a:p>
          <a:p>
            <a:pPr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 Corporate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segment drives the most revenue;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Home Office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is growing fast.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D2CBFB-2331-0D6C-B85F-DF03771DE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4" y="1914524"/>
            <a:ext cx="4370558" cy="1996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A0328D-CB48-D8B7-D54D-D8A4F3E6A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40264"/>
            <a:ext cx="4303221" cy="174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6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186889-4A1D-BB21-2C0C-AD08025F7D3B}"/>
              </a:ext>
            </a:extLst>
          </p:cNvPr>
          <p:cNvSpPr/>
          <p:nvPr/>
        </p:nvSpPr>
        <p:spPr>
          <a:xfrm>
            <a:off x="452284" y="365760"/>
            <a:ext cx="8239432" cy="1097280"/>
          </a:xfrm>
          <a:prstGeom prst="rect">
            <a:avLst/>
          </a:prstGeom>
          <a:solidFill>
            <a:srgbClr val="8AC6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latin typeface="Segoe UI"/>
              </a:defRPr>
            </a:pPr>
            <a:r>
              <a:rPr lang="en-IN" sz="5400" dirty="0"/>
              <a:t>Navigation &amp; Bookmarks</a:t>
            </a:r>
            <a:endParaRPr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FF27DD-B25C-CC87-5679-360878CA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208" y="3602439"/>
            <a:ext cx="8540657" cy="111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Implemented bookmark buttons for easy navigation.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Pages: Sales Overview, Customer Insights, Product Analysis, Region Performance.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53731-0956-CA51-B578-CC7AB0A3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10" y="2069514"/>
            <a:ext cx="1773911" cy="79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992206-1F59-95AD-4E8C-83A846FCA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125" y="2173544"/>
            <a:ext cx="1466394" cy="6788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851AD8-4304-7B2F-86D4-0961A7CCF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785" y="2069514"/>
            <a:ext cx="1862675" cy="764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172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EF09E-48FB-B4AD-E97F-758E666C15A4}"/>
              </a:ext>
            </a:extLst>
          </p:cNvPr>
          <p:cNvSpPr/>
          <p:nvPr/>
        </p:nvSpPr>
        <p:spPr>
          <a:xfrm>
            <a:off x="545690" y="294968"/>
            <a:ext cx="8052620" cy="1097280"/>
          </a:xfrm>
          <a:prstGeom prst="rect">
            <a:avLst/>
          </a:prstGeom>
          <a:solidFill>
            <a:srgbClr val="BBDE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latin typeface="Segoe UI"/>
              </a:defRPr>
            </a:pPr>
            <a:r>
              <a:rPr lang="en-IN" sz="5400" dirty="0"/>
              <a:t>Conclusion</a:t>
            </a:r>
            <a:endParaRPr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916E8-38D9-010E-55F5-01B2AD443E6E}"/>
              </a:ext>
            </a:extLst>
          </p:cNvPr>
          <p:cNvSpPr txBox="1"/>
          <p:nvPr/>
        </p:nvSpPr>
        <p:spPr>
          <a:xfrm>
            <a:off x="1873045" y="2231129"/>
            <a:ext cx="5550310" cy="1668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Dashboard enables quick, visual decisions.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Interactive filters allow user-driven exploration.</a:t>
            </a:r>
          </a:p>
          <a:p>
            <a:pPr algn="ctr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Strong foundation for future analytics reporting.</a:t>
            </a:r>
          </a:p>
        </p:txBody>
      </p:sp>
    </p:spTree>
    <p:extLst>
      <p:ext uri="{BB962C8B-B14F-4D97-AF65-F5344CB8AC3E}">
        <p14:creationId xmlns:p14="http://schemas.microsoft.com/office/powerpoint/2010/main" val="284611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DC0652-B28A-366C-3A48-D68585A44AF5}"/>
              </a:ext>
            </a:extLst>
          </p:cNvPr>
          <p:cNvSpPr txBox="1"/>
          <p:nvPr/>
        </p:nvSpPr>
        <p:spPr>
          <a:xfrm>
            <a:off x="2384323" y="235663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CB446-757C-DE7C-488A-E4F841E72957}"/>
              </a:ext>
            </a:extLst>
          </p:cNvPr>
          <p:cNvSpPr txBox="1"/>
          <p:nvPr/>
        </p:nvSpPr>
        <p:spPr>
          <a:xfrm>
            <a:off x="3544529" y="3409025"/>
            <a:ext cx="240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Questions? Feedback?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92D3D-E9AB-8515-A6F4-02A59868883E}"/>
              </a:ext>
            </a:extLst>
          </p:cNvPr>
          <p:cNvSpPr txBox="1"/>
          <p:nvPr/>
        </p:nvSpPr>
        <p:spPr>
          <a:xfrm>
            <a:off x="270386" y="5438453"/>
            <a:ext cx="3711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 – Tanima Das</a:t>
            </a:r>
          </a:p>
          <a:p>
            <a:r>
              <a:rPr lang="en-IN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Email – tanimadas700@gmail.com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57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261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TANIMA</dc:creator>
  <cp:keywords/>
  <dc:description>generated using python-pptx</dc:description>
  <cp:lastModifiedBy>Tanima Das</cp:lastModifiedBy>
  <cp:revision>2</cp:revision>
  <dcterms:created xsi:type="dcterms:W3CDTF">2013-01-27T09:14:16Z</dcterms:created>
  <dcterms:modified xsi:type="dcterms:W3CDTF">2025-06-05T17:56:53Z</dcterms:modified>
  <cp:category/>
</cp:coreProperties>
</file>