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6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21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1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772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1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7" y="1296951"/>
            <a:ext cx="9143999" cy="1646302"/>
          </a:xfrm>
        </p:spPr>
        <p:txBody>
          <a:bodyPr anchor="t">
            <a:normAutofit fontScale="90000"/>
          </a:bodyPr>
          <a:lstStyle/>
          <a:p>
            <a:r>
              <a:rPr lang="en-IN" dirty="0" smtClean="0"/>
              <a:t>DANCE STUDIO(DS)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348507"/>
            <a:ext cx="7765722" cy="2318197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~By Taneesha Agrawal</a:t>
            </a:r>
          </a:p>
          <a:p>
            <a:r>
              <a:rPr lang="en-IN" sz="2400" b="1" dirty="0" smtClean="0"/>
              <a:t>EmpID-183925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77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Thought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1270000"/>
            <a:ext cx="8596668" cy="53111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To create </a:t>
            </a:r>
            <a:r>
              <a:rPr lang="en-US" dirty="0" smtClean="0"/>
              <a:t>a dance academy studio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 There will be two kinds of users </a:t>
            </a:r>
            <a:r>
              <a:rPr lang="en-US" dirty="0"/>
              <a:t>– Admin </a:t>
            </a:r>
            <a:r>
              <a:rPr lang="en-US" dirty="0" smtClean="0"/>
              <a:t>and Candidate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 Admin can perform CRUD operations on </a:t>
            </a:r>
            <a:r>
              <a:rPr lang="en-US" dirty="0" smtClean="0"/>
              <a:t>Choreographer and Candidate.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Candidate will register himself and select choreographer according to his preferred location.</a:t>
            </a: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A condition is provided for a certain location maximum 2 candidates are allowed for a particular choreographer.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A successful </a:t>
            </a:r>
            <a:r>
              <a:rPr lang="en-US" dirty="0" err="1" smtClean="0"/>
              <a:t>registeration</a:t>
            </a:r>
            <a:r>
              <a:rPr lang="en-US" dirty="0" smtClean="0"/>
              <a:t> message is being displayed.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2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cap="small" dirty="0"/>
              <a:t>Functional components of the project</a:t>
            </a:r>
            <a:r>
              <a:rPr lang="en-IN" b="1" cap="small" dirty="0"/>
              <a:t/>
            </a:r>
            <a:br>
              <a:rPr lang="en-IN" b="1" cap="small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320800"/>
            <a:ext cx="8990667" cy="522999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Candidate </a:t>
            </a:r>
            <a:r>
              <a:rPr lang="en-US" dirty="0"/>
              <a:t>should be able to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 smtClean="0"/>
              <a:t>Register</a:t>
            </a:r>
            <a:endParaRPr lang="en-IN" dirty="0"/>
          </a:p>
          <a:p>
            <a:pPr lvl="1"/>
            <a:r>
              <a:rPr lang="en-US" dirty="0" smtClean="0"/>
              <a:t>Select the desired location</a:t>
            </a:r>
            <a:endParaRPr lang="en-IN" dirty="0"/>
          </a:p>
          <a:p>
            <a:pPr lvl="1"/>
            <a:r>
              <a:rPr lang="en-US" dirty="0" smtClean="0"/>
              <a:t>Candidate can select dance style of his/her choice</a:t>
            </a:r>
            <a:endParaRPr lang="en-IN" dirty="0"/>
          </a:p>
          <a:p>
            <a:pPr lvl="1"/>
            <a:r>
              <a:rPr lang="en-US" dirty="0" smtClean="0"/>
              <a:t>Choose choreographer from the provided dropdown, according to the location.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lvl="0"/>
            <a:r>
              <a:rPr lang="en-US" dirty="0"/>
              <a:t>A</a:t>
            </a:r>
            <a:r>
              <a:rPr lang="en-US" dirty="0" smtClean="0"/>
              <a:t>dmin </a:t>
            </a:r>
            <a:r>
              <a:rPr lang="en-US" dirty="0"/>
              <a:t>should be able to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 smtClean="0"/>
              <a:t>Register</a:t>
            </a:r>
            <a:endParaRPr lang="en-IN" dirty="0"/>
          </a:p>
          <a:p>
            <a:pPr lvl="1"/>
            <a:r>
              <a:rPr lang="en-US" dirty="0"/>
              <a:t>Login to the system using his/her credentials </a:t>
            </a:r>
            <a:endParaRPr lang="en-US" dirty="0" smtClean="0"/>
          </a:p>
          <a:p>
            <a:pPr lvl="1"/>
            <a:r>
              <a:rPr lang="en-US" dirty="0" smtClean="0"/>
              <a:t>Can add and delete and view list of choreographer</a:t>
            </a:r>
          </a:p>
          <a:p>
            <a:pPr lvl="1"/>
            <a:r>
              <a:rPr lang="en-US" dirty="0" smtClean="0"/>
              <a:t>Can delete and view list of candidate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2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 in 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Frontend – Angular </a:t>
            </a:r>
            <a:r>
              <a:rPr lang="en-US" dirty="0" smtClean="0"/>
              <a:t>6.x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 Service Layer – Spring Core </a:t>
            </a:r>
            <a:r>
              <a:rPr lang="en-US" dirty="0" smtClean="0"/>
              <a:t>2.1.9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 Dao Layer – Spring Data 2.1.9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Database – MYSQL Workbench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7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1" y="191037"/>
            <a:ext cx="8596668" cy="1320800"/>
          </a:xfrm>
        </p:spPr>
        <p:txBody>
          <a:bodyPr/>
          <a:lstStyle/>
          <a:p>
            <a:r>
              <a:rPr lang="en-IN" dirty="0" smtClean="0"/>
              <a:t>Modules (Candidate Modules)</a:t>
            </a:r>
            <a:endParaRPr lang="en-IN" dirty="0"/>
          </a:p>
        </p:txBody>
      </p:sp>
      <p:sp>
        <p:nvSpPr>
          <p:cNvPr id="9" name="Cloud 8"/>
          <p:cNvSpPr/>
          <p:nvPr/>
        </p:nvSpPr>
        <p:spPr>
          <a:xfrm>
            <a:off x="594874" y="1837945"/>
            <a:ext cx="2021983" cy="14578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Register</a:t>
            </a:r>
            <a:endParaRPr lang="en-IN" dirty="0"/>
          </a:p>
        </p:txBody>
      </p:sp>
      <p:sp>
        <p:nvSpPr>
          <p:cNvPr id="11" name="Cloud 10"/>
          <p:cNvSpPr/>
          <p:nvPr/>
        </p:nvSpPr>
        <p:spPr>
          <a:xfrm>
            <a:off x="3643644" y="4014216"/>
            <a:ext cx="2177607" cy="18105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Select Choreographer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6790515" y="1757307"/>
            <a:ext cx="2253804" cy="14184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Select Dance style</a:t>
            </a:r>
            <a:endParaRPr lang="en-IN" dirty="0">
              <a:solidFill>
                <a:schemeClr val="accent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8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24248"/>
          </a:xfrm>
        </p:spPr>
        <p:txBody>
          <a:bodyPr/>
          <a:lstStyle/>
          <a:p>
            <a:r>
              <a:rPr lang="en-IN" dirty="0" smtClean="0"/>
              <a:t>Modules (Admin Modules)</a:t>
            </a:r>
            <a:endParaRPr lang="en-IN" dirty="0"/>
          </a:p>
        </p:txBody>
      </p:sp>
      <p:sp>
        <p:nvSpPr>
          <p:cNvPr id="13" name="Cloud 12"/>
          <p:cNvSpPr/>
          <p:nvPr/>
        </p:nvSpPr>
        <p:spPr>
          <a:xfrm>
            <a:off x="5975818" y="1261698"/>
            <a:ext cx="2620850" cy="164527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Login</a:t>
            </a:r>
            <a:endParaRPr lang="en-IN" dirty="0"/>
          </a:p>
        </p:txBody>
      </p:sp>
      <p:sp>
        <p:nvSpPr>
          <p:cNvPr id="14" name="Cloud 13"/>
          <p:cNvSpPr/>
          <p:nvPr/>
        </p:nvSpPr>
        <p:spPr>
          <a:xfrm>
            <a:off x="6142731" y="3754262"/>
            <a:ext cx="2859621" cy="17386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accent1"/>
              </a:solidFill>
            </a:endParaRPr>
          </a:p>
          <a:p>
            <a:pPr algn="ctr"/>
            <a:r>
              <a:rPr lang="en-IN" dirty="0" smtClean="0">
                <a:solidFill>
                  <a:schemeClr val="accent1"/>
                </a:solidFill>
              </a:rPr>
              <a:t>Add, View,       Delete Choreographer      </a:t>
            </a:r>
            <a:endParaRPr lang="en-IN" dirty="0">
              <a:solidFill>
                <a:schemeClr val="accent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Cloud 14"/>
          <p:cNvSpPr/>
          <p:nvPr/>
        </p:nvSpPr>
        <p:spPr>
          <a:xfrm>
            <a:off x="999909" y="3685602"/>
            <a:ext cx="2439468" cy="164721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accent1"/>
              </a:solidFill>
            </a:endParaRPr>
          </a:p>
          <a:p>
            <a:pPr algn="ctr"/>
            <a:r>
              <a:rPr lang="en-IN" dirty="0" smtClean="0">
                <a:solidFill>
                  <a:schemeClr val="accent1"/>
                </a:solidFill>
              </a:rPr>
              <a:t>  View,       Delete Candidate       </a:t>
            </a:r>
            <a:endParaRPr lang="en-IN" dirty="0">
              <a:solidFill>
                <a:schemeClr val="accent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0" name="Cloud 19"/>
          <p:cNvSpPr/>
          <p:nvPr/>
        </p:nvSpPr>
        <p:spPr>
          <a:xfrm>
            <a:off x="1185573" y="1488504"/>
            <a:ext cx="2253804" cy="14184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Register</a:t>
            </a:r>
            <a:endParaRPr lang="en-IN" dirty="0">
              <a:solidFill>
                <a:schemeClr val="accent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2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22" y="2731008"/>
            <a:ext cx="8596668" cy="134721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6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1551</TotalTime>
  <Words>146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DANCE STUDIO(DS)  </vt:lpstr>
      <vt:lpstr>Thought Process</vt:lpstr>
      <vt:lpstr>Functional components of the project </vt:lpstr>
      <vt:lpstr>Technologies Used in DS</vt:lpstr>
      <vt:lpstr>Modules (Candidate Modules)</vt:lpstr>
      <vt:lpstr>Modules (Admin Modules)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(HMS)</dc:title>
  <dc:creator>Shinde, Rucha Satish</dc:creator>
  <cp:lastModifiedBy>Agrawal, Taneesha</cp:lastModifiedBy>
  <cp:revision>36</cp:revision>
  <dcterms:created xsi:type="dcterms:W3CDTF">2020-01-27T10:36:27Z</dcterms:created>
  <dcterms:modified xsi:type="dcterms:W3CDTF">2020-03-12T10:34:56Z</dcterms:modified>
</cp:coreProperties>
</file>