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3"/>
  </p:notesMasterIdLst>
  <p:sldIdLst>
    <p:sldId id="256" r:id="rId2"/>
    <p:sldId id="262" r:id="rId3"/>
    <p:sldId id="266" r:id="rId4"/>
    <p:sldId id="275" r:id="rId5"/>
    <p:sldId id="308" r:id="rId6"/>
    <p:sldId id="309" r:id="rId7"/>
    <p:sldId id="286" r:id="rId8"/>
    <p:sldId id="288" r:id="rId9"/>
    <p:sldId id="261" r:id="rId10"/>
    <p:sldId id="265" r:id="rId11"/>
    <p:sldId id="287" r:id="rId12"/>
  </p:sldIdLst>
  <p:sldSz cx="9144000" cy="5143500" type="screen16x9"/>
  <p:notesSz cx="6858000" cy="9144000"/>
  <p:embeddedFontLst>
    <p:embeddedFont>
      <p:font typeface="Bebas Neue" panose="020B0606020202050201" pitchFamily="34" charset="0"/>
      <p:regular r:id="rId14"/>
    </p:embeddedFont>
    <p:embeddedFont>
      <p:font typeface="Century Gothic" panose="020B0502020202020204" pitchFamily="34" charset="0"/>
      <p:regular r:id="rId15"/>
      <p:bold r:id="rId16"/>
      <p:italic r:id="rId17"/>
      <p:boldItalic r:id="rId18"/>
    </p:embeddedFont>
    <p:embeddedFont>
      <p:font typeface="Fira Sans" panose="020B0503050000020004" pitchFamily="34" charset="0"/>
      <p:regular r:id="rId19"/>
      <p:bold r:id="rId20"/>
      <p:italic r:id="rId21"/>
      <p:boldItalic r:id="rId22"/>
    </p:embeddedFont>
    <p:embeddedFont>
      <p:font typeface="Nunito" pitchFamily="2"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
      <p:font typeface="Oswald" panose="00000500000000000000" pitchFamily="2" charset="0"/>
      <p:regular r:id="rId31"/>
      <p:bold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396050-623B-4831-9BE1-79BF1B972041}">
  <a:tblStyle styleId="{04396050-623B-4831-9BE1-79BF1B9720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660"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ddb2be1cdd_0_8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ddb2be1cdd_0_8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8"/>
        <p:cNvGrpSpPr/>
        <p:nvPr/>
      </p:nvGrpSpPr>
      <p:grpSpPr>
        <a:xfrm>
          <a:off x="0" y="0"/>
          <a:ext cx="0" cy="0"/>
          <a:chOff x="0" y="0"/>
          <a:chExt cx="0" cy="0"/>
        </a:xfrm>
      </p:grpSpPr>
      <p:sp>
        <p:nvSpPr>
          <p:cNvPr id="3149" name="Google Shape;3149;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0" name="Google Shape;3150;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g10f9e629ec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3" name="Google Shape;933;g10f9e629ec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1ddb2be1cdd_0_8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1ddb2be1cdd_0_8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544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8"/>
        <p:cNvGrpSpPr/>
        <p:nvPr/>
      </p:nvGrpSpPr>
      <p:grpSpPr>
        <a:xfrm>
          <a:off x="0" y="0"/>
          <a:ext cx="0" cy="0"/>
          <a:chOff x="0" y="0"/>
          <a:chExt cx="0" cy="0"/>
        </a:xfrm>
      </p:grpSpPr>
      <p:sp>
        <p:nvSpPr>
          <p:cNvPr id="2079" name="Google Shape;2079;g10f9e629ec3_0_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0" name="Google Shape;2080;g10f9e629ec3_0_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017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11360713c04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11360713c04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3"/>
        <p:cNvGrpSpPr/>
        <p:nvPr/>
      </p:nvGrpSpPr>
      <p:grpSpPr>
        <a:xfrm>
          <a:off x="0" y="0"/>
          <a:ext cx="0" cy="0"/>
          <a:chOff x="0" y="0"/>
          <a:chExt cx="0" cy="0"/>
        </a:xfrm>
      </p:grpSpPr>
      <p:sp>
        <p:nvSpPr>
          <p:cNvPr id="3274" name="Google Shape;3274;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5" name="Google Shape;3275;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21533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4/2/2025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69379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65678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44263671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14884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86839-B9D8-4651-8783-F325ECE74E65}" type="datetimeFigureOut">
              <a:rPr lang="en-US" smtClean="0"/>
              <a:t>4/2/2025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912649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484F64-32F6-45C5-931F-ADC1662401D0}" type="datetimeFigureOut">
              <a:rPr lang="en-US" smtClean="0"/>
              <a:t>4/2/2025</a:t>
            </a:fld>
            <a:endParaRPr lang="en-US" dirty="0"/>
          </a:p>
        </p:txBody>
      </p:sp>
      <p:sp>
        <p:nvSpPr>
          <p:cNvPr id="4"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653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49727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76732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8"/>
          <p:cNvSpPr txBox="1">
            <a:spLocks noGrp="1"/>
          </p:cNvSpPr>
          <p:nvPr>
            <p:ph type="subTitle" idx="1"/>
          </p:nvPr>
        </p:nvSpPr>
        <p:spPr>
          <a:xfrm>
            <a:off x="720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8"/>
          <p:cNvSpPr txBox="1">
            <a:spLocks noGrp="1"/>
          </p:cNvSpPr>
          <p:nvPr>
            <p:ph type="subTitle" idx="2"/>
          </p:nvPr>
        </p:nvSpPr>
        <p:spPr>
          <a:xfrm>
            <a:off x="720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8"/>
          <p:cNvSpPr txBox="1">
            <a:spLocks noGrp="1"/>
          </p:cNvSpPr>
          <p:nvPr>
            <p:ph type="subTitle" idx="3"/>
          </p:nvPr>
        </p:nvSpPr>
        <p:spPr>
          <a:xfrm>
            <a:off x="33495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subTitle" idx="4"/>
          </p:nvPr>
        </p:nvSpPr>
        <p:spPr>
          <a:xfrm>
            <a:off x="5979000" y="3058108"/>
            <a:ext cx="2445000" cy="91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8"/>
          <p:cNvSpPr txBox="1">
            <a:spLocks noGrp="1"/>
          </p:cNvSpPr>
          <p:nvPr>
            <p:ph type="subTitle" idx="5"/>
          </p:nvPr>
        </p:nvSpPr>
        <p:spPr>
          <a:xfrm>
            <a:off x="33495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8"/>
          <p:cNvSpPr txBox="1">
            <a:spLocks noGrp="1"/>
          </p:cNvSpPr>
          <p:nvPr>
            <p:ph type="subTitle" idx="6"/>
          </p:nvPr>
        </p:nvSpPr>
        <p:spPr>
          <a:xfrm>
            <a:off x="5979000" y="2612550"/>
            <a:ext cx="2445000" cy="433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100" b="1">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56275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151550" y="3316500"/>
            <a:ext cx="6840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4"/>
          <p:cNvSpPr txBox="1">
            <a:spLocks noGrp="1"/>
          </p:cNvSpPr>
          <p:nvPr>
            <p:ph type="subTitle" idx="1"/>
          </p:nvPr>
        </p:nvSpPr>
        <p:spPr>
          <a:xfrm>
            <a:off x="1151550" y="1375800"/>
            <a:ext cx="6840900" cy="174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31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spTree>
    <p:extLst>
      <p:ext uri="{BB962C8B-B14F-4D97-AF65-F5344CB8AC3E}">
        <p14:creationId xmlns:p14="http://schemas.microsoft.com/office/powerpoint/2010/main" val="3597633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C9CA7B-DFD4-44B5-8C60-D14B8CD1FB59}"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5772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0000" y="1196175"/>
            <a:ext cx="33834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6"/>
          <p:cNvSpPr txBox="1">
            <a:spLocks noGrp="1"/>
          </p:cNvSpPr>
          <p:nvPr>
            <p:ph type="subTitle" idx="1"/>
          </p:nvPr>
        </p:nvSpPr>
        <p:spPr>
          <a:xfrm>
            <a:off x="720000" y="1768875"/>
            <a:ext cx="3383400" cy="87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14301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965025"/>
            <a:ext cx="7704000" cy="3603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480325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8" name="Google Shape;38;p7"/>
          <p:cNvSpPr txBox="1">
            <a:spLocks noGrp="1"/>
          </p:cNvSpPr>
          <p:nvPr>
            <p:ph type="subTitle" idx="1"/>
          </p:nvPr>
        </p:nvSpPr>
        <p:spPr>
          <a:xfrm>
            <a:off x="720000" y="1546325"/>
            <a:ext cx="4025400" cy="204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9" name="Google Shape;39;p7"/>
          <p:cNvSpPr txBox="1">
            <a:spLocks noGrp="1"/>
          </p:cNvSpPr>
          <p:nvPr>
            <p:ph type="title"/>
          </p:nvPr>
        </p:nvSpPr>
        <p:spPr>
          <a:xfrm>
            <a:off x="720000" y="445025"/>
            <a:ext cx="425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6741574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extLst>
      <p:ext uri="{BB962C8B-B14F-4D97-AF65-F5344CB8AC3E}">
        <p14:creationId xmlns:p14="http://schemas.microsoft.com/office/powerpoint/2010/main" val="29301593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5"/>
        <p:cNvGrpSpPr/>
        <p:nvPr/>
      </p:nvGrpSpPr>
      <p:grpSpPr>
        <a:xfrm>
          <a:off x="0" y="0"/>
          <a:ext cx="0" cy="0"/>
          <a:chOff x="0" y="0"/>
          <a:chExt cx="0" cy="0"/>
        </a:xfrm>
      </p:grpSpPr>
      <p:sp>
        <p:nvSpPr>
          <p:cNvPr id="168" name="Google Shape;168;p22"/>
          <p:cNvSpPr txBox="1">
            <a:spLocks noGrp="1"/>
          </p:cNvSpPr>
          <p:nvPr>
            <p:ph type="ctrTitle"/>
          </p:nvPr>
        </p:nvSpPr>
        <p:spPr>
          <a:xfrm>
            <a:off x="2247450" y="535000"/>
            <a:ext cx="4649100" cy="8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9" name="Google Shape;169;p22"/>
          <p:cNvSpPr txBox="1">
            <a:spLocks noGrp="1"/>
          </p:cNvSpPr>
          <p:nvPr>
            <p:ph type="subTitle" idx="1"/>
          </p:nvPr>
        </p:nvSpPr>
        <p:spPr>
          <a:xfrm>
            <a:off x="2247525" y="1648475"/>
            <a:ext cx="4649100" cy="108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extLst>
      <p:ext uri="{BB962C8B-B14F-4D97-AF65-F5344CB8AC3E}">
        <p14:creationId xmlns:p14="http://schemas.microsoft.com/office/powerpoint/2010/main" val="140061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196710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83787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4/2/2025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340947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AA18ACC-A947-437B-A130-35BD54FDF1E9}" type="datetimeFigureOut">
              <a:rPr lang="en-US" smtClean="0"/>
              <a:t>4/2/2025</a:t>
            </a:fld>
            <a:endParaRPr lang="en-US" dirty="0"/>
          </a:p>
        </p:txBody>
      </p:sp>
      <p:sp>
        <p:nvSpPr>
          <p:cNvPr id="5" name="Footer Placeholder 3"/>
          <p:cNvSpPr>
            <a:spLocks noGrp="1"/>
          </p:cNvSpPr>
          <p:nvPr>
            <p:ph type="ftr" sz="quarter" idx="11"/>
          </p:nvPr>
        </p:nvSpPr>
        <p:spPr/>
        <p:txBody>
          <a:bodyPr/>
          <a:lstStyle/>
          <a:p>
            <a:r>
              <a:rPr lang="en-US"/>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3533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C8D7E02-BCB8-4D50-A234-369438C08659}" type="datetimeFigureOut">
              <a:rPr lang="en-US" smtClean="0"/>
              <a:t>4/2/2025</a:t>
            </a:fld>
            <a:endParaRPr lang="en-US" dirty="0"/>
          </a:p>
        </p:txBody>
      </p:sp>
      <p:sp>
        <p:nvSpPr>
          <p:cNvPr id="5" name="Footer Placeholder 2"/>
          <p:cNvSpPr>
            <a:spLocks noGrp="1"/>
          </p:cNvSpPr>
          <p:nvPr>
            <p:ph type="ftr" sz="quarter" idx="11"/>
          </p:nvPr>
        </p:nvSpPr>
        <p:spPr/>
        <p:txBody>
          <a:bodyPr/>
          <a:lstStyle/>
          <a:p>
            <a:r>
              <a:rPr lang="en-US"/>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158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76E86A4C-8E40-4F87-A4F0-01A0687C5742}" type="datetimeFigureOut">
              <a:rPr lang="en-US" smtClean="0"/>
              <a:t>4/2/2025</a:t>
            </a:fld>
            <a:endParaRPr lang="en-US" dirty="0"/>
          </a:p>
        </p:txBody>
      </p:sp>
      <p:sp>
        <p:nvSpPr>
          <p:cNvPr id="5" name="Footer Placeholder 5"/>
          <p:cNvSpPr>
            <a:spLocks noGrp="1"/>
          </p:cNvSpPr>
          <p:nvPr>
            <p:ph type="ftr" sz="quarter" idx="11"/>
          </p:nvPr>
        </p:nvSpPr>
        <p:spPr/>
        <p:txBody>
          <a:bodyPr/>
          <a:lstStyle/>
          <a:p>
            <a:r>
              <a:rPr lang="en-US"/>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425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775618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6">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7">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8">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9">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BE451C3-0FF4-47C4-B829-773ADF60F88C}" type="datetimeFigureOut">
              <a:rPr lang="en-US" smtClean="0"/>
              <a:t>4/2/2025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a:t>
              </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954016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9" r:id="rId18"/>
    <p:sldLayoutId id="2147483720" r:id="rId19"/>
    <p:sldLayoutId id="2147483721" r:id="rId20"/>
    <p:sldLayoutId id="2147483722" r:id="rId21"/>
    <p:sldLayoutId id="2147483723" r:id="rId22"/>
    <p:sldLayoutId id="2147483724" r:id="rId23"/>
    <p:sldLayoutId id="2147483725" r:id="rId24"/>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ctrTitle"/>
          </p:nvPr>
        </p:nvSpPr>
        <p:spPr>
          <a:xfrm>
            <a:off x="840712" y="1370075"/>
            <a:ext cx="4038600" cy="24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solidFill>
                  <a:schemeClr val="lt2"/>
                </a:solidFill>
              </a:rPr>
              <a:t>PROTECTING</a:t>
            </a:r>
            <a:r>
              <a:rPr lang="en" sz="5000" dirty="0"/>
              <a:t> YOURSELF FROM </a:t>
            </a:r>
            <a:r>
              <a:rPr lang="en" sz="5000" dirty="0">
                <a:solidFill>
                  <a:schemeClr val="bg1"/>
                </a:solidFill>
              </a:rPr>
              <a:t>PHISHING ATTACKS</a:t>
            </a:r>
            <a:endParaRPr sz="5000" dirty="0">
              <a:solidFill>
                <a:schemeClr val="bg1"/>
              </a:solidFill>
            </a:endParaRPr>
          </a:p>
        </p:txBody>
      </p:sp>
      <p:sp>
        <p:nvSpPr>
          <p:cNvPr id="188" name="Google Shape;188;p28"/>
          <p:cNvSpPr txBox="1">
            <a:spLocks noGrp="1"/>
          </p:cNvSpPr>
          <p:nvPr>
            <p:ph type="subTitle" idx="1"/>
          </p:nvPr>
        </p:nvSpPr>
        <p:spPr>
          <a:xfrm>
            <a:off x="855717" y="4478961"/>
            <a:ext cx="4038600" cy="409500"/>
          </a:xfrm>
          <a:prstGeom prst="rect">
            <a:avLst/>
          </a:prstGeom>
        </p:spPr>
        <p:txBody>
          <a:bodyPr spcFirstLastPara="1" wrap="square" lIns="91425" tIns="91425" rIns="91425" bIns="91425" anchor="t" anchorCtr="0">
            <a:noAutofit/>
          </a:bodyPr>
          <a:lstStyle/>
          <a:p>
            <a:pPr marL="0" indent="0"/>
            <a:r>
              <a:rPr lang="en-US" dirty="0"/>
              <a:t>Tanish Soni</a:t>
            </a:r>
            <a:endParaRPr lang="en-US" sz="1600" dirty="0"/>
          </a:p>
          <a:p>
            <a:pPr marL="0" lvl="0" indent="0" algn="l" rtl="0">
              <a:spcBef>
                <a:spcPts val="0"/>
              </a:spcBef>
              <a:spcAft>
                <a:spcPts val="0"/>
              </a:spcAft>
              <a:buNone/>
            </a:pPr>
            <a:endParaRPr dirty="0"/>
          </a:p>
        </p:txBody>
      </p:sp>
      <p:cxnSp>
        <p:nvCxnSpPr>
          <p:cNvPr id="189" name="Google Shape;189;p28"/>
          <p:cNvCxnSpPr/>
          <p:nvPr/>
        </p:nvCxnSpPr>
        <p:spPr>
          <a:xfrm>
            <a:off x="766875" y="4376492"/>
            <a:ext cx="3647100" cy="0"/>
          </a:xfrm>
          <a:prstGeom prst="straightConnector1">
            <a:avLst/>
          </a:prstGeom>
          <a:noFill/>
          <a:ln w="19050" cap="flat" cmpd="sng">
            <a:solidFill>
              <a:schemeClr val="lt2"/>
            </a:solidFill>
            <a:prstDash val="solid"/>
            <a:round/>
            <a:headEnd type="none" w="med" len="med"/>
            <a:tailEnd type="none" w="med" len="med"/>
          </a:ln>
        </p:spPr>
      </p:cxnSp>
      <p:sp>
        <p:nvSpPr>
          <p:cNvPr id="190" name="Google Shape;190;p28"/>
          <p:cNvSpPr/>
          <p:nvPr/>
        </p:nvSpPr>
        <p:spPr>
          <a:xfrm>
            <a:off x="8085254" y="4932620"/>
            <a:ext cx="58710" cy="86695"/>
          </a:xfrm>
          <a:custGeom>
            <a:avLst/>
            <a:gdLst/>
            <a:ahLst/>
            <a:cxnLst/>
            <a:rect l="l" t="t" r="r" b="b"/>
            <a:pathLst>
              <a:path w="472" h="697" extrusionOk="0">
                <a:moveTo>
                  <a:pt x="63" y="1"/>
                </a:moveTo>
                <a:lnTo>
                  <a:pt x="0" y="697"/>
                </a:lnTo>
                <a:lnTo>
                  <a:pt x="0" y="697"/>
                </a:lnTo>
                <a:lnTo>
                  <a:pt x="471" y="430"/>
                </a:lnTo>
                <a:lnTo>
                  <a:pt x="63" y="1"/>
                </a:lnTo>
                <a:close/>
              </a:path>
            </a:pathLst>
          </a:custGeom>
          <a:solidFill>
            <a:srgbClr val="10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28"/>
          <p:cNvGrpSpPr/>
          <p:nvPr/>
        </p:nvGrpSpPr>
        <p:grpSpPr>
          <a:xfrm>
            <a:off x="5425952" y="484073"/>
            <a:ext cx="2918649" cy="4538349"/>
            <a:chOff x="5425952" y="484073"/>
            <a:chExt cx="2918649" cy="4538349"/>
          </a:xfrm>
        </p:grpSpPr>
        <p:sp>
          <p:nvSpPr>
            <p:cNvPr id="192" name="Google Shape;192;p28"/>
            <p:cNvSpPr/>
            <p:nvPr/>
          </p:nvSpPr>
          <p:spPr>
            <a:xfrm>
              <a:off x="5425952" y="484073"/>
              <a:ext cx="1201808" cy="1125537"/>
            </a:xfrm>
            <a:custGeom>
              <a:avLst/>
              <a:gdLst/>
              <a:ahLst/>
              <a:cxnLst/>
              <a:rect l="l" t="t" r="r" b="b"/>
              <a:pathLst>
                <a:path w="9662" h="9049" extrusionOk="0">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3" name="Google Shape;193;p28"/>
            <p:cNvSpPr/>
            <p:nvPr/>
          </p:nvSpPr>
          <p:spPr>
            <a:xfrm>
              <a:off x="5490880" y="1551401"/>
              <a:ext cx="74258" cy="74381"/>
            </a:xfrm>
            <a:custGeom>
              <a:avLst/>
              <a:gdLst/>
              <a:ahLst/>
              <a:cxnLst/>
              <a:rect l="l" t="t" r="r" b="b"/>
              <a:pathLst>
                <a:path w="597" h="598" extrusionOk="0">
                  <a:moveTo>
                    <a:pt x="541" y="1"/>
                  </a:moveTo>
                  <a:lnTo>
                    <a:pt x="1" y="255"/>
                  </a:lnTo>
                  <a:lnTo>
                    <a:pt x="596" y="597"/>
                  </a:lnTo>
                  <a:lnTo>
                    <a:pt x="5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4" name="Google Shape;194;p28"/>
            <p:cNvSpPr/>
            <p:nvPr/>
          </p:nvSpPr>
          <p:spPr>
            <a:xfrm>
              <a:off x="5778826" y="1565581"/>
              <a:ext cx="74382" cy="74381"/>
            </a:xfrm>
            <a:custGeom>
              <a:avLst/>
              <a:gdLst/>
              <a:ahLst/>
              <a:cxnLst/>
              <a:rect l="l" t="t" r="r" b="b"/>
              <a:pathLst>
                <a:path w="598" h="598" extrusionOk="0">
                  <a:moveTo>
                    <a:pt x="541" y="0"/>
                  </a:moveTo>
                  <a:lnTo>
                    <a:pt x="1" y="255"/>
                  </a:lnTo>
                  <a:lnTo>
                    <a:pt x="598" y="597"/>
                  </a:lnTo>
                  <a:lnTo>
                    <a:pt x="598" y="597"/>
                  </a:lnTo>
                  <a:lnTo>
                    <a:pt x="5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5" name="Google Shape;195;p28"/>
            <p:cNvSpPr/>
            <p:nvPr/>
          </p:nvSpPr>
          <p:spPr>
            <a:xfrm>
              <a:off x="6069384" y="1376395"/>
              <a:ext cx="74133" cy="74132"/>
            </a:xfrm>
            <a:custGeom>
              <a:avLst/>
              <a:gdLst/>
              <a:ahLst/>
              <a:cxnLst/>
              <a:rect l="l" t="t" r="r" b="b"/>
              <a:pathLst>
                <a:path w="596" h="596" extrusionOk="0">
                  <a:moveTo>
                    <a:pt x="541" y="0"/>
                  </a:moveTo>
                  <a:lnTo>
                    <a:pt x="0" y="253"/>
                  </a:lnTo>
                  <a:lnTo>
                    <a:pt x="596" y="596"/>
                  </a:lnTo>
                  <a:lnTo>
                    <a:pt x="54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6" name="Google Shape;196;p28"/>
            <p:cNvSpPr/>
            <p:nvPr/>
          </p:nvSpPr>
          <p:spPr>
            <a:xfrm>
              <a:off x="6065403" y="584450"/>
              <a:ext cx="60202" cy="57713"/>
            </a:xfrm>
            <a:custGeom>
              <a:avLst/>
              <a:gdLst/>
              <a:ahLst/>
              <a:cxnLst/>
              <a:rect l="l" t="t" r="r" b="b"/>
              <a:pathLst>
                <a:path w="484" h="464" extrusionOk="0">
                  <a:moveTo>
                    <a:pt x="1" y="0"/>
                  </a:moveTo>
                  <a:lnTo>
                    <a:pt x="123" y="463"/>
                  </a:lnTo>
                  <a:lnTo>
                    <a:pt x="484" y="283"/>
                  </a:lnTo>
                  <a:lnTo>
                    <a:pt x="1"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7" name="Google Shape;197;p28"/>
            <p:cNvSpPr/>
            <p:nvPr/>
          </p:nvSpPr>
          <p:spPr>
            <a:xfrm>
              <a:off x="6332826" y="491536"/>
              <a:ext cx="64805" cy="57713"/>
            </a:xfrm>
            <a:custGeom>
              <a:avLst/>
              <a:gdLst/>
              <a:ahLst/>
              <a:cxnLst/>
              <a:rect l="l" t="t" r="r" b="b"/>
              <a:pathLst>
                <a:path w="521" h="464" extrusionOk="0">
                  <a:moveTo>
                    <a:pt x="0" y="1"/>
                  </a:moveTo>
                  <a:lnTo>
                    <a:pt x="122" y="464"/>
                  </a:lnTo>
                  <a:lnTo>
                    <a:pt x="520" y="305"/>
                  </a:lnTo>
                  <a:lnTo>
                    <a:pt x="0" y="1"/>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8" name="Google Shape;198;p28"/>
            <p:cNvSpPr/>
            <p:nvPr/>
          </p:nvSpPr>
          <p:spPr>
            <a:xfrm>
              <a:off x="6562934" y="584450"/>
              <a:ext cx="64805" cy="57713"/>
            </a:xfrm>
            <a:custGeom>
              <a:avLst/>
              <a:gdLst/>
              <a:ahLst/>
              <a:cxnLst/>
              <a:rect l="l" t="t" r="r" b="b"/>
              <a:pathLst>
                <a:path w="521" h="464" extrusionOk="0">
                  <a:moveTo>
                    <a:pt x="0" y="0"/>
                  </a:moveTo>
                  <a:lnTo>
                    <a:pt x="123" y="463"/>
                  </a:lnTo>
                  <a:lnTo>
                    <a:pt x="521" y="304"/>
                  </a:lnTo>
                  <a:lnTo>
                    <a:pt x="0" y="0"/>
                  </a:lnTo>
                  <a:close/>
                </a:path>
              </a:pathLst>
            </a:custGeom>
            <a:solidFill>
              <a:srgbClr val="DD5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199" name="Google Shape;199;p28"/>
            <p:cNvSpPr/>
            <p:nvPr/>
          </p:nvSpPr>
          <p:spPr>
            <a:xfrm>
              <a:off x="5493492" y="523130"/>
              <a:ext cx="1201932" cy="1125662"/>
            </a:xfrm>
            <a:custGeom>
              <a:avLst/>
              <a:gdLst/>
              <a:ahLst/>
              <a:cxnLst/>
              <a:rect l="l" t="t" r="r" b="b"/>
              <a:pathLst>
                <a:path w="9663" h="9050" extrusionOk="0">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0" name="Google Shape;200;p28"/>
            <p:cNvSpPr/>
            <p:nvPr/>
          </p:nvSpPr>
          <p:spPr>
            <a:xfrm>
              <a:off x="6002217" y="845032"/>
              <a:ext cx="523536" cy="379491"/>
            </a:xfrm>
            <a:custGeom>
              <a:avLst/>
              <a:gdLst/>
              <a:ahLst/>
              <a:cxnLst/>
              <a:rect l="l" t="t" r="r" b="b"/>
              <a:pathLst>
                <a:path w="4209" h="3051" extrusionOk="0">
                  <a:moveTo>
                    <a:pt x="4209" y="1"/>
                  </a:moveTo>
                  <a:lnTo>
                    <a:pt x="1" y="2440"/>
                  </a:lnTo>
                  <a:lnTo>
                    <a:pt x="1" y="3050"/>
                  </a:lnTo>
                  <a:lnTo>
                    <a:pt x="4209" y="611"/>
                  </a:lnTo>
                  <a:lnTo>
                    <a:pt x="42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1" name="Google Shape;201;p28"/>
            <p:cNvSpPr/>
            <p:nvPr/>
          </p:nvSpPr>
          <p:spPr>
            <a:xfrm>
              <a:off x="6159437" y="969290"/>
              <a:ext cx="367433" cy="288319"/>
            </a:xfrm>
            <a:custGeom>
              <a:avLst/>
              <a:gdLst/>
              <a:ahLst/>
              <a:cxnLst/>
              <a:rect l="l" t="t" r="r" b="b"/>
              <a:pathLst>
                <a:path w="2954" h="2318" extrusionOk="0">
                  <a:moveTo>
                    <a:pt x="2954" y="1"/>
                  </a:moveTo>
                  <a:lnTo>
                    <a:pt x="0" y="1707"/>
                  </a:lnTo>
                  <a:lnTo>
                    <a:pt x="0" y="2317"/>
                  </a:lnTo>
                  <a:lnTo>
                    <a:pt x="2954" y="611"/>
                  </a:lnTo>
                  <a:lnTo>
                    <a:pt x="2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2" name="Google Shape;202;p28"/>
            <p:cNvSpPr/>
            <p:nvPr/>
          </p:nvSpPr>
          <p:spPr>
            <a:xfrm>
              <a:off x="5776089" y="1286342"/>
              <a:ext cx="28857" cy="68037"/>
            </a:xfrm>
            <a:custGeom>
              <a:avLst/>
              <a:gdLst/>
              <a:ahLst/>
              <a:cxnLst/>
              <a:rect l="l" t="t" r="r" b="b"/>
              <a:pathLst>
                <a:path w="232" h="547" extrusionOk="0">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3" name="Google Shape;203;p28"/>
            <p:cNvSpPr/>
            <p:nvPr/>
          </p:nvSpPr>
          <p:spPr>
            <a:xfrm>
              <a:off x="5807931" y="1257858"/>
              <a:ext cx="42167" cy="69779"/>
            </a:xfrm>
            <a:custGeom>
              <a:avLst/>
              <a:gdLst/>
              <a:ahLst/>
              <a:cxnLst/>
              <a:rect l="l" t="t" r="r" b="b"/>
              <a:pathLst>
                <a:path w="339" h="561" extrusionOk="0">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4" name="Google Shape;204;p28"/>
            <p:cNvSpPr/>
            <p:nvPr/>
          </p:nvSpPr>
          <p:spPr>
            <a:xfrm>
              <a:off x="5856441" y="1229250"/>
              <a:ext cx="38186" cy="69903"/>
            </a:xfrm>
            <a:custGeom>
              <a:avLst/>
              <a:gdLst/>
              <a:ahLst/>
              <a:cxnLst/>
              <a:rect l="l" t="t" r="r" b="b"/>
              <a:pathLst>
                <a:path w="307" h="562" extrusionOk="0">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5" name="Google Shape;205;p28"/>
            <p:cNvSpPr/>
            <p:nvPr/>
          </p:nvSpPr>
          <p:spPr>
            <a:xfrm>
              <a:off x="5903955" y="1212458"/>
              <a:ext cx="10573" cy="68037"/>
            </a:xfrm>
            <a:custGeom>
              <a:avLst/>
              <a:gdLst/>
              <a:ahLst/>
              <a:cxnLst/>
              <a:rect l="l" t="t" r="r" b="b"/>
              <a:pathLst>
                <a:path w="85" h="547" extrusionOk="0">
                  <a:moveTo>
                    <a:pt x="85" y="1"/>
                  </a:moveTo>
                  <a:lnTo>
                    <a:pt x="0" y="49"/>
                  </a:lnTo>
                  <a:lnTo>
                    <a:pt x="0" y="547"/>
                  </a:lnTo>
                  <a:lnTo>
                    <a:pt x="85" y="498"/>
                  </a:lnTo>
                  <a:lnTo>
                    <a:pt x="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6" name="Google Shape;206;p28"/>
            <p:cNvSpPr/>
            <p:nvPr/>
          </p:nvSpPr>
          <p:spPr>
            <a:xfrm>
              <a:off x="5925224" y="1185343"/>
              <a:ext cx="36445" cy="82839"/>
            </a:xfrm>
            <a:custGeom>
              <a:avLst/>
              <a:gdLst/>
              <a:ahLst/>
              <a:cxnLst/>
              <a:rect l="l" t="t" r="r" b="b"/>
              <a:pathLst>
                <a:path w="293" h="666" extrusionOk="0">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7" name="Google Shape;207;p28"/>
            <p:cNvSpPr/>
            <p:nvPr/>
          </p:nvSpPr>
          <p:spPr>
            <a:xfrm>
              <a:off x="5775965" y="1401644"/>
              <a:ext cx="35201" cy="75251"/>
            </a:xfrm>
            <a:custGeom>
              <a:avLst/>
              <a:gdLst/>
              <a:ahLst/>
              <a:cxnLst/>
              <a:rect l="l" t="t" r="r" b="b"/>
              <a:pathLst>
                <a:path w="283" h="605" extrusionOk="0">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8" name="Google Shape;208;p28"/>
            <p:cNvSpPr/>
            <p:nvPr/>
          </p:nvSpPr>
          <p:spPr>
            <a:xfrm>
              <a:off x="5809548" y="1380002"/>
              <a:ext cx="41793" cy="77615"/>
            </a:xfrm>
            <a:custGeom>
              <a:avLst/>
              <a:gdLst/>
              <a:ahLst/>
              <a:cxnLst/>
              <a:rect l="l" t="t" r="r" b="b"/>
              <a:pathLst>
                <a:path w="336" h="624" extrusionOk="0">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09" name="Google Shape;209;p28"/>
            <p:cNvSpPr/>
            <p:nvPr/>
          </p:nvSpPr>
          <p:spPr>
            <a:xfrm>
              <a:off x="5853082" y="1356120"/>
              <a:ext cx="34703" cy="70525"/>
            </a:xfrm>
            <a:custGeom>
              <a:avLst/>
              <a:gdLst/>
              <a:ahLst/>
              <a:cxnLst/>
              <a:rect l="l" t="t" r="r" b="b"/>
              <a:pathLst>
                <a:path w="279" h="567" extrusionOk="0">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0" name="Google Shape;210;p28"/>
            <p:cNvSpPr/>
            <p:nvPr/>
          </p:nvSpPr>
          <p:spPr>
            <a:xfrm>
              <a:off x="5891143" y="1334229"/>
              <a:ext cx="34703" cy="70525"/>
            </a:xfrm>
            <a:custGeom>
              <a:avLst/>
              <a:gdLst/>
              <a:ahLst/>
              <a:cxnLst/>
              <a:rect l="l" t="t" r="r" b="b"/>
              <a:pathLst>
                <a:path w="279" h="567" extrusionOk="0">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1" name="Google Shape;211;p28"/>
            <p:cNvSpPr/>
            <p:nvPr/>
          </p:nvSpPr>
          <p:spPr>
            <a:xfrm>
              <a:off x="5928956" y="1294427"/>
              <a:ext cx="56098" cy="89182"/>
            </a:xfrm>
            <a:custGeom>
              <a:avLst/>
              <a:gdLst/>
              <a:ahLst/>
              <a:cxnLst/>
              <a:rect l="l" t="t" r="r" b="b"/>
              <a:pathLst>
                <a:path w="451" h="717" extrusionOk="0">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2" name="Google Shape;212;p28"/>
            <p:cNvSpPr/>
            <p:nvPr/>
          </p:nvSpPr>
          <p:spPr>
            <a:xfrm>
              <a:off x="5989033" y="1275894"/>
              <a:ext cx="42167" cy="69779"/>
            </a:xfrm>
            <a:custGeom>
              <a:avLst/>
              <a:gdLst/>
              <a:ahLst/>
              <a:cxnLst/>
              <a:rect l="l" t="t" r="r" b="b"/>
              <a:pathLst>
                <a:path w="339" h="561" extrusionOk="0">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3" name="Google Shape;213;p28"/>
            <p:cNvSpPr/>
            <p:nvPr/>
          </p:nvSpPr>
          <p:spPr>
            <a:xfrm>
              <a:off x="6039781" y="1249400"/>
              <a:ext cx="36942" cy="75251"/>
            </a:xfrm>
            <a:custGeom>
              <a:avLst/>
              <a:gdLst/>
              <a:ahLst/>
              <a:cxnLst/>
              <a:rect l="l" t="t" r="r" b="b"/>
              <a:pathLst>
                <a:path w="297" h="605" extrusionOk="0">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4" name="Google Shape;214;p28"/>
            <p:cNvSpPr/>
            <p:nvPr/>
          </p:nvSpPr>
          <p:spPr>
            <a:xfrm>
              <a:off x="6083688" y="1225892"/>
              <a:ext cx="36320" cy="73510"/>
            </a:xfrm>
            <a:custGeom>
              <a:avLst/>
              <a:gdLst/>
              <a:ahLst/>
              <a:cxnLst/>
              <a:rect l="l" t="t" r="r" b="b"/>
              <a:pathLst>
                <a:path w="292" h="591" extrusionOk="0">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5" name="Google Shape;215;p28"/>
            <p:cNvSpPr/>
            <p:nvPr/>
          </p:nvSpPr>
          <p:spPr>
            <a:xfrm>
              <a:off x="5834425" y="979738"/>
              <a:ext cx="94781" cy="190056"/>
            </a:xfrm>
            <a:custGeom>
              <a:avLst/>
              <a:gdLst/>
              <a:ahLst/>
              <a:cxnLst/>
              <a:rect l="l" t="t" r="r" b="b"/>
              <a:pathLst>
                <a:path w="762" h="1528" extrusionOk="0">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6" name="Google Shape;216;p28"/>
            <p:cNvSpPr/>
            <p:nvPr/>
          </p:nvSpPr>
          <p:spPr>
            <a:xfrm>
              <a:off x="5939777" y="925010"/>
              <a:ext cx="84084" cy="166299"/>
            </a:xfrm>
            <a:custGeom>
              <a:avLst/>
              <a:gdLst/>
              <a:ahLst/>
              <a:cxnLst/>
              <a:rect l="l" t="t" r="r" b="b"/>
              <a:pathLst>
                <a:path w="676" h="1337" extrusionOk="0">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7" name="Google Shape;217;p28"/>
            <p:cNvSpPr/>
            <p:nvPr/>
          </p:nvSpPr>
          <p:spPr>
            <a:xfrm>
              <a:off x="6066647" y="875133"/>
              <a:ext cx="79731" cy="160578"/>
            </a:xfrm>
            <a:custGeom>
              <a:avLst/>
              <a:gdLst/>
              <a:ahLst/>
              <a:cxnLst/>
              <a:rect l="l" t="t" r="r" b="b"/>
              <a:pathLst>
                <a:path w="641" h="1291" extrusionOk="0">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8" name="Google Shape;218;p28"/>
            <p:cNvSpPr/>
            <p:nvPr/>
          </p:nvSpPr>
          <p:spPr>
            <a:xfrm>
              <a:off x="6150854" y="817543"/>
              <a:ext cx="91174" cy="169533"/>
            </a:xfrm>
            <a:custGeom>
              <a:avLst/>
              <a:gdLst/>
              <a:ahLst/>
              <a:cxnLst/>
              <a:rect l="l" t="t" r="r" b="b"/>
              <a:pathLst>
                <a:path w="733" h="1363" extrusionOk="0">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19" name="Google Shape;219;p28"/>
            <p:cNvSpPr/>
            <p:nvPr/>
          </p:nvSpPr>
          <p:spPr>
            <a:xfrm>
              <a:off x="6238295" y="755725"/>
              <a:ext cx="78611" cy="164682"/>
            </a:xfrm>
            <a:custGeom>
              <a:avLst/>
              <a:gdLst/>
              <a:ahLst/>
              <a:cxnLst/>
              <a:rect l="l" t="t" r="r" b="b"/>
              <a:pathLst>
                <a:path w="632" h="1324" extrusionOk="0">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0" name="Google Shape;220;p28"/>
            <p:cNvSpPr/>
            <p:nvPr/>
          </p:nvSpPr>
          <p:spPr>
            <a:xfrm>
              <a:off x="6313423" y="723510"/>
              <a:ext cx="91299" cy="169658"/>
            </a:xfrm>
            <a:custGeom>
              <a:avLst/>
              <a:gdLst/>
              <a:ahLst/>
              <a:cxnLst/>
              <a:rect l="l" t="t" r="r" b="b"/>
              <a:pathLst>
                <a:path w="734" h="1364" extrusionOk="0">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1" name="Google Shape;221;p28"/>
            <p:cNvSpPr/>
            <p:nvPr/>
          </p:nvSpPr>
          <p:spPr>
            <a:xfrm>
              <a:off x="6222748" y="821275"/>
              <a:ext cx="551647" cy="846796"/>
            </a:xfrm>
            <a:custGeom>
              <a:avLst/>
              <a:gdLst/>
              <a:ahLst/>
              <a:cxnLst/>
              <a:rect l="l" t="t" r="r" b="b"/>
              <a:pathLst>
                <a:path w="4435" h="6808" extrusionOk="0">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2" name="Google Shape;222;p28"/>
            <p:cNvSpPr/>
            <p:nvPr/>
          </p:nvSpPr>
          <p:spPr>
            <a:xfrm>
              <a:off x="6383201" y="1585358"/>
              <a:ext cx="62566" cy="71893"/>
            </a:xfrm>
            <a:custGeom>
              <a:avLst/>
              <a:gdLst/>
              <a:ahLst/>
              <a:cxnLst/>
              <a:rect l="l" t="t" r="r" b="b"/>
              <a:pathLst>
                <a:path w="503" h="578" extrusionOk="0">
                  <a:moveTo>
                    <a:pt x="503" y="0"/>
                  </a:moveTo>
                  <a:lnTo>
                    <a:pt x="1" y="273"/>
                  </a:lnTo>
                  <a:lnTo>
                    <a:pt x="476" y="578"/>
                  </a:lnTo>
                  <a:lnTo>
                    <a:pt x="503" y="0"/>
                  </a:lnTo>
                  <a:close/>
                </a:path>
              </a:pathLst>
            </a:custGeom>
            <a:solidFill>
              <a:srgbClr val="89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3" name="Google Shape;223;p28"/>
            <p:cNvSpPr/>
            <p:nvPr/>
          </p:nvSpPr>
          <p:spPr>
            <a:xfrm>
              <a:off x="6260062" y="846898"/>
              <a:ext cx="554633" cy="846796"/>
            </a:xfrm>
            <a:custGeom>
              <a:avLst/>
              <a:gdLst/>
              <a:ahLst/>
              <a:cxnLst/>
              <a:rect l="l" t="t" r="r" b="b"/>
              <a:pathLst>
                <a:path w="4459" h="6808" extrusionOk="0">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4" name="Google Shape;224;p28"/>
            <p:cNvSpPr/>
            <p:nvPr/>
          </p:nvSpPr>
          <p:spPr>
            <a:xfrm>
              <a:off x="6382331" y="1034716"/>
              <a:ext cx="21892" cy="31593"/>
            </a:xfrm>
            <a:custGeom>
              <a:avLst/>
              <a:gdLst/>
              <a:ahLst/>
              <a:cxnLst/>
              <a:rect l="l" t="t" r="r" b="b"/>
              <a:pathLst>
                <a:path w="176" h="254" extrusionOk="0">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5" name="Google Shape;225;p28"/>
            <p:cNvSpPr/>
            <p:nvPr/>
          </p:nvSpPr>
          <p:spPr>
            <a:xfrm>
              <a:off x="6387555" y="1040686"/>
              <a:ext cx="16419" cy="23757"/>
            </a:xfrm>
            <a:custGeom>
              <a:avLst/>
              <a:gdLst/>
              <a:ahLst/>
              <a:cxnLst/>
              <a:rect l="l" t="t" r="r" b="b"/>
              <a:pathLst>
                <a:path w="132" h="191" extrusionOk="0">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6" name="Google Shape;226;p28"/>
            <p:cNvSpPr/>
            <p:nvPr/>
          </p:nvSpPr>
          <p:spPr>
            <a:xfrm>
              <a:off x="6293895" y="1373161"/>
              <a:ext cx="21767" cy="31718"/>
            </a:xfrm>
            <a:custGeom>
              <a:avLst/>
              <a:gdLst/>
              <a:ahLst/>
              <a:cxnLst/>
              <a:rect l="l" t="t" r="r" b="b"/>
              <a:pathLst>
                <a:path w="175" h="255" extrusionOk="0">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7" name="Google Shape;227;p28"/>
            <p:cNvSpPr/>
            <p:nvPr/>
          </p:nvSpPr>
          <p:spPr>
            <a:xfrm>
              <a:off x="6298994" y="1379256"/>
              <a:ext cx="16419" cy="23757"/>
            </a:xfrm>
            <a:custGeom>
              <a:avLst/>
              <a:gdLst/>
              <a:ahLst/>
              <a:cxnLst/>
              <a:rect l="l" t="t" r="r" b="b"/>
              <a:pathLst>
                <a:path w="132" h="191" extrusionOk="0">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8" name="Google Shape;228;p28"/>
            <p:cNvSpPr/>
            <p:nvPr/>
          </p:nvSpPr>
          <p:spPr>
            <a:xfrm>
              <a:off x="6762195" y="1102007"/>
              <a:ext cx="21892" cy="31718"/>
            </a:xfrm>
            <a:custGeom>
              <a:avLst/>
              <a:gdLst/>
              <a:ahLst/>
              <a:cxnLst/>
              <a:rect l="l" t="t" r="r" b="b"/>
              <a:pathLst>
                <a:path w="176" h="255" extrusionOk="0">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29" name="Google Shape;229;p28"/>
            <p:cNvSpPr/>
            <p:nvPr/>
          </p:nvSpPr>
          <p:spPr>
            <a:xfrm>
              <a:off x="6767419" y="1108101"/>
              <a:ext cx="16419" cy="23757"/>
            </a:xfrm>
            <a:custGeom>
              <a:avLst/>
              <a:gdLst/>
              <a:ahLst/>
              <a:cxnLst/>
              <a:rect l="l" t="t" r="r" b="b"/>
              <a:pathLst>
                <a:path w="132" h="191" extrusionOk="0">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0" name="Google Shape;230;p28"/>
            <p:cNvSpPr/>
            <p:nvPr/>
          </p:nvSpPr>
          <p:spPr>
            <a:xfrm>
              <a:off x="6728612" y="1247286"/>
              <a:ext cx="21892" cy="31593"/>
            </a:xfrm>
            <a:custGeom>
              <a:avLst/>
              <a:gdLst/>
              <a:ahLst/>
              <a:cxnLst/>
              <a:rect l="l" t="t" r="r" b="b"/>
              <a:pathLst>
                <a:path w="176" h="254" extrusionOk="0">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1" name="Google Shape;231;p28"/>
            <p:cNvSpPr/>
            <p:nvPr/>
          </p:nvSpPr>
          <p:spPr>
            <a:xfrm>
              <a:off x="6733836" y="1253380"/>
              <a:ext cx="16294" cy="23757"/>
            </a:xfrm>
            <a:custGeom>
              <a:avLst/>
              <a:gdLst/>
              <a:ahLst/>
              <a:cxnLst/>
              <a:rect l="l" t="t" r="r" b="b"/>
              <a:pathLst>
                <a:path w="131" h="191" extrusionOk="0">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2" name="Google Shape;232;p28"/>
            <p:cNvSpPr/>
            <p:nvPr/>
          </p:nvSpPr>
          <p:spPr>
            <a:xfrm>
              <a:off x="6327602" y="1480503"/>
              <a:ext cx="21892" cy="31593"/>
            </a:xfrm>
            <a:custGeom>
              <a:avLst/>
              <a:gdLst/>
              <a:ahLst/>
              <a:cxnLst/>
              <a:rect l="l" t="t" r="r" b="b"/>
              <a:pathLst>
                <a:path w="176" h="254" extrusionOk="0">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3" name="Google Shape;233;p28"/>
            <p:cNvSpPr/>
            <p:nvPr/>
          </p:nvSpPr>
          <p:spPr>
            <a:xfrm>
              <a:off x="6332826" y="1486598"/>
              <a:ext cx="16419" cy="23757"/>
            </a:xfrm>
            <a:custGeom>
              <a:avLst/>
              <a:gdLst/>
              <a:ahLst/>
              <a:cxnLst/>
              <a:rect l="l" t="t" r="r" b="b"/>
              <a:pathLst>
                <a:path w="132" h="191" extrusionOk="0">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4" name="Google Shape;234;p28"/>
            <p:cNvSpPr/>
            <p:nvPr/>
          </p:nvSpPr>
          <p:spPr>
            <a:xfrm>
              <a:off x="6395640" y="1578517"/>
              <a:ext cx="21892" cy="31718"/>
            </a:xfrm>
            <a:custGeom>
              <a:avLst/>
              <a:gdLst/>
              <a:ahLst/>
              <a:cxnLst/>
              <a:rect l="l" t="t" r="r" b="b"/>
              <a:pathLst>
                <a:path w="176" h="255" extrusionOk="0">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5" name="Google Shape;235;p28"/>
            <p:cNvSpPr/>
            <p:nvPr/>
          </p:nvSpPr>
          <p:spPr>
            <a:xfrm>
              <a:off x="6400864" y="1584611"/>
              <a:ext cx="16419" cy="23757"/>
            </a:xfrm>
            <a:custGeom>
              <a:avLst/>
              <a:gdLst/>
              <a:ahLst/>
              <a:cxnLst/>
              <a:rect l="l" t="t" r="r" b="b"/>
              <a:pathLst>
                <a:path w="132" h="191" extrusionOk="0">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6" name="Google Shape;236;p28"/>
            <p:cNvSpPr/>
            <p:nvPr/>
          </p:nvSpPr>
          <p:spPr>
            <a:xfrm>
              <a:off x="6658460" y="1427516"/>
              <a:ext cx="21767" cy="31718"/>
            </a:xfrm>
            <a:custGeom>
              <a:avLst/>
              <a:gdLst/>
              <a:ahLst/>
              <a:cxnLst/>
              <a:rect l="l" t="t" r="r" b="b"/>
              <a:pathLst>
                <a:path w="175" h="255" extrusionOk="0">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7" name="Google Shape;237;p28"/>
            <p:cNvSpPr/>
            <p:nvPr/>
          </p:nvSpPr>
          <p:spPr>
            <a:xfrm>
              <a:off x="6663560" y="1433486"/>
              <a:ext cx="16419" cy="23881"/>
            </a:xfrm>
            <a:custGeom>
              <a:avLst/>
              <a:gdLst/>
              <a:ahLst/>
              <a:cxnLst/>
              <a:rect l="l" t="t" r="r" b="b"/>
              <a:pathLst>
                <a:path w="132" h="192" extrusionOk="0">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8" name="Google Shape;238;p28"/>
            <p:cNvSpPr/>
            <p:nvPr/>
          </p:nvSpPr>
          <p:spPr>
            <a:xfrm>
              <a:off x="6526490" y="1644813"/>
              <a:ext cx="21892" cy="31718"/>
            </a:xfrm>
            <a:custGeom>
              <a:avLst/>
              <a:gdLst/>
              <a:ahLst/>
              <a:cxnLst/>
              <a:rect l="l" t="t" r="r" b="b"/>
              <a:pathLst>
                <a:path w="176" h="255" extrusionOk="0">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39" name="Google Shape;239;p28"/>
            <p:cNvSpPr/>
            <p:nvPr/>
          </p:nvSpPr>
          <p:spPr>
            <a:xfrm>
              <a:off x="6531714" y="1650907"/>
              <a:ext cx="16294" cy="23757"/>
            </a:xfrm>
            <a:custGeom>
              <a:avLst/>
              <a:gdLst/>
              <a:ahLst/>
              <a:cxnLst/>
              <a:rect l="l" t="t" r="r" b="b"/>
              <a:pathLst>
                <a:path w="131" h="191" extrusionOk="0">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0" name="Google Shape;240;p28"/>
            <p:cNvSpPr/>
            <p:nvPr/>
          </p:nvSpPr>
          <p:spPr>
            <a:xfrm>
              <a:off x="6728612" y="917920"/>
              <a:ext cx="21892" cy="31718"/>
            </a:xfrm>
            <a:custGeom>
              <a:avLst/>
              <a:gdLst/>
              <a:ahLst/>
              <a:cxnLst/>
              <a:rect l="l" t="t" r="r" b="b"/>
              <a:pathLst>
                <a:path w="176" h="255" extrusionOk="0">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1" name="Google Shape;241;p28"/>
            <p:cNvSpPr/>
            <p:nvPr/>
          </p:nvSpPr>
          <p:spPr>
            <a:xfrm>
              <a:off x="6733836" y="924015"/>
              <a:ext cx="16294" cy="23757"/>
            </a:xfrm>
            <a:custGeom>
              <a:avLst/>
              <a:gdLst/>
              <a:ahLst/>
              <a:cxnLst/>
              <a:rect l="l" t="t" r="r" b="b"/>
              <a:pathLst>
                <a:path w="131" h="191" extrusionOk="0">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2" name="Google Shape;242;p28"/>
            <p:cNvSpPr/>
            <p:nvPr/>
          </p:nvSpPr>
          <p:spPr>
            <a:xfrm>
              <a:off x="6773017" y="986579"/>
              <a:ext cx="21767" cy="31718"/>
            </a:xfrm>
            <a:custGeom>
              <a:avLst/>
              <a:gdLst/>
              <a:ahLst/>
              <a:cxnLst/>
              <a:rect l="l" t="t" r="r" b="b"/>
              <a:pathLst>
                <a:path w="175" h="255" extrusionOk="0">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3" name="Google Shape;243;p28"/>
            <p:cNvSpPr/>
            <p:nvPr/>
          </p:nvSpPr>
          <p:spPr>
            <a:xfrm>
              <a:off x="6778241" y="992674"/>
              <a:ext cx="16419" cy="23757"/>
            </a:xfrm>
            <a:custGeom>
              <a:avLst/>
              <a:gdLst/>
              <a:ahLst/>
              <a:cxnLst/>
              <a:rect l="l" t="t" r="r" b="b"/>
              <a:pathLst>
                <a:path w="132" h="191" extrusionOk="0">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4" name="Google Shape;244;p28"/>
            <p:cNvSpPr/>
            <p:nvPr/>
          </p:nvSpPr>
          <p:spPr>
            <a:xfrm>
              <a:off x="6327602" y="1148899"/>
              <a:ext cx="21892" cy="31718"/>
            </a:xfrm>
            <a:custGeom>
              <a:avLst/>
              <a:gdLst/>
              <a:ahLst/>
              <a:cxnLst/>
              <a:rect l="l" t="t" r="r" b="b"/>
              <a:pathLst>
                <a:path w="176" h="255" extrusionOk="0">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5" name="Google Shape;245;p28"/>
            <p:cNvSpPr/>
            <p:nvPr/>
          </p:nvSpPr>
          <p:spPr>
            <a:xfrm>
              <a:off x="6332826" y="1154994"/>
              <a:ext cx="16419" cy="23757"/>
            </a:xfrm>
            <a:custGeom>
              <a:avLst/>
              <a:gdLst/>
              <a:ahLst/>
              <a:cxnLst/>
              <a:rect l="l" t="t" r="r" b="b"/>
              <a:pathLst>
                <a:path w="132" h="191" extrusionOk="0">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6" name="Google Shape;246;p28"/>
            <p:cNvSpPr/>
            <p:nvPr/>
          </p:nvSpPr>
          <p:spPr>
            <a:xfrm>
              <a:off x="6280710" y="1274774"/>
              <a:ext cx="21767" cy="31593"/>
            </a:xfrm>
            <a:custGeom>
              <a:avLst/>
              <a:gdLst/>
              <a:ahLst/>
              <a:cxnLst/>
              <a:rect l="l" t="t" r="r" b="b"/>
              <a:pathLst>
                <a:path w="175" h="254" extrusionOk="0">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7" name="Google Shape;247;p28"/>
            <p:cNvSpPr/>
            <p:nvPr/>
          </p:nvSpPr>
          <p:spPr>
            <a:xfrm>
              <a:off x="6285934" y="1280744"/>
              <a:ext cx="16419" cy="23757"/>
            </a:xfrm>
            <a:custGeom>
              <a:avLst/>
              <a:gdLst/>
              <a:ahLst/>
              <a:cxnLst/>
              <a:rect l="l" t="t" r="r" b="b"/>
              <a:pathLst>
                <a:path w="132" h="191" extrusionOk="0">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8" name="Google Shape;248;p28"/>
            <p:cNvSpPr/>
            <p:nvPr/>
          </p:nvSpPr>
          <p:spPr>
            <a:xfrm>
              <a:off x="6483454" y="978246"/>
              <a:ext cx="21892" cy="31718"/>
            </a:xfrm>
            <a:custGeom>
              <a:avLst/>
              <a:gdLst/>
              <a:ahLst/>
              <a:cxnLst/>
              <a:rect l="l" t="t" r="r" b="b"/>
              <a:pathLst>
                <a:path w="176" h="255" extrusionOk="0">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49" name="Google Shape;249;p28"/>
            <p:cNvSpPr/>
            <p:nvPr/>
          </p:nvSpPr>
          <p:spPr>
            <a:xfrm>
              <a:off x="6488678" y="984341"/>
              <a:ext cx="16543" cy="23757"/>
            </a:xfrm>
            <a:custGeom>
              <a:avLst/>
              <a:gdLst/>
              <a:ahLst/>
              <a:cxnLst/>
              <a:rect l="l" t="t" r="r" b="b"/>
              <a:pathLst>
                <a:path w="133" h="191" extrusionOk="0">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0" name="Google Shape;250;p28"/>
            <p:cNvSpPr/>
            <p:nvPr/>
          </p:nvSpPr>
          <p:spPr>
            <a:xfrm>
              <a:off x="6674132" y="868540"/>
              <a:ext cx="21767" cy="31593"/>
            </a:xfrm>
            <a:custGeom>
              <a:avLst/>
              <a:gdLst/>
              <a:ahLst/>
              <a:cxnLst/>
              <a:rect l="l" t="t" r="r" b="b"/>
              <a:pathLst>
                <a:path w="175" h="254" extrusionOk="0">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1" name="Google Shape;251;p28"/>
            <p:cNvSpPr/>
            <p:nvPr/>
          </p:nvSpPr>
          <p:spPr>
            <a:xfrm>
              <a:off x="6679356" y="874511"/>
              <a:ext cx="16294" cy="23757"/>
            </a:xfrm>
            <a:custGeom>
              <a:avLst/>
              <a:gdLst/>
              <a:ahLst/>
              <a:cxnLst/>
              <a:rect l="l" t="t" r="r" b="b"/>
              <a:pathLst>
                <a:path w="131" h="191" extrusionOk="0">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2" name="Google Shape;252;p28"/>
            <p:cNvSpPr/>
            <p:nvPr/>
          </p:nvSpPr>
          <p:spPr>
            <a:xfrm>
              <a:off x="6590423" y="915806"/>
              <a:ext cx="21767" cy="31718"/>
            </a:xfrm>
            <a:custGeom>
              <a:avLst/>
              <a:gdLst/>
              <a:ahLst/>
              <a:cxnLst/>
              <a:rect l="l" t="t" r="r" b="b"/>
              <a:pathLst>
                <a:path w="175" h="255" extrusionOk="0">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3" name="Google Shape;253;p28"/>
            <p:cNvSpPr/>
            <p:nvPr/>
          </p:nvSpPr>
          <p:spPr>
            <a:xfrm>
              <a:off x="6595523" y="921900"/>
              <a:ext cx="16543" cy="23757"/>
            </a:xfrm>
            <a:custGeom>
              <a:avLst/>
              <a:gdLst/>
              <a:ahLst/>
              <a:cxnLst/>
              <a:rect l="l" t="t" r="r" b="b"/>
              <a:pathLst>
                <a:path w="133" h="191" extrusionOk="0">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4" name="Google Shape;254;p28"/>
            <p:cNvSpPr/>
            <p:nvPr/>
          </p:nvSpPr>
          <p:spPr>
            <a:xfrm>
              <a:off x="6387555" y="992799"/>
              <a:ext cx="378752" cy="641441"/>
            </a:xfrm>
            <a:custGeom>
              <a:avLst/>
              <a:gdLst/>
              <a:ahLst/>
              <a:cxnLst/>
              <a:rect l="l" t="t" r="r" b="b"/>
              <a:pathLst>
                <a:path w="3045" h="5157" extrusionOk="0">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5" name="Google Shape;255;p28"/>
            <p:cNvSpPr/>
            <p:nvPr/>
          </p:nvSpPr>
          <p:spPr>
            <a:xfrm>
              <a:off x="6338548" y="821275"/>
              <a:ext cx="357358" cy="208714"/>
            </a:xfrm>
            <a:custGeom>
              <a:avLst/>
              <a:gdLst/>
              <a:ahLst/>
              <a:cxnLst/>
              <a:rect l="l" t="t" r="r" b="b"/>
              <a:pathLst>
                <a:path w="2873" h="1678" extrusionOk="0">
                  <a:moveTo>
                    <a:pt x="2549" y="1"/>
                  </a:moveTo>
                  <a:lnTo>
                    <a:pt x="0" y="1471"/>
                  </a:lnTo>
                  <a:lnTo>
                    <a:pt x="325" y="1677"/>
                  </a:lnTo>
                  <a:lnTo>
                    <a:pt x="2873" y="207"/>
                  </a:lnTo>
                  <a:lnTo>
                    <a:pt x="25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6" name="Google Shape;256;p28"/>
            <p:cNvSpPr/>
            <p:nvPr/>
          </p:nvSpPr>
          <p:spPr>
            <a:xfrm>
              <a:off x="6230459" y="1004242"/>
              <a:ext cx="148516" cy="270532"/>
            </a:xfrm>
            <a:custGeom>
              <a:avLst/>
              <a:gdLst/>
              <a:ahLst/>
              <a:cxnLst/>
              <a:rect l="l" t="t" r="r" b="b"/>
              <a:pathLst>
                <a:path w="1194" h="2175" extrusionOk="0">
                  <a:moveTo>
                    <a:pt x="869" y="0"/>
                  </a:moveTo>
                  <a:lnTo>
                    <a:pt x="0" y="1968"/>
                  </a:lnTo>
                  <a:lnTo>
                    <a:pt x="326" y="2175"/>
                  </a:lnTo>
                  <a:lnTo>
                    <a:pt x="1194" y="206"/>
                  </a:lnTo>
                  <a:lnTo>
                    <a:pt x="8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7" name="Google Shape;257;p28"/>
            <p:cNvSpPr/>
            <p:nvPr/>
          </p:nvSpPr>
          <p:spPr>
            <a:xfrm>
              <a:off x="6312054" y="1079991"/>
              <a:ext cx="398281" cy="379242"/>
            </a:xfrm>
            <a:custGeom>
              <a:avLst/>
              <a:gdLst/>
              <a:ahLst/>
              <a:cxnLst/>
              <a:rect l="l" t="t" r="r" b="b"/>
              <a:pathLst>
                <a:path w="3202" h="3049" extrusionOk="0">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8" name="Google Shape;258;p28"/>
            <p:cNvSpPr/>
            <p:nvPr/>
          </p:nvSpPr>
          <p:spPr>
            <a:xfrm>
              <a:off x="6312054" y="1275894"/>
              <a:ext cx="317431" cy="275632"/>
            </a:xfrm>
            <a:custGeom>
              <a:avLst/>
              <a:gdLst/>
              <a:ahLst/>
              <a:cxnLst/>
              <a:rect l="l" t="t" r="r" b="b"/>
              <a:pathLst>
                <a:path w="2552" h="2216" extrusionOk="0">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59" name="Google Shape;259;p28"/>
            <p:cNvSpPr/>
            <p:nvPr/>
          </p:nvSpPr>
          <p:spPr>
            <a:xfrm>
              <a:off x="6393152" y="1012202"/>
              <a:ext cx="346412" cy="251004"/>
            </a:xfrm>
            <a:custGeom>
              <a:avLst/>
              <a:gdLst/>
              <a:ahLst/>
              <a:cxnLst/>
              <a:rect l="l" t="t" r="r" b="b"/>
              <a:pathLst>
                <a:path w="2785" h="2018" extrusionOk="0">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0" name="Google Shape;260;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1" name="Google Shape;261;p28"/>
            <p:cNvSpPr/>
            <p:nvPr/>
          </p:nvSpPr>
          <p:spPr>
            <a:xfrm>
              <a:off x="6502857" y="910582"/>
              <a:ext cx="254119" cy="238441"/>
            </a:xfrm>
            <a:custGeom>
              <a:avLst/>
              <a:gdLst/>
              <a:ahLst/>
              <a:cxnLst/>
              <a:rect l="l" t="t" r="r" b="b"/>
              <a:pathLst>
                <a:path w="2043" h="1917" extrusionOk="0">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2" name="Google Shape;262;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3" name="Google Shape;263;p28"/>
            <p:cNvSpPr/>
            <p:nvPr/>
          </p:nvSpPr>
          <p:spPr>
            <a:xfrm>
              <a:off x="6329965" y="1408237"/>
              <a:ext cx="247775" cy="216301"/>
            </a:xfrm>
            <a:custGeom>
              <a:avLst/>
              <a:gdLst/>
              <a:ahLst/>
              <a:cxnLst/>
              <a:rect l="l" t="t" r="r" b="b"/>
              <a:pathLst>
                <a:path w="1992" h="1739" extrusionOk="0">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4" name="Google Shape;264;p28"/>
            <p:cNvSpPr/>
            <p:nvPr/>
          </p:nvSpPr>
          <p:spPr>
            <a:xfrm>
              <a:off x="6734831" y="1532495"/>
              <a:ext cx="715836" cy="1299673"/>
            </a:xfrm>
            <a:custGeom>
              <a:avLst/>
              <a:gdLst/>
              <a:ahLst/>
              <a:cxnLst/>
              <a:rect l="l" t="t" r="r" b="b"/>
              <a:pathLst>
                <a:path w="5755" h="10449" extrusionOk="0">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5" name="Google Shape;265;p28"/>
            <p:cNvSpPr/>
            <p:nvPr/>
          </p:nvSpPr>
          <p:spPr>
            <a:xfrm>
              <a:off x="7171166" y="1553391"/>
              <a:ext cx="822558" cy="1399179"/>
            </a:xfrm>
            <a:custGeom>
              <a:avLst/>
              <a:gdLst/>
              <a:ahLst/>
              <a:cxnLst/>
              <a:rect l="l" t="t" r="r" b="b"/>
              <a:pathLst>
                <a:path w="6613" h="11249" extrusionOk="0">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6" name="Google Shape;266;p28"/>
            <p:cNvSpPr/>
            <p:nvPr/>
          </p:nvSpPr>
          <p:spPr>
            <a:xfrm>
              <a:off x="7132607" y="1318308"/>
              <a:ext cx="557494" cy="592683"/>
            </a:xfrm>
            <a:custGeom>
              <a:avLst/>
              <a:gdLst/>
              <a:ahLst/>
              <a:cxnLst/>
              <a:rect l="l" t="t" r="r" b="b"/>
              <a:pathLst>
                <a:path w="4482" h="4765" extrusionOk="0">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7" name="Google Shape;267;p28"/>
            <p:cNvSpPr/>
            <p:nvPr/>
          </p:nvSpPr>
          <p:spPr>
            <a:xfrm>
              <a:off x="7404383" y="1658992"/>
              <a:ext cx="229739" cy="251999"/>
            </a:xfrm>
            <a:custGeom>
              <a:avLst/>
              <a:gdLst/>
              <a:ahLst/>
              <a:cxnLst/>
              <a:rect l="l" t="t" r="r" b="b"/>
              <a:pathLst>
                <a:path w="1847" h="2026" extrusionOk="0">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8" name="Google Shape;268;p28"/>
            <p:cNvSpPr/>
            <p:nvPr/>
          </p:nvSpPr>
          <p:spPr>
            <a:xfrm>
              <a:off x="7461102" y="1417192"/>
              <a:ext cx="288946" cy="400512"/>
            </a:xfrm>
            <a:custGeom>
              <a:avLst/>
              <a:gdLst/>
              <a:ahLst/>
              <a:cxnLst/>
              <a:rect l="l" t="t" r="r" b="b"/>
              <a:pathLst>
                <a:path w="2323" h="3220" extrusionOk="0">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69" name="Google Shape;269;p28"/>
            <p:cNvSpPr/>
            <p:nvPr/>
          </p:nvSpPr>
          <p:spPr>
            <a:xfrm>
              <a:off x="7215197" y="1104743"/>
              <a:ext cx="508735" cy="571289"/>
            </a:xfrm>
            <a:custGeom>
              <a:avLst/>
              <a:gdLst/>
              <a:ahLst/>
              <a:cxnLst/>
              <a:rect l="l" t="t" r="r" b="b"/>
              <a:pathLst>
                <a:path w="4090" h="4593" extrusionOk="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0" name="Google Shape;270;p28"/>
            <p:cNvSpPr/>
            <p:nvPr/>
          </p:nvSpPr>
          <p:spPr>
            <a:xfrm>
              <a:off x="7228506" y="1046034"/>
              <a:ext cx="539831" cy="403248"/>
            </a:xfrm>
            <a:custGeom>
              <a:avLst/>
              <a:gdLst/>
              <a:ahLst/>
              <a:cxnLst/>
              <a:rect l="l" t="t" r="r" b="b"/>
              <a:pathLst>
                <a:path w="4340" h="3242" extrusionOk="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1" name="Google Shape;271;p28"/>
            <p:cNvSpPr/>
            <p:nvPr/>
          </p:nvSpPr>
          <p:spPr>
            <a:xfrm>
              <a:off x="7166315" y="1034591"/>
              <a:ext cx="621801" cy="876399"/>
            </a:xfrm>
            <a:custGeom>
              <a:avLst/>
              <a:gdLst/>
              <a:ahLst/>
              <a:cxnLst/>
              <a:rect l="l" t="t" r="r" b="b"/>
              <a:pathLst>
                <a:path w="4999" h="7046" extrusionOk="0">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2" name="Google Shape;272;p28"/>
            <p:cNvSpPr/>
            <p:nvPr/>
          </p:nvSpPr>
          <p:spPr>
            <a:xfrm>
              <a:off x="5429808" y="2223192"/>
              <a:ext cx="2729504" cy="1574931"/>
            </a:xfrm>
            <a:custGeom>
              <a:avLst/>
              <a:gdLst/>
              <a:ahLst/>
              <a:cxnLst/>
              <a:rect l="l" t="t" r="r" b="b"/>
              <a:pathLst>
                <a:path w="21944" h="12662" extrusionOk="0">
                  <a:moveTo>
                    <a:pt x="8982" y="0"/>
                  </a:moveTo>
                  <a:lnTo>
                    <a:pt x="1" y="5192"/>
                  </a:lnTo>
                  <a:lnTo>
                    <a:pt x="12958" y="12662"/>
                  </a:lnTo>
                  <a:lnTo>
                    <a:pt x="21944" y="7478"/>
                  </a:lnTo>
                  <a:lnTo>
                    <a:pt x="89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3" name="Google Shape;273;p28"/>
            <p:cNvSpPr/>
            <p:nvPr/>
          </p:nvSpPr>
          <p:spPr>
            <a:xfrm>
              <a:off x="5429808" y="2868987"/>
              <a:ext cx="1611905" cy="993816"/>
            </a:xfrm>
            <a:custGeom>
              <a:avLst/>
              <a:gdLst/>
              <a:ahLst/>
              <a:cxnLst/>
              <a:rect l="l" t="t" r="r" b="b"/>
              <a:pathLst>
                <a:path w="12959" h="7990" extrusionOk="0">
                  <a:moveTo>
                    <a:pt x="1" y="0"/>
                  </a:moveTo>
                  <a:lnTo>
                    <a:pt x="1" y="520"/>
                  </a:lnTo>
                  <a:lnTo>
                    <a:pt x="12958" y="7990"/>
                  </a:lnTo>
                  <a:lnTo>
                    <a:pt x="12958" y="7470"/>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4" name="Google Shape;274;p28"/>
            <p:cNvSpPr/>
            <p:nvPr/>
          </p:nvSpPr>
          <p:spPr>
            <a:xfrm>
              <a:off x="7041559" y="3153326"/>
              <a:ext cx="1117724" cy="709478"/>
            </a:xfrm>
            <a:custGeom>
              <a:avLst/>
              <a:gdLst/>
              <a:ahLst/>
              <a:cxnLst/>
              <a:rect l="l" t="t" r="r" b="b"/>
              <a:pathLst>
                <a:path w="8986" h="5704" extrusionOk="0">
                  <a:moveTo>
                    <a:pt x="8986" y="0"/>
                  </a:moveTo>
                  <a:lnTo>
                    <a:pt x="0" y="5184"/>
                  </a:lnTo>
                  <a:lnTo>
                    <a:pt x="0" y="5704"/>
                  </a:lnTo>
                  <a:lnTo>
                    <a:pt x="8986" y="521"/>
                  </a:lnTo>
                  <a:lnTo>
                    <a:pt x="89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5" name="Google Shape;275;p28"/>
            <p:cNvSpPr/>
            <p:nvPr/>
          </p:nvSpPr>
          <p:spPr>
            <a:xfrm>
              <a:off x="6676744" y="2597086"/>
              <a:ext cx="718572" cy="413821"/>
            </a:xfrm>
            <a:custGeom>
              <a:avLst/>
              <a:gdLst/>
              <a:ahLst/>
              <a:cxnLst/>
              <a:rect l="l" t="t" r="r" b="b"/>
              <a:pathLst>
                <a:path w="5777" h="3327" extrusionOk="0">
                  <a:moveTo>
                    <a:pt x="1556" y="1"/>
                  </a:moveTo>
                  <a:lnTo>
                    <a:pt x="1" y="905"/>
                  </a:lnTo>
                  <a:lnTo>
                    <a:pt x="4228" y="3326"/>
                  </a:lnTo>
                  <a:lnTo>
                    <a:pt x="5776" y="2422"/>
                  </a:lnTo>
                  <a:lnTo>
                    <a:pt x="15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6" name="Google Shape;276;p28"/>
            <p:cNvSpPr/>
            <p:nvPr/>
          </p:nvSpPr>
          <p:spPr>
            <a:xfrm>
              <a:off x="7202634" y="2898217"/>
              <a:ext cx="192797" cy="140055"/>
            </a:xfrm>
            <a:custGeom>
              <a:avLst/>
              <a:gdLst/>
              <a:ahLst/>
              <a:cxnLst/>
              <a:rect l="l" t="t" r="r" b="b"/>
              <a:pathLst>
                <a:path w="1550" h="1126" extrusionOk="0">
                  <a:moveTo>
                    <a:pt x="1548" y="1"/>
                  </a:moveTo>
                  <a:lnTo>
                    <a:pt x="0" y="905"/>
                  </a:lnTo>
                  <a:lnTo>
                    <a:pt x="1" y="1126"/>
                  </a:lnTo>
                  <a:lnTo>
                    <a:pt x="1549" y="219"/>
                  </a:lnTo>
                  <a:lnTo>
                    <a:pt x="1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7" name="Google Shape;277;p28"/>
            <p:cNvSpPr/>
            <p:nvPr/>
          </p:nvSpPr>
          <p:spPr>
            <a:xfrm>
              <a:off x="6676744" y="2709528"/>
              <a:ext cx="526149" cy="328743"/>
            </a:xfrm>
            <a:custGeom>
              <a:avLst/>
              <a:gdLst/>
              <a:ahLst/>
              <a:cxnLst/>
              <a:rect l="l" t="t" r="r" b="b"/>
              <a:pathLst>
                <a:path w="4230" h="2643" extrusionOk="0">
                  <a:moveTo>
                    <a:pt x="1" y="1"/>
                  </a:moveTo>
                  <a:lnTo>
                    <a:pt x="1" y="208"/>
                  </a:lnTo>
                  <a:lnTo>
                    <a:pt x="4229" y="2643"/>
                  </a:lnTo>
                  <a:lnTo>
                    <a:pt x="4228" y="2422"/>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8" name="Google Shape;278;p28"/>
            <p:cNvSpPr/>
            <p:nvPr/>
          </p:nvSpPr>
          <p:spPr>
            <a:xfrm>
              <a:off x="7124647" y="2853812"/>
              <a:ext cx="202872" cy="118039"/>
            </a:xfrm>
            <a:custGeom>
              <a:avLst/>
              <a:gdLst/>
              <a:ahLst/>
              <a:cxnLst/>
              <a:rect l="l" t="t" r="r" b="b"/>
              <a:pathLst>
                <a:path w="1631" h="949" extrusionOk="0">
                  <a:moveTo>
                    <a:pt x="1550" y="1"/>
                  </a:moveTo>
                  <a:lnTo>
                    <a:pt x="1" y="904"/>
                  </a:lnTo>
                  <a:lnTo>
                    <a:pt x="80" y="949"/>
                  </a:lnTo>
                  <a:lnTo>
                    <a:pt x="1630" y="45"/>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79" name="Google Shape;279;p28"/>
            <p:cNvSpPr/>
            <p:nvPr/>
          </p:nvSpPr>
          <p:spPr>
            <a:xfrm>
              <a:off x="7048151" y="2809905"/>
              <a:ext cx="202872" cy="118163"/>
            </a:xfrm>
            <a:custGeom>
              <a:avLst/>
              <a:gdLst/>
              <a:ahLst/>
              <a:cxnLst/>
              <a:rect l="l" t="t" r="r" b="b"/>
              <a:pathLst>
                <a:path w="1631" h="950" extrusionOk="0">
                  <a:moveTo>
                    <a:pt x="1549" y="0"/>
                  </a:moveTo>
                  <a:lnTo>
                    <a:pt x="0" y="904"/>
                  </a:lnTo>
                  <a:lnTo>
                    <a:pt x="79" y="950"/>
                  </a:lnTo>
                  <a:lnTo>
                    <a:pt x="1631" y="45"/>
                  </a:lnTo>
                  <a:lnTo>
                    <a:pt x="15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0" name="Google Shape;280;p28"/>
            <p:cNvSpPr/>
            <p:nvPr/>
          </p:nvSpPr>
          <p:spPr>
            <a:xfrm>
              <a:off x="6971656" y="276599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1" name="Google Shape;281;p28"/>
            <p:cNvSpPr/>
            <p:nvPr/>
          </p:nvSpPr>
          <p:spPr>
            <a:xfrm>
              <a:off x="6895658" y="2722340"/>
              <a:ext cx="202996" cy="118039"/>
            </a:xfrm>
            <a:custGeom>
              <a:avLst/>
              <a:gdLst/>
              <a:ahLst/>
              <a:cxnLst/>
              <a:rect l="l" t="t" r="r" b="b"/>
              <a:pathLst>
                <a:path w="1632" h="949" extrusionOk="0">
                  <a:moveTo>
                    <a:pt x="1551" y="0"/>
                  </a:moveTo>
                  <a:lnTo>
                    <a:pt x="1" y="904"/>
                  </a:lnTo>
                  <a:lnTo>
                    <a:pt x="81" y="949"/>
                  </a:lnTo>
                  <a:lnTo>
                    <a:pt x="1631" y="44"/>
                  </a:lnTo>
                  <a:lnTo>
                    <a:pt x="1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2" name="Google Shape;282;p28"/>
            <p:cNvSpPr/>
            <p:nvPr/>
          </p:nvSpPr>
          <p:spPr>
            <a:xfrm>
              <a:off x="6832098" y="2613132"/>
              <a:ext cx="535726" cy="306976"/>
            </a:xfrm>
            <a:custGeom>
              <a:avLst/>
              <a:gdLst/>
              <a:ahLst/>
              <a:cxnLst/>
              <a:rect l="l" t="t" r="r" b="b"/>
              <a:pathLst>
                <a:path w="4307" h="2468" extrusionOk="0">
                  <a:moveTo>
                    <a:pt x="79" y="0"/>
                  </a:moveTo>
                  <a:lnTo>
                    <a:pt x="1" y="46"/>
                  </a:lnTo>
                  <a:lnTo>
                    <a:pt x="4228" y="2467"/>
                  </a:lnTo>
                  <a:lnTo>
                    <a:pt x="4307" y="2422"/>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3" name="Google Shape;283;p28"/>
            <p:cNvSpPr/>
            <p:nvPr/>
          </p:nvSpPr>
          <p:spPr>
            <a:xfrm>
              <a:off x="6793415" y="2635894"/>
              <a:ext cx="536348" cy="307474"/>
            </a:xfrm>
            <a:custGeom>
              <a:avLst/>
              <a:gdLst/>
              <a:ahLst/>
              <a:cxnLst/>
              <a:rect l="l" t="t" r="r" b="b"/>
              <a:pathLst>
                <a:path w="4312" h="2472" extrusionOk="0">
                  <a:moveTo>
                    <a:pt x="80" y="1"/>
                  </a:moveTo>
                  <a:lnTo>
                    <a:pt x="1" y="48"/>
                  </a:lnTo>
                  <a:lnTo>
                    <a:pt x="4234" y="2471"/>
                  </a:lnTo>
                  <a:lnTo>
                    <a:pt x="4311" y="2426"/>
                  </a:lnTo>
                  <a:lnTo>
                    <a:pt x="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4" name="Google Shape;284;p28"/>
            <p:cNvSpPr/>
            <p:nvPr/>
          </p:nvSpPr>
          <p:spPr>
            <a:xfrm>
              <a:off x="6754359" y="2658656"/>
              <a:ext cx="535851" cy="307100"/>
            </a:xfrm>
            <a:custGeom>
              <a:avLst/>
              <a:gdLst/>
              <a:ahLst/>
              <a:cxnLst/>
              <a:rect l="l" t="t" r="r" b="b"/>
              <a:pathLst>
                <a:path w="4308" h="2469" extrusionOk="0">
                  <a:moveTo>
                    <a:pt x="81" y="0"/>
                  </a:moveTo>
                  <a:lnTo>
                    <a:pt x="1" y="46"/>
                  </a:lnTo>
                  <a:lnTo>
                    <a:pt x="4229" y="2468"/>
                  </a:lnTo>
                  <a:lnTo>
                    <a:pt x="4308" y="2422"/>
                  </a:lnTo>
                  <a:lnTo>
                    <a:pt x="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5" name="Google Shape;285;p28"/>
            <p:cNvSpPr/>
            <p:nvPr/>
          </p:nvSpPr>
          <p:spPr>
            <a:xfrm>
              <a:off x="6714184" y="2682164"/>
              <a:ext cx="537468" cy="307474"/>
            </a:xfrm>
            <a:custGeom>
              <a:avLst/>
              <a:gdLst/>
              <a:ahLst/>
              <a:cxnLst/>
              <a:rect l="l" t="t" r="r" b="b"/>
              <a:pathLst>
                <a:path w="4321" h="2472" extrusionOk="0">
                  <a:moveTo>
                    <a:pt x="79" y="0"/>
                  </a:moveTo>
                  <a:lnTo>
                    <a:pt x="0" y="45"/>
                  </a:lnTo>
                  <a:lnTo>
                    <a:pt x="4234" y="2472"/>
                  </a:lnTo>
                  <a:lnTo>
                    <a:pt x="4320" y="2430"/>
                  </a:lnTo>
                  <a:lnTo>
                    <a:pt x="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6" name="Google Shape;286;p28"/>
            <p:cNvSpPr/>
            <p:nvPr/>
          </p:nvSpPr>
          <p:spPr>
            <a:xfrm>
              <a:off x="6821153" y="2679303"/>
              <a:ext cx="202872" cy="118288"/>
            </a:xfrm>
            <a:custGeom>
              <a:avLst/>
              <a:gdLst/>
              <a:ahLst/>
              <a:cxnLst/>
              <a:rect l="l" t="t" r="r" b="b"/>
              <a:pathLst>
                <a:path w="1631" h="951" extrusionOk="0">
                  <a:moveTo>
                    <a:pt x="1550" y="1"/>
                  </a:moveTo>
                  <a:lnTo>
                    <a:pt x="1" y="904"/>
                  </a:lnTo>
                  <a:lnTo>
                    <a:pt x="80" y="950"/>
                  </a:lnTo>
                  <a:lnTo>
                    <a:pt x="1630" y="46"/>
                  </a:lnTo>
                  <a:lnTo>
                    <a:pt x="15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7" name="Google Shape;287;p28"/>
            <p:cNvSpPr/>
            <p:nvPr/>
          </p:nvSpPr>
          <p:spPr>
            <a:xfrm>
              <a:off x="6747394" y="2637138"/>
              <a:ext cx="202872" cy="118288"/>
            </a:xfrm>
            <a:custGeom>
              <a:avLst/>
              <a:gdLst/>
              <a:ahLst/>
              <a:cxnLst/>
              <a:rect l="l" t="t" r="r" b="b"/>
              <a:pathLst>
                <a:path w="1631" h="951" extrusionOk="0">
                  <a:moveTo>
                    <a:pt x="1551" y="1"/>
                  </a:moveTo>
                  <a:lnTo>
                    <a:pt x="0" y="904"/>
                  </a:lnTo>
                  <a:lnTo>
                    <a:pt x="80" y="950"/>
                  </a:lnTo>
                  <a:lnTo>
                    <a:pt x="1631" y="46"/>
                  </a:lnTo>
                  <a:lnTo>
                    <a:pt x="1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8" name="Google Shape;288;p28"/>
            <p:cNvSpPr/>
            <p:nvPr/>
          </p:nvSpPr>
          <p:spPr>
            <a:xfrm>
              <a:off x="6785206" y="2475813"/>
              <a:ext cx="223395" cy="245655"/>
            </a:xfrm>
            <a:custGeom>
              <a:avLst/>
              <a:gdLst/>
              <a:ahLst/>
              <a:cxnLst/>
              <a:rect l="l" t="t" r="r" b="b"/>
              <a:pathLst>
                <a:path w="1796" h="1975" extrusionOk="0">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89" name="Google Shape;289;p28"/>
            <p:cNvSpPr/>
            <p:nvPr/>
          </p:nvSpPr>
          <p:spPr>
            <a:xfrm>
              <a:off x="6812819" y="2326554"/>
              <a:ext cx="332854" cy="257721"/>
            </a:xfrm>
            <a:custGeom>
              <a:avLst/>
              <a:gdLst/>
              <a:ahLst/>
              <a:cxnLst/>
              <a:rect l="l" t="t" r="r" b="b"/>
              <a:pathLst>
                <a:path w="2676" h="2072" extrusionOk="0">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0" name="Google Shape;290;p28"/>
            <p:cNvSpPr/>
            <p:nvPr/>
          </p:nvSpPr>
          <p:spPr>
            <a:xfrm>
              <a:off x="5949479" y="1725910"/>
              <a:ext cx="987990" cy="1340470"/>
            </a:xfrm>
            <a:custGeom>
              <a:avLst/>
              <a:gdLst/>
              <a:ahLst/>
              <a:cxnLst/>
              <a:rect l="l" t="t" r="r" b="b"/>
              <a:pathLst>
                <a:path w="7943" h="10777" extrusionOk="0">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1" name="Google Shape;291;p28"/>
            <p:cNvSpPr/>
            <p:nvPr/>
          </p:nvSpPr>
          <p:spPr>
            <a:xfrm>
              <a:off x="6785206" y="2969737"/>
              <a:ext cx="120405" cy="123512"/>
            </a:xfrm>
            <a:custGeom>
              <a:avLst/>
              <a:gdLst/>
              <a:ahLst/>
              <a:cxnLst/>
              <a:rect l="l" t="t" r="r" b="b"/>
              <a:pathLst>
                <a:path w="968" h="993" extrusionOk="0">
                  <a:moveTo>
                    <a:pt x="867" y="0"/>
                  </a:moveTo>
                  <a:lnTo>
                    <a:pt x="0" y="535"/>
                  </a:lnTo>
                  <a:lnTo>
                    <a:pt x="441" y="992"/>
                  </a:lnTo>
                  <a:lnTo>
                    <a:pt x="968" y="685"/>
                  </a:lnTo>
                  <a:lnTo>
                    <a:pt x="8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2" name="Google Shape;292;p28"/>
            <p:cNvSpPr/>
            <p:nvPr/>
          </p:nvSpPr>
          <p:spPr>
            <a:xfrm>
              <a:off x="5923234" y="1733746"/>
              <a:ext cx="80850" cy="38434"/>
            </a:xfrm>
            <a:custGeom>
              <a:avLst/>
              <a:gdLst/>
              <a:ahLst/>
              <a:cxnLst/>
              <a:rect l="l" t="t" r="r" b="b"/>
              <a:pathLst>
                <a:path w="650" h="309" extrusionOk="0">
                  <a:moveTo>
                    <a:pt x="512" y="1"/>
                  </a:moveTo>
                  <a:lnTo>
                    <a:pt x="1" y="299"/>
                  </a:lnTo>
                  <a:lnTo>
                    <a:pt x="649" y="308"/>
                  </a:lnTo>
                  <a:lnTo>
                    <a:pt x="512" y="1"/>
                  </a:lnTo>
                  <a:close/>
                </a:path>
              </a:pathLst>
            </a:custGeom>
            <a:solidFill>
              <a:srgbClr val="564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3" name="Google Shape;293;p28"/>
            <p:cNvSpPr/>
            <p:nvPr/>
          </p:nvSpPr>
          <p:spPr>
            <a:xfrm>
              <a:off x="5888158" y="1761608"/>
              <a:ext cx="987866" cy="1340470"/>
            </a:xfrm>
            <a:custGeom>
              <a:avLst/>
              <a:gdLst/>
              <a:ahLst/>
              <a:cxnLst/>
              <a:rect l="l" t="t" r="r" b="b"/>
              <a:pathLst>
                <a:path w="7942" h="10777" extrusionOk="0">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4" name="Google Shape;294;p28"/>
            <p:cNvSpPr/>
            <p:nvPr/>
          </p:nvSpPr>
          <p:spPr>
            <a:xfrm>
              <a:off x="7376521" y="2926079"/>
              <a:ext cx="290812" cy="200878"/>
            </a:xfrm>
            <a:custGeom>
              <a:avLst/>
              <a:gdLst/>
              <a:ahLst/>
              <a:cxnLst/>
              <a:rect l="l" t="t" r="r" b="b"/>
              <a:pathLst>
                <a:path w="2338" h="1615" extrusionOk="0">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5" name="Google Shape;295;p28"/>
            <p:cNvSpPr/>
            <p:nvPr/>
          </p:nvSpPr>
          <p:spPr>
            <a:xfrm>
              <a:off x="7485729" y="2988394"/>
              <a:ext cx="194538" cy="138562"/>
            </a:xfrm>
            <a:custGeom>
              <a:avLst/>
              <a:gdLst/>
              <a:ahLst/>
              <a:cxnLst/>
              <a:rect l="l" t="t" r="r" b="b"/>
              <a:pathLst>
                <a:path w="1564" h="1114" extrusionOk="0">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6" name="Google Shape;296;p28"/>
            <p:cNvSpPr/>
            <p:nvPr/>
          </p:nvSpPr>
          <p:spPr>
            <a:xfrm>
              <a:off x="7418812" y="3038147"/>
              <a:ext cx="48510" cy="56967"/>
            </a:xfrm>
            <a:custGeom>
              <a:avLst/>
              <a:gdLst/>
              <a:ahLst/>
              <a:cxnLst/>
              <a:rect l="l" t="t" r="r" b="b"/>
              <a:pathLst>
                <a:path w="390" h="458" extrusionOk="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7" name="Google Shape;297;p28"/>
            <p:cNvSpPr/>
            <p:nvPr/>
          </p:nvSpPr>
          <p:spPr>
            <a:xfrm>
              <a:off x="6084558" y="2543229"/>
              <a:ext cx="374274" cy="630495"/>
            </a:xfrm>
            <a:custGeom>
              <a:avLst/>
              <a:gdLst/>
              <a:ahLst/>
              <a:cxnLst/>
              <a:rect l="l" t="t" r="r" b="b"/>
              <a:pathLst>
                <a:path w="3009" h="5069" extrusionOk="0">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8" name="Google Shape;298;p28"/>
            <p:cNvSpPr/>
            <p:nvPr/>
          </p:nvSpPr>
          <p:spPr>
            <a:xfrm>
              <a:off x="6150730" y="2958916"/>
              <a:ext cx="626278" cy="385337"/>
            </a:xfrm>
            <a:custGeom>
              <a:avLst/>
              <a:gdLst/>
              <a:ahLst/>
              <a:cxnLst/>
              <a:rect l="l" t="t" r="r" b="b"/>
              <a:pathLst>
                <a:path w="5035" h="3098" extrusionOk="0">
                  <a:moveTo>
                    <a:pt x="2252" y="0"/>
                  </a:moveTo>
                  <a:lnTo>
                    <a:pt x="0" y="1280"/>
                  </a:lnTo>
                  <a:lnTo>
                    <a:pt x="2662" y="3097"/>
                  </a:lnTo>
                  <a:lnTo>
                    <a:pt x="5035" y="1611"/>
                  </a:lnTo>
                  <a:lnTo>
                    <a:pt x="22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299" name="Google Shape;299;p28"/>
            <p:cNvSpPr/>
            <p:nvPr/>
          </p:nvSpPr>
          <p:spPr>
            <a:xfrm>
              <a:off x="6094633" y="2561264"/>
              <a:ext cx="369423" cy="790575"/>
            </a:xfrm>
            <a:custGeom>
              <a:avLst/>
              <a:gdLst/>
              <a:ahLst/>
              <a:cxnLst/>
              <a:rect l="l" t="t" r="r" b="b"/>
              <a:pathLst>
                <a:path w="2970" h="6356" extrusionOk="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0" name="Google Shape;300;p28"/>
            <p:cNvSpPr/>
            <p:nvPr/>
          </p:nvSpPr>
          <p:spPr>
            <a:xfrm>
              <a:off x="6402854" y="2728559"/>
              <a:ext cx="374150" cy="630619"/>
            </a:xfrm>
            <a:custGeom>
              <a:avLst/>
              <a:gdLst/>
              <a:ahLst/>
              <a:cxnLst/>
              <a:rect l="l" t="t" r="r" b="b"/>
              <a:pathLst>
                <a:path w="3008" h="5070" extrusionOk="0">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1" name="Google Shape;301;p28"/>
            <p:cNvSpPr/>
            <p:nvPr/>
          </p:nvSpPr>
          <p:spPr>
            <a:xfrm>
              <a:off x="6146252" y="2543229"/>
              <a:ext cx="344049" cy="200629"/>
            </a:xfrm>
            <a:custGeom>
              <a:avLst/>
              <a:gdLst/>
              <a:ahLst/>
              <a:cxnLst/>
              <a:rect l="l" t="t" r="r" b="b"/>
              <a:pathLst>
                <a:path w="2766" h="1613" extrusionOk="0">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2" name="Google Shape;302;p28"/>
            <p:cNvSpPr/>
            <p:nvPr/>
          </p:nvSpPr>
          <p:spPr>
            <a:xfrm>
              <a:off x="6984965" y="2655671"/>
              <a:ext cx="500028" cy="278244"/>
            </a:xfrm>
            <a:custGeom>
              <a:avLst/>
              <a:gdLst/>
              <a:ahLst/>
              <a:cxnLst/>
              <a:rect l="l" t="t" r="r" b="b"/>
              <a:pathLst>
                <a:path w="4020" h="2237" extrusionOk="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3" name="Google Shape;303;p28"/>
            <p:cNvSpPr/>
            <p:nvPr/>
          </p:nvSpPr>
          <p:spPr>
            <a:xfrm>
              <a:off x="7329754" y="1782131"/>
              <a:ext cx="740961" cy="1072675"/>
            </a:xfrm>
            <a:custGeom>
              <a:avLst/>
              <a:gdLst/>
              <a:ahLst/>
              <a:cxnLst/>
              <a:rect l="l" t="t" r="r" b="b"/>
              <a:pathLst>
                <a:path w="5957" h="8624" extrusionOk="0">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4" name="Google Shape;304;p28"/>
            <p:cNvSpPr/>
            <p:nvPr/>
          </p:nvSpPr>
          <p:spPr>
            <a:xfrm>
              <a:off x="6264913" y="2215978"/>
              <a:ext cx="153491" cy="239063"/>
            </a:xfrm>
            <a:custGeom>
              <a:avLst/>
              <a:gdLst/>
              <a:ahLst/>
              <a:cxnLst/>
              <a:rect l="l" t="t" r="r" b="b"/>
              <a:pathLst>
                <a:path w="1234" h="1922" extrusionOk="0">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5" name="Google Shape;305;p28"/>
            <p:cNvSpPr/>
            <p:nvPr/>
          </p:nvSpPr>
          <p:spPr>
            <a:xfrm>
              <a:off x="6376111" y="2439867"/>
              <a:ext cx="14677" cy="27862"/>
            </a:xfrm>
            <a:custGeom>
              <a:avLst/>
              <a:gdLst/>
              <a:ahLst/>
              <a:cxnLst/>
              <a:rect l="l" t="t" r="r" b="b"/>
              <a:pathLst>
                <a:path w="118" h="224" extrusionOk="0">
                  <a:moveTo>
                    <a:pt x="0" y="0"/>
                  </a:moveTo>
                  <a:lnTo>
                    <a:pt x="0" y="156"/>
                  </a:lnTo>
                  <a:lnTo>
                    <a:pt x="117" y="223"/>
                  </a:lnTo>
                  <a:lnTo>
                    <a:pt x="117" y="6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6" name="Google Shape;306;p28"/>
            <p:cNvSpPr/>
            <p:nvPr/>
          </p:nvSpPr>
          <p:spPr>
            <a:xfrm>
              <a:off x="6348499" y="2423821"/>
              <a:ext cx="14677" cy="27862"/>
            </a:xfrm>
            <a:custGeom>
              <a:avLst/>
              <a:gdLst/>
              <a:ahLst/>
              <a:cxnLst/>
              <a:rect l="l" t="t" r="r" b="b"/>
              <a:pathLst>
                <a:path w="118" h="224" extrusionOk="0">
                  <a:moveTo>
                    <a:pt x="0" y="1"/>
                  </a:moveTo>
                  <a:lnTo>
                    <a:pt x="0" y="156"/>
                  </a:lnTo>
                  <a:lnTo>
                    <a:pt x="117" y="224"/>
                  </a:lnTo>
                  <a:lnTo>
                    <a:pt x="116" y="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7" name="Google Shape;307;p28"/>
            <p:cNvSpPr/>
            <p:nvPr/>
          </p:nvSpPr>
          <p:spPr>
            <a:xfrm>
              <a:off x="6320761" y="2407900"/>
              <a:ext cx="14677" cy="27862"/>
            </a:xfrm>
            <a:custGeom>
              <a:avLst/>
              <a:gdLst/>
              <a:ahLst/>
              <a:cxnLst/>
              <a:rect l="l" t="t" r="r" b="b"/>
              <a:pathLst>
                <a:path w="118" h="224" extrusionOk="0">
                  <a:moveTo>
                    <a:pt x="0" y="0"/>
                  </a:moveTo>
                  <a:lnTo>
                    <a:pt x="0" y="157"/>
                  </a:lnTo>
                  <a:lnTo>
                    <a:pt x="118" y="223"/>
                  </a:lnTo>
                  <a:lnTo>
                    <a:pt x="118" y="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8" name="Google Shape;308;p28"/>
            <p:cNvSpPr/>
            <p:nvPr/>
          </p:nvSpPr>
          <p:spPr>
            <a:xfrm>
              <a:off x="6362056" y="2460390"/>
              <a:ext cx="14677" cy="27862"/>
            </a:xfrm>
            <a:custGeom>
              <a:avLst/>
              <a:gdLst/>
              <a:ahLst/>
              <a:cxnLst/>
              <a:rect l="l" t="t" r="r" b="b"/>
              <a:pathLst>
                <a:path w="118" h="224" extrusionOk="0">
                  <a:moveTo>
                    <a:pt x="1" y="1"/>
                  </a:moveTo>
                  <a:lnTo>
                    <a:pt x="1" y="157"/>
                  </a:lnTo>
                  <a:lnTo>
                    <a:pt x="118" y="224"/>
                  </a:lnTo>
                  <a:lnTo>
                    <a:pt x="118" y="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09" name="Google Shape;309;p28"/>
            <p:cNvSpPr/>
            <p:nvPr/>
          </p:nvSpPr>
          <p:spPr>
            <a:xfrm>
              <a:off x="6334443" y="2444593"/>
              <a:ext cx="14677" cy="27862"/>
            </a:xfrm>
            <a:custGeom>
              <a:avLst/>
              <a:gdLst/>
              <a:ahLst/>
              <a:cxnLst/>
              <a:rect l="l" t="t" r="r" b="b"/>
              <a:pathLst>
                <a:path w="118" h="224" extrusionOk="0">
                  <a:moveTo>
                    <a:pt x="1" y="0"/>
                  </a:moveTo>
                  <a:lnTo>
                    <a:pt x="1" y="156"/>
                  </a:lnTo>
                  <a:lnTo>
                    <a:pt x="118" y="223"/>
                  </a:lnTo>
                  <a:lnTo>
                    <a:pt x="117"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0" name="Google Shape;310;p28"/>
            <p:cNvSpPr/>
            <p:nvPr/>
          </p:nvSpPr>
          <p:spPr>
            <a:xfrm>
              <a:off x="6306706" y="2428672"/>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1" name="Google Shape;311;p28"/>
            <p:cNvSpPr/>
            <p:nvPr/>
          </p:nvSpPr>
          <p:spPr>
            <a:xfrm>
              <a:off x="6293148" y="2392104"/>
              <a:ext cx="14677" cy="27862"/>
            </a:xfrm>
            <a:custGeom>
              <a:avLst/>
              <a:gdLst/>
              <a:ahLst/>
              <a:cxnLst/>
              <a:rect l="l" t="t" r="r" b="b"/>
              <a:pathLst>
                <a:path w="118" h="224" extrusionOk="0">
                  <a:moveTo>
                    <a:pt x="1" y="0"/>
                  </a:moveTo>
                  <a:lnTo>
                    <a:pt x="1" y="156"/>
                  </a:lnTo>
                  <a:lnTo>
                    <a:pt x="118" y="223"/>
                  </a:lnTo>
                  <a:lnTo>
                    <a:pt x="118" y="6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2" name="Google Shape;312;p28"/>
            <p:cNvSpPr/>
            <p:nvPr/>
          </p:nvSpPr>
          <p:spPr>
            <a:xfrm>
              <a:off x="6359693" y="2333395"/>
              <a:ext cx="36072" cy="60326"/>
            </a:xfrm>
            <a:custGeom>
              <a:avLst/>
              <a:gdLst/>
              <a:ahLst/>
              <a:cxnLst/>
              <a:rect l="l" t="t" r="r" b="b"/>
              <a:pathLst>
                <a:path w="290" h="485" extrusionOk="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3" name="Google Shape;313;p28"/>
            <p:cNvSpPr/>
            <p:nvPr/>
          </p:nvSpPr>
          <p:spPr>
            <a:xfrm>
              <a:off x="6286805" y="2292598"/>
              <a:ext cx="36072" cy="59206"/>
            </a:xfrm>
            <a:custGeom>
              <a:avLst/>
              <a:gdLst/>
              <a:ahLst/>
              <a:cxnLst/>
              <a:rect l="l" t="t" r="r" b="b"/>
              <a:pathLst>
                <a:path w="290" h="476" extrusionOk="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4" name="Google Shape;314;p28"/>
            <p:cNvSpPr/>
            <p:nvPr/>
          </p:nvSpPr>
          <p:spPr>
            <a:xfrm>
              <a:off x="6329468" y="2368471"/>
              <a:ext cx="24504" cy="39678"/>
            </a:xfrm>
            <a:custGeom>
              <a:avLst/>
              <a:gdLst/>
              <a:ahLst/>
              <a:cxnLst/>
              <a:rect l="l" t="t" r="r" b="b"/>
              <a:pathLst>
                <a:path w="197" h="319" extrusionOk="0">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5" name="Google Shape;315;p28"/>
            <p:cNvSpPr/>
            <p:nvPr/>
          </p:nvSpPr>
          <p:spPr>
            <a:xfrm>
              <a:off x="6306706" y="2445588"/>
              <a:ext cx="70029" cy="51246"/>
            </a:xfrm>
            <a:custGeom>
              <a:avLst/>
              <a:gdLst/>
              <a:ahLst/>
              <a:cxnLst/>
              <a:rect l="l" t="t" r="r" b="b"/>
              <a:pathLst>
                <a:path w="563" h="412" extrusionOk="0">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6" name="Google Shape;316;p28"/>
            <p:cNvSpPr/>
            <p:nvPr/>
          </p:nvSpPr>
          <p:spPr>
            <a:xfrm>
              <a:off x="6170507" y="2101546"/>
              <a:ext cx="89682" cy="149632"/>
            </a:xfrm>
            <a:custGeom>
              <a:avLst/>
              <a:gdLst/>
              <a:ahLst/>
              <a:cxnLst/>
              <a:rect l="l" t="t" r="r" b="b"/>
              <a:pathLst>
                <a:path w="721" h="1203" extrusionOk="0">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 name="Google Shape;317;p28"/>
            <p:cNvSpPr/>
            <p:nvPr/>
          </p:nvSpPr>
          <p:spPr>
            <a:xfrm>
              <a:off x="6170631" y="2317599"/>
              <a:ext cx="89682" cy="82466"/>
            </a:xfrm>
            <a:custGeom>
              <a:avLst/>
              <a:gdLst/>
              <a:ahLst/>
              <a:cxnLst/>
              <a:rect l="l" t="t" r="r" b="b"/>
              <a:pathLst>
                <a:path w="721" h="663" extrusionOk="0">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 name="Google Shape;318;p28"/>
            <p:cNvSpPr/>
            <p:nvPr/>
          </p:nvSpPr>
          <p:spPr>
            <a:xfrm>
              <a:off x="6422631" y="2262248"/>
              <a:ext cx="89682" cy="82466"/>
            </a:xfrm>
            <a:custGeom>
              <a:avLst/>
              <a:gdLst/>
              <a:ahLst/>
              <a:cxnLst/>
              <a:rect l="l" t="t" r="r" b="b"/>
              <a:pathLst>
                <a:path w="721" h="663" extrusionOk="0">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 name="Google Shape;319;p28"/>
            <p:cNvSpPr/>
            <p:nvPr/>
          </p:nvSpPr>
          <p:spPr>
            <a:xfrm>
              <a:off x="6422755" y="2411134"/>
              <a:ext cx="89806" cy="149632"/>
            </a:xfrm>
            <a:custGeom>
              <a:avLst/>
              <a:gdLst/>
              <a:ahLst/>
              <a:cxnLst/>
              <a:rect l="l" t="t" r="r" b="b"/>
              <a:pathLst>
                <a:path w="722" h="1203" extrusionOk="0">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 name="Google Shape;320;p28"/>
            <p:cNvSpPr/>
            <p:nvPr/>
          </p:nvSpPr>
          <p:spPr>
            <a:xfrm>
              <a:off x="7152633" y="3663170"/>
              <a:ext cx="1011748" cy="1326042"/>
            </a:xfrm>
            <a:custGeom>
              <a:avLst/>
              <a:gdLst/>
              <a:ahLst/>
              <a:cxnLst/>
              <a:rect l="l" t="t" r="r" b="b"/>
              <a:pathLst>
                <a:path w="8134" h="10661" extrusionOk="0">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 name="Google Shape;321;p28"/>
            <p:cNvSpPr/>
            <p:nvPr/>
          </p:nvSpPr>
          <p:spPr>
            <a:xfrm>
              <a:off x="7112457" y="3666778"/>
              <a:ext cx="114559" cy="106845"/>
            </a:xfrm>
            <a:custGeom>
              <a:avLst/>
              <a:gdLst/>
              <a:ahLst/>
              <a:cxnLst/>
              <a:rect l="l" t="t" r="r" b="b"/>
              <a:pathLst>
                <a:path w="921" h="859" extrusionOk="0">
                  <a:moveTo>
                    <a:pt x="481" y="0"/>
                  </a:moveTo>
                  <a:lnTo>
                    <a:pt x="1" y="274"/>
                  </a:lnTo>
                  <a:lnTo>
                    <a:pt x="921" y="859"/>
                  </a:lnTo>
                  <a:lnTo>
                    <a:pt x="4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 name="Google Shape;322;p28"/>
            <p:cNvSpPr/>
            <p:nvPr/>
          </p:nvSpPr>
          <p:spPr>
            <a:xfrm>
              <a:off x="7093924" y="3696381"/>
              <a:ext cx="1011872" cy="1326042"/>
            </a:xfrm>
            <a:custGeom>
              <a:avLst/>
              <a:gdLst/>
              <a:ahLst/>
              <a:cxnLst/>
              <a:rect l="l" t="t" r="r" b="b"/>
              <a:pathLst>
                <a:path w="8135" h="10661" extrusionOk="0">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 name="Google Shape;323;p28"/>
            <p:cNvSpPr/>
            <p:nvPr/>
          </p:nvSpPr>
          <p:spPr>
            <a:xfrm>
              <a:off x="7838852" y="4502505"/>
              <a:ext cx="193170" cy="275632"/>
            </a:xfrm>
            <a:custGeom>
              <a:avLst/>
              <a:gdLst/>
              <a:ahLst/>
              <a:cxnLst/>
              <a:rect l="l" t="t" r="r" b="b"/>
              <a:pathLst>
                <a:path w="1553" h="2216" extrusionOk="0">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 name="Google Shape;324;p28"/>
            <p:cNvSpPr/>
            <p:nvPr/>
          </p:nvSpPr>
          <p:spPr>
            <a:xfrm>
              <a:off x="7093924" y="3750238"/>
              <a:ext cx="1011872" cy="765326"/>
            </a:xfrm>
            <a:custGeom>
              <a:avLst/>
              <a:gdLst/>
              <a:ahLst/>
              <a:cxnLst/>
              <a:rect l="l" t="t" r="r" b="b"/>
              <a:pathLst>
                <a:path w="8135" h="6153" extrusionOk="0">
                  <a:moveTo>
                    <a:pt x="0" y="1"/>
                  </a:moveTo>
                  <a:lnTo>
                    <a:pt x="0" y="1450"/>
                  </a:lnTo>
                  <a:lnTo>
                    <a:pt x="8135" y="6152"/>
                  </a:lnTo>
                  <a:lnTo>
                    <a:pt x="8135" y="4703"/>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 name="Google Shape;325;p28"/>
            <p:cNvSpPr/>
            <p:nvPr/>
          </p:nvSpPr>
          <p:spPr>
            <a:xfrm>
              <a:off x="7167683" y="4109953"/>
              <a:ext cx="602023" cy="401755"/>
            </a:xfrm>
            <a:custGeom>
              <a:avLst/>
              <a:gdLst/>
              <a:ahLst/>
              <a:cxnLst/>
              <a:rect l="l" t="t" r="r" b="b"/>
              <a:pathLst>
                <a:path w="4840" h="3230" extrusionOk="0">
                  <a:moveTo>
                    <a:pt x="1" y="0"/>
                  </a:moveTo>
                  <a:lnTo>
                    <a:pt x="1" y="436"/>
                  </a:lnTo>
                  <a:lnTo>
                    <a:pt x="4839" y="3230"/>
                  </a:lnTo>
                  <a:lnTo>
                    <a:pt x="4839" y="2794"/>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 name="Google Shape;326;p28"/>
            <p:cNvSpPr/>
            <p:nvPr/>
          </p:nvSpPr>
          <p:spPr>
            <a:xfrm>
              <a:off x="7167683" y="4232843"/>
              <a:ext cx="602023" cy="401880"/>
            </a:xfrm>
            <a:custGeom>
              <a:avLst/>
              <a:gdLst/>
              <a:ahLst/>
              <a:cxnLst/>
              <a:rect l="l" t="t" r="r" b="b"/>
              <a:pathLst>
                <a:path w="4840" h="3231" extrusionOk="0">
                  <a:moveTo>
                    <a:pt x="1" y="1"/>
                  </a:moveTo>
                  <a:lnTo>
                    <a:pt x="1" y="437"/>
                  </a:lnTo>
                  <a:lnTo>
                    <a:pt x="4839" y="3231"/>
                  </a:lnTo>
                  <a:lnTo>
                    <a:pt x="4839" y="279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7" name="Google Shape;327;p28"/>
            <p:cNvSpPr/>
            <p:nvPr/>
          </p:nvSpPr>
          <p:spPr>
            <a:xfrm>
              <a:off x="7167683" y="4358345"/>
              <a:ext cx="864351" cy="553253"/>
            </a:xfrm>
            <a:custGeom>
              <a:avLst/>
              <a:gdLst/>
              <a:ahLst/>
              <a:cxnLst/>
              <a:rect l="l" t="t" r="r" b="b"/>
              <a:pathLst>
                <a:path w="6949" h="4448" extrusionOk="0">
                  <a:moveTo>
                    <a:pt x="1" y="1"/>
                  </a:moveTo>
                  <a:lnTo>
                    <a:pt x="1" y="437"/>
                  </a:lnTo>
                  <a:lnTo>
                    <a:pt x="6948" y="4448"/>
                  </a:lnTo>
                  <a:lnTo>
                    <a:pt x="6948" y="401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8" name="Google Shape;328;p28"/>
            <p:cNvSpPr/>
            <p:nvPr/>
          </p:nvSpPr>
          <p:spPr>
            <a:xfrm>
              <a:off x="7849300" y="2906426"/>
              <a:ext cx="495301" cy="1175290"/>
            </a:xfrm>
            <a:custGeom>
              <a:avLst/>
              <a:gdLst/>
              <a:ahLst/>
              <a:cxnLst/>
              <a:rect l="l" t="t" r="r" b="b"/>
              <a:pathLst>
                <a:path w="3982" h="9449" extrusionOk="0">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9" name="Google Shape;329;p28"/>
            <p:cNvSpPr/>
            <p:nvPr/>
          </p:nvSpPr>
          <p:spPr>
            <a:xfrm>
              <a:off x="7818578" y="2937024"/>
              <a:ext cx="472539" cy="1151409"/>
            </a:xfrm>
            <a:custGeom>
              <a:avLst/>
              <a:gdLst/>
              <a:ahLst/>
              <a:cxnLst/>
              <a:rect l="l" t="t" r="r" b="b"/>
              <a:pathLst>
                <a:path w="3799" h="9257" extrusionOk="0">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0" name="Google Shape;330;p28"/>
            <p:cNvSpPr/>
            <p:nvPr/>
          </p:nvSpPr>
          <p:spPr>
            <a:xfrm>
              <a:off x="8039979" y="3078821"/>
              <a:ext cx="26370" cy="34951"/>
            </a:xfrm>
            <a:custGeom>
              <a:avLst/>
              <a:gdLst/>
              <a:ahLst/>
              <a:cxnLst/>
              <a:rect l="l" t="t" r="r" b="b"/>
              <a:pathLst>
                <a:path w="212" h="281" extrusionOk="0">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1" name="Google Shape;331;p28"/>
            <p:cNvSpPr/>
            <p:nvPr/>
          </p:nvSpPr>
          <p:spPr>
            <a:xfrm>
              <a:off x="7873928" y="3039516"/>
              <a:ext cx="358478" cy="945680"/>
            </a:xfrm>
            <a:custGeom>
              <a:avLst/>
              <a:gdLst/>
              <a:ahLst/>
              <a:cxnLst/>
              <a:rect l="l" t="t" r="r" b="b"/>
              <a:pathLst>
                <a:path w="2882" h="7603" extrusionOk="0">
                  <a:moveTo>
                    <a:pt x="0" y="1"/>
                  </a:moveTo>
                  <a:lnTo>
                    <a:pt x="0" y="5931"/>
                  </a:lnTo>
                  <a:lnTo>
                    <a:pt x="2882" y="7603"/>
                  </a:lnTo>
                  <a:lnTo>
                    <a:pt x="2882" y="166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2" name="Google Shape;332;p28"/>
            <p:cNvSpPr/>
            <p:nvPr/>
          </p:nvSpPr>
          <p:spPr>
            <a:xfrm>
              <a:off x="7970822" y="3880840"/>
              <a:ext cx="114310" cy="83212"/>
            </a:xfrm>
            <a:custGeom>
              <a:avLst/>
              <a:gdLst/>
              <a:ahLst/>
              <a:cxnLst/>
              <a:rect l="l" t="t" r="r" b="b"/>
              <a:pathLst>
                <a:path w="919" h="669" extrusionOk="0">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3" name="Google Shape;333;p28"/>
            <p:cNvSpPr/>
            <p:nvPr/>
          </p:nvSpPr>
          <p:spPr>
            <a:xfrm>
              <a:off x="8013361" y="3390897"/>
              <a:ext cx="88935" cy="165553"/>
            </a:xfrm>
            <a:custGeom>
              <a:avLst/>
              <a:gdLst/>
              <a:ahLst/>
              <a:cxnLst/>
              <a:rect l="l" t="t" r="r" b="b"/>
              <a:pathLst>
                <a:path w="715" h="1331" extrusionOk="0">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4" name="Google Shape;334;p28"/>
            <p:cNvSpPr/>
            <p:nvPr/>
          </p:nvSpPr>
          <p:spPr>
            <a:xfrm>
              <a:off x="7998684" y="3341766"/>
              <a:ext cx="132346" cy="266303"/>
            </a:xfrm>
            <a:custGeom>
              <a:avLst/>
              <a:gdLst/>
              <a:ahLst/>
              <a:cxnLst/>
              <a:rect l="l" t="t" r="r" b="b"/>
              <a:pathLst>
                <a:path w="1064" h="2141" extrusionOk="0">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5" name="Google Shape;335;p28"/>
            <p:cNvSpPr/>
            <p:nvPr/>
          </p:nvSpPr>
          <p:spPr>
            <a:xfrm>
              <a:off x="8004654" y="3310048"/>
              <a:ext cx="56346" cy="44031"/>
            </a:xfrm>
            <a:custGeom>
              <a:avLst/>
              <a:gdLst/>
              <a:ahLst/>
              <a:cxnLst/>
              <a:rect l="l" t="t" r="r" b="b"/>
              <a:pathLst>
                <a:path w="453" h="354" extrusionOk="0">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6" name="Google Shape;336;p28"/>
            <p:cNvSpPr/>
            <p:nvPr/>
          </p:nvSpPr>
          <p:spPr>
            <a:xfrm>
              <a:off x="7975797" y="3283928"/>
              <a:ext cx="167173" cy="361704"/>
            </a:xfrm>
            <a:custGeom>
              <a:avLst/>
              <a:gdLst/>
              <a:ahLst/>
              <a:cxnLst/>
              <a:rect l="l" t="t" r="r" b="b"/>
              <a:pathLst>
                <a:path w="1344" h="2908" extrusionOk="0">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7" name="Google Shape;337;p28"/>
            <p:cNvSpPr/>
            <p:nvPr/>
          </p:nvSpPr>
          <p:spPr>
            <a:xfrm>
              <a:off x="7960871" y="3377090"/>
              <a:ext cx="32216" cy="157717"/>
            </a:xfrm>
            <a:custGeom>
              <a:avLst/>
              <a:gdLst/>
              <a:ahLst/>
              <a:cxnLst/>
              <a:rect l="l" t="t" r="r" b="b"/>
              <a:pathLst>
                <a:path w="259" h="1268" extrusionOk="0">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8" name="Google Shape;338;p28"/>
            <p:cNvSpPr/>
            <p:nvPr/>
          </p:nvSpPr>
          <p:spPr>
            <a:xfrm>
              <a:off x="7975424" y="3230692"/>
              <a:ext cx="157471" cy="296403"/>
            </a:xfrm>
            <a:custGeom>
              <a:avLst/>
              <a:gdLst/>
              <a:ahLst/>
              <a:cxnLst/>
              <a:rect l="l" t="t" r="r" b="b"/>
              <a:pathLst>
                <a:path w="1266" h="2383" extrusionOk="0">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39" name="Google Shape;339;p28"/>
            <p:cNvSpPr/>
            <p:nvPr/>
          </p:nvSpPr>
          <p:spPr>
            <a:xfrm>
              <a:off x="8047069" y="3237782"/>
              <a:ext cx="119907" cy="434966"/>
            </a:xfrm>
            <a:custGeom>
              <a:avLst/>
              <a:gdLst/>
              <a:ahLst/>
              <a:cxnLst/>
              <a:rect l="l" t="t" r="r" b="b"/>
              <a:pathLst>
                <a:path w="964" h="3497" extrusionOk="0">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0" name="Google Shape;340;p28"/>
            <p:cNvSpPr/>
            <p:nvPr/>
          </p:nvSpPr>
          <p:spPr>
            <a:xfrm>
              <a:off x="7978534" y="3549609"/>
              <a:ext cx="197897" cy="151498"/>
            </a:xfrm>
            <a:custGeom>
              <a:avLst/>
              <a:gdLst/>
              <a:ahLst/>
              <a:cxnLst/>
              <a:rect l="l" t="t" r="r" b="b"/>
              <a:pathLst>
                <a:path w="1591" h="1218" extrusionOk="0">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1" name="Google Shape;341;p28"/>
            <p:cNvSpPr/>
            <p:nvPr/>
          </p:nvSpPr>
          <p:spPr>
            <a:xfrm>
              <a:off x="7932263" y="3204074"/>
              <a:ext cx="105603" cy="213938"/>
            </a:xfrm>
            <a:custGeom>
              <a:avLst/>
              <a:gdLst/>
              <a:ahLst/>
              <a:cxnLst/>
              <a:rect l="l" t="t" r="r" b="b"/>
              <a:pathLst>
                <a:path w="849" h="1720" extrusionOk="0">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2" name="Google Shape;342;p28"/>
            <p:cNvSpPr/>
            <p:nvPr/>
          </p:nvSpPr>
          <p:spPr>
            <a:xfrm>
              <a:off x="7975175" y="3183675"/>
              <a:ext cx="215559" cy="449145"/>
            </a:xfrm>
            <a:custGeom>
              <a:avLst/>
              <a:gdLst/>
              <a:ahLst/>
              <a:cxnLst/>
              <a:rect l="l" t="t" r="r" b="b"/>
              <a:pathLst>
                <a:path w="1733" h="3611" extrusionOk="0">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3" name="Google Shape;343;p28"/>
            <p:cNvSpPr/>
            <p:nvPr/>
          </p:nvSpPr>
          <p:spPr>
            <a:xfrm>
              <a:off x="7936492" y="3429207"/>
              <a:ext cx="228122" cy="299016"/>
            </a:xfrm>
            <a:custGeom>
              <a:avLst/>
              <a:gdLst/>
              <a:ahLst/>
              <a:cxnLst/>
              <a:rect l="l" t="t" r="r" b="b"/>
              <a:pathLst>
                <a:path w="1834" h="2404" extrusionOk="0">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4" name="Google Shape;344;p28"/>
            <p:cNvSpPr/>
            <p:nvPr/>
          </p:nvSpPr>
          <p:spPr>
            <a:xfrm>
              <a:off x="7909750" y="3215517"/>
              <a:ext cx="281483" cy="559846"/>
            </a:xfrm>
            <a:custGeom>
              <a:avLst/>
              <a:gdLst/>
              <a:ahLst/>
              <a:cxnLst/>
              <a:rect l="l" t="t" r="r" b="b"/>
              <a:pathLst>
                <a:path w="2263" h="4501" extrusionOk="0">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5" name="Google Shape;345;p28"/>
            <p:cNvSpPr/>
            <p:nvPr/>
          </p:nvSpPr>
          <p:spPr>
            <a:xfrm>
              <a:off x="7891217" y="3706083"/>
              <a:ext cx="308226" cy="280109"/>
            </a:xfrm>
            <a:custGeom>
              <a:avLst/>
              <a:gdLst/>
              <a:ahLst/>
              <a:cxnLst/>
              <a:rect l="l" t="t" r="r" b="b"/>
              <a:pathLst>
                <a:path w="2478" h="2252" extrusionOk="0">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6" name="Google Shape;346;p28"/>
            <p:cNvSpPr/>
            <p:nvPr/>
          </p:nvSpPr>
          <p:spPr>
            <a:xfrm>
              <a:off x="8144460" y="3973257"/>
              <a:ext cx="34703" cy="23881"/>
            </a:xfrm>
            <a:custGeom>
              <a:avLst/>
              <a:gdLst/>
              <a:ahLst/>
              <a:cxnLst/>
              <a:rect l="l" t="t" r="r" b="b"/>
              <a:pathLst>
                <a:path w="279" h="192" extrusionOk="0">
                  <a:moveTo>
                    <a:pt x="1" y="0"/>
                  </a:moveTo>
                  <a:lnTo>
                    <a:pt x="66" y="192"/>
                  </a:lnTo>
                  <a:lnTo>
                    <a:pt x="279" y="70"/>
                  </a:lnTo>
                  <a:lnTo>
                    <a:pt x="1"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7" name="Google Shape;347;p28"/>
            <p:cNvSpPr/>
            <p:nvPr/>
          </p:nvSpPr>
          <p:spPr>
            <a:xfrm>
              <a:off x="7885247" y="3708943"/>
              <a:ext cx="28733" cy="30101"/>
            </a:xfrm>
            <a:custGeom>
              <a:avLst/>
              <a:gdLst/>
              <a:ahLst/>
              <a:cxnLst/>
              <a:rect l="l" t="t" r="r" b="b"/>
              <a:pathLst>
                <a:path w="231" h="242" extrusionOk="0">
                  <a:moveTo>
                    <a:pt x="230" y="0"/>
                  </a:moveTo>
                  <a:lnTo>
                    <a:pt x="0" y="136"/>
                  </a:lnTo>
                  <a:lnTo>
                    <a:pt x="230" y="241"/>
                  </a:lnTo>
                  <a:lnTo>
                    <a:pt x="230"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8" name="Google Shape;348;p28"/>
            <p:cNvSpPr/>
            <p:nvPr/>
          </p:nvSpPr>
          <p:spPr>
            <a:xfrm>
              <a:off x="7866092" y="3721008"/>
              <a:ext cx="308102" cy="280109"/>
            </a:xfrm>
            <a:custGeom>
              <a:avLst/>
              <a:gdLst/>
              <a:ahLst/>
              <a:cxnLst/>
              <a:rect l="l" t="t" r="r" b="b"/>
              <a:pathLst>
                <a:path w="2477" h="2252" extrusionOk="0">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49" name="Google Shape;349;p28"/>
            <p:cNvSpPr/>
            <p:nvPr/>
          </p:nvSpPr>
          <p:spPr>
            <a:xfrm>
              <a:off x="7924054" y="3762055"/>
              <a:ext cx="44779" cy="111944"/>
            </a:xfrm>
            <a:custGeom>
              <a:avLst/>
              <a:gdLst/>
              <a:ahLst/>
              <a:cxnLst/>
              <a:rect l="l" t="t" r="r" b="b"/>
              <a:pathLst>
                <a:path w="360" h="900" extrusionOk="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0" name="Google Shape;350;p28"/>
            <p:cNvSpPr/>
            <p:nvPr/>
          </p:nvSpPr>
          <p:spPr>
            <a:xfrm>
              <a:off x="7974553" y="3801360"/>
              <a:ext cx="50500" cy="105103"/>
            </a:xfrm>
            <a:custGeom>
              <a:avLst/>
              <a:gdLst/>
              <a:ahLst/>
              <a:cxnLst/>
              <a:rect l="l" t="t" r="r" b="b"/>
              <a:pathLst>
                <a:path w="406" h="845" extrusionOk="0">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1" name="Google Shape;351;p28"/>
            <p:cNvSpPr/>
            <p:nvPr/>
          </p:nvSpPr>
          <p:spPr>
            <a:xfrm>
              <a:off x="8027167" y="3832455"/>
              <a:ext cx="44157" cy="94531"/>
            </a:xfrm>
            <a:custGeom>
              <a:avLst/>
              <a:gdLst/>
              <a:ahLst/>
              <a:cxnLst/>
              <a:rect l="l" t="t" r="r" b="b"/>
              <a:pathLst>
                <a:path w="355" h="760" extrusionOk="0">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2" name="Google Shape;352;p28"/>
            <p:cNvSpPr/>
            <p:nvPr/>
          </p:nvSpPr>
          <p:spPr>
            <a:xfrm>
              <a:off x="8079532" y="3851735"/>
              <a:ext cx="46769" cy="113188"/>
            </a:xfrm>
            <a:custGeom>
              <a:avLst/>
              <a:gdLst/>
              <a:ahLst/>
              <a:cxnLst/>
              <a:rect l="l" t="t" r="r" b="b"/>
              <a:pathLst>
                <a:path w="376" h="910" extrusionOk="0">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53" name="Google Shape;353;p28"/>
          <p:cNvGrpSpPr/>
          <p:nvPr/>
        </p:nvGrpSpPr>
        <p:grpSpPr>
          <a:xfrm>
            <a:off x="331179" y="148675"/>
            <a:ext cx="557496" cy="1104693"/>
            <a:chOff x="331179" y="148675"/>
            <a:chExt cx="557496" cy="1104693"/>
          </a:xfrm>
        </p:grpSpPr>
        <p:sp>
          <p:nvSpPr>
            <p:cNvPr id="354" name="Google Shape;354;p2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5" name="Google Shape;355;p2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6" name="Google Shape;356;p2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7" name="Google Shape;357;p2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8" name="Google Shape;358;p2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59" name="Google Shape;359;p2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0" name="Google Shape;360;p2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1" name="Google Shape;361;p2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2" name="Google Shape;362;p2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3" name="Google Shape;363;p2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4" name="Google Shape;364;p2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5" name="Google Shape;365;p2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6" name="Google Shape;366;p2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7" name="Google Shape;367;p2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8" name="Google Shape;368;p2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69" name="Google Shape;369;p2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0" name="Google Shape;370;p2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1" name="Google Shape;371;p2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72" name="Google Shape;372;p2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7"/>
          <p:cNvSpPr txBox="1">
            <a:spLocks noGrp="1"/>
          </p:cNvSpPr>
          <p:nvPr>
            <p:ph type="title"/>
          </p:nvPr>
        </p:nvSpPr>
        <p:spPr>
          <a:xfrm>
            <a:off x="783107" y="0"/>
            <a:ext cx="7786344"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FINAL </a:t>
            </a:r>
            <a:r>
              <a:rPr lang="en" dirty="0">
                <a:solidFill>
                  <a:schemeClr val="lt2"/>
                </a:solidFill>
              </a:rPr>
              <a:t>WORDS</a:t>
            </a:r>
            <a:endParaRPr dirty="0">
              <a:solidFill>
                <a:schemeClr val="lt2"/>
              </a:solidFill>
            </a:endParaRPr>
          </a:p>
        </p:txBody>
      </p:sp>
      <p:grpSp>
        <p:nvGrpSpPr>
          <p:cNvPr id="1178" name="Google Shape;1178;p37"/>
          <p:cNvGrpSpPr/>
          <p:nvPr/>
        </p:nvGrpSpPr>
        <p:grpSpPr>
          <a:xfrm>
            <a:off x="506152" y="339964"/>
            <a:ext cx="597776" cy="667776"/>
            <a:chOff x="-1981011" y="3336622"/>
            <a:chExt cx="536748" cy="599601"/>
          </a:xfrm>
        </p:grpSpPr>
        <p:sp>
          <p:nvSpPr>
            <p:cNvPr id="1179" name="Google Shape;1179;p37"/>
            <p:cNvSpPr/>
            <p:nvPr/>
          </p:nvSpPr>
          <p:spPr>
            <a:xfrm>
              <a:off x="-1763871" y="3680199"/>
              <a:ext cx="26291" cy="17747"/>
            </a:xfrm>
            <a:custGeom>
              <a:avLst/>
              <a:gdLst/>
              <a:ahLst/>
              <a:cxnLst/>
              <a:rect l="l" t="t" r="r" b="b"/>
              <a:pathLst>
                <a:path w="320" h="216" extrusionOk="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1788272" y="3537083"/>
              <a:ext cx="26373" cy="17664"/>
            </a:xfrm>
            <a:custGeom>
              <a:avLst/>
              <a:gdLst/>
              <a:ahLst/>
              <a:cxnLst/>
              <a:rect l="l" t="t" r="r" b="b"/>
              <a:pathLst>
                <a:path w="321" h="215" extrusionOk="0">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1981011" y="3336622"/>
              <a:ext cx="454756" cy="585472"/>
            </a:xfrm>
            <a:custGeom>
              <a:avLst/>
              <a:gdLst/>
              <a:ahLst/>
              <a:cxnLst/>
              <a:rect l="l" t="t" r="r" b="b"/>
              <a:pathLst>
                <a:path w="5535" h="7126" extrusionOk="0">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1907481" y="3391174"/>
              <a:ext cx="463218" cy="545049"/>
            </a:xfrm>
            <a:custGeom>
              <a:avLst/>
              <a:gdLst/>
              <a:ahLst/>
              <a:cxnLst/>
              <a:rect l="l" t="t" r="r" b="b"/>
              <a:pathLst>
                <a:path w="5638" h="6634" extrusionOk="0">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1785068" y="3457884"/>
              <a:ext cx="249684" cy="396176"/>
            </a:xfrm>
            <a:custGeom>
              <a:avLst/>
              <a:gdLst/>
              <a:ahLst/>
              <a:cxnLst/>
              <a:rect l="l" t="t" r="r" b="b"/>
              <a:pathLst>
                <a:path w="3039" h="4822" extrusionOk="0">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37"/>
          <p:cNvGrpSpPr/>
          <p:nvPr/>
        </p:nvGrpSpPr>
        <p:grpSpPr>
          <a:xfrm>
            <a:off x="159525" y="1065017"/>
            <a:ext cx="1111141" cy="1006507"/>
            <a:chOff x="7443684" y="123535"/>
            <a:chExt cx="968230" cy="877130"/>
          </a:xfrm>
        </p:grpSpPr>
        <p:sp>
          <p:nvSpPr>
            <p:cNvPr id="1185" name="Google Shape;1185;p37"/>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9" name="Google Shape;1209;p37"/>
          <p:cNvGrpSpPr/>
          <p:nvPr/>
        </p:nvGrpSpPr>
        <p:grpSpPr>
          <a:xfrm>
            <a:off x="7722367" y="2676041"/>
            <a:ext cx="1245385" cy="1593962"/>
            <a:chOff x="7577235" y="3020097"/>
            <a:chExt cx="985897" cy="1261745"/>
          </a:xfrm>
        </p:grpSpPr>
        <p:sp>
          <p:nvSpPr>
            <p:cNvPr id="1210" name="Google Shape;1210;p37"/>
            <p:cNvSpPr/>
            <p:nvPr/>
          </p:nvSpPr>
          <p:spPr>
            <a:xfrm flipH="1">
              <a:off x="7840202" y="3971655"/>
              <a:ext cx="330908" cy="252290"/>
            </a:xfrm>
            <a:custGeom>
              <a:avLst/>
              <a:gdLst/>
              <a:ahLst/>
              <a:cxnLst/>
              <a:rect l="l" t="t" r="r" b="b"/>
              <a:pathLst>
                <a:path w="6503" h="4958" extrusionOk="0">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flipH="1">
              <a:off x="7840304" y="3904995"/>
              <a:ext cx="317882" cy="298545"/>
            </a:xfrm>
            <a:custGeom>
              <a:avLst/>
              <a:gdLst/>
              <a:ahLst/>
              <a:cxnLst/>
              <a:rect l="l" t="t" r="r" b="b"/>
              <a:pathLst>
                <a:path w="6247" h="5867" extrusionOk="0">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flipH="1">
              <a:off x="7840304" y="3991806"/>
              <a:ext cx="305873" cy="211735"/>
            </a:xfrm>
            <a:custGeom>
              <a:avLst/>
              <a:gdLst/>
              <a:ahLst/>
              <a:cxnLst/>
              <a:rect l="l" t="t" r="r" b="b"/>
              <a:pathLst>
                <a:path w="6011" h="4161" extrusionOk="0">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flipH="1">
              <a:off x="7840304" y="4043607"/>
              <a:ext cx="268319" cy="159933"/>
            </a:xfrm>
            <a:custGeom>
              <a:avLst/>
              <a:gdLst/>
              <a:ahLst/>
              <a:cxnLst/>
              <a:rect l="l" t="t" r="r" b="b"/>
              <a:pathLst>
                <a:path w="5273" h="3143" extrusionOk="0">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flipH="1">
              <a:off x="7588990" y="3020097"/>
              <a:ext cx="974142" cy="1255384"/>
            </a:xfrm>
            <a:custGeom>
              <a:avLst/>
              <a:gdLst/>
              <a:ahLst/>
              <a:cxnLst/>
              <a:rect l="l" t="t" r="r" b="b"/>
              <a:pathLst>
                <a:path w="19144" h="24671" extrusionOk="0">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flipH="1">
              <a:off x="7577235" y="3042640"/>
              <a:ext cx="945291" cy="1239202"/>
            </a:xfrm>
            <a:custGeom>
              <a:avLst/>
              <a:gdLst/>
              <a:ahLst/>
              <a:cxnLst/>
              <a:rect l="l" t="t" r="r" b="b"/>
              <a:pathLst>
                <a:path w="18577" h="24353" extrusionOk="0">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flipH="1">
              <a:off x="7596673" y="3037551"/>
              <a:ext cx="934757" cy="1237218"/>
            </a:xfrm>
            <a:custGeom>
              <a:avLst/>
              <a:gdLst/>
              <a:ahLst/>
              <a:cxnLst/>
              <a:rect l="l" t="t" r="r" b="b"/>
              <a:pathLst>
                <a:path w="18370" h="24314" extrusionOk="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flipH="1">
              <a:off x="7604000" y="3088080"/>
              <a:ext cx="891811" cy="1074589"/>
            </a:xfrm>
            <a:custGeom>
              <a:avLst/>
              <a:gdLst/>
              <a:ahLst/>
              <a:cxnLst/>
              <a:rect l="l" t="t" r="r" b="b"/>
              <a:pathLst>
                <a:path w="17526" h="21118" extrusionOk="0">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flipH="1">
              <a:off x="7633920" y="3132147"/>
              <a:ext cx="831919" cy="965034"/>
            </a:xfrm>
            <a:custGeom>
              <a:avLst/>
              <a:gdLst/>
              <a:ahLst/>
              <a:cxnLst/>
              <a:rect l="l" t="t" r="r" b="b"/>
              <a:pathLst>
                <a:path w="16349" h="18965" extrusionOk="0">
                  <a:moveTo>
                    <a:pt x="16349" y="1"/>
                  </a:moveTo>
                  <a:lnTo>
                    <a:pt x="1" y="9439"/>
                  </a:lnTo>
                  <a:lnTo>
                    <a:pt x="1" y="18965"/>
                  </a:lnTo>
                  <a:lnTo>
                    <a:pt x="16349" y="9526"/>
                  </a:lnTo>
                  <a:lnTo>
                    <a:pt x="163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flipH="1">
              <a:off x="7686884" y="3192446"/>
              <a:ext cx="722218" cy="837728"/>
            </a:xfrm>
            <a:custGeom>
              <a:avLst/>
              <a:gdLst/>
              <a:ahLst/>
              <a:cxnLst/>
              <a:rect l="l" t="t" r="r" b="b"/>
              <a:pathLst>
                <a:path w="14193" h="16463" extrusionOk="0">
                  <a:moveTo>
                    <a:pt x="14192" y="0"/>
                  </a:moveTo>
                  <a:lnTo>
                    <a:pt x="1" y="8193"/>
                  </a:lnTo>
                  <a:lnTo>
                    <a:pt x="1" y="16462"/>
                  </a:lnTo>
                  <a:lnTo>
                    <a:pt x="14192" y="8269"/>
                  </a:lnTo>
                  <a:lnTo>
                    <a:pt x="141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ZoneTexte 2">
            <a:extLst>
              <a:ext uri="{FF2B5EF4-FFF2-40B4-BE49-F238E27FC236}">
                <a16:creationId xmlns:a16="http://schemas.microsoft.com/office/drawing/2014/main" id="{A500A736-FA83-93D9-C27B-1A7021A43BD9}"/>
              </a:ext>
            </a:extLst>
          </p:cNvPr>
          <p:cNvSpPr txBox="1"/>
          <p:nvPr/>
        </p:nvSpPr>
        <p:spPr>
          <a:xfrm>
            <a:off x="493915" y="2030008"/>
            <a:ext cx="6997251" cy="2477922"/>
          </a:xfrm>
          <a:prstGeom prst="rect">
            <a:avLst/>
          </a:prstGeom>
          <a:noFill/>
        </p:spPr>
        <p:txBody>
          <a:bodyPr wrap="square">
            <a:spAutoFit/>
          </a:bodyPr>
          <a:lstStyle/>
          <a:p>
            <a:pPr>
              <a:lnSpc>
                <a:spcPct val="150000"/>
              </a:lnSpc>
            </a:pPr>
            <a:r>
              <a:rPr lang="en-US" sz="1500" b="1" i="0" dirty="0">
                <a:solidFill>
                  <a:schemeClr val="bg1"/>
                </a:solidFill>
                <a:effectLst/>
                <a:latin typeface="Open Sans" panose="020B0606030504020204" pitchFamily="34" charset="0"/>
              </a:rPr>
              <a:t>Phishing attacks</a:t>
            </a:r>
            <a:r>
              <a:rPr lang="en-US" sz="1500" b="0" i="0" dirty="0">
                <a:solidFill>
                  <a:schemeClr val="bg1"/>
                </a:solidFill>
                <a:effectLst/>
                <a:latin typeface="Open Sans" panose="020B0606030504020204" pitchFamily="34" charset="0"/>
              </a:rPr>
              <a:t> will continue to happen in the future. </a:t>
            </a:r>
            <a:r>
              <a:rPr lang="en-US" sz="1500" b="0" i="1" dirty="0">
                <a:solidFill>
                  <a:schemeClr val="bg1"/>
                </a:solidFill>
                <a:effectLst/>
                <a:latin typeface="Open Sans" panose="020B0606030504020204" pitchFamily="34" charset="0"/>
              </a:rPr>
              <a:t>It is up to the organization and its employees to learn from past mistakes and not repeat them</a:t>
            </a:r>
            <a:r>
              <a:rPr lang="en-US" sz="1500" b="0" i="0" dirty="0">
                <a:solidFill>
                  <a:schemeClr val="bg1"/>
                </a:solidFill>
                <a:effectLst/>
                <a:latin typeface="Open Sans" panose="020B0606030504020204" pitchFamily="34" charset="0"/>
              </a:rPr>
              <a:t>. Employees can educate themselves on how to stop phishing emails. Organizations can deploy the best phishing protection solutions to deal with such situations effectively. Furthermore, organizations must include case studies related to past incidents in the employee education</a:t>
            </a:r>
          </a:p>
          <a:p>
            <a:pPr>
              <a:lnSpc>
                <a:spcPct val="150000"/>
              </a:lnSpc>
            </a:pPr>
            <a:r>
              <a:rPr lang="en-US" sz="1500" b="0" i="0" dirty="0">
                <a:solidFill>
                  <a:schemeClr val="bg1"/>
                </a:solidFill>
                <a:effectLst/>
                <a:latin typeface="Open Sans" panose="020B0606030504020204" pitchFamily="34" charset="0"/>
              </a:rPr>
              <a:t> and</a:t>
            </a:r>
            <a:r>
              <a:rPr lang="en-US" sz="1500" dirty="0">
                <a:solidFill>
                  <a:schemeClr val="bg1"/>
                </a:solidFill>
                <a:latin typeface="Open Sans" panose="020B0606030504020204" pitchFamily="34" charset="0"/>
              </a:rPr>
              <a:t> training programs</a:t>
            </a:r>
            <a:r>
              <a:rPr lang="en-US" sz="1500" b="0" i="0" dirty="0">
                <a:solidFill>
                  <a:schemeClr val="bg1"/>
                </a:solidFill>
                <a:effectLst/>
                <a:latin typeface="Open Sans" panose="020B0606030504020204" pitchFamily="34" charset="0"/>
              </a:rPr>
              <a:t>.</a:t>
            </a:r>
            <a:endParaRPr lang="fr-MA" sz="15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1"/>
        <p:cNvGrpSpPr/>
        <p:nvPr/>
      </p:nvGrpSpPr>
      <p:grpSpPr>
        <a:xfrm>
          <a:off x="0" y="0"/>
          <a:ext cx="0" cy="0"/>
          <a:chOff x="0" y="0"/>
          <a:chExt cx="0" cy="0"/>
        </a:xfrm>
      </p:grpSpPr>
      <p:sp>
        <p:nvSpPr>
          <p:cNvPr id="3153" name="Google Shape;3153;p59"/>
          <p:cNvSpPr txBox="1">
            <a:spLocks noGrp="1"/>
          </p:cNvSpPr>
          <p:nvPr>
            <p:ph type="ctr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3152" name="Google Shape;3152;p59"/>
          <p:cNvSpPr txBox="1">
            <a:spLocks noGrp="1"/>
          </p:cNvSpPr>
          <p:nvPr>
            <p:ph type="subTitle" idx="1"/>
          </p:nvPr>
        </p:nvSpPr>
        <p:spPr>
          <a:xfrm>
            <a:off x="2023236" y="1648475"/>
            <a:ext cx="5084928" cy="108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bg1"/>
                </a:solidFill>
                <a:latin typeface="Oswald"/>
                <a:ea typeface="Oswald"/>
                <a:cs typeface="Oswald"/>
                <a:sym typeface="Oswald"/>
              </a:rPr>
              <a:t>I want to express my gratitude for your time and active involvement in today's presentation, focusing on safeguarding against phishing attacks. Your engagement enhances our collective understanding and commitment to strengthening cybersecurity measures.</a:t>
            </a:r>
            <a:endParaRPr sz="1800" b="1" dirty="0">
              <a:solidFill>
                <a:schemeClr val="bg1"/>
              </a:solidFill>
              <a:latin typeface="Oswald"/>
              <a:ea typeface="Oswald"/>
              <a:cs typeface="Oswald"/>
              <a:sym typeface="Oswald"/>
            </a:endParaRPr>
          </a:p>
        </p:txBody>
      </p:sp>
      <p:cxnSp>
        <p:nvCxnSpPr>
          <p:cNvPr id="3158" name="Google Shape;3158;p59"/>
          <p:cNvCxnSpPr/>
          <p:nvPr/>
        </p:nvCxnSpPr>
        <p:spPr>
          <a:xfrm>
            <a:off x="2300175" y="1581850"/>
            <a:ext cx="4543800" cy="0"/>
          </a:xfrm>
          <a:prstGeom prst="straightConnector1">
            <a:avLst/>
          </a:prstGeom>
          <a:noFill/>
          <a:ln w="19050" cap="flat" cmpd="sng">
            <a:solidFill>
              <a:schemeClr val="lt2"/>
            </a:solidFill>
            <a:prstDash val="solid"/>
            <a:round/>
            <a:headEnd type="none" w="med" len="med"/>
            <a:tailEnd type="none" w="med" len="med"/>
          </a:ln>
        </p:spPr>
      </p:cxnSp>
      <p:grpSp>
        <p:nvGrpSpPr>
          <p:cNvPr id="3167" name="Google Shape;3167;p59"/>
          <p:cNvGrpSpPr/>
          <p:nvPr/>
        </p:nvGrpSpPr>
        <p:grpSpPr>
          <a:xfrm flipH="1">
            <a:off x="7706485" y="3170733"/>
            <a:ext cx="1109688" cy="1005279"/>
            <a:chOff x="7443684" y="123535"/>
            <a:chExt cx="968230" cy="877130"/>
          </a:xfrm>
        </p:grpSpPr>
        <p:sp>
          <p:nvSpPr>
            <p:cNvPr id="3168" name="Google Shape;3168;p59"/>
            <p:cNvSpPr/>
            <p:nvPr/>
          </p:nvSpPr>
          <p:spPr>
            <a:xfrm>
              <a:off x="8225567" y="539901"/>
              <a:ext cx="26291" cy="17747"/>
            </a:xfrm>
            <a:custGeom>
              <a:avLst/>
              <a:gdLst/>
              <a:ahLst/>
              <a:cxnLst/>
              <a:rect l="l" t="t" r="r" b="b"/>
              <a:pathLst>
                <a:path w="320" h="216" extrusionOk="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69" name="Google Shape;3169;p59"/>
            <p:cNvSpPr/>
            <p:nvPr/>
          </p:nvSpPr>
          <p:spPr>
            <a:xfrm>
              <a:off x="8134866" y="441807"/>
              <a:ext cx="26373" cy="17829"/>
            </a:xfrm>
            <a:custGeom>
              <a:avLst/>
              <a:gdLst/>
              <a:ahLst/>
              <a:cxnLst/>
              <a:rect l="l" t="t" r="r" b="b"/>
              <a:pathLst>
                <a:path w="321" h="217" extrusionOk="0">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0" name="Google Shape;3170;p59"/>
            <p:cNvSpPr/>
            <p:nvPr/>
          </p:nvSpPr>
          <p:spPr>
            <a:xfrm>
              <a:off x="7761629" y="864582"/>
              <a:ext cx="26373" cy="17664"/>
            </a:xfrm>
            <a:custGeom>
              <a:avLst/>
              <a:gdLst/>
              <a:ahLst/>
              <a:cxnLst/>
              <a:rect l="l" t="t" r="r" b="b"/>
              <a:pathLst>
                <a:path w="321" h="215" extrusionOk="0">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1" name="Google Shape;3171;p59"/>
            <p:cNvSpPr/>
            <p:nvPr/>
          </p:nvSpPr>
          <p:spPr>
            <a:xfrm>
              <a:off x="8054024" y="598150"/>
              <a:ext cx="78709" cy="79120"/>
            </a:xfrm>
            <a:custGeom>
              <a:avLst/>
              <a:gdLst/>
              <a:ahLst/>
              <a:cxnLst/>
              <a:rect l="l" t="t" r="r" b="b"/>
              <a:pathLst>
                <a:path w="958" h="963" extrusionOk="0">
                  <a:moveTo>
                    <a:pt x="661" y="0"/>
                  </a:moveTo>
                  <a:lnTo>
                    <a:pt x="1" y="428"/>
                  </a:lnTo>
                  <a:lnTo>
                    <a:pt x="931" y="963"/>
                  </a:lnTo>
                  <a:lnTo>
                    <a:pt x="958" y="163"/>
                  </a:lnTo>
                  <a:lnTo>
                    <a:pt x="6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2" name="Google Shape;3172;p59"/>
            <p:cNvSpPr/>
            <p:nvPr/>
          </p:nvSpPr>
          <p:spPr>
            <a:xfrm>
              <a:off x="8164360" y="357762"/>
              <a:ext cx="117489" cy="133428"/>
            </a:xfrm>
            <a:custGeom>
              <a:avLst/>
              <a:gdLst/>
              <a:ahLst/>
              <a:cxnLst/>
              <a:rect l="l" t="t" r="r" b="b"/>
              <a:pathLst>
                <a:path w="1430" h="1624" extrusionOk="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3" name="Google Shape;3173;p59"/>
            <p:cNvSpPr/>
            <p:nvPr/>
          </p:nvSpPr>
          <p:spPr>
            <a:xfrm>
              <a:off x="8123611" y="197722"/>
              <a:ext cx="114942" cy="68439"/>
            </a:xfrm>
            <a:custGeom>
              <a:avLst/>
              <a:gdLst/>
              <a:ahLst/>
              <a:cxnLst/>
              <a:rect l="l" t="t" r="r" b="b"/>
              <a:pathLst>
                <a:path w="1399" h="833" extrusionOk="0">
                  <a:moveTo>
                    <a:pt x="378" y="0"/>
                  </a:moveTo>
                  <a:lnTo>
                    <a:pt x="1" y="223"/>
                  </a:lnTo>
                  <a:lnTo>
                    <a:pt x="522" y="522"/>
                  </a:lnTo>
                  <a:lnTo>
                    <a:pt x="983" y="833"/>
                  </a:lnTo>
                  <a:lnTo>
                    <a:pt x="1398" y="587"/>
                  </a:lnTo>
                  <a:lnTo>
                    <a:pt x="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4" name="Google Shape;3174;p59"/>
            <p:cNvSpPr/>
            <p:nvPr/>
          </p:nvSpPr>
          <p:spPr>
            <a:xfrm>
              <a:off x="7989038" y="235185"/>
              <a:ext cx="141151" cy="182067"/>
            </a:xfrm>
            <a:custGeom>
              <a:avLst/>
              <a:gdLst/>
              <a:ahLst/>
              <a:cxnLst/>
              <a:rect l="l" t="t" r="r" b="b"/>
              <a:pathLst>
                <a:path w="1718" h="2216" extrusionOk="0">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5" name="Google Shape;3175;p59"/>
            <p:cNvSpPr/>
            <p:nvPr/>
          </p:nvSpPr>
          <p:spPr>
            <a:xfrm>
              <a:off x="7998076" y="586237"/>
              <a:ext cx="54554" cy="48064"/>
            </a:xfrm>
            <a:custGeom>
              <a:avLst/>
              <a:gdLst/>
              <a:ahLst/>
              <a:cxnLst/>
              <a:rect l="l" t="t" r="r" b="b"/>
              <a:pathLst>
                <a:path w="664" h="585" extrusionOk="0">
                  <a:moveTo>
                    <a:pt x="207" y="1"/>
                  </a:moveTo>
                  <a:lnTo>
                    <a:pt x="1" y="204"/>
                  </a:lnTo>
                  <a:lnTo>
                    <a:pt x="664" y="584"/>
                  </a:lnTo>
                  <a:lnTo>
                    <a:pt x="457" y="144"/>
                  </a:lnTo>
                  <a:lnTo>
                    <a:pt x="2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6" name="Google Shape;3176;p59"/>
            <p:cNvSpPr/>
            <p:nvPr/>
          </p:nvSpPr>
          <p:spPr>
            <a:xfrm>
              <a:off x="8015000" y="518212"/>
              <a:ext cx="61620" cy="79860"/>
            </a:xfrm>
            <a:custGeom>
              <a:avLst/>
              <a:gdLst/>
              <a:ahLst/>
              <a:cxnLst/>
              <a:rect l="l" t="t" r="r" b="b"/>
              <a:pathLst>
                <a:path w="750" h="972" extrusionOk="0">
                  <a:moveTo>
                    <a:pt x="484" y="0"/>
                  </a:moveTo>
                  <a:lnTo>
                    <a:pt x="484" y="351"/>
                  </a:lnTo>
                  <a:lnTo>
                    <a:pt x="1" y="829"/>
                  </a:lnTo>
                  <a:lnTo>
                    <a:pt x="251" y="972"/>
                  </a:lnTo>
                  <a:lnTo>
                    <a:pt x="749" y="152"/>
                  </a:lnTo>
                  <a:lnTo>
                    <a:pt x="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7" name="Google Shape;3177;p59"/>
            <p:cNvSpPr/>
            <p:nvPr/>
          </p:nvSpPr>
          <p:spPr>
            <a:xfrm>
              <a:off x="8054681" y="481982"/>
              <a:ext cx="21937" cy="48803"/>
            </a:xfrm>
            <a:custGeom>
              <a:avLst/>
              <a:gdLst/>
              <a:ahLst/>
              <a:cxnLst/>
              <a:rect l="l" t="t" r="r" b="b"/>
              <a:pathLst>
                <a:path w="267" h="594" extrusionOk="0">
                  <a:moveTo>
                    <a:pt x="1" y="1"/>
                  </a:moveTo>
                  <a:lnTo>
                    <a:pt x="1" y="441"/>
                  </a:lnTo>
                  <a:lnTo>
                    <a:pt x="266" y="593"/>
                  </a:lnTo>
                  <a:lnTo>
                    <a:pt x="266" y="593"/>
                  </a:lnTo>
                  <a:lnTo>
                    <a:pt x="262" y="11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8" name="Google Shape;3178;p59"/>
            <p:cNvSpPr/>
            <p:nvPr/>
          </p:nvSpPr>
          <p:spPr>
            <a:xfrm>
              <a:off x="8042687" y="192464"/>
              <a:ext cx="123815" cy="90951"/>
            </a:xfrm>
            <a:custGeom>
              <a:avLst/>
              <a:gdLst/>
              <a:ahLst/>
              <a:cxnLst/>
              <a:rect l="l" t="t" r="r" b="b"/>
              <a:pathLst>
                <a:path w="1507" h="1107" extrusionOk="0">
                  <a:moveTo>
                    <a:pt x="486" y="0"/>
                  </a:moveTo>
                  <a:lnTo>
                    <a:pt x="0" y="521"/>
                  </a:lnTo>
                  <a:lnTo>
                    <a:pt x="1022" y="1106"/>
                  </a:lnTo>
                  <a:lnTo>
                    <a:pt x="1507" y="586"/>
                  </a:lnTo>
                  <a:lnTo>
                    <a:pt x="986" y="287"/>
                  </a:lnTo>
                  <a:lnTo>
                    <a:pt x="4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79" name="Google Shape;3179;p59"/>
            <p:cNvSpPr/>
            <p:nvPr/>
          </p:nvSpPr>
          <p:spPr>
            <a:xfrm>
              <a:off x="8154584" y="123535"/>
              <a:ext cx="239003" cy="127348"/>
            </a:xfrm>
            <a:custGeom>
              <a:avLst/>
              <a:gdLst/>
              <a:ahLst/>
              <a:cxnLst/>
              <a:rect l="l" t="t" r="r" b="b"/>
              <a:pathLst>
                <a:path w="2909" h="1550" extrusionOk="0">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0" name="Google Shape;3180;p59"/>
            <p:cNvSpPr/>
            <p:nvPr/>
          </p:nvSpPr>
          <p:spPr>
            <a:xfrm>
              <a:off x="7693357" y="474587"/>
              <a:ext cx="42888" cy="45270"/>
            </a:xfrm>
            <a:custGeom>
              <a:avLst/>
              <a:gdLst/>
              <a:ahLst/>
              <a:cxnLst/>
              <a:rect l="l" t="t" r="r" b="b"/>
              <a:pathLst>
                <a:path w="522" h="551" extrusionOk="0">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1" name="Google Shape;3181;p59"/>
            <p:cNvSpPr/>
            <p:nvPr/>
          </p:nvSpPr>
          <p:spPr>
            <a:xfrm>
              <a:off x="7720880" y="574982"/>
              <a:ext cx="140083" cy="180916"/>
            </a:xfrm>
            <a:custGeom>
              <a:avLst/>
              <a:gdLst/>
              <a:ahLst/>
              <a:cxnLst/>
              <a:rect l="l" t="t" r="r" b="b"/>
              <a:pathLst>
                <a:path w="1705" h="2202" extrusionOk="0">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2" name="Google Shape;3182;p59"/>
            <p:cNvSpPr/>
            <p:nvPr/>
          </p:nvSpPr>
          <p:spPr>
            <a:xfrm>
              <a:off x="7443684" y="605626"/>
              <a:ext cx="172372" cy="178287"/>
            </a:xfrm>
            <a:custGeom>
              <a:avLst/>
              <a:gdLst/>
              <a:ahLst/>
              <a:cxnLst/>
              <a:rect l="l" t="t" r="r" b="b"/>
              <a:pathLst>
                <a:path w="2098" h="2170" extrusionOk="0">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3" name="Google Shape;3183;p59"/>
            <p:cNvSpPr/>
            <p:nvPr/>
          </p:nvSpPr>
          <p:spPr>
            <a:xfrm>
              <a:off x="7500125" y="545570"/>
              <a:ext cx="115928" cy="108287"/>
            </a:xfrm>
            <a:custGeom>
              <a:avLst/>
              <a:gdLst/>
              <a:ahLst/>
              <a:cxnLst/>
              <a:rect l="l" t="t" r="r" b="b"/>
              <a:pathLst>
                <a:path w="1411" h="1318" extrusionOk="0">
                  <a:moveTo>
                    <a:pt x="0" y="0"/>
                  </a:moveTo>
                  <a:lnTo>
                    <a:pt x="395" y="731"/>
                  </a:lnTo>
                  <a:lnTo>
                    <a:pt x="1411" y="1318"/>
                  </a:lnTo>
                  <a:lnTo>
                    <a:pt x="1016"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4" name="Google Shape;3184;p59"/>
            <p:cNvSpPr/>
            <p:nvPr/>
          </p:nvSpPr>
          <p:spPr>
            <a:xfrm>
              <a:off x="7443684" y="735679"/>
              <a:ext cx="172372" cy="240975"/>
            </a:xfrm>
            <a:custGeom>
              <a:avLst/>
              <a:gdLst/>
              <a:ahLst/>
              <a:cxnLst/>
              <a:rect l="l" t="t" r="r" b="b"/>
              <a:pathLst>
                <a:path w="2098" h="2933" extrusionOk="0">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5" name="Google Shape;3185;p59"/>
            <p:cNvSpPr/>
            <p:nvPr/>
          </p:nvSpPr>
          <p:spPr>
            <a:xfrm>
              <a:off x="7679309" y="919380"/>
              <a:ext cx="82324" cy="67700"/>
            </a:xfrm>
            <a:custGeom>
              <a:avLst/>
              <a:gdLst/>
              <a:ahLst/>
              <a:cxnLst/>
              <a:rect l="l" t="t" r="r" b="b"/>
              <a:pathLst>
                <a:path w="1002" h="824" extrusionOk="0">
                  <a:moveTo>
                    <a:pt x="693" y="1"/>
                  </a:moveTo>
                  <a:lnTo>
                    <a:pt x="171" y="53"/>
                  </a:lnTo>
                  <a:lnTo>
                    <a:pt x="0" y="246"/>
                  </a:lnTo>
                  <a:lnTo>
                    <a:pt x="1001" y="824"/>
                  </a:lnTo>
                  <a:lnTo>
                    <a:pt x="6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6" name="Google Shape;3186;p59"/>
            <p:cNvSpPr/>
            <p:nvPr/>
          </p:nvSpPr>
          <p:spPr>
            <a:xfrm>
              <a:off x="7500125" y="329582"/>
              <a:ext cx="261515" cy="264144"/>
            </a:xfrm>
            <a:custGeom>
              <a:avLst/>
              <a:gdLst/>
              <a:ahLst/>
              <a:cxnLst/>
              <a:rect l="l" t="t" r="r" b="b"/>
              <a:pathLst>
                <a:path w="3183" h="3215" extrusionOk="0">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7" name="Google Shape;3187;p59"/>
            <p:cNvSpPr/>
            <p:nvPr/>
          </p:nvSpPr>
          <p:spPr>
            <a:xfrm>
              <a:off x="7678076" y="282096"/>
              <a:ext cx="278687" cy="129402"/>
            </a:xfrm>
            <a:custGeom>
              <a:avLst/>
              <a:gdLst/>
              <a:ahLst/>
              <a:cxnLst/>
              <a:rect l="l" t="t" r="r" b="b"/>
              <a:pathLst>
                <a:path w="3392" h="1575" extrusionOk="0">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8" name="Google Shape;3188;p59"/>
            <p:cNvSpPr/>
            <p:nvPr/>
          </p:nvSpPr>
          <p:spPr>
            <a:xfrm>
              <a:off x="7965788" y="436549"/>
              <a:ext cx="84378" cy="54554"/>
            </a:xfrm>
            <a:custGeom>
              <a:avLst/>
              <a:gdLst/>
              <a:ahLst/>
              <a:cxnLst/>
              <a:rect l="l" t="t" r="r" b="b"/>
              <a:pathLst>
                <a:path w="1027" h="664" extrusionOk="0">
                  <a:moveTo>
                    <a:pt x="63" y="1"/>
                  </a:moveTo>
                  <a:lnTo>
                    <a:pt x="1" y="187"/>
                  </a:lnTo>
                  <a:lnTo>
                    <a:pt x="216" y="663"/>
                  </a:lnTo>
                  <a:lnTo>
                    <a:pt x="1026" y="528"/>
                  </a:lnTo>
                  <a:lnTo>
                    <a:pt x="835" y="443"/>
                  </a:lnTo>
                  <a:lnTo>
                    <a:pt x="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89" name="Google Shape;3189;p59"/>
            <p:cNvSpPr/>
            <p:nvPr/>
          </p:nvSpPr>
          <p:spPr>
            <a:xfrm>
              <a:off x="7970882" y="381916"/>
              <a:ext cx="79613" cy="91115"/>
            </a:xfrm>
            <a:custGeom>
              <a:avLst/>
              <a:gdLst/>
              <a:ahLst/>
              <a:cxnLst/>
              <a:rect l="l" t="t" r="r" b="b"/>
              <a:pathLst>
                <a:path w="969" h="1109" extrusionOk="0">
                  <a:moveTo>
                    <a:pt x="221" y="0"/>
                  </a:moveTo>
                  <a:lnTo>
                    <a:pt x="20" y="606"/>
                  </a:lnTo>
                  <a:lnTo>
                    <a:pt x="1" y="666"/>
                  </a:lnTo>
                  <a:lnTo>
                    <a:pt x="773" y="1108"/>
                  </a:lnTo>
                  <a:lnTo>
                    <a:pt x="969" y="429"/>
                  </a:lnTo>
                  <a:lnTo>
                    <a:pt x="2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0" name="Google Shape;3190;p59"/>
            <p:cNvSpPr/>
            <p:nvPr/>
          </p:nvSpPr>
          <p:spPr>
            <a:xfrm>
              <a:off x="7526991" y="330322"/>
              <a:ext cx="527796" cy="670343"/>
            </a:xfrm>
            <a:custGeom>
              <a:avLst/>
              <a:gdLst/>
              <a:ahLst/>
              <a:cxnLst/>
              <a:rect l="l" t="t" r="r" b="b"/>
              <a:pathLst>
                <a:path w="6424" h="8159" extrusionOk="0">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1" name="Google Shape;3191;p59"/>
            <p:cNvSpPr/>
            <p:nvPr/>
          </p:nvSpPr>
          <p:spPr>
            <a:xfrm>
              <a:off x="8034307" y="171760"/>
              <a:ext cx="377607" cy="505530"/>
            </a:xfrm>
            <a:custGeom>
              <a:avLst/>
              <a:gdLst/>
              <a:ahLst/>
              <a:cxnLst/>
              <a:rect l="l" t="t" r="r" b="b"/>
              <a:pathLst>
                <a:path w="4596" h="6153" extrusionOk="0">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192" name="Google Shape;3192;p59"/>
          <p:cNvGrpSpPr/>
          <p:nvPr/>
        </p:nvGrpSpPr>
        <p:grpSpPr>
          <a:xfrm>
            <a:off x="7931761" y="4104775"/>
            <a:ext cx="659136" cy="903221"/>
            <a:chOff x="138587" y="4252590"/>
            <a:chExt cx="519455" cy="711814"/>
          </a:xfrm>
        </p:grpSpPr>
        <p:sp>
          <p:nvSpPr>
            <p:cNvPr id="3193" name="Google Shape;3193;p59"/>
            <p:cNvSpPr/>
            <p:nvPr/>
          </p:nvSpPr>
          <p:spPr>
            <a:xfrm>
              <a:off x="376756" y="4413494"/>
              <a:ext cx="23385" cy="15761"/>
            </a:xfrm>
            <a:custGeom>
              <a:avLst/>
              <a:gdLst/>
              <a:ahLst/>
              <a:cxnLst/>
              <a:rect l="l" t="t" r="r" b="b"/>
              <a:pathLst>
                <a:path w="319" h="215" extrusionOk="0">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4" name="Google Shape;3194;p59"/>
            <p:cNvSpPr/>
            <p:nvPr/>
          </p:nvSpPr>
          <p:spPr>
            <a:xfrm>
              <a:off x="570430" y="4586787"/>
              <a:ext cx="23532" cy="15688"/>
            </a:xfrm>
            <a:custGeom>
              <a:avLst/>
              <a:gdLst/>
              <a:ahLst/>
              <a:cxnLst/>
              <a:rect l="l" t="t" r="r" b="b"/>
              <a:pathLst>
                <a:path w="321" h="214" extrusionOk="0">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5" name="Google Shape;3195;p59"/>
            <p:cNvSpPr/>
            <p:nvPr/>
          </p:nvSpPr>
          <p:spPr>
            <a:xfrm>
              <a:off x="272369" y="4375156"/>
              <a:ext cx="23458" cy="15908"/>
            </a:xfrm>
            <a:custGeom>
              <a:avLst/>
              <a:gdLst/>
              <a:ahLst/>
              <a:cxnLst/>
              <a:rect l="l" t="t" r="r" b="b"/>
              <a:pathLst>
                <a:path w="320" h="217" extrusionOk="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6" name="Google Shape;3196;p59"/>
            <p:cNvSpPr/>
            <p:nvPr/>
          </p:nvSpPr>
          <p:spPr>
            <a:xfrm>
              <a:off x="214678" y="4252590"/>
              <a:ext cx="443364" cy="667758"/>
            </a:xfrm>
            <a:custGeom>
              <a:avLst/>
              <a:gdLst/>
              <a:ahLst/>
              <a:cxnLst/>
              <a:rect l="l" t="t" r="r" b="b"/>
              <a:pathLst>
                <a:path w="6048" h="9109" extrusionOk="0">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7" name="Google Shape;3197;p59"/>
            <p:cNvSpPr/>
            <p:nvPr/>
          </p:nvSpPr>
          <p:spPr>
            <a:xfrm>
              <a:off x="151562" y="4252590"/>
              <a:ext cx="384058" cy="688944"/>
            </a:xfrm>
            <a:custGeom>
              <a:avLst/>
              <a:gdLst/>
              <a:ahLst/>
              <a:cxnLst/>
              <a:rect l="l" t="t" r="r" b="b"/>
              <a:pathLst>
                <a:path w="5239" h="9398" extrusionOk="0">
                  <a:moveTo>
                    <a:pt x="1038" y="1"/>
                  </a:moveTo>
                  <a:lnTo>
                    <a:pt x="0" y="600"/>
                  </a:lnTo>
                  <a:lnTo>
                    <a:pt x="4209" y="9382"/>
                  </a:lnTo>
                  <a:lnTo>
                    <a:pt x="4200" y="9398"/>
                  </a:lnTo>
                  <a:lnTo>
                    <a:pt x="5239" y="8799"/>
                  </a:lnTo>
                  <a:lnTo>
                    <a:pt x="10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8" name="Google Shape;3198;p59"/>
            <p:cNvSpPr/>
            <p:nvPr/>
          </p:nvSpPr>
          <p:spPr>
            <a:xfrm>
              <a:off x="138587" y="4296500"/>
              <a:ext cx="443364" cy="667905"/>
            </a:xfrm>
            <a:custGeom>
              <a:avLst/>
              <a:gdLst/>
              <a:ahLst/>
              <a:cxnLst/>
              <a:rect l="l" t="t" r="r" b="b"/>
              <a:pathLst>
                <a:path w="6048" h="9111" extrusionOk="0">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199" name="Google Shape;3199;p59"/>
            <p:cNvSpPr/>
            <p:nvPr/>
          </p:nvSpPr>
          <p:spPr>
            <a:xfrm>
              <a:off x="192980" y="4429108"/>
              <a:ext cx="339120" cy="493140"/>
            </a:xfrm>
            <a:custGeom>
              <a:avLst/>
              <a:gdLst/>
              <a:ahLst/>
              <a:cxnLst/>
              <a:rect l="l" t="t" r="r" b="b"/>
              <a:pathLst>
                <a:path w="4626" h="6727" extrusionOk="0">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0" name="Google Shape;3200;p59"/>
            <p:cNvSpPr/>
            <p:nvPr/>
          </p:nvSpPr>
          <p:spPr>
            <a:xfrm>
              <a:off x="499030" y="4453225"/>
              <a:ext cx="149034" cy="86063"/>
            </a:xfrm>
            <a:custGeom>
              <a:avLst/>
              <a:gdLst/>
              <a:ahLst/>
              <a:cxnLst/>
              <a:rect l="l" t="t" r="r" b="b"/>
              <a:pathLst>
                <a:path w="2033" h="1174" extrusionOk="0">
                  <a:moveTo>
                    <a:pt x="1039" y="0"/>
                  </a:moveTo>
                  <a:lnTo>
                    <a:pt x="1" y="600"/>
                  </a:lnTo>
                  <a:lnTo>
                    <a:pt x="993" y="1173"/>
                  </a:lnTo>
                  <a:lnTo>
                    <a:pt x="2032" y="573"/>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1" name="Google Shape;3201;p59"/>
            <p:cNvSpPr/>
            <p:nvPr/>
          </p:nvSpPr>
          <p:spPr>
            <a:xfrm>
              <a:off x="151562" y="4252590"/>
              <a:ext cx="148961" cy="85990"/>
            </a:xfrm>
            <a:custGeom>
              <a:avLst/>
              <a:gdLst/>
              <a:ahLst/>
              <a:cxnLst/>
              <a:rect l="l" t="t" r="r" b="b"/>
              <a:pathLst>
                <a:path w="2032" h="1173" extrusionOk="0">
                  <a:moveTo>
                    <a:pt x="1038" y="1"/>
                  </a:moveTo>
                  <a:lnTo>
                    <a:pt x="0" y="600"/>
                  </a:lnTo>
                  <a:lnTo>
                    <a:pt x="993" y="1173"/>
                  </a:lnTo>
                  <a:lnTo>
                    <a:pt x="2032" y="574"/>
                  </a:lnTo>
                  <a:lnTo>
                    <a:pt x="10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2" name="Google Shape;3202;p59"/>
            <p:cNvSpPr/>
            <p:nvPr/>
          </p:nvSpPr>
          <p:spPr>
            <a:xfrm>
              <a:off x="315620" y="4347300"/>
              <a:ext cx="168314" cy="97206"/>
            </a:xfrm>
            <a:custGeom>
              <a:avLst/>
              <a:gdLst/>
              <a:ahLst/>
              <a:cxnLst/>
              <a:rect l="l" t="t" r="r" b="b"/>
              <a:pathLst>
                <a:path w="2296" h="1326" extrusionOk="0">
                  <a:moveTo>
                    <a:pt x="1039" y="0"/>
                  </a:moveTo>
                  <a:lnTo>
                    <a:pt x="1" y="601"/>
                  </a:lnTo>
                  <a:lnTo>
                    <a:pt x="1257" y="1326"/>
                  </a:lnTo>
                  <a:lnTo>
                    <a:pt x="2296" y="727"/>
                  </a:lnTo>
                  <a:lnTo>
                    <a:pt x="10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3" name="Google Shape;3203;p59"/>
            <p:cNvSpPr/>
            <p:nvPr/>
          </p:nvSpPr>
          <p:spPr>
            <a:xfrm>
              <a:off x="224354" y="4294594"/>
              <a:ext cx="76166" cy="104610"/>
            </a:xfrm>
            <a:custGeom>
              <a:avLst/>
              <a:gdLst/>
              <a:ahLst/>
              <a:cxnLst/>
              <a:rect l="l" t="t" r="r" b="b"/>
              <a:pathLst>
                <a:path w="1039" h="1427" extrusionOk="0">
                  <a:moveTo>
                    <a:pt x="1039" y="1"/>
                  </a:moveTo>
                  <a:lnTo>
                    <a:pt x="0" y="600"/>
                  </a:lnTo>
                  <a:lnTo>
                    <a:pt x="0" y="1427"/>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4" name="Google Shape;3204;p59"/>
            <p:cNvSpPr/>
            <p:nvPr/>
          </p:nvSpPr>
          <p:spPr>
            <a:xfrm>
              <a:off x="407765" y="4400519"/>
              <a:ext cx="76166" cy="104610"/>
            </a:xfrm>
            <a:custGeom>
              <a:avLst/>
              <a:gdLst/>
              <a:ahLst/>
              <a:cxnLst/>
              <a:rect l="l" t="t" r="r" b="b"/>
              <a:pathLst>
                <a:path w="1039" h="1427" extrusionOk="0">
                  <a:moveTo>
                    <a:pt x="1039" y="1"/>
                  </a:moveTo>
                  <a:lnTo>
                    <a:pt x="0" y="600"/>
                  </a:lnTo>
                  <a:lnTo>
                    <a:pt x="0" y="1426"/>
                  </a:lnTo>
                  <a:lnTo>
                    <a:pt x="1039" y="826"/>
                  </a:lnTo>
                  <a:lnTo>
                    <a:pt x="10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grpSp>
        <p:nvGrpSpPr>
          <p:cNvPr id="3205" name="Google Shape;3205;p59"/>
          <p:cNvGrpSpPr/>
          <p:nvPr/>
        </p:nvGrpSpPr>
        <p:grpSpPr>
          <a:xfrm>
            <a:off x="240856" y="1547822"/>
            <a:ext cx="690975" cy="437665"/>
            <a:chOff x="500781" y="2059197"/>
            <a:chExt cx="690975" cy="437665"/>
          </a:xfrm>
        </p:grpSpPr>
        <p:sp>
          <p:nvSpPr>
            <p:cNvPr id="3206" name="Google Shape;3206;p59"/>
            <p:cNvSpPr/>
            <p:nvPr/>
          </p:nvSpPr>
          <p:spPr>
            <a:xfrm>
              <a:off x="592958" y="2059197"/>
              <a:ext cx="424962" cy="296365"/>
            </a:xfrm>
            <a:custGeom>
              <a:avLst/>
              <a:gdLst/>
              <a:ahLst/>
              <a:cxnLst/>
              <a:rect l="l" t="t" r="r" b="b"/>
              <a:pathLst>
                <a:path w="6021" h="4199" extrusionOk="0">
                  <a:moveTo>
                    <a:pt x="5823" y="0"/>
                  </a:moveTo>
                  <a:cubicBezTo>
                    <a:pt x="5783" y="0"/>
                    <a:pt x="5740" y="13"/>
                    <a:pt x="5694" y="39"/>
                  </a:cubicBezTo>
                  <a:lnTo>
                    <a:pt x="1" y="3327"/>
                  </a:lnTo>
                  <a:lnTo>
                    <a:pt x="1" y="4199"/>
                  </a:lnTo>
                  <a:lnTo>
                    <a:pt x="5694" y="912"/>
                  </a:lnTo>
                  <a:cubicBezTo>
                    <a:pt x="5874" y="807"/>
                    <a:pt x="6021" y="527"/>
                    <a:pt x="6021" y="287"/>
                  </a:cubicBezTo>
                  <a:cubicBezTo>
                    <a:pt x="6021" y="108"/>
                    <a:pt x="5939" y="0"/>
                    <a:pt x="5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7" name="Google Shape;3207;p59"/>
            <p:cNvSpPr/>
            <p:nvPr/>
          </p:nvSpPr>
          <p:spPr>
            <a:xfrm>
              <a:off x="592958" y="2060326"/>
              <a:ext cx="592166" cy="334055"/>
            </a:xfrm>
            <a:custGeom>
              <a:avLst/>
              <a:gdLst/>
              <a:ahLst/>
              <a:cxnLst/>
              <a:rect l="l" t="t" r="r" b="b"/>
              <a:pathLst>
                <a:path w="8390" h="4733" extrusionOk="0">
                  <a:moveTo>
                    <a:pt x="5895" y="1"/>
                  </a:moveTo>
                  <a:lnTo>
                    <a:pt x="1" y="3311"/>
                  </a:lnTo>
                  <a:lnTo>
                    <a:pt x="2463" y="4732"/>
                  </a:lnTo>
                  <a:lnTo>
                    <a:pt x="8390" y="1442"/>
                  </a:lnTo>
                  <a:lnTo>
                    <a:pt x="5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8" name="Google Shape;3208;p59"/>
            <p:cNvSpPr/>
            <p:nvPr/>
          </p:nvSpPr>
          <p:spPr>
            <a:xfrm>
              <a:off x="766794" y="2159561"/>
              <a:ext cx="424962" cy="296295"/>
            </a:xfrm>
            <a:custGeom>
              <a:avLst/>
              <a:gdLst/>
              <a:ahLst/>
              <a:cxnLst/>
              <a:rect l="l" t="t" r="r" b="b"/>
              <a:pathLst>
                <a:path w="6021" h="4198" extrusionOk="0">
                  <a:moveTo>
                    <a:pt x="5823" y="1"/>
                  </a:moveTo>
                  <a:cubicBezTo>
                    <a:pt x="5783" y="1"/>
                    <a:pt x="5740" y="13"/>
                    <a:pt x="5694" y="39"/>
                  </a:cubicBezTo>
                  <a:lnTo>
                    <a:pt x="0" y="3326"/>
                  </a:lnTo>
                  <a:lnTo>
                    <a:pt x="0" y="4198"/>
                  </a:lnTo>
                  <a:lnTo>
                    <a:pt x="5694" y="911"/>
                  </a:lnTo>
                  <a:cubicBezTo>
                    <a:pt x="5874" y="807"/>
                    <a:pt x="6020" y="526"/>
                    <a:pt x="6020" y="286"/>
                  </a:cubicBezTo>
                  <a:cubicBezTo>
                    <a:pt x="6020" y="108"/>
                    <a:pt x="5939" y="1"/>
                    <a:pt x="58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09" name="Google Shape;3209;p59"/>
            <p:cNvSpPr/>
            <p:nvPr/>
          </p:nvSpPr>
          <p:spPr>
            <a:xfrm>
              <a:off x="592958" y="2294015"/>
              <a:ext cx="173909" cy="161840"/>
            </a:xfrm>
            <a:custGeom>
              <a:avLst/>
              <a:gdLst/>
              <a:ahLst/>
              <a:cxnLst/>
              <a:rect l="l" t="t" r="r" b="b"/>
              <a:pathLst>
                <a:path w="2464" h="2293" extrusionOk="0">
                  <a:moveTo>
                    <a:pt x="1" y="0"/>
                  </a:moveTo>
                  <a:lnTo>
                    <a:pt x="1" y="872"/>
                  </a:lnTo>
                  <a:lnTo>
                    <a:pt x="2463" y="2293"/>
                  </a:lnTo>
                  <a:lnTo>
                    <a:pt x="2463" y="142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0" name="Google Shape;3210;p59"/>
            <p:cNvSpPr/>
            <p:nvPr/>
          </p:nvSpPr>
          <p:spPr>
            <a:xfrm>
              <a:off x="615684" y="2394309"/>
              <a:ext cx="121045" cy="102553"/>
            </a:xfrm>
            <a:custGeom>
              <a:avLst/>
              <a:gdLst/>
              <a:ahLst/>
              <a:cxnLst/>
              <a:rect l="l" t="t" r="r" b="b"/>
              <a:pathLst>
                <a:path w="1715" h="1453" extrusionOk="0">
                  <a:moveTo>
                    <a:pt x="1715" y="0"/>
                  </a:moveTo>
                  <a:lnTo>
                    <a:pt x="1" y="987"/>
                  </a:lnTo>
                  <a:lnTo>
                    <a:pt x="1" y="1453"/>
                  </a:lnTo>
                  <a:lnTo>
                    <a:pt x="1715" y="463"/>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1" name="Google Shape;3211;p59"/>
            <p:cNvSpPr/>
            <p:nvPr/>
          </p:nvSpPr>
          <p:spPr>
            <a:xfrm>
              <a:off x="500781" y="2327752"/>
              <a:ext cx="235949" cy="136219"/>
            </a:xfrm>
            <a:custGeom>
              <a:avLst/>
              <a:gdLst/>
              <a:ahLst/>
              <a:cxnLst/>
              <a:rect l="l" t="t" r="r" b="b"/>
              <a:pathLst>
                <a:path w="3343" h="1930" extrusionOk="0">
                  <a:moveTo>
                    <a:pt x="1714" y="1"/>
                  </a:moveTo>
                  <a:lnTo>
                    <a:pt x="1" y="987"/>
                  </a:lnTo>
                  <a:lnTo>
                    <a:pt x="1629" y="1930"/>
                  </a:lnTo>
                  <a:lnTo>
                    <a:pt x="3343" y="943"/>
                  </a:lnTo>
                  <a:lnTo>
                    <a:pt x="17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2" name="Google Shape;3212;p59"/>
            <p:cNvSpPr/>
            <p:nvPr/>
          </p:nvSpPr>
          <p:spPr>
            <a:xfrm>
              <a:off x="586676" y="2348150"/>
              <a:ext cx="64157" cy="37054"/>
            </a:xfrm>
            <a:custGeom>
              <a:avLst/>
              <a:gdLst/>
              <a:ahLst/>
              <a:cxnLst/>
              <a:rect l="l" t="t" r="r" b="b"/>
              <a:pathLst>
                <a:path w="909" h="525" extrusionOk="0">
                  <a:moveTo>
                    <a:pt x="466" y="0"/>
                  </a:moveTo>
                  <a:lnTo>
                    <a:pt x="1" y="269"/>
                  </a:lnTo>
                  <a:lnTo>
                    <a:pt x="443" y="525"/>
                  </a:lnTo>
                  <a:lnTo>
                    <a:pt x="908" y="257"/>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3" name="Google Shape;3213;p59"/>
            <p:cNvSpPr/>
            <p:nvPr/>
          </p:nvSpPr>
          <p:spPr>
            <a:xfrm>
              <a:off x="636364" y="2377370"/>
              <a:ext cx="64228" cy="37054"/>
            </a:xfrm>
            <a:custGeom>
              <a:avLst/>
              <a:gdLst/>
              <a:ahLst/>
              <a:cxnLst/>
              <a:rect l="l" t="t" r="r" b="b"/>
              <a:pathLst>
                <a:path w="910" h="525" extrusionOk="0">
                  <a:moveTo>
                    <a:pt x="467" y="0"/>
                  </a:moveTo>
                  <a:lnTo>
                    <a:pt x="1" y="268"/>
                  </a:lnTo>
                  <a:lnTo>
                    <a:pt x="443" y="524"/>
                  </a:lnTo>
                  <a:lnTo>
                    <a:pt x="909" y="256"/>
                  </a:lnTo>
                  <a:lnTo>
                    <a:pt x="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4" name="Google Shape;3214;p59"/>
            <p:cNvSpPr/>
            <p:nvPr/>
          </p:nvSpPr>
          <p:spPr>
            <a:xfrm>
              <a:off x="500781" y="2397414"/>
              <a:ext cx="114975" cy="99447"/>
            </a:xfrm>
            <a:custGeom>
              <a:avLst/>
              <a:gdLst/>
              <a:ahLst/>
              <a:cxnLst/>
              <a:rect l="l" t="t" r="r" b="b"/>
              <a:pathLst>
                <a:path w="1629" h="1409" extrusionOk="0">
                  <a:moveTo>
                    <a:pt x="1" y="0"/>
                  </a:moveTo>
                  <a:lnTo>
                    <a:pt x="1" y="466"/>
                  </a:lnTo>
                  <a:lnTo>
                    <a:pt x="1629" y="1409"/>
                  </a:lnTo>
                  <a:lnTo>
                    <a:pt x="1629" y="94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5" name="Google Shape;3215;p59"/>
            <p:cNvSpPr/>
            <p:nvPr/>
          </p:nvSpPr>
          <p:spPr>
            <a:xfrm>
              <a:off x="506569" y="2417318"/>
              <a:ext cx="103823" cy="70015"/>
            </a:xfrm>
            <a:custGeom>
              <a:avLst/>
              <a:gdLst/>
              <a:ahLst/>
              <a:cxnLst/>
              <a:rect l="l" t="t" r="r" b="b"/>
              <a:pathLst>
                <a:path w="1471" h="992" extrusionOk="0">
                  <a:moveTo>
                    <a:pt x="242" y="1"/>
                  </a:moveTo>
                  <a:lnTo>
                    <a:pt x="1" y="140"/>
                  </a:lnTo>
                  <a:lnTo>
                    <a:pt x="1470" y="992"/>
                  </a:lnTo>
                  <a:lnTo>
                    <a:pt x="1470" y="713"/>
                  </a:lnTo>
                  <a:lnTo>
                    <a:pt x="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6" name="Google Shape;3216;p59"/>
            <p:cNvSpPr/>
            <p:nvPr/>
          </p:nvSpPr>
          <p:spPr>
            <a:xfrm>
              <a:off x="506569" y="2407507"/>
              <a:ext cx="17080" cy="19762"/>
            </a:xfrm>
            <a:custGeom>
              <a:avLst/>
              <a:gdLst/>
              <a:ahLst/>
              <a:cxnLst/>
              <a:rect l="l" t="t" r="r" b="b"/>
              <a:pathLst>
                <a:path w="242" h="280" extrusionOk="0">
                  <a:moveTo>
                    <a:pt x="1" y="0"/>
                  </a:moveTo>
                  <a:lnTo>
                    <a:pt x="1" y="279"/>
                  </a:lnTo>
                  <a:lnTo>
                    <a:pt x="242" y="14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7" name="Google Shape;3217;p59"/>
            <p:cNvSpPr/>
            <p:nvPr/>
          </p:nvSpPr>
          <p:spPr>
            <a:xfrm>
              <a:off x="703343" y="2275171"/>
              <a:ext cx="97753" cy="56252"/>
            </a:xfrm>
            <a:custGeom>
              <a:avLst/>
              <a:gdLst/>
              <a:ahLst/>
              <a:cxnLst/>
              <a:rect l="l" t="t" r="r" b="b"/>
              <a:pathLst>
                <a:path w="1385" h="797" extrusionOk="0">
                  <a:moveTo>
                    <a:pt x="765" y="0"/>
                  </a:moveTo>
                  <a:lnTo>
                    <a:pt x="628" y="79"/>
                  </a:lnTo>
                  <a:lnTo>
                    <a:pt x="926" y="303"/>
                  </a:lnTo>
                  <a:cubicBezTo>
                    <a:pt x="993" y="352"/>
                    <a:pt x="1063" y="401"/>
                    <a:pt x="1134" y="451"/>
                  </a:cubicBezTo>
                  <a:lnTo>
                    <a:pt x="1129" y="453"/>
                  </a:lnTo>
                  <a:cubicBezTo>
                    <a:pt x="1038" y="415"/>
                    <a:pt x="947" y="378"/>
                    <a:pt x="860" y="342"/>
                  </a:cubicBezTo>
                  <a:lnTo>
                    <a:pt x="448" y="184"/>
                  </a:lnTo>
                  <a:lnTo>
                    <a:pt x="326" y="254"/>
                  </a:lnTo>
                  <a:lnTo>
                    <a:pt x="601" y="491"/>
                  </a:lnTo>
                  <a:cubicBezTo>
                    <a:pt x="665" y="543"/>
                    <a:pt x="729" y="595"/>
                    <a:pt x="796" y="647"/>
                  </a:cubicBezTo>
                  <a:lnTo>
                    <a:pt x="791" y="649"/>
                  </a:lnTo>
                  <a:cubicBezTo>
                    <a:pt x="706" y="608"/>
                    <a:pt x="619" y="569"/>
                    <a:pt x="534" y="530"/>
                  </a:cubicBezTo>
                  <a:lnTo>
                    <a:pt x="147" y="357"/>
                  </a:lnTo>
                  <a:lnTo>
                    <a:pt x="1" y="442"/>
                  </a:lnTo>
                  <a:lnTo>
                    <a:pt x="851" y="796"/>
                  </a:lnTo>
                  <a:lnTo>
                    <a:pt x="1028" y="695"/>
                  </a:lnTo>
                  <a:lnTo>
                    <a:pt x="755" y="468"/>
                  </a:lnTo>
                  <a:cubicBezTo>
                    <a:pt x="709" y="429"/>
                    <a:pt x="657" y="391"/>
                    <a:pt x="611" y="355"/>
                  </a:cubicBezTo>
                  <a:lnTo>
                    <a:pt x="615" y="353"/>
                  </a:lnTo>
                  <a:cubicBezTo>
                    <a:pt x="675" y="380"/>
                    <a:pt x="744" y="409"/>
                    <a:pt x="811" y="436"/>
                  </a:cubicBezTo>
                  <a:lnTo>
                    <a:pt x="1205" y="593"/>
                  </a:lnTo>
                  <a:lnTo>
                    <a:pt x="1385" y="489"/>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8" name="Google Shape;3218;p59"/>
            <p:cNvSpPr/>
            <p:nvPr/>
          </p:nvSpPr>
          <p:spPr>
            <a:xfrm>
              <a:off x="768700" y="2255973"/>
              <a:ext cx="77779" cy="40089"/>
            </a:xfrm>
            <a:custGeom>
              <a:avLst/>
              <a:gdLst/>
              <a:ahLst/>
              <a:cxnLst/>
              <a:rect l="l" t="t" r="r" b="b"/>
              <a:pathLst>
                <a:path w="1102" h="568" extrusionOk="0">
                  <a:moveTo>
                    <a:pt x="429" y="121"/>
                  </a:moveTo>
                  <a:cubicBezTo>
                    <a:pt x="505" y="121"/>
                    <a:pt x="596" y="148"/>
                    <a:pt x="689" y="201"/>
                  </a:cubicBezTo>
                  <a:cubicBezTo>
                    <a:pt x="836" y="287"/>
                    <a:pt x="874" y="371"/>
                    <a:pt x="788" y="422"/>
                  </a:cubicBezTo>
                  <a:cubicBezTo>
                    <a:pt x="757" y="440"/>
                    <a:pt x="719" y="448"/>
                    <a:pt x="676" y="448"/>
                  </a:cubicBezTo>
                  <a:cubicBezTo>
                    <a:pt x="597" y="448"/>
                    <a:pt x="501" y="419"/>
                    <a:pt x="406" y="365"/>
                  </a:cubicBezTo>
                  <a:cubicBezTo>
                    <a:pt x="261" y="280"/>
                    <a:pt x="228" y="198"/>
                    <a:pt x="314" y="148"/>
                  </a:cubicBezTo>
                  <a:cubicBezTo>
                    <a:pt x="345" y="130"/>
                    <a:pt x="385" y="121"/>
                    <a:pt x="429" y="121"/>
                  </a:cubicBezTo>
                  <a:close/>
                  <a:moveTo>
                    <a:pt x="432" y="1"/>
                  </a:moveTo>
                  <a:cubicBezTo>
                    <a:pt x="335" y="1"/>
                    <a:pt x="245" y="23"/>
                    <a:pt x="171" y="65"/>
                  </a:cubicBezTo>
                  <a:cubicBezTo>
                    <a:pt x="0" y="164"/>
                    <a:pt x="20" y="311"/>
                    <a:pt x="259" y="449"/>
                  </a:cubicBezTo>
                  <a:cubicBezTo>
                    <a:pt x="397" y="529"/>
                    <a:pt x="541" y="567"/>
                    <a:pt x="672" y="567"/>
                  </a:cubicBezTo>
                  <a:cubicBezTo>
                    <a:pt x="769" y="567"/>
                    <a:pt x="858" y="546"/>
                    <a:pt x="931" y="504"/>
                  </a:cubicBezTo>
                  <a:cubicBezTo>
                    <a:pt x="1102" y="405"/>
                    <a:pt x="1075" y="255"/>
                    <a:pt x="835" y="117"/>
                  </a:cubicBezTo>
                  <a:cubicBezTo>
                    <a:pt x="700" y="38"/>
                    <a:pt x="560" y="1"/>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19" name="Google Shape;3219;p59"/>
            <p:cNvSpPr/>
            <p:nvPr/>
          </p:nvSpPr>
          <p:spPr>
            <a:xfrm>
              <a:off x="810412" y="2230070"/>
              <a:ext cx="87378" cy="44395"/>
            </a:xfrm>
            <a:custGeom>
              <a:avLst/>
              <a:gdLst/>
              <a:ahLst/>
              <a:cxnLst/>
              <a:rect l="l" t="t" r="r" b="b"/>
              <a:pathLst>
                <a:path w="1238" h="629" extrusionOk="0">
                  <a:moveTo>
                    <a:pt x="469" y="118"/>
                  </a:moveTo>
                  <a:cubicBezTo>
                    <a:pt x="499" y="118"/>
                    <a:pt x="530" y="127"/>
                    <a:pt x="561" y="145"/>
                  </a:cubicBezTo>
                  <a:cubicBezTo>
                    <a:pt x="634" y="187"/>
                    <a:pt x="630" y="232"/>
                    <a:pt x="555" y="274"/>
                  </a:cubicBezTo>
                  <a:lnTo>
                    <a:pt x="481" y="317"/>
                  </a:lnTo>
                  <a:lnTo>
                    <a:pt x="277" y="198"/>
                  </a:lnTo>
                  <a:lnTo>
                    <a:pt x="349" y="156"/>
                  </a:lnTo>
                  <a:cubicBezTo>
                    <a:pt x="391" y="132"/>
                    <a:pt x="430" y="118"/>
                    <a:pt x="469" y="118"/>
                  </a:cubicBezTo>
                  <a:close/>
                  <a:moveTo>
                    <a:pt x="478" y="0"/>
                  </a:moveTo>
                  <a:cubicBezTo>
                    <a:pt x="388" y="0"/>
                    <a:pt x="304" y="30"/>
                    <a:pt x="229" y="73"/>
                  </a:cubicBezTo>
                  <a:lnTo>
                    <a:pt x="1" y="206"/>
                  </a:lnTo>
                  <a:lnTo>
                    <a:pt x="734" y="628"/>
                  </a:lnTo>
                  <a:lnTo>
                    <a:pt x="878" y="545"/>
                  </a:lnTo>
                  <a:lnTo>
                    <a:pt x="613" y="393"/>
                  </a:lnTo>
                  <a:lnTo>
                    <a:pt x="691" y="348"/>
                  </a:lnTo>
                  <a:lnTo>
                    <a:pt x="1077" y="430"/>
                  </a:lnTo>
                  <a:lnTo>
                    <a:pt x="1237" y="338"/>
                  </a:lnTo>
                  <a:lnTo>
                    <a:pt x="801" y="251"/>
                  </a:lnTo>
                  <a:cubicBezTo>
                    <a:pt x="833" y="192"/>
                    <a:pt x="810" y="126"/>
                    <a:pt x="702" y="64"/>
                  </a:cubicBezTo>
                  <a:cubicBezTo>
                    <a:pt x="625" y="19"/>
                    <a:pt x="550"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0" name="Google Shape;3220;p59"/>
            <p:cNvSpPr/>
            <p:nvPr/>
          </p:nvSpPr>
          <p:spPr>
            <a:xfrm>
              <a:off x="852689" y="2195980"/>
              <a:ext cx="93518" cy="54064"/>
            </a:xfrm>
            <a:custGeom>
              <a:avLst/>
              <a:gdLst/>
              <a:ahLst/>
              <a:cxnLst/>
              <a:rect l="l" t="t" r="r" b="b"/>
              <a:pathLst>
                <a:path w="1325" h="766" extrusionOk="0">
                  <a:moveTo>
                    <a:pt x="593" y="1"/>
                  </a:moveTo>
                  <a:lnTo>
                    <a:pt x="441" y="87"/>
                  </a:lnTo>
                  <a:lnTo>
                    <a:pt x="667" y="337"/>
                  </a:lnTo>
                  <a:lnTo>
                    <a:pt x="757" y="433"/>
                  </a:lnTo>
                  <a:lnTo>
                    <a:pt x="753" y="435"/>
                  </a:lnTo>
                  <a:lnTo>
                    <a:pt x="587" y="384"/>
                  </a:lnTo>
                  <a:lnTo>
                    <a:pt x="152" y="255"/>
                  </a:lnTo>
                  <a:lnTo>
                    <a:pt x="1" y="343"/>
                  </a:lnTo>
                  <a:lnTo>
                    <a:pt x="733" y="765"/>
                  </a:lnTo>
                  <a:lnTo>
                    <a:pt x="866" y="689"/>
                  </a:lnTo>
                  <a:lnTo>
                    <a:pt x="596" y="535"/>
                  </a:lnTo>
                  <a:cubicBezTo>
                    <a:pt x="524" y="493"/>
                    <a:pt x="406" y="438"/>
                    <a:pt x="328" y="401"/>
                  </a:cubicBezTo>
                  <a:lnTo>
                    <a:pt x="333" y="398"/>
                  </a:lnTo>
                  <a:lnTo>
                    <a:pt x="552" y="467"/>
                  </a:lnTo>
                  <a:lnTo>
                    <a:pt x="934" y="575"/>
                  </a:lnTo>
                  <a:lnTo>
                    <a:pt x="992" y="542"/>
                  </a:lnTo>
                  <a:lnTo>
                    <a:pt x="806" y="321"/>
                  </a:lnTo>
                  <a:lnTo>
                    <a:pt x="688" y="193"/>
                  </a:lnTo>
                  <a:lnTo>
                    <a:pt x="691" y="191"/>
                  </a:lnTo>
                  <a:cubicBezTo>
                    <a:pt x="755" y="236"/>
                    <a:pt x="851" y="304"/>
                    <a:pt x="923" y="345"/>
                  </a:cubicBezTo>
                  <a:lnTo>
                    <a:pt x="1191" y="501"/>
                  </a:lnTo>
                  <a:lnTo>
                    <a:pt x="1325" y="423"/>
                  </a:lnTo>
                  <a:lnTo>
                    <a:pt x="5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1" name="Google Shape;3221;p59"/>
            <p:cNvSpPr/>
            <p:nvPr/>
          </p:nvSpPr>
          <p:spPr>
            <a:xfrm>
              <a:off x="910776" y="2104368"/>
              <a:ext cx="206235" cy="95565"/>
            </a:xfrm>
            <a:custGeom>
              <a:avLst/>
              <a:gdLst/>
              <a:ahLst/>
              <a:cxnLst/>
              <a:rect l="l" t="t" r="r" b="b"/>
              <a:pathLst>
                <a:path w="2922" h="1354" extrusionOk="0">
                  <a:moveTo>
                    <a:pt x="1051" y="0"/>
                  </a:moveTo>
                  <a:cubicBezTo>
                    <a:pt x="968" y="0"/>
                    <a:pt x="879" y="13"/>
                    <a:pt x="792" y="40"/>
                  </a:cubicBezTo>
                  <a:cubicBezTo>
                    <a:pt x="465" y="142"/>
                    <a:pt x="314" y="308"/>
                    <a:pt x="136" y="482"/>
                  </a:cubicBezTo>
                  <a:cubicBezTo>
                    <a:pt x="1" y="616"/>
                    <a:pt x="27" y="713"/>
                    <a:pt x="124" y="713"/>
                  </a:cubicBezTo>
                  <a:cubicBezTo>
                    <a:pt x="167" y="713"/>
                    <a:pt x="225" y="693"/>
                    <a:pt x="289" y="647"/>
                  </a:cubicBezTo>
                  <a:cubicBezTo>
                    <a:pt x="480" y="506"/>
                    <a:pt x="795" y="206"/>
                    <a:pt x="1039" y="206"/>
                  </a:cubicBezTo>
                  <a:cubicBezTo>
                    <a:pt x="1055" y="206"/>
                    <a:pt x="1071" y="207"/>
                    <a:pt x="1086" y="210"/>
                  </a:cubicBezTo>
                  <a:cubicBezTo>
                    <a:pt x="1336" y="256"/>
                    <a:pt x="1147" y="419"/>
                    <a:pt x="934" y="681"/>
                  </a:cubicBezTo>
                  <a:cubicBezTo>
                    <a:pt x="722" y="941"/>
                    <a:pt x="610" y="1157"/>
                    <a:pt x="934" y="1325"/>
                  </a:cubicBezTo>
                  <a:cubicBezTo>
                    <a:pt x="973" y="1345"/>
                    <a:pt x="1020" y="1353"/>
                    <a:pt x="1074" y="1353"/>
                  </a:cubicBezTo>
                  <a:cubicBezTo>
                    <a:pt x="1384" y="1353"/>
                    <a:pt x="1906" y="1064"/>
                    <a:pt x="2157" y="969"/>
                  </a:cubicBezTo>
                  <a:cubicBezTo>
                    <a:pt x="2269" y="927"/>
                    <a:pt x="2358" y="912"/>
                    <a:pt x="2434" y="912"/>
                  </a:cubicBezTo>
                  <a:cubicBezTo>
                    <a:pt x="2559" y="912"/>
                    <a:pt x="2648" y="952"/>
                    <a:pt x="2739" y="980"/>
                  </a:cubicBezTo>
                  <a:cubicBezTo>
                    <a:pt x="2757" y="986"/>
                    <a:pt x="2774" y="988"/>
                    <a:pt x="2788" y="988"/>
                  </a:cubicBezTo>
                  <a:cubicBezTo>
                    <a:pt x="2897" y="988"/>
                    <a:pt x="2922" y="855"/>
                    <a:pt x="2763" y="765"/>
                  </a:cubicBezTo>
                  <a:cubicBezTo>
                    <a:pt x="2686" y="722"/>
                    <a:pt x="2574" y="692"/>
                    <a:pt x="2436" y="692"/>
                  </a:cubicBezTo>
                  <a:cubicBezTo>
                    <a:pt x="2252" y="692"/>
                    <a:pt x="2022" y="745"/>
                    <a:pt x="1767" y="887"/>
                  </a:cubicBezTo>
                  <a:cubicBezTo>
                    <a:pt x="1504" y="1032"/>
                    <a:pt x="1265" y="1100"/>
                    <a:pt x="1117" y="1100"/>
                  </a:cubicBezTo>
                  <a:cubicBezTo>
                    <a:pt x="998" y="1100"/>
                    <a:pt x="938" y="1056"/>
                    <a:pt x="970" y="973"/>
                  </a:cubicBezTo>
                  <a:cubicBezTo>
                    <a:pt x="1072" y="712"/>
                    <a:pt x="1518" y="482"/>
                    <a:pt x="1494" y="262"/>
                  </a:cubicBezTo>
                  <a:cubicBezTo>
                    <a:pt x="1477" y="98"/>
                    <a:pt x="1283" y="0"/>
                    <a:pt x="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2" name="Google Shape;3222;p59"/>
            <p:cNvSpPr/>
            <p:nvPr/>
          </p:nvSpPr>
          <p:spPr>
            <a:xfrm>
              <a:off x="903506" y="2129212"/>
              <a:ext cx="44324" cy="32043"/>
            </a:xfrm>
            <a:custGeom>
              <a:avLst/>
              <a:gdLst/>
              <a:ahLst/>
              <a:cxnLst/>
              <a:rect l="l" t="t" r="r" b="b"/>
              <a:pathLst>
                <a:path w="628" h="454" extrusionOk="0">
                  <a:moveTo>
                    <a:pt x="140" y="0"/>
                  </a:moveTo>
                  <a:cubicBezTo>
                    <a:pt x="1" y="0"/>
                    <a:pt x="222" y="46"/>
                    <a:pt x="222" y="46"/>
                  </a:cubicBezTo>
                  <a:cubicBezTo>
                    <a:pt x="222" y="46"/>
                    <a:pt x="492" y="82"/>
                    <a:pt x="566" y="340"/>
                  </a:cubicBezTo>
                  <a:cubicBezTo>
                    <a:pt x="589" y="423"/>
                    <a:pt x="603" y="453"/>
                    <a:pt x="611" y="453"/>
                  </a:cubicBezTo>
                  <a:cubicBezTo>
                    <a:pt x="627" y="453"/>
                    <a:pt x="615" y="324"/>
                    <a:pt x="604" y="284"/>
                  </a:cubicBezTo>
                  <a:cubicBezTo>
                    <a:pt x="587" y="225"/>
                    <a:pt x="510" y="21"/>
                    <a:pt x="222" y="3"/>
                  </a:cubicBezTo>
                  <a:cubicBezTo>
                    <a:pt x="186" y="1"/>
                    <a:pt x="160" y="0"/>
                    <a:pt x="1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3" name="Google Shape;3223;p59"/>
            <p:cNvSpPr/>
            <p:nvPr/>
          </p:nvSpPr>
          <p:spPr>
            <a:xfrm>
              <a:off x="922704" y="2113896"/>
              <a:ext cx="37831" cy="35643"/>
            </a:xfrm>
            <a:custGeom>
              <a:avLst/>
              <a:gdLst/>
              <a:ahLst/>
              <a:cxnLst/>
              <a:rect l="l" t="t" r="r" b="b"/>
              <a:pathLst>
                <a:path w="536" h="505" extrusionOk="0">
                  <a:moveTo>
                    <a:pt x="66" y="1"/>
                  </a:moveTo>
                  <a:cubicBezTo>
                    <a:pt x="0" y="1"/>
                    <a:pt x="174" y="57"/>
                    <a:pt x="174" y="57"/>
                  </a:cubicBezTo>
                  <a:cubicBezTo>
                    <a:pt x="174" y="57"/>
                    <a:pt x="439" y="122"/>
                    <a:pt x="484" y="387"/>
                  </a:cubicBezTo>
                  <a:cubicBezTo>
                    <a:pt x="499" y="473"/>
                    <a:pt x="510" y="504"/>
                    <a:pt x="517" y="504"/>
                  </a:cubicBezTo>
                  <a:cubicBezTo>
                    <a:pt x="533" y="504"/>
                    <a:pt x="536" y="376"/>
                    <a:pt x="529" y="335"/>
                  </a:cubicBezTo>
                  <a:cubicBezTo>
                    <a:pt x="518" y="273"/>
                    <a:pt x="464" y="62"/>
                    <a:pt x="179" y="15"/>
                  </a:cubicBezTo>
                  <a:cubicBezTo>
                    <a:pt x="118" y="5"/>
                    <a:pt x="83" y="1"/>
                    <a:pt x="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4" name="Google Shape;3224;p59"/>
            <p:cNvSpPr/>
            <p:nvPr/>
          </p:nvSpPr>
          <p:spPr>
            <a:xfrm>
              <a:off x="945359" y="2095334"/>
              <a:ext cx="29361" cy="42348"/>
            </a:xfrm>
            <a:custGeom>
              <a:avLst/>
              <a:gdLst/>
              <a:ahLst/>
              <a:cxnLst/>
              <a:rect l="l" t="t" r="r" b="b"/>
              <a:pathLst>
                <a:path w="416" h="600" extrusionOk="0">
                  <a:moveTo>
                    <a:pt x="31" y="1"/>
                  </a:moveTo>
                  <a:cubicBezTo>
                    <a:pt x="0" y="1"/>
                    <a:pt x="134" y="83"/>
                    <a:pt x="134" y="83"/>
                  </a:cubicBezTo>
                  <a:cubicBezTo>
                    <a:pt x="134" y="83"/>
                    <a:pt x="375" y="211"/>
                    <a:pt x="354" y="478"/>
                  </a:cubicBezTo>
                  <a:cubicBezTo>
                    <a:pt x="347" y="568"/>
                    <a:pt x="351" y="600"/>
                    <a:pt x="359" y="600"/>
                  </a:cubicBezTo>
                  <a:cubicBezTo>
                    <a:pt x="375" y="600"/>
                    <a:pt x="408" y="479"/>
                    <a:pt x="411" y="438"/>
                  </a:cubicBezTo>
                  <a:cubicBezTo>
                    <a:pt x="415" y="376"/>
                    <a:pt x="413" y="159"/>
                    <a:pt x="148" y="44"/>
                  </a:cubicBezTo>
                  <a:cubicBezTo>
                    <a:pt x="76" y="12"/>
                    <a:pt x="42" y="1"/>
                    <a:pt x="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5" name="Google Shape;3225;p59"/>
            <p:cNvSpPr/>
            <p:nvPr/>
          </p:nvSpPr>
          <p:spPr>
            <a:xfrm>
              <a:off x="949171" y="2166619"/>
              <a:ext cx="50465" cy="14681"/>
            </a:xfrm>
            <a:custGeom>
              <a:avLst/>
              <a:gdLst/>
              <a:ahLst/>
              <a:cxnLst/>
              <a:rect l="l" t="t" r="r" b="b"/>
              <a:pathLst>
                <a:path w="715" h="208" extrusionOk="0">
                  <a:moveTo>
                    <a:pt x="359" y="0"/>
                  </a:moveTo>
                  <a:cubicBezTo>
                    <a:pt x="287" y="0"/>
                    <a:pt x="203" y="21"/>
                    <a:pt x="110" y="83"/>
                  </a:cubicBezTo>
                  <a:cubicBezTo>
                    <a:pt x="17" y="146"/>
                    <a:pt x="0" y="165"/>
                    <a:pt x="14" y="165"/>
                  </a:cubicBezTo>
                  <a:cubicBezTo>
                    <a:pt x="36" y="165"/>
                    <a:pt x="136" y="117"/>
                    <a:pt x="136" y="117"/>
                  </a:cubicBezTo>
                  <a:cubicBezTo>
                    <a:pt x="136" y="117"/>
                    <a:pt x="229" y="64"/>
                    <a:pt x="351" y="64"/>
                  </a:cubicBezTo>
                  <a:cubicBezTo>
                    <a:pt x="424" y="64"/>
                    <a:pt x="507" y="83"/>
                    <a:pt x="587" y="144"/>
                  </a:cubicBezTo>
                  <a:cubicBezTo>
                    <a:pt x="649" y="190"/>
                    <a:pt x="678" y="208"/>
                    <a:pt x="689" y="208"/>
                  </a:cubicBezTo>
                  <a:cubicBezTo>
                    <a:pt x="714" y="208"/>
                    <a:pt x="619" y="102"/>
                    <a:pt x="584" y="76"/>
                  </a:cubicBezTo>
                  <a:cubicBezTo>
                    <a:pt x="554" y="53"/>
                    <a:pt x="472" y="0"/>
                    <a:pt x="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6" name="Google Shape;3226;p59"/>
            <p:cNvSpPr/>
            <p:nvPr/>
          </p:nvSpPr>
          <p:spPr>
            <a:xfrm>
              <a:off x="952488" y="2147069"/>
              <a:ext cx="49900" cy="17292"/>
            </a:xfrm>
            <a:custGeom>
              <a:avLst/>
              <a:gdLst/>
              <a:ahLst/>
              <a:cxnLst/>
              <a:rect l="l" t="t" r="r" b="b"/>
              <a:pathLst>
                <a:path w="707" h="245" extrusionOk="0">
                  <a:moveTo>
                    <a:pt x="337" y="1"/>
                  </a:moveTo>
                  <a:cubicBezTo>
                    <a:pt x="274" y="1"/>
                    <a:pt x="202" y="16"/>
                    <a:pt x="120" y="59"/>
                  </a:cubicBezTo>
                  <a:cubicBezTo>
                    <a:pt x="17" y="113"/>
                    <a:pt x="1" y="129"/>
                    <a:pt x="19" y="129"/>
                  </a:cubicBezTo>
                  <a:cubicBezTo>
                    <a:pt x="45" y="129"/>
                    <a:pt x="143" y="95"/>
                    <a:pt x="143" y="95"/>
                  </a:cubicBezTo>
                  <a:cubicBezTo>
                    <a:pt x="143" y="95"/>
                    <a:pt x="216" y="63"/>
                    <a:pt x="314" y="63"/>
                  </a:cubicBezTo>
                  <a:cubicBezTo>
                    <a:pt x="398" y="63"/>
                    <a:pt x="499" y="86"/>
                    <a:pt x="589" y="170"/>
                  </a:cubicBezTo>
                  <a:cubicBezTo>
                    <a:pt x="646" y="224"/>
                    <a:pt x="674" y="244"/>
                    <a:pt x="684" y="244"/>
                  </a:cubicBezTo>
                  <a:cubicBezTo>
                    <a:pt x="706" y="244"/>
                    <a:pt x="625" y="132"/>
                    <a:pt x="592" y="101"/>
                  </a:cubicBezTo>
                  <a:cubicBezTo>
                    <a:pt x="561" y="73"/>
                    <a:pt x="472" y="1"/>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7" name="Google Shape;3227;p59"/>
            <p:cNvSpPr/>
            <p:nvPr/>
          </p:nvSpPr>
          <p:spPr>
            <a:xfrm>
              <a:off x="966957" y="2128647"/>
              <a:ext cx="47853" cy="23503"/>
            </a:xfrm>
            <a:custGeom>
              <a:avLst/>
              <a:gdLst/>
              <a:ahLst/>
              <a:cxnLst/>
              <a:rect l="l" t="t" r="r" b="b"/>
              <a:pathLst>
                <a:path w="678" h="333" extrusionOk="0">
                  <a:moveTo>
                    <a:pt x="282" y="1"/>
                  </a:moveTo>
                  <a:cubicBezTo>
                    <a:pt x="244" y="1"/>
                    <a:pt x="202" y="6"/>
                    <a:pt x="156" y="17"/>
                  </a:cubicBezTo>
                  <a:cubicBezTo>
                    <a:pt x="1" y="54"/>
                    <a:pt x="22" y="63"/>
                    <a:pt x="72" y="63"/>
                  </a:cubicBezTo>
                  <a:cubicBezTo>
                    <a:pt x="112" y="63"/>
                    <a:pt x="170" y="57"/>
                    <a:pt x="170" y="57"/>
                  </a:cubicBezTo>
                  <a:cubicBezTo>
                    <a:pt x="170" y="57"/>
                    <a:pt x="192" y="54"/>
                    <a:pt x="227" y="54"/>
                  </a:cubicBezTo>
                  <a:cubicBezTo>
                    <a:pt x="314" y="54"/>
                    <a:pt x="481" y="77"/>
                    <a:pt x="584" y="237"/>
                  </a:cubicBezTo>
                  <a:cubicBezTo>
                    <a:pt x="629" y="307"/>
                    <a:pt x="651" y="333"/>
                    <a:pt x="659" y="333"/>
                  </a:cubicBezTo>
                  <a:cubicBezTo>
                    <a:pt x="678" y="333"/>
                    <a:pt x="628" y="208"/>
                    <a:pt x="605" y="172"/>
                  </a:cubicBezTo>
                  <a:cubicBezTo>
                    <a:pt x="576" y="129"/>
                    <a:pt x="478" y="1"/>
                    <a:pt x="2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8" name="Google Shape;3228;p59"/>
            <p:cNvSpPr/>
            <p:nvPr/>
          </p:nvSpPr>
          <p:spPr>
            <a:xfrm>
              <a:off x="991659" y="2164996"/>
              <a:ext cx="25762" cy="46371"/>
            </a:xfrm>
            <a:custGeom>
              <a:avLst/>
              <a:gdLst/>
              <a:ahLst/>
              <a:cxnLst/>
              <a:rect l="l" t="t" r="r" b="b"/>
              <a:pathLst>
                <a:path w="365" h="657" extrusionOk="0">
                  <a:moveTo>
                    <a:pt x="22" y="0"/>
                  </a:moveTo>
                  <a:cubicBezTo>
                    <a:pt x="1" y="0"/>
                    <a:pt x="107" y="103"/>
                    <a:pt x="107" y="103"/>
                  </a:cubicBezTo>
                  <a:cubicBezTo>
                    <a:pt x="107" y="103"/>
                    <a:pt x="316" y="279"/>
                    <a:pt x="239" y="535"/>
                  </a:cubicBezTo>
                  <a:cubicBezTo>
                    <a:pt x="212" y="625"/>
                    <a:pt x="210" y="656"/>
                    <a:pt x="218" y="656"/>
                  </a:cubicBezTo>
                  <a:cubicBezTo>
                    <a:pt x="235" y="656"/>
                    <a:pt x="291" y="548"/>
                    <a:pt x="302" y="510"/>
                  </a:cubicBezTo>
                  <a:cubicBezTo>
                    <a:pt x="320" y="450"/>
                    <a:pt x="365" y="237"/>
                    <a:pt x="130" y="67"/>
                  </a:cubicBezTo>
                  <a:cubicBezTo>
                    <a:pt x="61" y="18"/>
                    <a:pt x="31" y="0"/>
                    <a:pt x="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29" name="Google Shape;3229;p59"/>
            <p:cNvSpPr/>
            <p:nvPr/>
          </p:nvSpPr>
          <p:spPr>
            <a:xfrm>
              <a:off x="1056733" y="2141493"/>
              <a:ext cx="26609" cy="45524"/>
            </a:xfrm>
            <a:custGeom>
              <a:avLst/>
              <a:gdLst/>
              <a:ahLst/>
              <a:cxnLst/>
              <a:rect l="l" t="t" r="r" b="b"/>
              <a:pathLst>
                <a:path w="377" h="645" extrusionOk="0">
                  <a:moveTo>
                    <a:pt x="22" y="1"/>
                  </a:moveTo>
                  <a:cubicBezTo>
                    <a:pt x="0" y="1"/>
                    <a:pt x="113" y="98"/>
                    <a:pt x="113" y="98"/>
                  </a:cubicBezTo>
                  <a:cubicBezTo>
                    <a:pt x="113" y="98"/>
                    <a:pt x="331" y="263"/>
                    <a:pt x="268" y="523"/>
                  </a:cubicBezTo>
                  <a:cubicBezTo>
                    <a:pt x="246" y="613"/>
                    <a:pt x="245" y="645"/>
                    <a:pt x="254" y="645"/>
                  </a:cubicBezTo>
                  <a:cubicBezTo>
                    <a:pt x="270" y="645"/>
                    <a:pt x="320" y="533"/>
                    <a:pt x="329" y="494"/>
                  </a:cubicBezTo>
                  <a:cubicBezTo>
                    <a:pt x="344" y="433"/>
                    <a:pt x="376" y="218"/>
                    <a:pt x="133" y="62"/>
                  </a:cubicBezTo>
                  <a:cubicBezTo>
                    <a:pt x="63" y="17"/>
                    <a:pt x="32" y="1"/>
                    <a:pt x="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0" name="Google Shape;3230;p59"/>
            <p:cNvSpPr/>
            <p:nvPr/>
          </p:nvSpPr>
          <p:spPr>
            <a:xfrm>
              <a:off x="1001188" y="2158644"/>
              <a:ext cx="34725" cy="38113"/>
            </a:xfrm>
            <a:custGeom>
              <a:avLst/>
              <a:gdLst/>
              <a:ahLst/>
              <a:cxnLst/>
              <a:rect l="l" t="t" r="r" b="b"/>
              <a:pathLst>
                <a:path w="492" h="540" extrusionOk="0">
                  <a:moveTo>
                    <a:pt x="48" y="1"/>
                  </a:moveTo>
                  <a:cubicBezTo>
                    <a:pt x="0" y="1"/>
                    <a:pt x="158" y="66"/>
                    <a:pt x="158" y="66"/>
                  </a:cubicBezTo>
                  <a:cubicBezTo>
                    <a:pt x="158" y="66"/>
                    <a:pt x="417" y="153"/>
                    <a:pt x="439" y="419"/>
                  </a:cubicBezTo>
                  <a:cubicBezTo>
                    <a:pt x="447" y="508"/>
                    <a:pt x="456" y="539"/>
                    <a:pt x="464" y="539"/>
                  </a:cubicBezTo>
                  <a:cubicBezTo>
                    <a:pt x="479" y="539"/>
                    <a:pt x="492" y="412"/>
                    <a:pt x="489" y="371"/>
                  </a:cubicBezTo>
                  <a:cubicBezTo>
                    <a:pt x="483" y="310"/>
                    <a:pt x="446" y="95"/>
                    <a:pt x="166" y="24"/>
                  </a:cubicBezTo>
                  <a:cubicBezTo>
                    <a:pt x="99" y="7"/>
                    <a:pt x="63" y="1"/>
                    <a:pt x="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1" name="Google Shape;3231;p59"/>
            <p:cNvSpPr/>
            <p:nvPr/>
          </p:nvSpPr>
          <p:spPr>
            <a:xfrm>
              <a:off x="1037324" y="2152150"/>
              <a:ext cx="25973" cy="46089"/>
            </a:xfrm>
            <a:custGeom>
              <a:avLst/>
              <a:gdLst/>
              <a:ahLst/>
              <a:cxnLst/>
              <a:rect l="l" t="t" r="r" b="b"/>
              <a:pathLst>
                <a:path w="368" h="653" extrusionOk="0">
                  <a:moveTo>
                    <a:pt x="22" y="0"/>
                  </a:moveTo>
                  <a:cubicBezTo>
                    <a:pt x="0" y="0"/>
                    <a:pt x="108" y="102"/>
                    <a:pt x="108" y="102"/>
                  </a:cubicBezTo>
                  <a:cubicBezTo>
                    <a:pt x="108" y="102"/>
                    <a:pt x="319" y="274"/>
                    <a:pt x="247" y="532"/>
                  </a:cubicBezTo>
                  <a:cubicBezTo>
                    <a:pt x="222" y="621"/>
                    <a:pt x="219" y="652"/>
                    <a:pt x="228" y="652"/>
                  </a:cubicBezTo>
                  <a:cubicBezTo>
                    <a:pt x="244" y="652"/>
                    <a:pt x="298" y="542"/>
                    <a:pt x="309" y="504"/>
                  </a:cubicBezTo>
                  <a:cubicBezTo>
                    <a:pt x="326" y="444"/>
                    <a:pt x="368" y="231"/>
                    <a:pt x="130" y="66"/>
                  </a:cubicBezTo>
                  <a:cubicBezTo>
                    <a:pt x="61" y="17"/>
                    <a:pt x="31" y="0"/>
                    <a:pt x="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2" name="Google Shape;3232;p59"/>
            <p:cNvSpPr/>
            <p:nvPr/>
          </p:nvSpPr>
          <p:spPr>
            <a:xfrm>
              <a:off x="965263" y="2174030"/>
              <a:ext cx="32043" cy="39242"/>
            </a:xfrm>
            <a:custGeom>
              <a:avLst/>
              <a:gdLst/>
              <a:ahLst/>
              <a:cxnLst/>
              <a:rect l="l" t="t" r="r" b="b"/>
              <a:pathLst>
                <a:path w="454" h="556" extrusionOk="0">
                  <a:moveTo>
                    <a:pt x="442" y="0"/>
                  </a:moveTo>
                  <a:cubicBezTo>
                    <a:pt x="425" y="0"/>
                    <a:pt x="386" y="19"/>
                    <a:pt x="359" y="39"/>
                  </a:cubicBezTo>
                  <a:cubicBezTo>
                    <a:pt x="359" y="39"/>
                    <a:pt x="248" y="97"/>
                    <a:pt x="123" y="315"/>
                  </a:cubicBezTo>
                  <a:cubicBezTo>
                    <a:pt x="28" y="483"/>
                    <a:pt x="0" y="555"/>
                    <a:pt x="23" y="555"/>
                  </a:cubicBezTo>
                  <a:cubicBezTo>
                    <a:pt x="30" y="555"/>
                    <a:pt x="42" y="548"/>
                    <a:pt x="59" y="535"/>
                  </a:cubicBezTo>
                  <a:cubicBezTo>
                    <a:pt x="129" y="478"/>
                    <a:pt x="357" y="106"/>
                    <a:pt x="425" y="39"/>
                  </a:cubicBezTo>
                  <a:cubicBezTo>
                    <a:pt x="453" y="11"/>
                    <a:pt x="454" y="0"/>
                    <a:pt x="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3" name="Google Shape;3233;p59"/>
            <p:cNvSpPr/>
            <p:nvPr/>
          </p:nvSpPr>
          <p:spPr>
            <a:xfrm>
              <a:off x="977402" y="2096887"/>
              <a:ext cx="31267" cy="39666"/>
            </a:xfrm>
            <a:custGeom>
              <a:avLst/>
              <a:gdLst/>
              <a:ahLst/>
              <a:cxnLst/>
              <a:rect l="l" t="t" r="r" b="b"/>
              <a:pathLst>
                <a:path w="443" h="562" extrusionOk="0">
                  <a:moveTo>
                    <a:pt x="431" y="1"/>
                  </a:moveTo>
                  <a:cubicBezTo>
                    <a:pt x="414" y="1"/>
                    <a:pt x="375" y="19"/>
                    <a:pt x="348" y="39"/>
                  </a:cubicBezTo>
                  <a:cubicBezTo>
                    <a:pt x="348" y="39"/>
                    <a:pt x="252" y="129"/>
                    <a:pt x="127" y="349"/>
                  </a:cubicBezTo>
                  <a:cubicBezTo>
                    <a:pt x="38" y="504"/>
                    <a:pt x="1" y="561"/>
                    <a:pt x="12" y="561"/>
                  </a:cubicBezTo>
                  <a:cubicBezTo>
                    <a:pt x="16" y="561"/>
                    <a:pt x="29" y="552"/>
                    <a:pt x="49" y="535"/>
                  </a:cubicBezTo>
                  <a:cubicBezTo>
                    <a:pt x="118" y="479"/>
                    <a:pt x="346" y="105"/>
                    <a:pt x="414" y="39"/>
                  </a:cubicBezTo>
                  <a:cubicBezTo>
                    <a:pt x="442" y="11"/>
                    <a:pt x="443" y="1"/>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grpSp>
      <p:sp>
        <p:nvSpPr>
          <p:cNvPr id="3234" name="Google Shape;3234;p59"/>
          <p:cNvSpPr/>
          <p:nvPr/>
        </p:nvSpPr>
        <p:spPr>
          <a:xfrm>
            <a:off x="1059768" y="1034946"/>
            <a:ext cx="221481" cy="367160"/>
          </a:xfrm>
          <a:custGeom>
            <a:avLst/>
            <a:gdLst/>
            <a:ahLst/>
            <a:cxnLst/>
            <a:rect l="l" t="t" r="r" b="b"/>
            <a:pathLst>
              <a:path w="3138" h="5202" extrusionOk="0">
                <a:moveTo>
                  <a:pt x="992" y="0"/>
                </a:moveTo>
                <a:cubicBezTo>
                  <a:pt x="992" y="0"/>
                  <a:pt x="461" y="1630"/>
                  <a:pt x="271" y="2252"/>
                </a:cubicBezTo>
                <a:cubicBezTo>
                  <a:pt x="81" y="2876"/>
                  <a:pt x="0" y="3318"/>
                  <a:pt x="569" y="3676"/>
                </a:cubicBezTo>
                <a:cubicBezTo>
                  <a:pt x="1341" y="4163"/>
                  <a:pt x="3137" y="5201"/>
                  <a:pt x="3137" y="5201"/>
                </a:cubicBezTo>
                <a:lnTo>
                  <a:pt x="3137" y="4766"/>
                </a:lnTo>
                <a:cubicBezTo>
                  <a:pt x="3137" y="4766"/>
                  <a:pt x="1265" y="3740"/>
                  <a:pt x="753" y="3382"/>
                </a:cubicBezTo>
                <a:cubicBezTo>
                  <a:pt x="384" y="3123"/>
                  <a:pt x="499" y="2901"/>
                  <a:pt x="726" y="2162"/>
                </a:cubicBezTo>
                <a:cubicBezTo>
                  <a:pt x="953" y="1425"/>
                  <a:pt x="1448" y="73"/>
                  <a:pt x="1448" y="73"/>
                </a:cubicBezTo>
                <a:lnTo>
                  <a:pt x="9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5" name="Google Shape;3235;p59"/>
          <p:cNvSpPr/>
          <p:nvPr/>
        </p:nvSpPr>
        <p:spPr>
          <a:xfrm>
            <a:off x="850572" y="994363"/>
            <a:ext cx="423059" cy="507897"/>
          </a:xfrm>
          <a:custGeom>
            <a:avLst/>
            <a:gdLst/>
            <a:ahLst/>
            <a:cxnLst/>
            <a:rect l="l" t="t" r="r" b="b"/>
            <a:pathLst>
              <a:path w="5994" h="7196" extrusionOk="0">
                <a:moveTo>
                  <a:pt x="4305" y="1"/>
                </a:moveTo>
                <a:lnTo>
                  <a:pt x="4305" y="1"/>
                </a:lnTo>
                <a:cubicBezTo>
                  <a:pt x="2793" y="151"/>
                  <a:pt x="1285" y="1282"/>
                  <a:pt x="1178" y="1418"/>
                </a:cubicBezTo>
                <a:cubicBezTo>
                  <a:pt x="1066" y="1561"/>
                  <a:pt x="228" y="4670"/>
                  <a:pt x="114" y="5075"/>
                </a:cubicBezTo>
                <a:cubicBezTo>
                  <a:pt x="0" y="5480"/>
                  <a:pt x="115" y="5720"/>
                  <a:pt x="813" y="6138"/>
                </a:cubicBezTo>
                <a:cubicBezTo>
                  <a:pt x="1511" y="6557"/>
                  <a:pt x="2882" y="7195"/>
                  <a:pt x="2882" y="7195"/>
                </a:cubicBezTo>
                <a:lnTo>
                  <a:pt x="5993" y="5436"/>
                </a:lnTo>
                <a:cubicBezTo>
                  <a:pt x="5497" y="5140"/>
                  <a:pt x="4863" y="4876"/>
                  <a:pt x="4356" y="4564"/>
                </a:cubicBezTo>
                <a:cubicBezTo>
                  <a:pt x="3939" y="4308"/>
                  <a:pt x="3476" y="4153"/>
                  <a:pt x="3335" y="3598"/>
                </a:cubicBezTo>
                <a:cubicBezTo>
                  <a:pt x="3196" y="3057"/>
                  <a:pt x="3483" y="2497"/>
                  <a:pt x="3686" y="2001"/>
                </a:cubicBezTo>
                <a:cubicBezTo>
                  <a:pt x="3963" y="1317"/>
                  <a:pt x="3981" y="664"/>
                  <a:pt x="4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6" name="Google Shape;3236;p59"/>
          <p:cNvSpPr/>
          <p:nvPr/>
        </p:nvSpPr>
        <p:spPr>
          <a:xfrm>
            <a:off x="829186" y="1163330"/>
            <a:ext cx="224799" cy="369700"/>
          </a:xfrm>
          <a:custGeom>
            <a:avLst/>
            <a:gdLst/>
            <a:ahLst/>
            <a:cxnLst/>
            <a:rect l="l" t="t" r="r" b="b"/>
            <a:pathLst>
              <a:path w="3185" h="5238" extrusionOk="0">
                <a:moveTo>
                  <a:pt x="1040" y="1"/>
                </a:moveTo>
                <a:cubicBezTo>
                  <a:pt x="1040" y="1"/>
                  <a:pt x="508" y="1630"/>
                  <a:pt x="319" y="2254"/>
                </a:cubicBezTo>
                <a:cubicBezTo>
                  <a:pt x="130" y="2878"/>
                  <a:pt x="0" y="3362"/>
                  <a:pt x="569" y="3720"/>
                </a:cubicBezTo>
                <a:cubicBezTo>
                  <a:pt x="1342" y="4208"/>
                  <a:pt x="3185" y="5237"/>
                  <a:pt x="3185" y="5237"/>
                </a:cubicBezTo>
                <a:lnTo>
                  <a:pt x="3185" y="4801"/>
                </a:lnTo>
                <a:cubicBezTo>
                  <a:pt x="3185" y="4801"/>
                  <a:pt x="1275" y="3724"/>
                  <a:pt x="776" y="3410"/>
                </a:cubicBezTo>
                <a:cubicBezTo>
                  <a:pt x="393" y="3170"/>
                  <a:pt x="547" y="2902"/>
                  <a:pt x="774" y="2164"/>
                </a:cubicBezTo>
                <a:cubicBezTo>
                  <a:pt x="1000" y="1425"/>
                  <a:pt x="1496" y="74"/>
                  <a:pt x="1496" y="74"/>
                </a:cubicBezTo>
                <a:lnTo>
                  <a:pt x="1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7" name="Google Shape;3237;p59"/>
          <p:cNvSpPr/>
          <p:nvPr/>
        </p:nvSpPr>
        <p:spPr>
          <a:xfrm>
            <a:off x="1053910" y="1371258"/>
            <a:ext cx="227340" cy="161770"/>
          </a:xfrm>
          <a:custGeom>
            <a:avLst/>
            <a:gdLst/>
            <a:ahLst/>
            <a:cxnLst/>
            <a:rect l="l" t="t" r="r" b="b"/>
            <a:pathLst>
              <a:path w="3221" h="2292" extrusionOk="0">
                <a:moveTo>
                  <a:pt x="3220" y="1"/>
                </a:moveTo>
                <a:lnTo>
                  <a:pt x="1" y="1855"/>
                </a:lnTo>
                <a:lnTo>
                  <a:pt x="1" y="2291"/>
                </a:lnTo>
                <a:lnTo>
                  <a:pt x="3220" y="436"/>
                </a:lnTo>
                <a:lnTo>
                  <a:pt x="32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a:off x="565714" y="287791"/>
            <a:ext cx="807511" cy="1103596"/>
          </a:xfrm>
          <a:custGeom>
            <a:avLst/>
            <a:gdLst/>
            <a:ahLst/>
            <a:cxnLst/>
            <a:rect l="l" t="t" r="r" b="b"/>
            <a:pathLst>
              <a:path w="11441" h="15636" extrusionOk="0">
                <a:moveTo>
                  <a:pt x="10629" y="1"/>
                </a:moveTo>
                <a:cubicBezTo>
                  <a:pt x="10494" y="1"/>
                  <a:pt x="10356" y="35"/>
                  <a:pt x="10225" y="111"/>
                </a:cubicBezTo>
                <a:lnTo>
                  <a:pt x="406" y="5779"/>
                </a:lnTo>
                <a:cubicBezTo>
                  <a:pt x="155" y="5923"/>
                  <a:pt x="1" y="6191"/>
                  <a:pt x="1" y="6481"/>
                </a:cubicBezTo>
                <a:lnTo>
                  <a:pt x="1" y="14825"/>
                </a:lnTo>
                <a:cubicBezTo>
                  <a:pt x="1" y="15297"/>
                  <a:pt x="389" y="15636"/>
                  <a:pt x="812" y="15636"/>
                </a:cubicBezTo>
                <a:cubicBezTo>
                  <a:pt x="947" y="15636"/>
                  <a:pt x="1085" y="15602"/>
                  <a:pt x="1216" y="15526"/>
                </a:cubicBezTo>
                <a:lnTo>
                  <a:pt x="11035" y="9857"/>
                </a:lnTo>
                <a:cubicBezTo>
                  <a:pt x="11286" y="9712"/>
                  <a:pt x="11440" y="9444"/>
                  <a:pt x="11440" y="9155"/>
                </a:cubicBezTo>
                <a:lnTo>
                  <a:pt x="11440" y="812"/>
                </a:lnTo>
                <a:cubicBezTo>
                  <a:pt x="11440" y="339"/>
                  <a:pt x="11052" y="1"/>
                  <a:pt x="10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39" name="Google Shape;3239;p59"/>
          <p:cNvSpPr/>
          <p:nvPr/>
        </p:nvSpPr>
        <p:spPr>
          <a:xfrm>
            <a:off x="594440" y="1312042"/>
            <a:ext cx="94719" cy="101283"/>
          </a:xfrm>
          <a:custGeom>
            <a:avLst/>
            <a:gdLst/>
            <a:ahLst/>
            <a:cxnLst/>
            <a:rect l="l" t="t" r="r" b="b"/>
            <a:pathLst>
              <a:path w="1342" h="1435" extrusionOk="0">
                <a:moveTo>
                  <a:pt x="83" y="1"/>
                </a:moveTo>
                <a:lnTo>
                  <a:pt x="0" y="1015"/>
                </a:lnTo>
                <a:lnTo>
                  <a:pt x="706" y="1434"/>
                </a:lnTo>
                <a:lnTo>
                  <a:pt x="1341" y="770"/>
                </a:lnTo>
                <a:lnTo>
                  <a:pt x="83" y="1"/>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a:off x="1326911" y="294778"/>
            <a:ext cx="66275" cy="30985"/>
          </a:xfrm>
          <a:custGeom>
            <a:avLst/>
            <a:gdLst/>
            <a:ahLst/>
            <a:cxnLst/>
            <a:rect l="l" t="t" r="r" b="b"/>
            <a:pathLst>
              <a:path w="939" h="439" extrusionOk="0">
                <a:moveTo>
                  <a:pt x="231" y="0"/>
                </a:moveTo>
                <a:lnTo>
                  <a:pt x="1" y="438"/>
                </a:lnTo>
                <a:lnTo>
                  <a:pt x="939" y="421"/>
                </a:lnTo>
                <a:lnTo>
                  <a:pt x="231"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a:off x="614696" y="316940"/>
            <a:ext cx="807441" cy="1103667"/>
          </a:xfrm>
          <a:custGeom>
            <a:avLst/>
            <a:gdLst/>
            <a:ahLst/>
            <a:cxnLst/>
            <a:rect l="l" t="t" r="r" b="b"/>
            <a:pathLst>
              <a:path w="11440" h="15637" extrusionOk="0">
                <a:moveTo>
                  <a:pt x="10628" y="1"/>
                </a:moveTo>
                <a:cubicBezTo>
                  <a:pt x="10494" y="1"/>
                  <a:pt x="10355" y="35"/>
                  <a:pt x="10225" y="111"/>
                </a:cubicBezTo>
                <a:lnTo>
                  <a:pt x="406" y="5779"/>
                </a:lnTo>
                <a:cubicBezTo>
                  <a:pt x="154" y="5925"/>
                  <a:pt x="0" y="6191"/>
                  <a:pt x="0" y="6481"/>
                </a:cubicBezTo>
                <a:lnTo>
                  <a:pt x="0" y="14825"/>
                </a:lnTo>
                <a:cubicBezTo>
                  <a:pt x="0" y="15298"/>
                  <a:pt x="389" y="15636"/>
                  <a:pt x="812" y="15636"/>
                </a:cubicBezTo>
                <a:cubicBezTo>
                  <a:pt x="946" y="15636"/>
                  <a:pt x="1085" y="15602"/>
                  <a:pt x="1215" y="15526"/>
                </a:cubicBezTo>
                <a:lnTo>
                  <a:pt x="11034" y="9858"/>
                </a:lnTo>
                <a:cubicBezTo>
                  <a:pt x="11286" y="9713"/>
                  <a:pt x="11440" y="9446"/>
                  <a:pt x="11440" y="9156"/>
                </a:cubicBezTo>
                <a:lnTo>
                  <a:pt x="11440" y="812"/>
                </a:lnTo>
                <a:cubicBezTo>
                  <a:pt x="11440" y="339"/>
                  <a:pt x="11051" y="1"/>
                  <a:pt x="10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2" name="Google Shape;3242;p59"/>
          <p:cNvSpPr/>
          <p:nvPr/>
        </p:nvSpPr>
        <p:spPr>
          <a:xfrm>
            <a:off x="689086" y="400577"/>
            <a:ext cx="668820" cy="940485"/>
          </a:xfrm>
          <a:custGeom>
            <a:avLst/>
            <a:gdLst/>
            <a:ahLst/>
            <a:cxnLst/>
            <a:rect l="l" t="t" r="r" b="b"/>
            <a:pathLst>
              <a:path w="9476" h="13325" extrusionOk="0">
                <a:moveTo>
                  <a:pt x="9476" y="0"/>
                </a:moveTo>
                <a:lnTo>
                  <a:pt x="8582" y="517"/>
                </a:lnTo>
                <a:lnTo>
                  <a:pt x="1058" y="4865"/>
                </a:lnTo>
                <a:lnTo>
                  <a:pt x="0" y="5476"/>
                </a:lnTo>
                <a:lnTo>
                  <a:pt x="0" y="13325"/>
                </a:lnTo>
                <a:lnTo>
                  <a:pt x="1058" y="12713"/>
                </a:lnTo>
                <a:lnTo>
                  <a:pt x="8582" y="8364"/>
                </a:lnTo>
                <a:lnTo>
                  <a:pt x="9476" y="7848"/>
                </a:lnTo>
                <a:lnTo>
                  <a:pt x="9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3" name="Google Shape;3243;p59"/>
          <p:cNvSpPr/>
          <p:nvPr/>
        </p:nvSpPr>
        <p:spPr>
          <a:xfrm>
            <a:off x="1037959" y="1118442"/>
            <a:ext cx="87026" cy="63240"/>
          </a:xfrm>
          <a:custGeom>
            <a:avLst/>
            <a:gdLst/>
            <a:ahLst/>
            <a:cxnLst/>
            <a:rect l="l" t="t" r="r" b="b"/>
            <a:pathLst>
              <a:path w="1233" h="896" extrusionOk="0">
                <a:moveTo>
                  <a:pt x="1127" y="1"/>
                </a:moveTo>
                <a:cubicBezTo>
                  <a:pt x="1098" y="1"/>
                  <a:pt x="1065" y="10"/>
                  <a:pt x="1030" y="30"/>
                </a:cubicBezTo>
                <a:lnTo>
                  <a:pt x="183" y="512"/>
                </a:lnTo>
                <a:cubicBezTo>
                  <a:pt x="79" y="570"/>
                  <a:pt x="1" y="698"/>
                  <a:pt x="7" y="796"/>
                </a:cubicBezTo>
                <a:cubicBezTo>
                  <a:pt x="11" y="860"/>
                  <a:pt x="51" y="895"/>
                  <a:pt x="108" y="895"/>
                </a:cubicBezTo>
                <a:cubicBezTo>
                  <a:pt x="137" y="895"/>
                  <a:pt x="170" y="886"/>
                  <a:pt x="204" y="867"/>
                </a:cubicBezTo>
                <a:lnTo>
                  <a:pt x="1051" y="384"/>
                </a:lnTo>
                <a:cubicBezTo>
                  <a:pt x="1154" y="325"/>
                  <a:pt x="1232" y="198"/>
                  <a:pt x="1227" y="101"/>
                </a:cubicBezTo>
                <a:cubicBezTo>
                  <a:pt x="1223" y="36"/>
                  <a:pt x="1183" y="1"/>
                  <a:pt x="11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4" name="Google Shape;3244;p59"/>
          <p:cNvSpPr/>
          <p:nvPr/>
        </p:nvSpPr>
        <p:spPr>
          <a:xfrm>
            <a:off x="755360" y="589095"/>
            <a:ext cx="543117" cy="559421"/>
          </a:xfrm>
          <a:custGeom>
            <a:avLst/>
            <a:gdLst/>
            <a:ahLst/>
            <a:cxnLst/>
            <a:rect l="l" t="t" r="r" b="b"/>
            <a:pathLst>
              <a:path w="7695" h="7926" extrusionOk="0">
                <a:moveTo>
                  <a:pt x="6205" y="0"/>
                </a:moveTo>
                <a:lnTo>
                  <a:pt x="5230" y="1279"/>
                </a:lnTo>
                <a:lnTo>
                  <a:pt x="4487" y="733"/>
                </a:lnTo>
                <a:lnTo>
                  <a:pt x="3847" y="2108"/>
                </a:lnTo>
                <a:lnTo>
                  <a:pt x="2668" y="1857"/>
                </a:lnTo>
                <a:lnTo>
                  <a:pt x="2147" y="3031"/>
                </a:lnTo>
                <a:lnTo>
                  <a:pt x="1120" y="2855"/>
                </a:lnTo>
                <a:lnTo>
                  <a:pt x="1120" y="2855"/>
                </a:lnTo>
                <a:lnTo>
                  <a:pt x="1400" y="4236"/>
                </a:lnTo>
                <a:lnTo>
                  <a:pt x="0" y="5526"/>
                </a:lnTo>
                <a:lnTo>
                  <a:pt x="1109" y="5988"/>
                </a:lnTo>
                <a:lnTo>
                  <a:pt x="469" y="7771"/>
                </a:lnTo>
                <a:lnTo>
                  <a:pt x="1702" y="6916"/>
                </a:lnTo>
                <a:lnTo>
                  <a:pt x="2473" y="7925"/>
                </a:lnTo>
                <a:lnTo>
                  <a:pt x="3157" y="6401"/>
                </a:lnTo>
                <a:lnTo>
                  <a:pt x="4019" y="6919"/>
                </a:lnTo>
                <a:lnTo>
                  <a:pt x="4664" y="5526"/>
                </a:lnTo>
                <a:lnTo>
                  <a:pt x="5977" y="5758"/>
                </a:lnTo>
                <a:lnTo>
                  <a:pt x="6078" y="4415"/>
                </a:lnTo>
                <a:lnTo>
                  <a:pt x="7465" y="3947"/>
                </a:lnTo>
                <a:lnTo>
                  <a:pt x="6799" y="2710"/>
                </a:lnTo>
                <a:lnTo>
                  <a:pt x="7695" y="910"/>
                </a:lnTo>
                <a:lnTo>
                  <a:pt x="7695" y="910"/>
                </a:lnTo>
                <a:lnTo>
                  <a:pt x="6320" y="1339"/>
                </a:lnTo>
                <a:lnTo>
                  <a:pt x="62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5" name="Google Shape;3245;p59"/>
          <p:cNvSpPr/>
          <p:nvPr/>
        </p:nvSpPr>
        <p:spPr>
          <a:xfrm>
            <a:off x="918328" y="813750"/>
            <a:ext cx="52794" cy="106223"/>
          </a:xfrm>
          <a:custGeom>
            <a:avLst/>
            <a:gdLst/>
            <a:ahLst/>
            <a:cxnLst/>
            <a:rect l="l" t="t" r="r" b="b"/>
            <a:pathLst>
              <a:path w="748" h="1505" extrusionOk="0">
                <a:moveTo>
                  <a:pt x="392" y="273"/>
                </a:moveTo>
                <a:cubicBezTo>
                  <a:pt x="476" y="273"/>
                  <a:pt x="528" y="353"/>
                  <a:pt x="528" y="560"/>
                </a:cubicBezTo>
                <a:cubicBezTo>
                  <a:pt x="528" y="864"/>
                  <a:pt x="417" y="1033"/>
                  <a:pt x="258" y="1125"/>
                </a:cubicBezTo>
                <a:lnTo>
                  <a:pt x="216" y="1149"/>
                </a:lnTo>
                <a:lnTo>
                  <a:pt x="216" y="343"/>
                </a:lnTo>
                <a:lnTo>
                  <a:pt x="258" y="319"/>
                </a:lnTo>
                <a:cubicBezTo>
                  <a:pt x="308" y="290"/>
                  <a:pt x="354" y="273"/>
                  <a:pt x="392" y="273"/>
                </a:cubicBezTo>
                <a:close/>
                <a:moveTo>
                  <a:pt x="510" y="0"/>
                </a:moveTo>
                <a:cubicBezTo>
                  <a:pt x="442" y="0"/>
                  <a:pt x="361" y="28"/>
                  <a:pt x="269" y="81"/>
                </a:cubicBezTo>
                <a:lnTo>
                  <a:pt x="1" y="236"/>
                </a:lnTo>
                <a:lnTo>
                  <a:pt x="1" y="1505"/>
                </a:lnTo>
                <a:lnTo>
                  <a:pt x="282" y="1343"/>
                </a:lnTo>
                <a:cubicBezTo>
                  <a:pt x="562" y="1182"/>
                  <a:pt x="747" y="870"/>
                  <a:pt x="747" y="433"/>
                </a:cubicBezTo>
                <a:cubicBezTo>
                  <a:pt x="747" y="134"/>
                  <a:pt x="660"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6" name="Google Shape;3246;p59"/>
          <p:cNvSpPr/>
          <p:nvPr/>
        </p:nvSpPr>
        <p:spPr>
          <a:xfrm>
            <a:off x="983613" y="776060"/>
            <a:ext cx="52864" cy="106293"/>
          </a:xfrm>
          <a:custGeom>
            <a:avLst/>
            <a:gdLst/>
            <a:ahLst/>
            <a:cxnLst/>
            <a:rect l="l" t="t" r="r" b="b"/>
            <a:pathLst>
              <a:path w="749" h="1506" extrusionOk="0">
                <a:moveTo>
                  <a:pt x="392" y="273"/>
                </a:moveTo>
                <a:cubicBezTo>
                  <a:pt x="476" y="273"/>
                  <a:pt x="527" y="353"/>
                  <a:pt x="527" y="560"/>
                </a:cubicBezTo>
                <a:cubicBezTo>
                  <a:pt x="527" y="864"/>
                  <a:pt x="418" y="1032"/>
                  <a:pt x="257" y="1126"/>
                </a:cubicBezTo>
                <a:lnTo>
                  <a:pt x="217" y="1149"/>
                </a:lnTo>
                <a:lnTo>
                  <a:pt x="217" y="343"/>
                </a:lnTo>
                <a:lnTo>
                  <a:pt x="257" y="319"/>
                </a:lnTo>
                <a:cubicBezTo>
                  <a:pt x="308" y="290"/>
                  <a:pt x="354" y="273"/>
                  <a:pt x="392" y="273"/>
                </a:cubicBezTo>
                <a:close/>
                <a:moveTo>
                  <a:pt x="510" y="0"/>
                </a:moveTo>
                <a:cubicBezTo>
                  <a:pt x="441" y="0"/>
                  <a:pt x="360" y="28"/>
                  <a:pt x="268" y="81"/>
                </a:cubicBezTo>
                <a:lnTo>
                  <a:pt x="0" y="236"/>
                </a:lnTo>
                <a:lnTo>
                  <a:pt x="0" y="1505"/>
                </a:lnTo>
                <a:lnTo>
                  <a:pt x="282" y="1343"/>
                </a:lnTo>
                <a:cubicBezTo>
                  <a:pt x="561" y="1182"/>
                  <a:pt x="748" y="869"/>
                  <a:pt x="748" y="433"/>
                </a:cubicBezTo>
                <a:cubicBezTo>
                  <a:pt x="748" y="134"/>
                  <a:pt x="660" y="0"/>
                  <a:pt x="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7" name="Google Shape;3247;p59"/>
          <p:cNvSpPr/>
          <p:nvPr/>
        </p:nvSpPr>
        <p:spPr>
          <a:xfrm>
            <a:off x="1045652" y="733501"/>
            <a:ext cx="61123" cy="100930"/>
          </a:xfrm>
          <a:custGeom>
            <a:avLst/>
            <a:gdLst/>
            <a:ahLst/>
            <a:cxnLst/>
            <a:rect l="l" t="t" r="r" b="b"/>
            <a:pathLst>
              <a:path w="866" h="1430" extrusionOk="0">
                <a:moveTo>
                  <a:pt x="509" y="282"/>
                </a:moveTo>
                <a:cubicBezTo>
                  <a:pt x="594" y="282"/>
                  <a:pt x="645" y="389"/>
                  <a:pt x="645" y="588"/>
                </a:cubicBezTo>
                <a:cubicBezTo>
                  <a:pt x="645" y="844"/>
                  <a:pt x="563" y="1052"/>
                  <a:pt x="433" y="1127"/>
                </a:cubicBezTo>
                <a:cubicBezTo>
                  <a:pt x="407" y="1142"/>
                  <a:pt x="383" y="1150"/>
                  <a:pt x="361" y="1150"/>
                </a:cubicBezTo>
                <a:cubicBezTo>
                  <a:pt x="274" y="1150"/>
                  <a:pt x="221" y="1036"/>
                  <a:pt x="221" y="832"/>
                </a:cubicBezTo>
                <a:cubicBezTo>
                  <a:pt x="221" y="580"/>
                  <a:pt x="305" y="380"/>
                  <a:pt x="433" y="305"/>
                </a:cubicBezTo>
                <a:cubicBezTo>
                  <a:pt x="461" y="290"/>
                  <a:pt x="486" y="282"/>
                  <a:pt x="509" y="282"/>
                </a:cubicBezTo>
                <a:close/>
                <a:moveTo>
                  <a:pt x="616" y="1"/>
                </a:moveTo>
                <a:cubicBezTo>
                  <a:pt x="561" y="1"/>
                  <a:pt x="500" y="20"/>
                  <a:pt x="433" y="59"/>
                </a:cubicBezTo>
                <a:cubicBezTo>
                  <a:pt x="178" y="206"/>
                  <a:pt x="1" y="545"/>
                  <a:pt x="1" y="959"/>
                </a:cubicBezTo>
                <a:cubicBezTo>
                  <a:pt x="1" y="1270"/>
                  <a:pt x="99" y="1430"/>
                  <a:pt x="255" y="1430"/>
                </a:cubicBezTo>
                <a:cubicBezTo>
                  <a:pt x="309" y="1430"/>
                  <a:pt x="368" y="1411"/>
                  <a:pt x="433" y="1374"/>
                </a:cubicBezTo>
                <a:cubicBezTo>
                  <a:pt x="690" y="1226"/>
                  <a:pt x="866" y="876"/>
                  <a:pt x="866" y="461"/>
                </a:cubicBezTo>
                <a:cubicBezTo>
                  <a:pt x="866" y="156"/>
                  <a:pt x="770"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8" name="Google Shape;3248;p59"/>
          <p:cNvSpPr/>
          <p:nvPr/>
        </p:nvSpPr>
        <p:spPr>
          <a:xfrm>
            <a:off x="1114820" y="696235"/>
            <a:ext cx="50324" cy="101918"/>
          </a:xfrm>
          <a:custGeom>
            <a:avLst/>
            <a:gdLst/>
            <a:ahLst/>
            <a:cxnLst/>
            <a:rect l="l" t="t" r="r" b="b"/>
            <a:pathLst>
              <a:path w="713" h="1444" extrusionOk="0">
                <a:moveTo>
                  <a:pt x="553" y="1"/>
                </a:moveTo>
                <a:cubicBezTo>
                  <a:pt x="497" y="1"/>
                  <a:pt x="436" y="19"/>
                  <a:pt x="378" y="53"/>
                </a:cubicBezTo>
                <a:cubicBezTo>
                  <a:pt x="181" y="167"/>
                  <a:pt x="39" y="415"/>
                  <a:pt x="39" y="626"/>
                </a:cubicBezTo>
                <a:cubicBezTo>
                  <a:pt x="39" y="804"/>
                  <a:pt x="125" y="862"/>
                  <a:pt x="220" y="862"/>
                </a:cubicBezTo>
                <a:cubicBezTo>
                  <a:pt x="224" y="862"/>
                  <a:pt x="228" y="862"/>
                  <a:pt x="231" y="861"/>
                </a:cubicBezTo>
                <a:lnTo>
                  <a:pt x="354" y="860"/>
                </a:lnTo>
                <a:cubicBezTo>
                  <a:pt x="369" y="860"/>
                  <a:pt x="382" y="860"/>
                  <a:pt x="395" y="860"/>
                </a:cubicBezTo>
                <a:cubicBezTo>
                  <a:pt x="455" y="860"/>
                  <a:pt x="491" y="867"/>
                  <a:pt x="491" y="932"/>
                </a:cubicBezTo>
                <a:cubicBezTo>
                  <a:pt x="491" y="1009"/>
                  <a:pt x="448" y="1081"/>
                  <a:pt x="359" y="1132"/>
                </a:cubicBezTo>
                <a:cubicBezTo>
                  <a:pt x="319" y="1155"/>
                  <a:pt x="278" y="1165"/>
                  <a:pt x="238" y="1165"/>
                </a:cubicBezTo>
                <a:cubicBezTo>
                  <a:pt x="198" y="1165"/>
                  <a:pt x="159" y="1154"/>
                  <a:pt x="125" y="1135"/>
                </a:cubicBezTo>
                <a:lnTo>
                  <a:pt x="0" y="1403"/>
                </a:lnTo>
                <a:cubicBezTo>
                  <a:pt x="43" y="1431"/>
                  <a:pt x="93" y="1444"/>
                  <a:pt x="145" y="1444"/>
                </a:cubicBezTo>
                <a:cubicBezTo>
                  <a:pt x="212" y="1444"/>
                  <a:pt x="284" y="1422"/>
                  <a:pt x="354" y="1382"/>
                </a:cubicBezTo>
                <a:cubicBezTo>
                  <a:pt x="580" y="1251"/>
                  <a:pt x="712" y="992"/>
                  <a:pt x="712" y="781"/>
                </a:cubicBezTo>
                <a:cubicBezTo>
                  <a:pt x="712" y="609"/>
                  <a:pt x="644" y="546"/>
                  <a:pt x="536" y="546"/>
                </a:cubicBezTo>
                <a:cubicBezTo>
                  <a:pt x="532" y="546"/>
                  <a:pt x="528" y="546"/>
                  <a:pt x="524" y="546"/>
                </a:cubicBezTo>
                <a:lnTo>
                  <a:pt x="402" y="549"/>
                </a:lnTo>
                <a:cubicBezTo>
                  <a:pt x="381" y="550"/>
                  <a:pt x="360" y="552"/>
                  <a:pt x="342" y="552"/>
                </a:cubicBezTo>
                <a:cubicBezTo>
                  <a:pt x="290" y="552"/>
                  <a:pt x="256" y="542"/>
                  <a:pt x="256" y="484"/>
                </a:cubicBezTo>
                <a:cubicBezTo>
                  <a:pt x="256" y="412"/>
                  <a:pt x="304" y="341"/>
                  <a:pt x="378" y="300"/>
                </a:cubicBezTo>
                <a:cubicBezTo>
                  <a:pt x="418" y="276"/>
                  <a:pt x="455" y="266"/>
                  <a:pt x="489" y="266"/>
                </a:cubicBezTo>
                <a:cubicBezTo>
                  <a:pt x="519" y="266"/>
                  <a:pt x="547" y="273"/>
                  <a:pt x="576" y="286"/>
                </a:cubicBezTo>
                <a:lnTo>
                  <a:pt x="684" y="43"/>
                </a:lnTo>
                <a:cubicBezTo>
                  <a:pt x="647" y="14"/>
                  <a:pt x="602" y="1"/>
                  <a:pt x="5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49" name="Google Shape;3249;p59"/>
          <p:cNvSpPr/>
          <p:nvPr/>
        </p:nvSpPr>
        <p:spPr>
          <a:xfrm>
            <a:off x="865958" y="952368"/>
            <a:ext cx="60487" cy="112293"/>
          </a:xfrm>
          <a:custGeom>
            <a:avLst/>
            <a:gdLst/>
            <a:ahLst/>
            <a:cxnLst/>
            <a:rect l="l" t="t" r="r" b="b"/>
            <a:pathLst>
              <a:path w="857" h="1591" extrusionOk="0">
                <a:moveTo>
                  <a:pt x="426" y="294"/>
                </a:moveTo>
                <a:cubicBezTo>
                  <a:pt x="452" y="411"/>
                  <a:pt x="477" y="546"/>
                  <a:pt x="503" y="658"/>
                </a:cubicBezTo>
                <a:lnTo>
                  <a:pt x="527" y="761"/>
                </a:lnTo>
                <a:lnTo>
                  <a:pt x="323" y="879"/>
                </a:lnTo>
                <a:lnTo>
                  <a:pt x="345" y="749"/>
                </a:lnTo>
                <a:cubicBezTo>
                  <a:pt x="372" y="607"/>
                  <a:pt x="398" y="444"/>
                  <a:pt x="421" y="298"/>
                </a:cubicBezTo>
                <a:lnTo>
                  <a:pt x="426" y="294"/>
                </a:lnTo>
                <a:close/>
                <a:moveTo>
                  <a:pt x="557" y="0"/>
                </a:moveTo>
                <a:lnTo>
                  <a:pt x="300" y="148"/>
                </a:lnTo>
                <a:lnTo>
                  <a:pt x="1" y="1590"/>
                </a:lnTo>
                <a:lnTo>
                  <a:pt x="220" y="1464"/>
                </a:lnTo>
                <a:lnTo>
                  <a:pt x="279" y="1129"/>
                </a:lnTo>
                <a:lnTo>
                  <a:pt x="571" y="960"/>
                </a:lnTo>
                <a:lnTo>
                  <a:pt x="629" y="1228"/>
                </a:lnTo>
                <a:lnTo>
                  <a:pt x="857" y="1096"/>
                </a:lnTo>
                <a:lnTo>
                  <a:pt x="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0" name="Google Shape;3250;p59"/>
          <p:cNvSpPr/>
          <p:nvPr/>
        </p:nvSpPr>
        <p:spPr>
          <a:xfrm>
            <a:off x="923833" y="911502"/>
            <a:ext cx="52229" cy="109046"/>
          </a:xfrm>
          <a:custGeom>
            <a:avLst/>
            <a:gdLst/>
            <a:ahLst/>
            <a:cxnLst/>
            <a:rect l="l" t="t" r="r" b="b"/>
            <a:pathLst>
              <a:path w="740" h="1545" extrusionOk="0">
                <a:moveTo>
                  <a:pt x="739" y="0"/>
                </a:moveTo>
                <a:lnTo>
                  <a:pt x="1" y="426"/>
                </a:lnTo>
                <a:lnTo>
                  <a:pt x="1" y="668"/>
                </a:lnTo>
                <a:lnTo>
                  <a:pt x="264" y="516"/>
                </a:lnTo>
                <a:lnTo>
                  <a:pt x="264" y="1544"/>
                </a:lnTo>
                <a:lnTo>
                  <a:pt x="478" y="1420"/>
                </a:lnTo>
                <a:lnTo>
                  <a:pt x="478" y="392"/>
                </a:lnTo>
                <a:lnTo>
                  <a:pt x="739" y="241"/>
                </a:lnTo>
                <a:lnTo>
                  <a:pt x="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1" name="Google Shape;3251;p59"/>
          <p:cNvSpPr/>
          <p:nvPr/>
        </p:nvSpPr>
        <p:spPr>
          <a:xfrm>
            <a:off x="981002" y="878471"/>
            <a:ext cx="52159" cy="109046"/>
          </a:xfrm>
          <a:custGeom>
            <a:avLst/>
            <a:gdLst/>
            <a:ahLst/>
            <a:cxnLst/>
            <a:rect l="l" t="t" r="r" b="b"/>
            <a:pathLst>
              <a:path w="739" h="1545" extrusionOk="0">
                <a:moveTo>
                  <a:pt x="739" y="0"/>
                </a:moveTo>
                <a:lnTo>
                  <a:pt x="0" y="427"/>
                </a:lnTo>
                <a:lnTo>
                  <a:pt x="0" y="669"/>
                </a:lnTo>
                <a:lnTo>
                  <a:pt x="264" y="517"/>
                </a:lnTo>
                <a:lnTo>
                  <a:pt x="264" y="1545"/>
                </a:lnTo>
                <a:lnTo>
                  <a:pt x="478" y="1421"/>
                </a:lnTo>
                <a:lnTo>
                  <a:pt x="478" y="393"/>
                </a:lnTo>
                <a:lnTo>
                  <a:pt x="739" y="242"/>
                </a:lnTo>
                <a:lnTo>
                  <a:pt x="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2" name="Google Shape;3252;p59"/>
          <p:cNvSpPr/>
          <p:nvPr/>
        </p:nvSpPr>
        <p:spPr>
          <a:xfrm>
            <a:off x="1030831" y="857156"/>
            <a:ext cx="60487" cy="112363"/>
          </a:xfrm>
          <a:custGeom>
            <a:avLst/>
            <a:gdLst/>
            <a:ahLst/>
            <a:cxnLst/>
            <a:rect l="l" t="t" r="r" b="b"/>
            <a:pathLst>
              <a:path w="857" h="1592" extrusionOk="0">
                <a:moveTo>
                  <a:pt x="426" y="294"/>
                </a:moveTo>
                <a:cubicBezTo>
                  <a:pt x="452" y="411"/>
                  <a:pt x="477" y="546"/>
                  <a:pt x="502" y="658"/>
                </a:cubicBezTo>
                <a:lnTo>
                  <a:pt x="526" y="761"/>
                </a:lnTo>
                <a:lnTo>
                  <a:pt x="321" y="880"/>
                </a:lnTo>
                <a:lnTo>
                  <a:pt x="345" y="749"/>
                </a:lnTo>
                <a:cubicBezTo>
                  <a:pt x="372" y="607"/>
                  <a:pt x="398" y="445"/>
                  <a:pt x="419" y="298"/>
                </a:cubicBezTo>
                <a:lnTo>
                  <a:pt x="426" y="294"/>
                </a:lnTo>
                <a:close/>
                <a:moveTo>
                  <a:pt x="556" y="0"/>
                </a:moveTo>
                <a:lnTo>
                  <a:pt x="300" y="149"/>
                </a:lnTo>
                <a:lnTo>
                  <a:pt x="0" y="1591"/>
                </a:lnTo>
                <a:lnTo>
                  <a:pt x="220" y="1464"/>
                </a:lnTo>
                <a:lnTo>
                  <a:pt x="278" y="1129"/>
                </a:lnTo>
                <a:lnTo>
                  <a:pt x="570" y="961"/>
                </a:lnTo>
                <a:lnTo>
                  <a:pt x="629" y="1229"/>
                </a:lnTo>
                <a:lnTo>
                  <a:pt x="856" y="1097"/>
                </a:lnTo>
                <a:lnTo>
                  <a:pt x="5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3" name="Google Shape;3253;p59"/>
          <p:cNvSpPr/>
          <p:nvPr/>
        </p:nvSpPr>
        <p:spPr>
          <a:xfrm>
            <a:off x="1093999" y="820172"/>
            <a:ext cx="53006" cy="100435"/>
          </a:xfrm>
          <a:custGeom>
            <a:avLst/>
            <a:gdLst/>
            <a:ahLst/>
            <a:cxnLst/>
            <a:rect l="l" t="t" r="r" b="b"/>
            <a:pathLst>
              <a:path w="751" h="1423" extrusionOk="0">
                <a:moveTo>
                  <a:pt x="601" y="0"/>
                </a:moveTo>
                <a:cubicBezTo>
                  <a:pt x="557" y="0"/>
                  <a:pt x="508" y="13"/>
                  <a:pt x="454" y="43"/>
                </a:cubicBezTo>
                <a:cubicBezTo>
                  <a:pt x="209" y="185"/>
                  <a:pt x="0" y="551"/>
                  <a:pt x="0" y="971"/>
                </a:cubicBezTo>
                <a:cubicBezTo>
                  <a:pt x="0" y="1281"/>
                  <a:pt x="106" y="1422"/>
                  <a:pt x="259" y="1422"/>
                </a:cubicBezTo>
                <a:cubicBezTo>
                  <a:pt x="316" y="1422"/>
                  <a:pt x="381" y="1402"/>
                  <a:pt x="449" y="1363"/>
                </a:cubicBezTo>
                <a:cubicBezTo>
                  <a:pt x="567" y="1294"/>
                  <a:pt x="672" y="1169"/>
                  <a:pt x="750" y="1002"/>
                </a:cubicBezTo>
                <a:lnTo>
                  <a:pt x="632" y="897"/>
                </a:lnTo>
                <a:cubicBezTo>
                  <a:pt x="585" y="992"/>
                  <a:pt x="530" y="1069"/>
                  <a:pt x="451" y="1114"/>
                </a:cubicBezTo>
                <a:cubicBezTo>
                  <a:pt x="420" y="1132"/>
                  <a:pt x="391" y="1141"/>
                  <a:pt x="365" y="1141"/>
                </a:cubicBezTo>
                <a:cubicBezTo>
                  <a:pt x="275" y="1141"/>
                  <a:pt x="220" y="1036"/>
                  <a:pt x="220" y="835"/>
                </a:cubicBezTo>
                <a:cubicBezTo>
                  <a:pt x="220" y="579"/>
                  <a:pt x="324" y="367"/>
                  <a:pt x="456" y="290"/>
                </a:cubicBezTo>
                <a:cubicBezTo>
                  <a:pt x="487" y="272"/>
                  <a:pt x="513" y="265"/>
                  <a:pt x="537" y="265"/>
                </a:cubicBezTo>
                <a:cubicBezTo>
                  <a:pt x="566" y="265"/>
                  <a:pt x="591" y="276"/>
                  <a:pt x="618" y="292"/>
                </a:cubicBezTo>
                <a:lnTo>
                  <a:pt x="736" y="47"/>
                </a:lnTo>
                <a:cubicBezTo>
                  <a:pt x="701" y="19"/>
                  <a:pt x="655" y="0"/>
                  <a:pt x="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4" name="Google Shape;3254;p59"/>
          <p:cNvSpPr/>
          <p:nvPr/>
        </p:nvSpPr>
        <p:spPr>
          <a:xfrm>
            <a:off x="1156885" y="776837"/>
            <a:ext cx="56111" cy="119845"/>
          </a:xfrm>
          <a:custGeom>
            <a:avLst/>
            <a:gdLst/>
            <a:ahLst/>
            <a:cxnLst/>
            <a:rect l="l" t="t" r="r" b="b"/>
            <a:pathLst>
              <a:path w="795" h="1698" extrusionOk="0">
                <a:moveTo>
                  <a:pt x="740" y="1"/>
                </a:moveTo>
                <a:lnTo>
                  <a:pt x="506" y="137"/>
                </a:lnTo>
                <a:lnTo>
                  <a:pt x="221" y="821"/>
                </a:lnTo>
                <a:lnTo>
                  <a:pt x="216" y="824"/>
                </a:lnTo>
                <a:lnTo>
                  <a:pt x="216" y="304"/>
                </a:lnTo>
                <a:lnTo>
                  <a:pt x="0" y="429"/>
                </a:lnTo>
                <a:lnTo>
                  <a:pt x="0" y="1698"/>
                </a:lnTo>
                <a:lnTo>
                  <a:pt x="216" y="1573"/>
                </a:lnTo>
                <a:lnTo>
                  <a:pt x="216" y="1232"/>
                </a:lnTo>
                <a:lnTo>
                  <a:pt x="328" y="974"/>
                </a:lnTo>
                <a:lnTo>
                  <a:pt x="558" y="1376"/>
                </a:lnTo>
                <a:lnTo>
                  <a:pt x="794" y="1240"/>
                </a:lnTo>
                <a:lnTo>
                  <a:pt x="453" y="673"/>
                </a:lnTo>
                <a:lnTo>
                  <a:pt x="7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5" name="Google Shape;3255;p59"/>
          <p:cNvSpPr/>
          <p:nvPr/>
        </p:nvSpPr>
        <p:spPr>
          <a:xfrm>
            <a:off x="240838" y="1153802"/>
            <a:ext cx="328764" cy="265806"/>
          </a:xfrm>
          <a:custGeom>
            <a:avLst/>
            <a:gdLst/>
            <a:ahLst/>
            <a:cxnLst/>
            <a:rect l="l" t="t" r="r" b="b"/>
            <a:pathLst>
              <a:path w="4658" h="3766" extrusionOk="0">
                <a:moveTo>
                  <a:pt x="3014" y="1"/>
                </a:moveTo>
                <a:lnTo>
                  <a:pt x="3014" y="491"/>
                </a:lnTo>
                <a:lnTo>
                  <a:pt x="0" y="2232"/>
                </a:lnTo>
                <a:lnTo>
                  <a:pt x="0" y="3765"/>
                </a:lnTo>
                <a:lnTo>
                  <a:pt x="3014" y="2025"/>
                </a:lnTo>
                <a:lnTo>
                  <a:pt x="3014" y="2515"/>
                </a:lnTo>
                <a:lnTo>
                  <a:pt x="4658" y="309"/>
                </a:lnTo>
                <a:lnTo>
                  <a:pt x="3014" y="1"/>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6" name="Google Shape;3256;p59"/>
          <p:cNvSpPr/>
          <p:nvPr/>
        </p:nvSpPr>
        <p:spPr>
          <a:xfrm>
            <a:off x="453493" y="1297008"/>
            <a:ext cx="24068" cy="48842"/>
          </a:xfrm>
          <a:custGeom>
            <a:avLst/>
            <a:gdLst/>
            <a:ahLst/>
            <a:cxnLst/>
            <a:rect l="l" t="t" r="r" b="b"/>
            <a:pathLst>
              <a:path w="341" h="692" extrusionOk="0">
                <a:moveTo>
                  <a:pt x="1" y="1"/>
                </a:moveTo>
                <a:lnTo>
                  <a:pt x="1" y="491"/>
                </a:lnTo>
                <a:lnTo>
                  <a:pt x="341" y="691"/>
                </a:lnTo>
                <a:lnTo>
                  <a:pt x="341" y="20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264764" y="1167918"/>
            <a:ext cx="328834" cy="265806"/>
          </a:xfrm>
          <a:custGeom>
            <a:avLst/>
            <a:gdLst/>
            <a:ahLst/>
            <a:cxnLst/>
            <a:rect l="l" t="t" r="r" b="b"/>
            <a:pathLst>
              <a:path w="4659" h="3766" extrusionOk="0">
                <a:moveTo>
                  <a:pt x="3015" y="0"/>
                </a:moveTo>
                <a:lnTo>
                  <a:pt x="3015" y="491"/>
                </a:lnTo>
                <a:lnTo>
                  <a:pt x="0" y="2232"/>
                </a:lnTo>
                <a:lnTo>
                  <a:pt x="0" y="3766"/>
                </a:lnTo>
                <a:lnTo>
                  <a:pt x="3015" y="2025"/>
                </a:lnTo>
                <a:lnTo>
                  <a:pt x="3015" y="2516"/>
                </a:lnTo>
                <a:lnTo>
                  <a:pt x="4659" y="310"/>
                </a:lnTo>
                <a:lnTo>
                  <a:pt x="30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8" name="Google Shape;3258;p59"/>
          <p:cNvSpPr/>
          <p:nvPr/>
        </p:nvSpPr>
        <p:spPr>
          <a:xfrm>
            <a:off x="240838" y="1311265"/>
            <a:ext cx="23997" cy="122457"/>
          </a:xfrm>
          <a:custGeom>
            <a:avLst/>
            <a:gdLst/>
            <a:ahLst/>
            <a:cxnLst/>
            <a:rect l="l" t="t" r="r" b="b"/>
            <a:pathLst>
              <a:path w="340" h="1735" extrusionOk="0">
                <a:moveTo>
                  <a:pt x="0" y="1"/>
                </a:moveTo>
                <a:lnTo>
                  <a:pt x="0" y="1534"/>
                </a:lnTo>
                <a:lnTo>
                  <a:pt x="339" y="1735"/>
                </a:lnTo>
                <a:lnTo>
                  <a:pt x="339" y="2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59" name="Google Shape;3259;p59"/>
          <p:cNvSpPr/>
          <p:nvPr/>
        </p:nvSpPr>
        <p:spPr>
          <a:xfrm>
            <a:off x="240838" y="1188386"/>
            <a:ext cx="236727" cy="137067"/>
          </a:xfrm>
          <a:custGeom>
            <a:avLst/>
            <a:gdLst/>
            <a:ahLst/>
            <a:cxnLst/>
            <a:rect l="l" t="t" r="r" b="b"/>
            <a:pathLst>
              <a:path w="3354" h="1942" extrusionOk="0">
                <a:moveTo>
                  <a:pt x="3014" y="1"/>
                </a:moveTo>
                <a:lnTo>
                  <a:pt x="0" y="1742"/>
                </a:lnTo>
                <a:lnTo>
                  <a:pt x="339" y="1942"/>
                </a:lnTo>
                <a:lnTo>
                  <a:pt x="3354" y="201"/>
                </a:lnTo>
                <a:lnTo>
                  <a:pt x="30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0" name="Google Shape;3260;p59"/>
          <p:cNvSpPr/>
          <p:nvPr/>
        </p:nvSpPr>
        <p:spPr>
          <a:xfrm>
            <a:off x="453493" y="1153802"/>
            <a:ext cx="24068" cy="48842"/>
          </a:xfrm>
          <a:custGeom>
            <a:avLst/>
            <a:gdLst/>
            <a:ahLst/>
            <a:cxnLst/>
            <a:rect l="l" t="t" r="r" b="b"/>
            <a:pathLst>
              <a:path w="341" h="692" extrusionOk="0">
                <a:moveTo>
                  <a:pt x="1" y="1"/>
                </a:moveTo>
                <a:lnTo>
                  <a:pt x="1" y="491"/>
                </a:lnTo>
                <a:lnTo>
                  <a:pt x="341" y="691"/>
                </a:lnTo>
                <a:lnTo>
                  <a:pt x="341" y="20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453493" y="1153802"/>
            <a:ext cx="140102" cy="35996"/>
          </a:xfrm>
          <a:custGeom>
            <a:avLst/>
            <a:gdLst/>
            <a:ahLst/>
            <a:cxnLst/>
            <a:rect l="l" t="t" r="r" b="b"/>
            <a:pathLst>
              <a:path w="1985" h="510" extrusionOk="0">
                <a:moveTo>
                  <a:pt x="1" y="1"/>
                </a:moveTo>
                <a:lnTo>
                  <a:pt x="341" y="200"/>
                </a:lnTo>
                <a:lnTo>
                  <a:pt x="1985" y="510"/>
                </a:lnTo>
                <a:lnTo>
                  <a:pt x="1645" y="30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240838" y="929712"/>
            <a:ext cx="328764" cy="265735"/>
          </a:xfrm>
          <a:custGeom>
            <a:avLst/>
            <a:gdLst/>
            <a:ahLst/>
            <a:cxnLst/>
            <a:rect l="l" t="t" r="r" b="b"/>
            <a:pathLst>
              <a:path w="4658" h="3765" extrusionOk="0">
                <a:moveTo>
                  <a:pt x="3014" y="0"/>
                </a:moveTo>
                <a:lnTo>
                  <a:pt x="3014" y="491"/>
                </a:lnTo>
                <a:lnTo>
                  <a:pt x="0" y="2231"/>
                </a:lnTo>
                <a:lnTo>
                  <a:pt x="0" y="3765"/>
                </a:lnTo>
                <a:lnTo>
                  <a:pt x="3014" y="2025"/>
                </a:lnTo>
                <a:lnTo>
                  <a:pt x="3014" y="2516"/>
                </a:lnTo>
                <a:lnTo>
                  <a:pt x="4658" y="309"/>
                </a:lnTo>
                <a:lnTo>
                  <a:pt x="3014" y="0"/>
                </a:lnTo>
                <a:close/>
              </a:path>
            </a:pathLst>
          </a:custGeom>
          <a:solidFill>
            <a:srgbClr val="F91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3" name="Google Shape;3263;p59"/>
          <p:cNvSpPr/>
          <p:nvPr/>
        </p:nvSpPr>
        <p:spPr>
          <a:xfrm>
            <a:off x="453493" y="1072918"/>
            <a:ext cx="24068" cy="48771"/>
          </a:xfrm>
          <a:custGeom>
            <a:avLst/>
            <a:gdLst/>
            <a:ahLst/>
            <a:cxnLst/>
            <a:rect l="l" t="t" r="r" b="b"/>
            <a:pathLst>
              <a:path w="341" h="691" extrusionOk="0">
                <a:moveTo>
                  <a:pt x="1" y="0"/>
                </a:moveTo>
                <a:lnTo>
                  <a:pt x="1" y="491"/>
                </a:lnTo>
                <a:lnTo>
                  <a:pt x="341" y="691"/>
                </a:lnTo>
                <a:lnTo>
                  <a:pt x="341" y="20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264764" y="943757"/>
            <a:ext cx="328834" cy="265877"/>
          </a:xfrm>
          <a:custGeom>
            <a:avLst/>
            <a:gdLst/>
            <a:ahLst/>
            <a:cxnLst/>
            <a:rect l="l" t="t" r="r" b="b"/>
            <a:pathLst>
              <a:path w="4659" h="3767" extrusionOk="0">
                <a:moveTo>
                  <a:pt x="3015" y="1"/>
                </a:moveTo>
                <a:lnTo>
                  <a:pt x="3015" y="492"/>
                </a:lnTo>
                <a:lnTo>
                  <a:pt x="0" y="2232"/>
                </a:lnTo>
                <a:lnTo>
                  <a:pt x="0" y="3766"/>
                </a:lnTo>
                <a:lnTo>
                  <a:pt x="3015" y="2026"/>
                </a:lnTo>
                <a:lnTo>
                  <a:pt x="3015" y="2516"/>
                </a:lnTo>
                <a:lnTo>
                  <a:pt x="4659" y="310"/>
                </a:lnTo>
                <a:lnTo>
                  <a:pt x="30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5" name="Google Shape;3265;p59"/>
          <p:cNvSpPr/>
          <p:nvPr/>
        </p:nvSpPr>
        <p:spPr>
          <a:xfrm>
            <a:off x="240838" y="1087175"/>
            <a:ext cx="23997" cy="122457"/>
          </a:xfrm>
          <a:custGeom>
            <a:avLst/>
            <a:gdLst/>
            <a:ahLst/>
            <a:cxnLst/>
            <a:rect l="l" t="t" r="r" b="b"/>
            <a:pathLst>
              <a:path w="340" h="1735" extrusionOk="0">
                <a:moveTo>
                  <a:pt x="0" y="0"/>
                </a:moveTo>
                <a:lnTo>
                  <a:pt x="0" y="1534"/>
                </a:lnTo>
                <a:lnTo>
                  <a:pt x="339" y="1734"/>
                </a:lnTo>
                <a:lnTo>
                  <a:pt x="339" y="20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6" name="Google Shape;3266;p59"/>
          <p:cNvSpPr/>
          <p:nvPr/>
        </p:nvSpPr>
        <p:spPr>
          <a:xfrm>
            <a:off x="240838" y="964367"/>
            <a:ext cx="236727" cy="136997"/>
          </a:xfrm>
          <a:custGeom>
            <a:avLst/>
            <a:gdLst/>
            <a:ahLst/>
            <a:cxnLst/>
            <a:rect l="l" t="t" r="r" b="b"/>
            <a:pathLst>
              <a:path w="3354" h="1941" extrusionOk="0">
                <a:moveTo>
                  <a:pt x="3014" y="0"/>
                </a:moveTo>
                <a:lnTo>
                  <a:pt x="0" y="1740"/>
                </a:lnTo>
                <a:lnTo>
                  <a:pt x="339" y="1940"/>
                </a:lnTo>
                <a:lnTo>
                  <a:pt x="3354" y="200"/>
                </a:lnTo>
                <a:lnTo>
                  <a:pt x="30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a:ea typeface="Nunito"/>
              <a:cs typeface="Nunito"/>
              <a:sym typeface="Nunito"/>
            </a:endParaRPr>
          </a:p>
        </p:txBody>
      </p:sp>
      <p:sp>
        <p:nvSpPr>
          <p:cNvPr id="3267" name="Google Shape;3267;p59"/>
          <p:cNvSpPr/>
          <p:nvPr/>
        </p:nvSpPr>
        <p:spPr>
          <a:xfrm>
            <a:off x="453493" y="929712"/>
            <a:ext cx="24068" cy="48771"/>
          </a:xfrm>
          <a:custGeom>
            <a:avLst/>
            <a:gdLst/>
            <a:ahLst/>
            <a:cxnLst/>
            <a:rect l="l" t="t" r="r" b="b"/>
            <a:pathLst>
              <a:path w="341" h="691" extrusionOk="0">
                <a:moveTo>
                  <a:pt x="1" y="0"/>
                </a:moveTo>
                <a:lnTo>
                  <a:pt x="1" y="491"/>
                </a:lnTo>
                <a:lnTo>
                  <a:pt x="341" y="691"/>
                </a:lnTo>
                <a:lnTo>
                  <a:pt x="341" y="20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453493" y="929712"/>
            <a:ext cx="140102" cy="35996"/>
          </a:xfrm>
          <a:custGeom>
            <a:avLst/>
            <a:gdLst/>
            <a:ahLst/>
            <a:cxnLst/>
            <a:rect l="l" t="t" r="r" b="b"/>
            <a:pathLst>
              <a:path w="1985" h="510" extrusionOk="0">
                <a:moveTo>
                  <a:pt x="1" y="0"/>
                </a:moveTo>
                <a:lnTo>
                  <a:pt x="341" y="200"/>
                </a:lnTo>
                <a:lnTo>
                  <a:pt x="1985" y="509"/>
                </a:lnTo>
                <a:lnTo>
                  <a:pt x="1985" y="509"/>
                </a:lnTo>
                <a:lnTo>
                  <a:pt x="1645" y="309"/>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645610" y="1625415"/>
            <a:ext cx="10516" cy="67757"/>
          </a:xfrm>
          <a:custGeom>
            <a:avLst/>
            <a:gdLst/>
            <a:ahLst/>
            <a:cxnLst/>
            <a:rect l="l" t="t" r="r" b="b"/>
            <a:pathLst>
              <a:path w="149" h="960" extrusionOk="0">
                <a:moveTo>
                  <a:pt x="149" y="1"/>
                </a:moveTo>
                <a:lnTo>
                  <a:pt x="0" y="86"/>
                </a:lnTo>
                <a:lnTo>
                  <a:pt x="0" y="959"/>
                </a:lnTo>
                <a:lnTo>
                  <a:pt x="149" y="874"/>
                </a:lnTo>
                <a:lnTo>
                  <a:pt x="1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666783" y="1598383"/>
            <a:ext cx="36278" cy="82438"/>
          </a:xfrm>
          <a:custGeom>
            <a:avLst/>
            <a:gdLst/>
            <a:ahLst/>
            <a:cxnLst/>
            <a:rect l="l" t="t" r="r" b="b"/>
            <a:pathLst>
              <a:path w="514" h="1168" extrusionOk="0">
                <a:moveTo>
                  <a:pt x="513" y="1"/>
                </a:moveTo>
                <a:lnTo>
                  <a:pt x="374" y="82"/>
                </a:lnTo>
                <a:lnTo>
                  <a:pt x="374" y="389"/>
                </a:lnTo>
                <a:cubicBezTo>
                  <a:pt x="374" y="492"/>
                  <a:pt x="385" y="608"/>
                  <a:pt x="392" y="696"/>
                </a:cubicBezTo>
                <a:lnTo>
                  <a:pt x="388" y="699"/>
                </a:lnTo>
                <a:lnTo>
                  <a:pt x="323" y="544"/>
                </a:lnTo>
                <a:lnTo>
                  <a:pt x="153" y="209"/>
                </a:lnTo>
                <a:lnTo>
                  <a:pt x="2" y="296"/>
                </a:lnTo>
                <a:lnTo>
                  <a:pt x="1" y="296"/>
                </a:lnTo>
                <a:lnTo>
                  <a:pt x="1" y="1168"/>
                </a:lnTo>
                <a:lnTo>
                  <a:pt x="143" y="1086"/>
                </a:lnTo>
                <a:lnTo>
                  <a:pt x="143" y="778"/>
                </a:lnTo>
                <a:cubicBezTo>
                  <a:pt x="143" y="674"/>
                  <a:pt x="130" y="565"/>
                  <a:pt x="124" y="473"/>
                </a:cubicBezTo>
                <a:lnTo>
                  <a:pt x="128" y="471"/>
                </a:lnTo>
                <a:lnTo>
                  <a:pt x="191" y="624"/>
                </a:lnTo>
                <a:lnTo>
                  <a:pt x="362" y="960"/>
                </a:lnTo>
                <a:lnTo>
                  <a:pt x="513" y="873"/>
                </a:lnTo>
                <a:lnTo>
                  <a:pt x="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11601" y="1576644"/>
            <a:ext cx="37902" cy="69663"/>
          </a:xfrm>
          <a:custGeom>
            <a:avLst/>
            <a:gdLst/>
            <a:ahLst/>
            <a:cxnLst/>
            <a:rect l="l" t="t" r="r" b="b"/>
            <a:pathLst>
              <a:path w="537" h="987" extrusionOk="0">
                <a:moveTo>
                  <a:pt x="435" y="1"/>
                </a:moveTo>
                <a:cubicBezTo>
                  <a:pt x="403" y="1"/>
                  <a:pt x="365" y="11"/>
                  <a:pt x="323" y="35"/>
                </a:cubicBezTo>
                <a:cubicBezTo>
                  <a:pt x="145" y="138"/>
                  <a:pt x="1" y="390"/>
                  <a:pt x="1" y="679"/>
                </a:cubicBezTo>
                <a:cubicBezTo>
                  <a:pt x="1" y="890"/>
                  <a:pt x="74" y="986"/>
                  <a:pt x="180" y="986"/>
                </a:cubicBezTo>
                <a:cubicBezTo>
                  <a:pt x="221" y="986"/>
                  <a:pt x="268" y="971"/>
                  <a:pt x="317" y="943"/>
                </a:cubicBezTo>
                <a:cubicBezTo>
                  <a:pt x="409" y="890"/>
                  <a:pt x="490" y="792"/>
                  <a:pt x="537" y="711"/>
                </a:cubicBezTo>
                <a:lnTo>
                  <a:pt x="537" y="309"/>
                </a:lnTo>
                <a:lnTo>
                  <a:pt x="297" y="447"/>
                </a:lnTo>
                <a:lnTo>
                  <a:pt x="297" y="608"/>
                </a:lnTo>
                <a:lnTo>
                  <a:pt x="405" y="545"/>
                </a:lnTo>
                <a:lnTo>
                  <a:pt x="405" y="695"/>
                </a:lnTo>
                <a:cubicBezTo>
                  <a:pt x="389" y="722"/>
                  <a:pt x="362" y="747"/>
                  <a:pt x="337" y="762"/>
                </a:cubicBezTo>
                <a:cubicBezTo>
                  <a:pt x="304" y="780"/>
                  <a:pt x="277" y="789"/>
                  <a:pt x="253" y="789"/>
                </a:cubicBezTo>
                <a:cubicBezTo>
                  <a:pt x="186" y="789"/>
                  <a:pt x="152" y="717"/>
                  <a:pt x="152" y="585"/>
                </a:cubicBezTo>
                <a:cubicBezTo>
                  <a:pt x="152" y="409"/>
                  <a:pt x="224" y="263"/>
                  <a:pt x="324" y="204"/>
                </a:cubicBezTo>
                <a:cubicBezTo>
                  <a:pt x="351" y="189"/>
                  <a:pt x="372" y="182"/>
                  <a:pt x="391" y="182"/>
                </a:cubicBezTo>
                <a:cubicBezTo>
                  <a:pt x="411" y="182"/>
                  <a:pt x="428" y="190"/>
                  <a:pt x="445" y="201"/>
                </a:cubicBezTo>
                <a:lnTo>
                  <a:pt x="526" y="32"/>
                </a:lnTo>
                <a:cubicBezTo>
                  <a:pt x="502" y="14"/>
                  <a:pt x="472" y="1"/>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242" y="1557588"/>
            <a:ext cx="12634" cy="68181"/>
          </a:xfrm>
          <a:custGeom>
            <a:avLst/>
            <a:gdLst/>
            <a:ahLst/>
            <a:cxnLst/>
            <a:rect l="l" t="t" r="r" b="b"/>
            <a:pathLst>
              <a:path w="179" h="966" extrusionOk="0">
                <a:moveTo>
                  <a:pt x="164" y="0"/>
                </a:moveTo>
                <a:lnTo>
                  <a:pt x="15" y="86"/>
                </a:lnTo>
                <a:lnTo>
                  <a:pt x="20" y="260"/>
                </a:lnTo>
                <a:lnTo>
                  <a:pt x="41" y="658"/>
                </a:lnTo>
                <a:lnTo>
                  <a:pt x="137" y="603"/>
                </a:lnTo>
                <a:lnTo>
                  <a:pt x="158" y="181"/>
                </a:lnTo>
                <a:lnTo>
                  <a:pt x="164" y="0"/>
                </a:lnTo>
                <a:close/>
                <a:moveTo>
                  <a:pt x="125" y="696"/>
                </a:moveTo>
                <a:cubicBezTo>
                  <a:pt x="114" y="696"/>
                  <a:pt x="102" y="700"/>
                  <a:pt x="89" y="707"/>
                </a:cubicBezTo>
                <a:cubicBezTo>
                  <a:pt x="38" y="737"/>
                  <a:pt x="0" y="813"/>
                  <a:pt x="0" y="883"/>
                </a:cubicBezTo>
                <a:cubicBezTo>
                  <a:pt x="0" y="935"/>
                  <a:pt x="21" y="966"/>
                  <a:pt x="53" y="966"/>
                </a:cubicBezTo>
                <a:cubicBezTo>
                  <a:pt x="64" y="966"/>
                  <a:pt x="76" y="962"/>
                  <a:pt x="89" y="955"/>
                </a:cubicBezTo>
                <a:cubicBezTo>
                  <a:pt x="140" y="926"/>
                  <a:pt x="178" y="850"/>
                  <a:pt x="178" y="781"/>
                </a:cubicBezTo>
                <a:cubicBezTo>
                  <a:pt x="178" y="727"/>
                  <a:pt x="157" y="696"/>
                  <a:pt x="125" y="6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7" name="Google Shape;937;p34"/>
          <p:cNvSpPr txBox="1">
            <a:spLocks noGrp="1"/>
          </p:cNvSpPr>
          <p:nvPr>
            <p:ph type="title"/>
          </p:nvPr>
        </p:nvSpPr>
        <p:spPr>
          <a:xfrm>
            <a:off x="1737916" y="49678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a:t>
            </a:r>
            <a:r>
              <a:rPr lang="en" dirty="0">
                <a:solidFill>
                  <a:schemeClr val="lt2"/>
                </a:solidFill>
              </a:rPr>
              <a:t>PHISHING ATTACKS</a:t>
            </a:r>
            <a:endParaRPr dirty="0">
              <a:solidFill>
                <a:schemeClr val="lt2"/>
              </a:solidFill>
            </a:endParaRPr>
          </a:p>
        </p:txBody>
      </p:sp>
      <p:sp>
        <p:nvSpPr>
          <p:cNvPr id="941" name="Google Shape;941;p34"/>
          <p:cNvSpPr txBox="1">
            <a:spLocks noGrp="1"/>
          </p:cNvSpPr>
          <p:nvPr>
            <p:ph type="subTitle" idx="1"/>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Social Engineering</a:t>
            </a:r>
          </a:p>
        </p:txBody>
      </p:sp>
      <p:sp>
        <p:nvSpPr>
          <p:cNvPr id="938" name="Google Shape;938;p34"/>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Manipulating individuals to divulge confidential information.</a:t>
            </a:r>
          </a:p>
          <a:p>
            <a:pPr marL="0" indent="0" algn="l"/>
            <a:r>
              <a:rPr lang="en-US" sz="1400" b="1" dirty="0">
                <a:solidFill>
                  <a:schemeClr val="dk1"/>
                </a:solidFill>
                <a:latin typeface="Fira Sans"/>
                <a:ea typeface="Fira Sans"/>
                <a:cs typeface="Fira Sans"/>
                <a:sym typeface="Fira Sans"/>
              </a:rPr>
              <a:t>Examples</a:t>
            </a:r>
            <a:r>
              <a:rPr lang="en-US" sz="1400" dirty="0">
                <a:solidFill>
                  <a:schemeClr val="dk1"/>
                </a:solidFill>
                <a:latin typeface="Fira Sans"/>
                <a:ea typeface="Fira Sans"/>
                <a:cs typeface="Fira Sans"/>
                <a:sym typeface="Fira Sans"/>
              </a:rPr>
              <a:t>: Impersonation, emotional manipulation.</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39" name="Google Shape;939;p34"/>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solidFill>
                  <a:schemeClr val="dk1"/>
                </a:solidFill>
                <a:latin typeface="Fira Sans"/>
                <a:ea typeface="Fira Sans"/>
                <a:cs typeface="Fira Sans"/>
                <a:sym typeface="Fira Sans"/>
              </a:rPr>
              <a:t>Fraudulent websites imitating legitimate ones.</a:t>
            </a:r>
          </a:p>
          <a:p>
            <a:pPr marL="0" indent="0" algn="l">
              <a:buSzPts val="1100"/>
            </a:pPr>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login pages, malicious websites.</a:t>
            </a:r>
          </a:p>
          <a:p>
            <a:pPr marL="0" lvl="0" indent="0" algn="l" rtl="0">
              <a:spcBef>
                <a:spcPts val="0"/>
              </a:spcBef>
              <a:spcAft>
                <a:spcPts val="0"/>
              </a:spcAft>
              <a:buClr>
                <a:schemeClr val="dk1"/>
              </a:buClr>
              <a:buSzPts val="1100"/>
              <a:buFont typeface="Arial"/>
              <a:buNone/>
            </a:pPr>
            <a:endParaRPr lang="en-US" sz="1400" dirty="0">
              <a:solidFill>
                <a:schemeClr val="dk1"/>
              </a:solidFill>
              <a:latin typeface="Fira Sans"/>
              <a:ea typeface="Fira Sans"/>
              <a:cs typeface="Fira Sans"/>
              <a:sym typeface="Fira Sans"/>
            </a:endParaRPr>
          </a:p>
        </p:txBody>
      </p:sp>
      <p:sp>
        <p:nvSpPr>
          <p:cNvPr id="940" name="Google Shape;940;p34"/>
          <p:cNvSpPr txBox="1">
            <a:spLocks noGrp="1"/>
          </p:cNvSpPr>
          <p:nvPr>
            <p:ph type="subTitle" idx="4"/>
          </p:nvPr>
        </p:nvSpPr>
        <p:spPr>
          <a:xfrm>
            <a:off x="5996252" y="3040855"/>
            <a:ext cx="2768185" cy="91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solidFill>
                  <a:schemeClr val="dk1"/>
                </a:solidFill>
                <a:latin typeface="Fira Sans"/>
                <a:ea typeface="Fira Sans"/>
                <a:cs typeface="Fira Sans"/>
                <a:sym typeface="Fira Sans"/>
              </a:rPr>
              <a:t>Deceptive emails to extract information.</a:t>
            </a:r>
          </a:p>
          <a:p>
            <a:pPr marL="0" indent="0" algn="l"/>
            <a:r>
              <a:rPr lang="en-US" sz="1400" b="1" dirty="0">
                <a:solidFill>
                  <a:schemeClr val="dk1"/>
                </a:solidFill>
                <a:latin typeface="Fira Sans"/>
                <a:ea typeface="Fira Sans"/>
                <a:cs typeface="Fira Sans"/>
                <a:sym typeface="Fira Sans"/>
              </a:rPr>
              <a:t>Examples: </a:t>
            </a:r>
            <a:r>
              <a:rPr lang="en-US" sz="1400" dirty="0">
                <a:solidFill>
                  <a:schemeClr val="dk1"/>
                </a:solidFill>
                <a:latin typeface="Fira Sans"/>
                <a:ea typeface="Fira Sans"/>
                <a:cs typeface="Fira Sans"/>
                <a:sym typeface="Fira Sans"/>
              </a:rPr>
              <a:t>Fake security alerts, account verification requests.</a:t>
            </a:r>
          </a:p>
          <a:p>
            <a:pPr marL="0" lvl="0" indent="0" algn="l" rtl="0">
              <a:spcBef>
                <a:spcPts val="0"/>
              </a:spcBef>
              <a:spcAft>
                <a:spcPts val="0"/>
              </a:spcAft>
              <a:buNone/>
            </a:pPr>
            <a:endParaRPr lang="en-US" sz="1400" dirty="0">
              <a:solidFill>
                <a:schemeClr val="dk1"/>
              </a:solidFill>
              <a:latin typeface="Fira Sans"/>
              <a:ea typeface="Fira Sans"/>
              <a:cs typeface="Fira Sans"/>
              <a:sym typeface="Fira Sans"/>
            </a:endParaRPr>
          </a:p>
        </p:txBody>
      </p:sp>
      <p:sp>
        <p:nvSpPr>
          <p:cNvPr id="935" name="Google Shape;935;p34"/>
          <p:cNvSpPr txBox="1">
            <a:spLocks noGrp="1"/>
          </p:cNvSpPr>
          <p:nvPr>
            <p:ph type="subTitle" idx="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dk1"/>
                </a:solidFill>
                <a:latin typeface="Fira Sans"/>
                <a:ea typeface="Fira Sans"/>
                <a:cs typeface="Fira Sans"/>
                <a:sym typeface="Fira Sans"/>
              </a:rPr>
              <a:t>Website Phishing</a:t>
            </a:r>
          </a:p>
        </p:txBody>
      </p:sp>
      <p:sp>
        <p:nvSpPr>
          <p:cNvPr id="936" name="Google Shape;936;p34"/>
          <p:cNvSpPr txBox="1">
            <a:spLocks noGrp="1"/>
          </p:cNvSpPr>
          <p:nvPr>
            <p:ph type="subTitle" idx="6"/>
          </p:nvPr>
        </p:nvSpPr>
        <p:spPr>
          <a:xfrm>
            <a:off x="5979000" y="2957607"/>
            <a:ext cx="2445000" cy="433500"/>
          </a:xfrm>
          <a:prstGeom prst="rect">
            <a:avLst/>
          </a:prstGeom>
        </p:spPr>
        <p:txBody>
          <a:bodyPr spcFirstLastPara="1" wrap="square" lIns="91425" tIns="91425" rIns="91425" bIns="91425" anchor="b" anchorCtr="0">
            <a:noAutofit/>
          </a:bodyPr>
          <a:lstStyle/>
          <a:p>
            <a:pPr marL="0" indent="0"/>
            <a:r>
              <a:rPr lang="en-US" b="1" dirty="0">
                <a:solidFill>
                  <a:schemeClr val="dk1"/>
                </a:solidFill>
                <a:latin typeface="Fira Sans"/>
                <a:ea typeface="Fira Sans"/>
                <a:cs typeface="Fira Sans"/>
                <a:sym typeface="Fira Sans"/>
              </a:rPr>
              <a:t>Email Phishing</a:t>
            </a:r>
          </a:p>
          <a:p>
            <a:pPr marL="0" lvl="0" indent="0" algn="ctr" rtl="0">
              <a:spcBef>
                <a:spcPts val="0"/>
              </a:spcBef>
              <a:spcAft>
                <a:spcPts val="0"/>
              </a:spcAft>
              <a:buNone/>
            </a:pPr>
            <a:endParaRPr dirty="0"/>
          </a:p>
        </p:txBody>
      </p:sp>
      <p:cxnSp>
        <p:nvCxnSpPr>
          <p:cNvPr id="942" name="Google Shape;942;p34"/>
          <p:cNvCxnSpPr/>
          <p:nvPr/>
        </p:nvCxnSpPr>
        <p:spPr>
          <a:xfrm rot="10800000" flipH="1">
            <a:off x="7069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3" name="Google Shape;943;p34"/>
          <p:cNvCxnSpPr/>
          <p:nvPr/>
        </p:nvCxnSpPr>
        <p:spPr>
          <a:xfrm rot="10800000" flipH="1">
            <a:off x="3336450" y="3053000"/>
            <a:ext cx="2471100" cy="5100"/>
          </a:xfrm>
          <a:prstGeom prst="straightConnector1">
            <a:avLst/>
          </a:prstGeom>
          <a:noFill/>
          <a:ln w="19050" cap="flat" cmpd="sng">
            <a:solidFill>
              <a:schemeClr val="lt2"/>
            </a:solidFill>
            <a:prstDash val="solid"/>
            <a:round/>
            <a:headEnd type="none" w="med" len="med"/>
            <a:tailEnd type="none" w="med" len="med"/>
          </a:ln>
        </p:spPr>
      </p:cxnSp>
      <p:cxnSp>
        <p:nvCxnSpPr>
          <p:cNvPr id="944" name="Google Shape;944;p34"/>
          <p:cNvCxnSpPr/>
          <p:nvPr/>
        </p:nvCxnSpPr>
        <p:spPr>
          <a:xfrm rot="10800000" flipH="1">
            <a:off x="5965950" y="3053000"/>
            <a:ext cx="2471100" cy="5100"/>
          </a:xfrm>
          <a:prstGeom prst="straightConnector1">
            <a:avLst/>
          </a:prstGeom>
          <a:noFill/>
          <a:ln w="19050" cap="flat" cmpd="sng">
            <a:solidFill>
              <a:schemeClr val="lt2"/>
            </a:solidFill>
            <a:prstDash val="solid"/>
            <a:round/>
            <a:headEnd type="none" w="med" len="med"/>
            <a:tailEnd type="none" w="med" len="med"/>
          </a:ln>
        </p:spPr>
      </p:cxnSp>
      <p:grpSp>
        <p:nvGrpSpPr>
          <p:cNvPr id="945" name="Google Shape;945;p34"/>
          <p:cNvGrpSpPr/>
          <p:nvPr/>
        </p:nvGrpSpPr>
        <p:grpSpPr>
          <a:xfrm>
            <a:off x="1732231" y="1875866"/>
            <a:ext cx="420539" cy="401186"/>
            <a:chOff x="1757388" y="1858738"/>
            <a:chExt cx="370225" cy="353250"/>
          </a:xfrm>
        </p:grpSpPr>
        <p:sp>
          <p:nvSpPr>
            <p:cNvPr id="946" name="Google Shape;946;p34"/>
            <p:cNvSpPr/>
            <p:nvPr/>
          </p:nvSpPr>
          <p:spPr>
            <a:xfrm>
              <a:off x="1771388" y="1937063"/>
              <a:ext cx="339975" cy="255050"/>
            </a:xfrm>
            <a:custGeom>
              <a:avLst/>
              <a:gdLst/>
              <a:ahLst/>
              <a:cxnLst/>
              <a:rect l="l" t="t" r="r" b="b"/>
              <a:pathLst>
                <a:path w="13599" h="10202" extrusionOk="0">
                  <a:moveTo>
                    <a:pt x="1066" y="1"/>
                  </a:moveTo>
                  <a:cubicBezTo>
                    <a:pt x="478" y="1"/>
                    <a:pt x="0" y="478"/>
                    <a:pt x="0" y="1066"/>
                  </a:cubicBezTo>
                  <a:lnTo>
                    <a:pt x="0" y="9405"/>
                  </a:lnTo>
                  <a:lnTo>
                    <a:pt x="6799" y="10201"/>
                  </a:lnTo>
                  <a:lnTo>
                    <a:pt x="13599" y="9405"/>
                  </a:lnTo>
                  <a:lnTo>
                    <a:pt x="13599" y="1067"/>
                  </a:lnTo>
                  <a:cubicBezTo>
                    <a:pt x="13599" y="478"/>
                    <a:pt x="13121" y="1"/>
                    <a:pt x="12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1757388" y="2172163"/>
              <a:ext cx="367950" cy="39825"/>
            </a:xfrm>
            <a:custGeom>
              <a:avLst/>
              <a:gdLst/>
              <a:ahLst/>
              <a:cxnLst/>
              <a:rect l="l" t="t" r="r" b="b"/>
              <a:pathLst>
                <a:path w="14718" h="1593" extrusionOk="0">
                  <a:moveTo>
                    <a:pt x="416" y="1"/>
                  </a:moveTo>
                  <a:cubicBezTo>
                    <a:pt x="175" y="1"/>
                    <a:pt x="0" y="232"/>
                    <a:pt x="66" y="464"/>
                  </a:cubicBezTo>
                  <a:lnTo>
                    <a:pt x="130" y="692"/>
                  </a:lnTo>
                  <a:cubicBezTo>
                    <a:pt x="280" y="1224"/>
                    <a:pt x="766" y="1593"/>
                    <a:pt x="1319" y="1593"/>
                  </a:cubicBezTo>
                  <a:lnTo>
                    <a:pt x="13400" y="1593"/>
                  </a:lnTo>
                  <a:cubicBezTo>
                    <a:pt x="13953" y="1593"/>
                    <a:pt x="14439" y="1224"/>
                    <a:pt x="14587" y="692"/>
                  </a:cubicBezTo>
                  <a:lnTo>
                    <a:pt x="14652" y="464"/>
                  </a:lnTo>
                  <a:cubicBezTo>
                    <a:pt x="14717" y="232"/>
                    <a:pt x="14542" y="1"/>
                    <a:pt x="14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1771338" y="1937063"/>
              <a:ext cx="354000" cy="274925"/>
            </a:xfrm>
            <a:custGeom>
              <a:avLst/>
              <a:gdLst/>
              <a:ahLst/>
              <a:cxnLst/>
              <a:rect l="l" t="t" r="r" b="b"/>
              <a:pathLst>
                <a:path w="14160" h="10997" extrusionOk="0">
                  <a:moveTo>
                    <a:pt x="11072" y="1"/>
                  </a:moveTo>
                  <a:cubicBezTo>
                    <a:pt x="11660" y="1"/>
                    <a:pt x="12139" y="478"/>
                    <a:pt x="12139" y="1067"/>
                  </a:cubicBezTo>
                  <a:lnTo>
                    <a:pt x="12139" y="8661"/>
                  </a:lnTo>
                  <a:cubicBezTo>
                    <a:pt x="12139" y="8848"/>
                    <a:pt x="11988" y="9000"/>
                    <a:pt x="11800" y="9000"/>
                  </a:cubicBezTo>
                  <a:lnTo>
                    <a:pt x="1" y="9000"/>
                  </a:lnTo>
                  <a:lnTo>
                    <a:pt x="1" y="9405"/>
                  </a:lnTo>
                  <a:lnTo>
                    <a:pt x="12355" y="9405"/>
                  </a:lnTo>
                  <a:cubicBezTo>
                    <a:pt x="12596" y="9405"/>
                    <a:pt x="12771" y="9636"/>
                    <a:pt x="12705" y="9868"/>
                  </a:cubicBezTo>
                  <a:lnTo>
                    <a:pt x="12640" y="10096"/>
                  </a:lnTo>
                  <a:cubicBezTo>
                    <a:pt x="12491" y="10628"/>
                    <a:pt x="12005" y="10997"/>
                    <a:pt x="11453" y="10997"/>
                  </a:cubicBezTo>
                  <a:lnTo>
                    <a:pt x="12842" y="10997"/>
                  </a:lnTo>
                  <a:cubicBezTo>
                    <a:pt x="13395" y="10997"/>
                    <a:pt x="13881" y="10628"/>
                    <a:pt x="14029" y="10096"/>
                  </a:cubicBezTo>
                  <a:lnTo>
                    <a:pt x="14094" y="9868"/>
                  </a:lnTo>
                  <a:cubicBezTo>
                    <a:pt x="14159" y="9636"/>
                    <a:pt x="13986" y="9405"/>
                    <a:pt x="13744" y="9405"/>
                  </a:cubicBezTo>
                  <a:lnTo>
                    <a:pt x="13601" y="9405"/>
                  </a:lnTo>
                  <a:lnTo>
                    <a:pt x="13601" y="1067"/>
                  </a:lnTo>
                  <a:cubicBezTo>
                    <a:pt x="13601" y="478"/>
                    <a:pt x="13123" y="1"/>
                    <a:pt x="12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1890388" y="2172163"/>
              <a:ext cx="101950" cy="19950"/>
            </a:xfrm>
            <a:custGeom>
              <a:avLst/>
              <a:gdLst/>
              <a:ahLst/>
              <a:cxnLst/>
              <a:rect l="l" t="t" r="r" b="b"/>
              <a:pathLst>
                <a:path w="4078" h="798" extrusionOk="0">
                  <a:moveTo>
                    <a:pt x="0" y="1"/>
                  </a:moveTo>
                  <a:lnTo>
                    <a:pt x="0" y="299"/>
                  </a:lnTo>
                  <a:cubicBezTo>
                    <a:pt x="0" y="573"/>
                    <a:pt x="223" y="797"/>
                    <a:pt x="499" y="797"/>
                  </a:cubicBezTo>
                  <a:lnTo>
                    <a:pt x="3580" y="797"/>
                  </a:lnTo>
                  <a:cubicBezTo>
                    <a:pt x="3855" y="797"/>
                    <a:pt x="4077" y="573"/>
                    <a:pt x="4077" y="299"/>
                  </a:cubicBezTo>
                  <a:lnTo>
                    <a:pt x="4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1793388" y="1959113"/>
              <a:ext cx="295925" cy="191025"/>
            </a:xfrm>
            <a:custGeom>
              <a:avLst/>
              <a:gdLst/>
              <a:ahLst/>
              <a:cxnLst/>
              <a:rect l="l" t="t" r="r" b="b"/>
              <a:pathLst>
                <a:path w="11837" h="7641" extrusionOk="0">
                  <a:moveTo>
                    <a:pt x="769" y="1"/>
                  </a:moveTo>
                  <a:cubicBezTo>
                    <a:pt x="345" y="1"/>
                    <a:pt x="1" y="344"/>
                    <a:pt x="1" y="768"/>
                  </a:cubicBezTo>
                  <a:lnTo>
                    <a:pt x="1" y="6874"/>
                  </a:lnTo>
                  <a:cubicBezTo>
                    <a:pt x="1" y="7298"/>
                    <a:pt x="345" y="7641"/>
                    <a:pt x="769" y="7641"/>
                  </a:cubicBezTo>
                  <a:lnTo>
                    <a:pt x="11070" y="7641"/>
                  </a:lnTo>
                  <a:cubicBezTo>
                    <a:pt x="11134" y="7641"/>
                    <a:pt x="11197" y="7632"/>
                    <a:pt x="11257" y="7618"/>
                  </a:cubicBezTo>
                  <a:cubicBezTo>
                    <a:pt x="11334" y="7599"/>
                    <a:pt x="11407" y="7568"/>
                    <a:pt x="11473" y="7526"/>
                  </a:cubicBezTo>
                  <a:cubicBezTo>
                    <a:pt x="11691" y="7392"/>
                    <a:pt x="11837" y="7149"/>
                    <a:pt x="11837" y="6874"/>
                  </a:cubicBezTo>
                  <a:lnTo>
                    <a:pt x="11837" y="768"/>
                  </a:lnTo>
                  <a:cubicBezTo>
                    <a:pt x="11837" y="491"/>
                    <a:pt x="11690" y="248"/>
                    <a:pt x="11470" y="114"/>
                  </a:cubicBezTo>
                  <a:cubicBezTo>
                    <a:pt x="11401" y="72"/>
                    <a:pt x="11324" y="40"/>
                    <a:pt x="11245" y="20"/>
                  </a:cubicBezTo>
                  <a:cubicBezTo>
                    <a:pt x="11187" y="8"/>
                    <a:pt x="11130" y="1"/>
                    <a:pt x="110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2074488" y="1959613"/>
              <a:ext cx="14825" cy="189975"/>
            </a:xfrm>
            <a:custGeom>
              <a:avLst/>
              <a:gdLst/>
              <a:ahLst/>
              <a:cxnLst/>
              <a:rect l="l" t="t" r="r" b="b"/>
              <a:pathLst>
                <a:path w="593" h="7599" extrusionOk="0">
                  <a:moveTo>
                    <a:pt x="1" y="0"/>
                  </a:moveTo>
                  <a:lnTo>
                    <a:pt x="1" y="0"/>
                  </a:lnTo>
                  <a:cubicBezTo>
                    <a:pt x="8" y="53"/>
                    <a:pt x="13" y="109"/>
                    <a:pt x="13" y="164"/>
                  </a:cubicBezTo>
                  <a:lnTo>
                    <a:pt x="13" y="7598"/>
                  </a:lnTo>
                  <a:cubicBezTo>
                    <a:pt x="90" y="7579"/>
                    <a:pt x="163" y="7548"/>
                    <a:pt x="229" y="7506"/>
                  </a:cubicBezTo>
                  <a:cubicBezTo>
                    <a:pt x="447" y="7372"/>
                    <a:pt x="593" y="7129"/>
                    <a:pt x="593" y="6854"/>
                  </a:cubicBezTo>
                  <a:lnTo>
                    <a:pt x="593" y="748"/>
                  </a:lnTo>
                  <a:cubicBezTo>
                    <a:pt x="593" y="471"/>
                    <a:pt x="446" y="228"/>
                    <a:pt x="226" y="94"/>
                  </a:cubicBezTo>
                  <a:cubicBezTo>
                    <a:pt x="157" y="51"/>
                    <a:pt x="80" y="20"/>
                    <a:pt x="1" y="0"/>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1825063" y="1996763"/>
              <a:ext cx="232600" cy="153375"/>
            </a:xfrm>
            <a:custGeom>
              <a:avLst/>
              <a:gdLst/>
              <a:ahLst/>
              <a:cxnLst/>
              <a:rect l="l" t="t" r="r" b="b"/>
              <a:pathLst>
                <a:path w="9304" h="6135" extrusionOk="0">
                  <a:moveTo>
                    <a:pt x="4652" y="1"/>
                  </a:moveTo>
                  <a:cubicBezTo>
                    <a:pt x="4383" y="1"/>
                    <a:pt x="4114" y="142"/>
                    <a:pt x="3978" y="424"/>
                  </a:cubicBezTo>
                  <a:lnTo>
                    <a:pt x="2370" y="3777"/>
                  </a:lnTo>
                  <a:lnTo>
                    <a:pt x="909" y="2822"/>
                  </a:lnTo>
                  <a:cubicBezTo>
                    <a:pt x="813" y="2759"/>
                    <a:pt x="709" y="2731"/>
                    <a:pt x="608" y="2731"/>
                  </a:cubicBezTo>
                  <a:cubicBezTo>
                    <a:pt x="289" y="2731"/>
                    <a:pt x="0" y="3015"/>
                    <a:pt x="61" y="3377"/>
                  </a:cubicBezTo>
                  <a:lnTo>
                    <a:pt x="519" y="6135"/>
                  </a:lnTo>
                  <a:lnTo>
                    <a:pt x="8785" y="6135"/>
                  </a:lnTo>
                  <a:lnTo>
                    <a:pt x="9244" y="3377"/>
                  </a:lnTo>
                  <a:cubicBezTo>
                    <a:pt x="9304" y="3015"/>
                    <a:pt x="9015" y="2731"/>
                    <a:pt x="8696" y="2731"/>
                  </a:cubicBezTo>
                  <a:cubicBezTo>
                    <a:pt x="8595" y="2731"/>
                    <a:pt x="8491" y="2759"/>
                    <a:pt x="8394" y="2822"/>
                  </a:cubicBezTo>
                  <a:lnTo>
                    <a:pt x="6935" y="3777"/>
                  </a:lnTo>
                  <a:lnTo>
                    <a:pt x="5325" y="424"/>
                  </a:lnTo>
                  <a:cubicBezTo>
                    <a:pt x="5190" y="142"/>
                    <a:pt x="4921" y="1"/>
                    <a:pt x="4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1880963" y="2070463"/>
              <a:ext cx="120800" cy="79675"/>
            </a:xfrm>
            <a:custGeom>
              <a:avLst/>
              <a:gdLst/>
              <a:ahLst/>
              <a:cxnLst/>
              <a:rect l="l" t="t" r="r" b="b"/>
              <a:pathLst>
                <a:path w="4832" h="3187" extrusionOk="0">
                  <a:moveTo>
                    <a:pt x="2416" y="1"/>
                  </a:moveTo>
                  <a:cubicBezTo>
                    <a:pt x="2276" y="1"/>
                    <a:pt x="2136" y="74"/>
                    <a:pt x="2066" y="221"/>
                  </a:cubicBezTo>
                  <a:lnTo>
                    <a:pt x="1231" y="1963"/>
                  </a:lnTo>
                  <a:lnTo>
                    <a:pt x="473" y="1467"/>
                  </a:lnTo>
                  <a:cubicBezTo>
                    <a:pt x="422" y="1434"/>
                    <a:pt x="368" y="1419"/>
                    <a:pt x="315" y="1419"/>
                  </a:cubicBezTo>
                  <a:cubicBezTo>
                    <a:pt x="150" y="1419"/>
                    <a:pt x="1" y="1567"/>
                    <a:pt x="31" y="1755"/>
                  </a:cubicBezTo>
                  <a:lnTo>
                    <a:pt x="270" y="3187"/>
                  </a:lnTo>
                  <a:lnTo>
                    <a:pt x="4562" y="3187"/>
                  </a:lnTo>
                  <a:lnTo>
                    <a:pt x="4800" y="1755"/>
                  </a:lnTo>
                  <a:cubicBezTo>
                    <a:pt x="4832" y="1567"/>
                    <a:pt x="4682" y="1419"/>
                    <a:pt x="4517" y="1419"/>
                  </a:cubicBezTo>
                  <a:cubicBezTo>
                    <a:pt x="4464" y="1419"/>
                    <a:pt x="4410" y="1434"/>
                    <a:pt x="4359" y="1467"/>
                  </a:cubicBezTo>
                  <a:lnTo>
                    <a:pt x="3602" y="1963"/>
                  </a:lnTo>
                  <a:lnTo>
                    <a:pt x="2766" y="221"/>
                  </a:lnTo>
                  <a:cubicBezTo>
                    <a:pt x="2696" y="74"/>
                    <a:pt x="2556" y="1"/>
                    <a:pt x="24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1978863" y="1858738"/>
              <a:ext cx="148750" cy="126400"/>
            </a:xfrm>
            <a:custGeom>
              <a:avLst/>
              <a:gdLst/>
              <a:ahLst/>
              <a:cxnLst/>
              <a:rect l="l" t="t" r="r" b="b"/>
              <a:pathLst>
                <a:path w="5950" h="5056" extrusionOk="0">
                  <a:moveTo>
                    <a:pt x="2975" y="0"/>
                  </a:moveTo>
                  <a:cubicBezTo>
                    <a:pt x="2784" y="0"/>
                    <a:pt x="2592" y="95"/>
                    <a:pt x="2483" y="285"/>
                  </a:cubicBezTo>
                  <a:lnTo>
                    <a:pt x="219" y="4203"/>
                  </a:lnTo>
                  <a:cubicBezTo>
                    <a:pt x="1" y="4583"/>
                    <a:pt x="274" y="5056"/>
                    <a:pt x="712" y="5056"/>
                  </a:cubicBezTo>
                  <a:lnTo>
                    <a:pt x="5238" y="5056"/>
                  </a:lnTo>
                  <a:cubicBezTo>
                    <a:pt x="5675" y="5056"/>
                    <a:pt x="5949" y="4583"/>
                    <a:pt x="5730" y="4203"/>
                  </a:cubicBezTo>
                  <a:lnTo>
                    <a:pt x="3467" y="285"/>
                  </a:lnTo>
                  <a:cubicBezTo>
                    <a:pt x="3358" y="95"/>
                    <a:pt x="3167" y="0"/>
                    <a:pt x="29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2042313" y="1858738"/>
              <a:ext cx="85300" cy="126400"/>
            </a:xfrm>
            <a:custGeom>
              <a:avLst/>
              <a:gdLst/>
              <a:ahLst/>
              <a:cxnLst/>
              <a:rect l="l" t="t" r="r" b="b"/>
              <a:pathLst>
                <a:path w="3412" h="5056" extrusionOk="0">
                  <a:moveTo>
                    <a:pt x="437" y="0"/>
                  </a:moveTo>
                  <a:cubicBezTo>
                    <a:pt x="275" y="0"/>
                    <a:pt x="113" y="68"/>
                    <a:pt x="1" y="203"/>
                  </a:cubicBezTo>
                  <a:cubicBezTo>
                    <a:pt x="21" y="229"/>
                    <a:pt x="40" y="255"/>
                    <a:pt x="57" y="285"/>
                  </a:cubicBezTo>
                  <a:lnTo>
                    <a:pt x="2319" y="4203"/>
                  </a:lnTo>
                  <a:cubicBezTo>
                    <a:pt x="2539" y="4583"/>
                    <a:pt x="2265" y="5056"/>
                    <a:pt x="1828" y="5056"/>
                  </a:cubicBezTo>
                  <a:lnTo>
                    <a:pt x="2700" y="5056"/>
                  </a:lnTo>
                  <a:cubicBezTo>
                    <a:pt x="3137" y="5056"/>
                    <a:pt x="3411" y="4583"/>
                    <a:pt x="3192" y="4203"/>
                  </a:cubicBezTo>
                  <a:lnTo>
                    <a:pt x="929" y="285"/>
                  </a:lnTo>
                  <a:cubicBezTo>
                    <a:pt x="819" y="95"/>
                    <a:pt x="628" y="0"/>
                    <a:pt x="4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2041163" y="1887513"/>
              <a:ext cx="24150" cy="53675"/>
            </a:xfrm>
            <a:custGeom>
              <a:avLst/>
              <a:gdLst/>
              <a:ahLst/>
              <a:cxnLst/>
              <a:rect l="l" t="t" r="r" b="b"/>
              <a:pathLst>
                <a:path w="966" h="2147" extrusionOk="0">
                  <a:moveTo>
                    <a:pt x="482" y="0"/>
                  </a:moveTo>
                  <a:cubicBezTo>
                    <a:pt x="216" y="0"/>
                    <a:pt x="1" y="217"/>
                    <a:pt x="1" y="483"/>
                  </a:cubicBezTo>
                  <a:lnTo>
                    <a:pt x="1" y="1663"/>
                  </a:lnTo>
                  <a:cubicBezTo>
                    <a:pt x="1" y="1931"/>
                    <a:pt x="216" y="2146"/>
                    <a:pt x="482" y="2146"/>
                  </a:cubicBezTo>
                  <a:cubicBezTo>
                    <a:pt x="750" y="2146"/>
                    <a:pt x="965" y="1931"/>
                    <a:pt x="965" y="1663"/>
                  </a:cubicBezTo>
                  <a:lnTo>
                    <a:pt x="965" y="483"/>
                  </a:ln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2041163" y="1948513"/>
              <a:ext cx="24150" cy="24150"/>
            </a:xfrm>
            <a:custGeom>
              <a:avLst/>
              <a:gdLst/>
              <a:ahLst/>
              <a:cxnLst/>
              <a:rect l="l" t="t" r="r" b="b"/>
              <a:pathLst>
                <a:path w="966" h="966" extrusionOk="0">
                  <a:moveTo>
                    <a:pt x="482" y="0"/>
                  </a:moveTo>
                  <a:cubicBezTo>
                    <a:pt x="216" y="0"/>
                    <a:pt x="1" y="217"/>
                    <a:pt x="1" y="483"/>
                  </a:cubicBezTo>
                  <a:lnTo>
                    <a:pt x="1" y="531"/>
                  </a:lnTo>
                  <a:cubicBezTo>
                    <a:pt x="1" y="772"/>
                    <a:pt x="194" y="965"/>
                    <a:pt x="435" y="965"/>
                  </a:cubicBezTo>
                  <a:lnTo>
                    <a:pt x="482" y="965"/>
                  </a:lnTo>
                  <a:cubicBezTo>
                    <a:pt x="750" y="965"/>
                    <a:pt x="965" y="750"/>
                    <a:pt x="965" y="483"/>
                  </a:cubicBezTo>
                  <a:cubicBezTo>
                    <a:pt x="965" y="217"/>
                    <a:pt x="750" y="0"/>
                    <a:pt x="4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 name="Google Shape;958;p34"/>
          <p:cNvGrpSpPr/>
          <p:nvPr/>
        </p:nvGrpSpPr>
        <p:grpSpPr>
          <a:xfrm>
            <a:off x="4369781" y="1913486"/>
            <a:ext cx="404437" cy="414928"/>
            <a:chOff x="4393975" y="1891863"/>
            <a:chExt cx="356050" cy="365350"/>
          </a:xfrm>
        </p:grpSpPr>
        <p:sp>
          <p:nvSpPr>
            <p:cNvPr id="959" name="Google Shape;959;p34"/>
            <p:cNvSpPr/>
            <p:nvPr/>
          </p:nvSpPr>
          <p:spPr>
            <a:xfrm>
              <a:off x="4393975" y="1891863"/>
              <a:ext cx="226075" cy="217200"/>
            </a:xfrm>
            <a:custGeom>
              <a:avLst/>
              <a:gdLst/>
              <a:ahLst/>
              <a:cxnLst/>
              <a:rect l="l" t="t" r="r" b="b"/>
              <a:pathLst>
                <a:path w="9043" h="8688" extrusionOk="0">
                  <a:moveTo>
                    <a:pt x="4156" y="0"/>
                  </a:moveTo>
                  <a:cubicBezTo>
                    <a:pt x="4101" y="0"/>
                    <a:pt x="4047" y="2"/>
                    <a:pt x="3992" y="4"/>
                  </a:cubicBezTo>
                  <a:cubicBezTo>
                    <a:pt x="3480" y="26"/>
                    <a:pt x="2963" y="158"/>
                    <a:pt x="2476" y="409"/>
                  </a:cubicBezTo>
                  <a:cubicBezTo>
                    <a:pt x="685" y="1334"/>
                    <a:pt x="1" y="3552"/>
                    <a:pt x="898" y="5358"/>
                  </a:cubicBezTo>
                  <a:lnTo>
                    <a:pt x="2553" y="8687"/>
                  </a:lnTo>
                  <a:lnTo>
                    <a:pt x="3984" y="7976"/>
                  </a:lnTo>
                  <a:lnTo>
                    <a:pt x="2304" y="4596"/>
                  </a:lnTo>
                  <a:cubicBezTo>
                    <a:pt x="1787" y="3557"/>
                    <a:pt x="2227" y="2288"/>
                    <a:pt x="3284" y="1793"/>
                  </a:cubicBezTo>
                  <a:cubicBezTo>
                    <a:pt x="3513" y="1686"/>
                    <a:pt x="3753" y="1625"/>
                    <a:pt x="3992" y="1607"/>
                  </a:cubicBezTo>
                  <a:cubicBezTo>
                    <a:pt x="4042" y="1603"/>
                    <a:pt x="4093" y="1602"/>
                    <a:pt x="4143" y="1602"/>
                  </a:cubicBezTo>
                  <a:cubicBezTo>
                    <a:pt x="4920" y="1602"/>
                    <a:pt x="5669" y="2044"/>
                    <a:pt x="6038" y="2785"/>
                  </a:cubicBezTo>
                  <a:lnTo>
                    <a:pt x="7501" y="5730"/>
                  </a:lnTo>
                  <a:cubicBezTo>
                    <a:pt x="7579" y="5888"/>
                    <a:pt x="7737" y="5978"/>
                    <a:pt x="7901" y="5978"/>
                  </a:cubicBezTo>
                  <a:cubicBezTo>
                    <a:pt x="7968" y="5978"/>
                    <a:pt x="8035" y="5963"/>
                    <a:pt x="8098" y="5932"/>
                  </a:cubicBezTo>
                  <a:lnTo>
                    <a:pt x="8733" y="5617"/>
                  </a:lnTo>
                  <a:cubicBezTo>
                    <a:pt x="8952" y="5508"/>
                    <a:pt x="9042" y="5240"/>
                    <a:pt x="8933" y="5019"/>
                  </a:cubicBezTo>
                  <a:lnTo>
                    <a:pt x="7450" y="2037"/>
                  </a:lnTo>
                  <a:cubicBezTo>
                    <a:pt x="6810" y="748"/>
                    <a:pt x="5507" y="0"/>
                    <a:pt x="4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4493775" y="1891863"/>
              <a:ext cx="126275" cy="149475"/>
            </a:xfrm>
            <a:custGeom>
              <a:avLst/>
              <a:gdLst/>
              <a:ahLst/>
              <a:cxnLst/>
              <a:rect l="l" t="t" r="r" b="b"/>
              <a:pathLst>
                <a:path w="5051" h="5979" extrusionOk="0">
                  <a:moveTo>
                    <a:pt x="164" y="0"/>
                  </a:moveTo>
                  <a:cubicBezTo>
                    <a:pt x="109" y="0"/>
                    <a:pt x="55" y="2"/>
                    <a:pt x="0" y="4"/>
                  </a:cubicBezTo>
                  <a:cubicBezTo>
                    <a:pt x="24" y="28"/>
                    <a:pt x="626" y="672"/>
                    <a:pt x="0" y="1607"/>
                  </a:cubicBezTo>
                  <a:cubicBezTo>
                    <a:pt x="50" y="1603"/>
                    <a:pt x="101" y="1602"/>
                    <a:pt x="151" y="1602"/>
                  </a:cubicBezTo>
                  <a:cubicBezTo>
                    <a:pt x="928" y="1602"/>
                    <a:pt x="1677" y="2044"/>
                    <a:pt x="2046" y="2785"/>
                  </a:cubicBezTo>
                  <a:lnTo>
                    <a:pt x="3509" y="5730"/>
                  </a:lnTo>
                  <a:cubicBezTo>
                    <a:pt x="3587" y="5888"/>
                    <a:pt x="3745" y="5978"/>
                    <a:pt x="3909" y="5978"/>
                  </a:cubicBezTo>
                  <a:cubicBezTo>
                    <a:pt x="3976" y="5978"/>
                    <a:pt x="4043" y="5963"/>
                    <a:pt x="4106" y="5932"/>
                  </a:cubicBezTo>
                  <a:lnTo>
                    <a:pt x="4741" y="5617"/>
                  </a:lnTo>
                  <a:cubicBezTo>
                    <a:pt x="4960" y="5508"/>
                    <a:pt x="5050" y="5240"/>
                    <a:pt x="4941" y="5019"/>
                  </a:cubicBezTo>
                  <a:lnTo>
                    <a:pt x="3458" y="2037"/>
                  </a:lnTo>
                  <a:cubicBezTo>
                    <a:pt x="2818" y="748"/>
                    <a:pt x="1515" y="0"/>
                    <a:pt x="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4425400" y="2084913"/>
              <a:ext cx="229150" cy="172300"/>
            </a:xfrm>
            <a:custGeom>
              <a:avLst/>
              <a:gdLst/>
              <a:ahLst/>
              <a:cxnLst/>
              <a:rect l="l" t="t" r="r" b="b"/>
              <a:pathLst>
                <a:path w="9166" h="6892" extrusionOk="0">
                  <a:moveTo>
                    <a:pt x="1297" y="1"/>
                  </a:moveTo>
                  <a:cubicBezTo>
                    <a:pt x="582" y="1"/>
                    <a:pt x="1" y="582"/>
                    <a:pt x="1" y="1297"/>
                  </a:cubicBezTo>
                  <a:lnTo>
                    <a:pt x="1" y="5597"/>
                  </a:lnTo>
                  <a:cubicBezTo>
                    <a:pt x="1" y="6312"/>
                    <a:pt x="580" y="6892"/>
                    <a:pt x="1297" y="6892"/>
                  </a:cubicBezTo>
                  <a:lnTo>
                    <a:pt x="7871" y="6892"/>
                  </a:lnTo>
                  <a:cubicBezTo>
                    <a:pt x="8586" y="6892"/>
                    <a:pt x="9166" y="6312"/>
                    <a:pt x="9166" y="5597"/>
                  </a:cubicBezTo>
                  <a:lnTo>
                    <a:pt x="9166" y="1297"/>
                  </a:lnTo>
                  <a:cubicBezTo>
                    <a:pt x="9166" y="582"/>
                    <a:pt x="8586" y="1"/>
                    <a:pt x="7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4583900" y="2084913"/>
              <a:ext cx="70650" cy="172300"/>
            </a:xfrm>
            <a:custGeom>
              <a:avLst/>
              <a:gdLst/>
              <a:ahLst/>
              <a:cxnLst/>
              <a:rect l="l" t="t" r="r" b="b"/>
              <a:pathLst>
                <a:path w="2826" h="6892" extrusionOk="0">
                  <a:moveTo>
                    <a:pt x="0" y="1"/>
                  </a:moveTo>
                  <a:cubicBezTo>
                    <a:pt x="716" y="1"/>
                    <a:pt x="1295" y="580"/>
                    <a:pt x="1295" y="1297"/>
                  </a:cubicBezTo>
                  <a:lnTo>
                    <a:pt x="1295" y="5595"/>
                  </a:lnTo>
                  <a:cubicBezTo>
                    <a:pt x="1295" y="6312"/>
                    <a:pt x="716" y="6892"/>
                    <a:pt x="0" y="6892"/>
                  </a:cubicBezTo>
                  <a:lnTo>
                    <a:pt x="1531" y="6892"/>
                  </a:lnTo>
                  <a:cubicBezTo>
                    <a:pt x="2246" y="6892"/>
                    <a:pt x="2826" y="6312"/>
                    <a:pt x="2826" y="5595"/>
                  </a:cubicBezTo>
                  <a:lnTo>
                    <a:pt x="2826" y="1297"/>
                  </a:lnTo>
                  <a:cubicBezTo>
                    <a:pt x="2826" y="580"/>
                    <a:pt x="2246" y="1"/>
                    <a:pt x="15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4508300" y="2120238"/>
              <a:ext cx="64775" cy="102675"/>
            </a:xfrm>
            <a:custGeom>
              <a:avLst/>
              <a:gdLst/>
              <a:ahLst/>
              <a:cxnLst/>
              <a:rect l="l" t="t" r="r" b="b"/>
              <a:pathLst>
                <a:path w="2591" h="4107" extrusionOk="0">
                  <a:moveTo>
                    <a:pt x="1267" y="0"/>
                  </a:moveTo>
                  <a:cubicBezTo>
                    <a:pt x="762" y="0"/>
                    <a:pt x="321" y="284"/>
                    <a:pt x="98" y="703"/>
                  </a:cubicBezTo>
                  <a:cubicBezTo>
                    <a:pt x="0" y="888"/>
                    <a:pt x="926" y="1099"/>
                    <a:pt x="926" y="1323"/>
                  </a:cubicBezTo>
                  <a:cubicBezTo>
                    <a:pt x="926" y="1756"/>
                    <a:pt x="1115" y="2138"/>
                    <a:pt x="1435" y="2380"/>
                  </a:cubicBezTo>
                  <a:lnTo>
                    <a:pt x="473" y="3313"/>
                  </a:lnTo>
                  <a:cubicBezTo>
                    <a:pt x="473" y="3362"/>
                    <a:pt x="479" y="3409"/>
                    <a:pt x="487" y="3456"/>
                  </a:cubicBezTo>
                  <a:cubicBezTo>
                    <a:pt x="555" y="3825"/>
                    <a:pt x="878" y="4107"/>
                    <a:pt x="1267" y="4107"/>
                  </a:cubicBezTo>
                  <a:cubicBezTo>
                    <a:pt x="1487" y="4107"/>
                    <a:pt x="1686" y="4017"/>
                    <a:pt x="1829" y="3874"/>
                  </a:cubicBezTo>
                  <a:cubicBezTo>
                    <a:pt x="1939" y="3764"/>
                    <a:pt x="2016" y="3621"/>
                    <a:pt x="2047" y="3463"/>
                  </a:cubicBezTo>
                  <a:cubicBezTo>
                    <a:pt x="2057" y="3414"/>
                    <a:pt x="2061" y="3363"/>
                    <a:pt x="2061" y="3313"/>
                  </a:cubicBezTo>
                  <a:lnTo>
                    <a:pt x="2061" y="2380"/>
                  </a:lnTo>
                  <a:cubicBezTo>
                    <a:pt x="2382" y="2138"/>
                    <a:pt x="2590" y="1756"/>
                    <a:pt x="2590" y="1323"/>
                  </a:cubicBezTo>
                  <a:cubicBezTo>
                    <a:pt x="2590" y="1059"/>
                    <a:pt x="2513" y="811"/>
                    <a:pt x="2379" y="604"/>
                  </a:cubicBezTo>
                  <a:cubicBezTo>
                    <a:pt x="2142" y="241"/>
                    <a:pt x="1733" y="0"/>
                    <a:pt x="1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4506900" y="2135313"/>
              <a:ext cx="243125" cy="71500"/>
            </a:xfrm>
            <a:custGeom>
              <a:avLst/>
              <a:gdLst/>
              <a:ahLst/>
              <a:cxnLst/>
              <a:rect l="l" t="t" r="r" b="b"/>
              <a:pathLst>
                <a:path w="9725"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8295" y="2860"/>
                  </a:lnTo>
                  <a:cubicBezTo>
                    <a:pt x="8690" y="2860"/>
                    <a:pt x="9047" y="2700"/>
                    <a:pt x="9306" y="2441"/>
                  </a:cubicBezTo>
                  <a:cubicBezTo>
                    <a:pt x="9565" y="2182"/>
                    <a:pt x="9725" y="1825"/>
                    <a:pt x="9725" y="1430"/>
                  </a:cubicBezTo>
                  <a:cubicBezTo>
                    <a:pt x="9725" y="640"/>
                    <a:pt x="9085" y="2"/>
                    <a:pt x="82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4506900" y="2135313"/>
              <a:ext cx="37250" cy="71500"/>
            </a:xfrm>
            <a:custGeom>
              <a:avLst/>
              <a:gdLst/>
              <a:ahLst/>
              <a:cxnLst/>
              <a:rect l="l" t="t" r="r" b="b"/>
              <a:pathLst>
                <a:path w="1490" h="2860" extrusionOk="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1490" y="2860"/>
                  </a:lnTo>
                  <a:cubicBezTo>
                    <a:pt x="1481" y="2811"/>
                    <a:pt x="1476" y="2760"/>
                    <a:pt x="1476" y="2710"/>
                  </a:cubicBezTo>
                  <a:lnTo>
                    <a:pt x="1476" y="1777"/>
                  </a:lnTo>
                  <a:cubicBezTo>
                    <a:pt x="1155" y="1535"/>
                    <a:pt x="947" y="1153"/>
                    <a:pt x="947" y="720"/>
                  </a:cubicBezTo>
                  <a:cubicBezTo>
                    <a:pt x="947" y="456"/>
                    <a:pt x="1025" y="208"/>
                    <a:pt x="11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671600" y="2135313"/>
              <a:ext cx="78425" cy="71500"/>
            </a:xfrm>
            <a:custGeom>
              <a:avLst/>
              <a:gdLst/>
              <a:ahLst/>
              <a:cxnLst/>
              <a:rect l="l" t="t" r="r" b="b"/>
              <a:pathLst>
                <a:path w="3137" h="2860" extrusionOk="0">
                  <a:moveTo>
                    <a:pt x="1" y="1"/>
                  </a:moveTo>
                  <a:cubicBezTo>
                    <a:pt x="789" y="1"/>
                    <a:pt x="1429" y="640"/>
                    <a:pt x="1429" y="1430"/>
                  </a:cubicBezTo>
                  <a:cubicBezTo>
                    <a:pt x="1429" y="1825"/>
                    <a:pt x="1269" y="2182"/>
                    <a:pt x="1010" y="2441"/>
                  </a:cubicBezTo>
                  <a:cubicBezTo>
                    <a:pt x="753" y="2699"/>
                    <a:pt x="396" y="2860"/>
                    <a:pt x="1" y="2860"/>
                  </a:cubicBezTo>
                  <a:lnTo>
                    <a:pt x="1707" y="2860"/>
                  </a:lnTo>
                  <a:cubicBezTo>
                    <a:pt x="2102" y="2860"/>
                    <a:pt x="2459" y="2700"/>
                    <a:pt x="2718" y="2441"/>
                  </a:cubicBezTo>
                  <a:cubicBezTo>
                    <a:pt x="2977" y="2182"/>
                    <a:pt x="3137" y="1825"/>
                    <a:pt x="3137" y="1430"/>
                  </a:cubicBezTo>
                  <a:cubicBezTo>
                    <a:pt x="3137" y="640"/>
                    <a:pt x="2497" y="2"/>
                    <a:pt x="17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528475" y="2152013"/>
              <a:ext cx="39200" cy="38100"/>
            </a:xfrm>
            <a:custGeom>
              <a:avLst/>
              <a:gdLst/>
              <a:ahLst/>
              <a:cxnLst/>
              <a:rect l="l" t="t" r="r" b="b"/>
              <a:pathLst>
                <a:path w="1568" h="1524" extrusionOk="0">
                  <a:moveTo>
                    <a:pt x="243" y="1"/>
                  </a:moveTo>
                  <a:cubicBezTo>
                    <a:pt x="186" y="1"/>
                    <a:pt x="130" y="22"/>
                    <a:pt x="86" y="65"/>
                  </a:cubicBezTo>
                  <a:cubicBezTo>
                    <a:pt x="1" y="152"/>
                    <a:pt x="1" y="292"/>
                    <a:pt x="86" y="377"/>
                  </a:cubicBezTo>
                  <a:lnTo>
                    <a:pt x="473" y="762"/>
                  </a:lnTo>
                  <a:lnTo>
                    <a:pt x="86" y="1147"/>
                  </a:lnTo>
                  <a:cubicBezTo>
                    <a:pt x="1" y="1234"/>
                    <a:pt x="1" y="1374"/>
                    <a:pt x="86" y="1459"/>
                  </a:cubicBezTo>
                  <a:cubicBezTo>
                    <a:pt x="130" y="1503"/>
                    <a:pt x="187" y="1524"/>
                    <a:pt x="243" y="1524"/>
                  </a:cubicBezTo>
                  <a:cubicBezTo>
                    <a:pt x="299" y="1524"/>
                    <a:pt x="355" y="1503"/>
                    <a:pt x="399" y="1459"/>
                  </a:cubicBezTo>
                  <a:lnTo>
                    <a:pt x="784" y="1074"/>
                  </a:lnTo>
                  <a:lnTo>
                    <a:pt x="1169" y="1459"/>
                  </a:lnTo>
                  <a:cubicBezTo>
                    <a:pt x="1212" y="1503"/>
                    <a:pt x="1269" y="1524"/>
                    <a:pt x="1325" y="1524"/>
                  </a:cubicBezTo>
                  <a:cubicBezTo>
                    <a:pt x="1381" y="1524"/>
                    <a:pt x="1437" y="1503"/>
                    <a:pt x="1481" y="1459"/>
                  </a:cubicBezTo>
                  <a:cubicBezTo>
                    <a:pt x="1568" y="1374"/>
                    <a:pt x="1568" y="1234"/>
                    <a:pt x="1481" y="1147"/>
                  </a:cubicBezTo>
                  <a:lnTo>
                    <a:pt x="1096" y="762"/>
                  </a:lnTo>
                  <a:lnTo>
                    <a:pt x="1481" y="377"/>
                  </a:lnTo>
                  <a:cubicBezTo>
                    <a:pt x="1568" y="292"/>
                    <a:pt x="1568" y="152"/>
                    <a:pt x="1481" y="65"/>
                  </a:cubicBezTo>
                  <a:cubicBezTo>
                    <a:pt x="1438" y="22"/>
                    <a:pt x="1382" y="1"/>
                    <a:pt x="1325" y="1"/>
                  </a:cubicBezTo>
                  <a:cubicBezTo>
                    <a:pt x="1269" y="1"/>
                    <a:pt x="1213" y="22"/>
                    <a:pt x="1170" y="65"/>
                  </a:cubicBezTo>
                  <a:lnTo>
                    <a:pt x="784" y="450"/>
                  </a:lnTo>
                  <a:lnTo>
                    <a:pt x="399" y="65"/>
                  </a:lnTo>
                  <a:cubicBezTo>
                    <a:pt x="356" y="22"/>
                    <a:pt x="300"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576800" y="2152013"/>
              <a:ext cx="39175" cy="38100"/>
            </a:xfrm>
            <a:custGeom>
              <a:avLst/>
              <a:gdLst/>
              <a:ahLst/>
              <a:cxnLst/>
              <a:rect l="l" t="t" r="r" b="b"/>
              <a:pathLst>
                <a:path w="1567" h="1524" extrusionOk="0">
                  <a:moveTo>
                    <a:pt x="242" y="1"/>
                  </a:moveTo>
                  <a:cubicBezTo>
                    <a:pt x="186" y="1"/>
                    <a:pt x="130" y="22"/>
                    <a:pt x="87" y="65"/>
                  </a:cubicBezTo>
                  <a:cubicBezTo>
                    <a:pt x="0" y="152"/>
                    <a:pt x="0" y="292"/>
                    <a:pt x="87" y="377"/>
                  </a:cubicBezTo>
                  <a:lnTo>
                    <a:pt x="472" y="762"/>
                  </a:lnTo>
                  <a:lnTo>
                    <a:pt x="87" y="1147"/>
                  </a:lnTo>
                  <a:cubicBezTo>
                    <a:pt x="0" y="1234"/>
                    <a:pt x="0" y="1374"/>
                    <a:pt x="87" y="1459"/>
                  </a:cubicBezTo>
                  <a:cubicBezTo>
                    <a:pt x="130" y="1503"/>
                    <a:pt x="186" y="1524"/>
                    <a:pt x="242" y="1524"/>
                  </a:cubicBezTo>
                  <a:cubicBezTo>
                    <a:pt x="300" y="1524"/>
                    <a:pt x="356" y="1503"/>
                    <a:pt x="399" y="1459"/>
                  </a:cubicBezTo>
                  <a:lnTo>
                    <a:pt x="784" y="1074"/>
                  </a:lnTo>
                  <a:lnTo>
                    <a:pt x="1169" y="1459"/>
                  </a:lnTo>
                  <a:cubicBezTo>
                    <a:pt x="1212" y="1503"/>
                    <a:pt x="1268" y="1524"/>
                    <a:pt x="1324" y="1524"/>
                  </a:cubicBezTo>
                  <a:cubicBezTo>
                    <a:pt x="1382" y="1524"/>
                    <a:pt x="1438" y="1503"/>
                    <a:pt x="1481" y="1459"/>
                  </a:cubicBezTo>
                  <a:cubicBezTo>
                    <a:pt x="1567" y="1374"/>
                    <a:pt x="1567" y="1234"/>
                    <a:pt x="1481" y="1147"/>
                  </a:cubicBezTo>
                  <a:lnTo>
                    <a:pt x="1096" y="762"/>
                  </a:lnTo>
                  <a:lnTo>
                    <a:pt x="1481" y="377"/>
                  </a:lnTo>
                  <a:cubicBezTo>
                    <a:pt x="1567" y="292"/>
                    <a:pt x="1567" y="152"/>
                    <a:pt x="1481" y="65"/>
                  </a:cubicBezTo>
                  <a:cubicBezTo>
                    <a:pt x="1438" y="22"/>
                    <a:pt x="1382" y="1"/>
                    <a:pt x="1325" y="1"/>
                  </a:cubicBezTo>
                  <a:cubicBezTo>
                    <a:pt x="1269" y="1"/>
                    <a:pt x="1212" y="22"/>
                    <a:pt x="1169" y="65"/>
                  </a:cubicBezTo>
                  <a:lnTo>
                    <a:pt x="784" y="450"/>
                  </a:lnTo>
                  <a:lnTo>
                    <a:pt x="399" y="65"/>
                  </a:lnTo>
                  <a:cubicBezTo>
                    <a:pt x="356"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4625125" y="2152013"/>
              <a:ext cx="39200" cy="38100"/>
            </a:xfrm>
            <a:custGeom>
              <a:avLst/>
              <a:gdLst/>
              <a:ahLst/>
              <a:cxnLst/>
              <a:rect l="l" t="t" r="r" b="b"/>
              <a:pathLst>
                <a:path w="1568" h="1524" extrusionOk="0">
                  <a:moveTo>
                    <a:pt x="243" y="1"/>
                  </a:moveTo>
                  <a:cubicBezTo>
                    <a:pt x="186" y="1"/>
                    <a:pt x="130" y="22"/>
                    <a:pt x="87" y="65"/>
                  </a:cubicBezTo>
                  <a:cubicBezTo>
                    <a:pt x="1" y="152"/>
                    <a:pt x="1" y="292"/>
                    <a:pt x="87" y="377"/>
                  </a:cubicBezTo>
                  <a:lnTo>
                    <a:pt x="472" y="762"/>
                  </a:lnTo>
                  <a:lnTo>
                    <a:pt x="87" y="1147"/>
                  </a:lnTo>
                  <a:cubicBezTo>
                    <a:pt x="1" y="1234"/>
                    <a:pt x="1" y="1374"/>
                    <a:pt x="87" y="1459"/>
                  </a:cubicBezTo>
                  <a:cubicBezTo>
                    <a:pt x="129" y="1503"/>
                    <a:pt x="187" y="1524"/>
                    <a:pt x="243" y="1524"/>
                  </a:cubicBezTo>
                  <a:cubicBezTo>
                    <a:pt x="299" y="1524"/>
                    <a:pt x="356" y="1503"/>
                    <a:pt x="398" y="1459"/>
                  </a:cubicBezTo>
                  <a:lnTo>
                    <a:pt x="783" y="1074"/>
                  </a:lnTo>
                  <a:lnTo>
                    <a:pt x="1170" y="1459"/>
                  </a:lnTo>
                  <a:cubicBezTo>
                    <a:pt x="1212" y="1503"/>
                    <a:pt x="1269" y="1524"/>
                    <a:pt x="1325" y="1524"/>
                  </a:cubicBezTo>
                  <a:cubicBezTo>
                    <a:pt x="1381" y="1524"/>
                    <a:pt x="1438" y="1503"/>
                    <a:pt x="1480" y="1459"/>
                  </a:cubicBezTo>
                  <a:cubicBezTo>
                    <a:pt x="1567" y="1374"/>
                    <a:pt x="1567" y="1234"/>
                    <a:pt x="1480" y="1147"/>
                  </a:cubicBezTo>
                  <a:lnTo>
                    <a:pt x="1095" y="762"/>
                  </a:lnTo>
                  <a:lnTo>
                    <a:pt x="1480" y="377"/>
                  </a:lnTo>
                  <a:cubicBezTo>
                    <a:pt x="1567" y="292"/>
                    <a:pt x="1567" y="152"/>
                    <a:pt x="1480" y="65"/>
                  </a:cubicBezTo>
                  <a:cubicBezTo>
                    <a:pt x="1438" y="22"/>
                    <a:pt x="1381" y="1"/>
                    <a:pt x="1325" y="1"/>
                  </a:cubicBezTo>
                  <a:cubicBezTo>
                    <a:pt x="1269" y="1"/>
                    <a:pt x="1212" y="22"/>
                    <a:pt x="1170" y="65"/>
                  </a:cubicBezTo>
                  <a:lnTo>
                    <a:pt x="785" y="450"/>
                  </a:lnTo>
                  <a:lnTo>
                    <a:pt x="398" y="65"/>
                  </a:lnTo>
                  <a:cubicBezTo>
                    <a:pt x="355" y="22"/>
                    <a:pt x="299"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4673450" y="2152013"/>
              <a:ext cx="39200" cy="38100"/>
            </a:xfrm>
            <a:custGeom>
              <a:avLst/>
              <a:gdLst/>
              <a:ahLst/>
              <a:cxnLst/>
              <a:rect l="l" t="t" r="r" b="b"/>
              <a:pathLst>
                <a:path w="1568" h="1524" extrusionOk="0">
                  <a:moveTo>
                    <a:pt x="242" y="1"/>
                  </a:moveTo>
                  <a:cubicBezTo>
                    <a:pt x="186" y="1"/>
                    <a:pt x="130" y="22"/>
                    <a:pt x="86" y="65"/>
                  </a:cubicBezTo>
                  <a:cubicBezTo>
                    <a:pt x="1" y="152"/>
                    <a:pt x="1" y="292"/>
                    <a:pt x="86" y="377"/>
                  </a:cubicBezTo>
                  <a:lnTo>
                    <a:pt x="471" y="762"/>
                  </a:lnTo>
                  <a:lnTo>
                    <a:pt x="86" y="1147"/>
                  </a:lnTo>
                  <a:cubicBezTo>
                    <a:pt x="1" y="1234"/>
                    <a:pt x="1" y="1374"/>
                    <a:pt x="86" y="1459"/>
                  </a:cubicBezTo>
                  <a:cubicBezTo>
                    <a:pt x="130" y="1503"/>
                    <a:pt x="186" y="1524"/>
                    <a:pt x="243" y="1524"/>
                  </a:cubicBezTo>
                  <a:cubicBezTo>
                    <a:pt x="299" y="1524"/>
                    <a:pt x="355" y="1503"/>
                    <a:pt x="399" y="1459"/>
                  </a:cubicBezTo>
                  <a:lnTo>
                    <a:pt x="784" y="1074"/>
                  </a:lnTo>
                  <a:lnTo>
                    <a:pt x="1169" y="1459"/>
                  </a:lnTo>
                  <a:cubicBezTo>
                    <a:pt x="1212" y="1503"/>
                    <a:pt x="1268" y="1524"/>
                    <a:pt x="1325" y="1524"/>
                  </a:cubicBezTo>
                  <a:cubicBezTo>
                    <a:pt x="1381" y="1524"/>
                    <a:pt x="1437" y="1503"/>
                    <a:pt x="1481" y="1459"/>
                  </a:cubicBezTo>
                  <a:cubicBezTo>
                    <a:pt x="1566" y="1374"/>
                    <a:pt x="1566" y="1234"/>
                    <a:pt x="1481" y="1147"/>
                  </a:cubicBezTo>
                  <a:lnTo>
                    <a:pt x="1096" y="762"/>
                  </a:lnTo>
                  <a:lnTo>
                    <a:pt x="1481" y="377"/>
                  </a:lnTo>
                  <a:cubicBezTo>
                    <a:pt x="1568" y="292"/>
                    <a:pt x="1568" y="152"/>
                    <a:pt x="1481" y="65"/>
                  </a:cubicBezTo>
                  <a:cubicBezTo>
                    <a:pt x="1438" y="22"/>
                    <a:pt x="1382" y="1"/>
                    <a:pt x="1325" y="1"/>
                  </a:cubicBezTo>
                  <a:cubicBezTo>
                    <a:pt x="1269" y="1"/>
                    <a:pt x="1212" y="22"/>
                    <a:pt x="1169" y="65"/>
                  </a:cubicBezTo>
                  <a:lnTo>
                    <a:pt x="784" y="450"/>
                  </a:lnTo>
                  <a:lnTo>
                    <a:pt x="399" y="65"/>
                  </a:lnTo>
                  <a:cubicBezTo>
                    <a:pt x="355" y="22"/>
                    <a:pt x="299" y="1"/>
                    <a:pt x="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657850" y="2034088"/>
              <a:ext cx="34050" cy="18325"/>
            </a:xfrm>
            <a:custGeom>
              <a:avLst/>
              <a:gdLst/>
              <a:ahLst/>
              <a:cxnLst/>
              <a:rect l="l" t="t" r="r" b="b"/>
              <a:pathLst>
                <a:path w="1362" h="733" extrusionOk="0">
                  <a:moveTo>
                    <a:pt x="1114" y="0"/>
                  </a:moveTo>
                  <a:cubicBezTo>
                    <a:pt x="1091" y="0"/>
                    <a:pt x="1067" y="4"/>
                    <a:pt x="1044" y="12"/>
                  </a:cubicBezTo>
                  <a:lnTo>
                    <a:pt x="177" y="304"/>
                  </a:lnTo>
                  <a:cubicBezTo>
                    <a:pt x="62" y="342"/>
                    <a:pt x="1" y="468"/>
                    <a:pt x="38" y="583"/>
                  </a:cubicBezTo>
                  <a:cubicBezTo>
                    <a:pt x="71" y="676"/>
                    <a:pt x="156" y="733"/>
                    <a:pt x="248" y="733"/>
                  </a:cubicBezTo>
                  <a:cubicBezTo>
                    <a:pt x="271" y="733"/>
                    <a:pt x="295" y="730"/>
                    <a:pt x="318" y="722"/>
                  </a:cubicBezTo>
                  <a:lnTo>
                    <a:pt x="1184" y="429"/>
                  </a:lnTo>
                  <a:cubicBezTo>
                    <a:pt x="1300" y="391"/>
                    <a:pt x="1361" y="265"/>
                    <a:pt x="1322" y="150"/>
                  </a:cubicBezTo>
                  <a:cubicBezTo>
                    <a:pt x="1291" y="58"/>
                    <a:pt x="1206"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657300" y="2062513"/>
              <a:ext cx="30925" cy="18725"/>
            </a:xfrm>
            <a:custGeom>
              <a:avLst/>
              <a:gdLst/>
              <a:ahLst/>
              <a:cxnLst/>
              <a:rect l="l" t="t" r="r" b="b"/>
              <a:pathLst>
                <a:path w="1237" h="749" extrusionOk="0">
                  <a:moveTo>
                    <a:pt x="251" y="1"/>
                  </a:moveTo>
                  <a:cubicBezTo>
                    <a:pt x="165" y="1"/>
                    <a:pt x="82" y="52"/>
                    <a:pt x="46" y="136"/>
                  </a:cubicBezTo>
                  <a:cubicBezTo>
                    <a:pt x="0" y="250"/>
                    <a:pt x="53" y="379"/>
                    <a:pt x="165" y="425"/>
                  </a:cubicBezTo>
                  <a:lnTo>
                    <a:pt x="900" y="731"/>
                  </a:lnTo>
                  <a:cubicBezTo>
                    <a:pt x="928" y="743"/>
                    <a:pt x="958" y="748"/>
                    <a:pt x="986" y="748"/>
                  </a:cubicBezTo>
                  <a:cubicBezTo>
                    <a:pt x="1073" y="748"/>
                    <a:pt x="1154" y="696"/>
                    <a:pt x="1189" y="612"/>
                  </a:cubicBezTo>
                  <a:cubicBezTo>
                    <a:pt x="1236" y="499"/>
                    <a:pt x="1183" y="370"/>
                    <a:pt x="1070" y="324"/>
                  </a:cubicBezTo>
                  <a:lnTo>
                    <a:pt x="335" y="17"/>
                  </a:lnTo>
                  <a:cubicBezTo>
                    <a:pt x="307" y="6"/>
                    <a:pt x="279"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4644550" y="2007663"/>
              <a:ext cx="22600" cy="28275"/>
            </a:xfrm>
            <a:custGeom>
              <a:avLst/>
              <a:gdLst/>
              <a:ahLst/>
              <a:cxnLst/>
              <a:rect l="l" t="t" r="r" b="b"/>
              <a:pathLst>
                <a:path w="904" h="1131" extrusionOk="0">
                  <a:moveTo>
                    <a:pt x="651" y="0"/>
                  </a:moveTo>
                  <a:cubicBezTo>
                    <a:pt x="575" y="0"/>
                    <a:pt x="501" y="40"/>
                    <a:pt x="460" y="110"/>
                  </a:cubicBezTo>
                  <a:lnTo>
                    <a:pt x="61" y="799"/>
                  </a:lnTo>
                  <a:cubicBezTo>
                    <a:pt x="1" y="905"/>
                    <a:pt x="36" y="1039"/>
                    <a:pt x="142" y="1101"/>
                  </a:cubicBezTo>
                  <a:cubicBezTo>
                    <a:pt x="176" y="1121"/>
                    <a:pt x="215" y="1130"/>
                    <a:pt x="251" y="1130"/>
                  </a:cubicBezTo>
                  <a:cubicBezTo>
                    <a:pt x="328" y="1130"/>
                    <a:pt x="402" y="1091"/>
                    <a:pt x="443" y="1020"/>
                  </a:cubicBezTo>
                  <a:lnTo>
                    <a:pt x="842" y="331"/>
                  </a:lnTo>
                  <a:cubicBezTo>
                    <a:pt x="904" y="226"/>
                    <a:pt x="867" y="92"/>
                    <a:pt x="762" y="30"/>
                  </a:cubicBezTo>
                  <a:cubicBezTo>
                    <a:pt x="727" y="10"/>
                    <a:pt x="689" y="0"/>
                    <a:pt x="6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4"/>
          <p:cNvGrpSpPr/>
          <p:nvPr/>
        </p:nvGrpSpPr>
        <p:grpSpPr>
          <a:xfrm>
            <a:off x="6995405" y="1954101"/>
            <a:ext cx="412190" cy="414956"/>
            <a:chOff x="6954600" y="1927625"/>
            <a:chExt cx="362875" cy="365375"/>
          </a:xfrm>
        </p:grpSpPr>
        <p:sp>
          <p:nvSpPr>
            <p:cNvPr id="975" name="Google Shape;975;p34"/>
            <p:cNvSpPr/>
            <p:nvPr/>
          </p:nvSpPr>
          <p:spPr>
            <a:xfrm>
              <a:off x="6954600" y="2048600"/>
              <a:ext cx="339425" cy="244400"/>
            </a:xfrm>
            <a:custGeom>
              <a:avLst/>
              <a:gdLst/>
              <a:ahLst/>
              <a:cxnLst/>
              <a:rect l="l" t="t" r="r" b="b"/>
              <a:pathLst>
                <a:path w="13577" h="9776" extrusionOk="0">
                  <a:moveTo>
                    <a:pt x="817" y="0"/>
                  </a:moveTo>
                  <a:cubicBezTo>
                    <a:pt x="366" y="0"/>
                    <a:pt x="2" y="365"/>
                    <a:pt x="2" y="815"/>
                  </a:cubicBezTo>
                  <a:lnTo>
                    <a:pt x="2" y="1624"/>
                  </a:lnTo>
                  <a:lnTo>
                    <a:pt x="1311" y="2468"/>
                  </a:lnTo>
                  <a:lnTo>
                    <a:pt x="0" y="3782"/>
                  </a:lnTo>
                  <a:lnTo>
                    <a:pt x="0" y="8960"/>
                  </a:lnTo>
                  <a:cubicBezTo>
                    <a:pt x="0" y="9411"/>
                    <a:pt x="366" y="9775"/>
                    <a:pt x="817" y="9775"/>
                  </a:cubicBezTo>
                  <a:lnTo>
                    <a:pt x="12762" y="9775"/>
                  </a:lnTo>
                  <a:cubicBezTo>
                    <a:pt x="13211" y="9775"/>
                    <a:pt x="13577" y="9411"/>
                    <a:pt x="13577" y="8960"/>
                  </a:cubicBezTo>
                  <a:lnTo>
                    <a:pt x="13577" y="3782"/>
                  </a:lnTo>
                  <a:lnTo>
                    <a:pt x="12811" y="3079"/>
                  </a:lnTo>
                  <a:lnTo>
                    <a:pt x="13577" y="1920"/>
                  </a:lnTo>
                  <a:lnTo>
                    <a:pt x="13577" y="815"/>
                  </a:lnTo>
                  <a:cubicBezTo>
                    <a:pt x="13577" y="365"/>
                    <a:pt x="13211" y="0"/>
                    <a:pt x="12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7251550" y="2048600"/>
              <a:ext cx="42475" cy="244400"/>
            </a:xfrm>
            <a:custGeom>
              <a:avLst/>
              <a:gdLst/>
              <a:ahLst/>
              <a:cxnLst/>
              <a:rect l="l" t="t" r="r" b="b"/>
              <a:pathLst>
                <a:path w="1699" h="9776" extrusionOk="0">
                  <a:moveTo>
                    <a:pt x="0" y="0"/>
                  </a:moveTo>
                  <a:cubicBezTo>
                    <a:pt x="450" y="0"/>
                    <a:pt x="815" y="365"/>
                    <a:pt x="815" y="815"/>
                  </a:cubicBezTo>
                  <a:lnTo>
                    <a:pt x="815" y="1920"/>
                  </a:lnTo>
                  <a:lnTo>
                    <a:pt x="49" y="3079"/>
                  </a:lnTo>
                  <a:lnTo>
                    <a:pt x="815" y="3782"/>
                  </a:lnTo>
                  <a:lnTo>
                    <a:pt x="815" y="8960"/>
                  </a:lnTo>
                  <a:cubicBezTo>
                    <a:pt x="815" y="9410"/>
                    <a:pt x="450" y="9775"/>
                    <a:pt x="0" y="9775"/>
                  </a:cubicBezTo>
                  <a:lnTo>
                    <a:pt x="884" y="9775"/>
                  </a:lnTo>
                  <a:cubicBezTo>
                    <a:pt x="1333" y="9775"/>
                    <a:pt x="1699" y="9411"/>
                    <a:pt x="1699" y="8960"/>
                  </a:cubicBezTo>
                  <a:lnTo>
                    <a:pt x="1699" y="3782"/>
                  </a:lnTo>
                  <a:lnTo>
                    <a:pt x="933" y="3079"/>
                  </a:lnTo>
                  <a:lnTo>
                    <a:pt x="1699" y="1920"/>
                  </a:lnTo>
                  <a:lnTo>
                    <a:pt x="1699" y="815"/>
                  </a:lnTo>
                  <a:cubicBezTo>
                    <a:pt x="1699" y="365"/>
                    <a:pt x="1333" y="0"/>
                    <a:pt x="8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6954625" y="2089200"/>
              <a:ext cx="339400" cy="53950"/>
            </a:xfrm>
            <a:custGeom>
              <a:avLst/>
              <a:gdLst/>
              <a:ahLst/>
              <a:cxnLst/>
              <a:rect l="l" t="t" r="r" b="b"/>
              <a:pathLst>
                <a:path w="13576" h="2158" extrusionOk="0">
                  <a:moveTo>
                    <a:pt x="1" y="0"/>
                  </a:moveTo>
                  <a:lnTo>
                    <a:pt x="1" y="2158"/>
                  </a:lnTo>
                  <a:lnTo>
                    <a:pt x="13576" y="2158"/>
                  </a:lnTo>
                  <a:lnTo>
                    <a:pt x="13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7272750" y="2089200"/>
              <a:ext cx="21275" cy="53950"/>
            </a:xfrm>
            <a:custGeom>
              <a:avLst/>
              <a:gdLst/>
              <a:ahLst/>
              <a:cxnLst/>
              <a:rect l="l" t="t" r="r" b="b"/>
              <a:pathLst>
                <a:path w="851" h="2158" extrusionOk="0">
                  <a:moveTo>
                    <a:pt x="1" y="0"/>
                  </a:moveTo>
                  <a:lnTo>
                    <a:pt x="1" y="2158"/>
                  </a:lnTo>
                  <a:lnTo>
                    <a:pt x="851" y="2158"/>
                  </a:lnTo>
                  <a:lnTo>
                    <a:pt x="851" y="0"/>
                  </a:lnTo>
                  <a:close/>
                </a:path>
              </a:pathLst>
            </a:custGeom>
            <a:solidFill>
              <a:srgbClr val="596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7203525" y="1927625"/>
              <a:ext cx="101400" cy="102800"/>
            </a:xfrm>
            <a:custGeom>
              <a:avLst/>
              <a:gdLst/>
              <a:ahLst/>
              <a:cxnLst/>
              <a:rect l="l" t="t" r="r" b="b"/>
              <a:pathLst>
                <a:path w="4056" h="4112" extrusionOk="0">
                  <a:moveTo>
                    <a:pt x="2028" y="1"/>
                  </a:moveTo>
                  <a:cubicBezTo>
                    <a:pt x="911" y="1"/>
                    <a:pt x="1" y="911"/>
                    <a:pt x="1" y="2028"/>
                  </a:cubicBezTo>
                  <a:lnTo>
                    <a:pt x="1" y="4111"/>
                  </a:lnTo>
                  <a:lnTo>
                    <a:pt x="883" y="4111"/>
                  </a:lnTo>
                  <a:lnTo>
                    <a:pt x="883" y="2028"/>
                  </a:lnTo>
                  <a:cubicBezTo>
                    <a:pt x="883" y="1396"/>
                    <a:pt x="1396" y="883"/>
                    <a:pt x="2028" y="883"/>
                  </a:cubicBezTo>
                  <a:cubicBezTo>
                    <a:pt x="2249" y="883"/>
                    <a:pt x="2455" y="946"/>
                    <a:pt x="2630" y="1055"/>
                  </a:cubicBezTo>
                  <a:cubicBezTo>
                    <a:pt x="2956" y="1256"/>
                    <a:pt x="3173" y="1618"/>
                    <a:pt x="3173" y="2028"/>
                  </a:cubicBezTo>
                  <a:lnTo>
                    <a:pt x="3173" y="4111"/>
                  </a:lnTo>
                  <a:lnTo>
                    <a:pt x="4055" y="4111"/>
                  </a:lnTo>
                  <a:lnTo>
                    <a:pt x="4055" y="2028"/>
                  </a:lnTo>
                  <a:cubicBezTo>
                    <a:pt x="4055" y="1276"/>
                    <a:pt x="3644" y="618"/>
                    <a:pt x="3033" y="268"/>
                  </a:cubicBezTo>
                  <a:cubicBezTo>
                    <a:pt x="2736" y="97"/>
                    <a:pt x="2393" y="1"/>
                    <a:pt x="20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7269250" y="1934300"/>
              <a:ext cx="35675" cy="96125"/>
            </a:xfrm>
            <a:custGeom>
              <a:avLst/>
              <a:gdLst/>
              <a:ahLst/>
              <a:cxnLst/>
              <a:rect l="l" t="t" r="r" b="b"/>
              <a:pathLst>
                <a:path w="1427" h="3845" extrusionOk="0">
                  <a:moveTo>
                    <a:pt x="404" y="1"/>
                  </a:moveTo>
                  <a:cubicBezTo>
                    <a:pt x="408" y="18"/>
                    <a:pt x="569" y="597"/>
                    <a:pt x="1" y="788"/>
                  </a:cubicBezTo>
                  <a:cubicBezTo>
                    <a:pt x="327" y="989"/>
                    <a:pt x="544" y="1351"/>
                    <a:pt x="544" y="1761"/>
                  </a:cubicBezTo>
                  <a:lnTo>
                    <a:pt x="544" y="3844"/>
                  </a:lnTo>
                  <a:lnTo>
                    <a:pt x="1426" y="3844"/>
                  </a:lnTo>
                  <a:lnTo>
                    <a:pt x="1426" y="1761"/>
                  </a:lnTo>
                  <a:cubicBezTo>
                    <a:pt x="1426" y="1009"/>
                    <a:pt x="1015" y="35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7191000" y="2021075"/>
              <a:ext cx="126475" cy="95125"/>
            </a:xfrm>
            <a:custGeom>
              <a:avLst/>
              <a:gdLst/>
              <a:ahLst/>
              <a:cxnLst/>
              <a:rect l="l" t="t" r="r" b="b"/>
              <a:pathLst>
                <a:path w="5059" h="3805" extrusionOk="0">
                  <a:moveTo>
                    <a:pt x="716" y="1"/>
                  </a:moveTo>
                  <a:cubicBezTo>
                    <a:pt x="321" y="1"/>
                    <a:pt x="0" y="321"/>
                    <a:pt x="0" y="716"/>
                  </a:cubicBezTo>
                  <a:lnTo>
                    <a:pt x="0" y="3089"/>
                  </a:lnTo>
                  <a:cubicBezTo>
                    <a:pt x="0" y="3484"/>
                    <a:pt x="321" y="3805"/>
                    <a:pt x="716" y="3805"/>
                  </a:cubicBezTo>
                  <a:lnTo>
                    <a:pt x="4343" y="3805"/>
                  </a:lnTo>
                  <a:cubicBezTo>
                    <a:pt x="4738" y="3805"/>
                    <a:pt x="5059" y="3484"/>
                    <a:pt x="5059" y="3089"/>
                  </a:cubicBezTo>
                  <a:lnTo>
                    <a:pt x="5059" y="716"/>
                  </a:lnTo>
                  <a:cubicBezTo>
                    <a:pt x="5059" y="321"/>
                    <a:pt x="4738" y="1"/>
                    <a:pt x="4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7278475" y="2021075"/>
              <a:ext cx="39000" cy="95125"/>
            </a:xfrm>
            <a:custGeom>
              <a:avLst/>
              <a:gdLst/>
              <a:ahLst/>
              <a:cxnLst/>
              <a:rect l="l" t="t" r="r" b="b"/>
              <a:pathLst>
                <a:path w="1560" h="3805" extrusionOk="0">
                  <a:moveTo>
                    <a:pt x="0" y="1"/>
                  </a:moveTo>
                  <a:cubicBezTo>
                    <a:pt x="395" y="1"/>
                    <a:pt x="716" y="321"/>
                    <a:pt x="716" y="716"/>
                  </a:cubicBezTo>
                  <a:lnTo>
                    <a:pt x="716" y="3089"/>
                  </a:lnTo>
                  <a:cubicBezTo>
                    <a:pt x="716" y="3484"/>
                    <a:pt x="395" y="3805"/>
                    <a:pt x="0" y="3805"/>
                  </a:cubicBezTo>
                  <a:lnTo>
                    <a:pt x="844" y="3805"/>
                  </a:lnTo>
                  <a:cubicBezTo>
                    <a:pt x="1239" y="3805"/>
                    <a:pt x="1560" y="3484"/>
                    <a:pt x="1560" y="3089"/>
                  </a:cubicBezTo>
                  <a:lnTo>
                    <a:pt x="1560" y="716"/>
                  </a:lnTo>
                  <a:cubicBezTo>
                    <a:pt x="1560" y="321"/>
                    <a:pt x="1239" y="1"/>
                    <a:pt x="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7239150" y="2045275"/>
              <a:ext cx="30125" cy="46700"/>
            </a:xfrm>
            <a:custGeom>
              <a:avLst/>
              <a:gdLst/>
              <a:ahLst/>
              <a:cxnLst/>
              <a:rect l="l" t="t" r="r" b="b"/>
              <a:pathLst>
                <a:path w="1205" h="1868" extrusionOk="0">
                  <a:moveTo>
                    <a:pt x="603" y="0"/>
                  </a:moveTo>
                  <a:cubicBezTo>
                    <a:pt x="271" y="0"/>
                    <a:pt x="1" y="270"/>
                    <a:pt x="1" y="602"/>
                  </a:cubicBezTo>
                  <a:cubicBezTo>
                    <a:pt x="1" y="800"/>
                    <a:pt x="96" y="973"/>
                    <a:pt x="242" y="1084"/>
                  </a:cubicBezTo>
                  <a:lnTo>
                    <a:pt x="242" y="1507"/>
                  </a:lnTo>
                  <a:cubicBezTo>
                    <a:pt x="242" y="1707"/>
                    <a:pt x="404" y="1868"/>
                    <a:pt x="603" y="1868"/>
                  </a:cubicBezTo>
                  <a:cubicBezTo>
                    <a:pt x="803" y="1868"/>
                    <a:pt x="964" y="1707"/>
                    <a:pt x="964" y="1507"/>
                  </a:cubicBezTo>
                  <a:lnTo>
                    <a:pt x="964" y="1084"/>
                  </a:lnTo>
                  <a:cubicBezTo>
                    <a:pt x="1111" y="973"/>
                    <a:pt x="1205" y="800"/>
                    <a:pt x="1205" y="602"/>
                  </a:cubicBezTo>
                  <a:cubicBezTo>
                    <a:pt x="1205" y="270"/>
                    <a:pt x="936" y="0"/>
                    <a:pt x="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69873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4"/>
            <p:cNvSpPr/>
            <p:nvPr/>
          </p:nvSpPr>
          <p:spPr>
            <a:xfrm>
              <a:off x="7060550" y="2167550"/>
              <a:ext cx="54300" cy="20975"/>
            </a:xfrm>
            <a:custGeom>
              <a:avLst/>
              <a:gdLst/>
              <a:ahLst/>
              <a:cxnLst/>
              <a:rect l="l" t="t" r="r" b="b"/>
              <a:pathLst>
                <a:path w="2172" h="839" extrusionOk="0">
                  <a:moveTo>
                    <a:pt x="420" y="1"/>
                  </a:moveTo>
                  <a:cubicBezTo>
                    <a:pt x="188" y="1"/>
                    <a:pt x="0" y="188"/>
                    <a:pt x="0" y="419"/>
                  </a:cubicBezTo>
                  <a:cubicBezTo>
                    <a:pt x="0" y="650"/>
                    <a:pt x="188" y="838"/>
                    <a:pt x="420"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4"/>
            <p:cNvSpPr/>
            <p:nvPr/>
          </p:nvSpPr>
          <p:spPr>
            <a:xfrm>
              <a:off x="7133775" y="2167550"/>
              <a:ext cx="54300" cy="20975"/>
            </a:xfrm>
            <a:custGeom>
              <a:avLst/>
              <a:gdLst/>
              <a:ahLst/>
              <a:cxnLst/>
              <a:rect l="l" t="t" r="r" b="b"/>
              <a:pathLst>
                <a:path w="2172" h="839" extrusionOk="0">
                  <a:moveTo>
                    <a:pt x="419" y="1"/>
                  </a:moveTo>
                  <a:cubicBezTo>
                    <a:pt x="188" y="1"/>
                    <a:pt x="0" y="188"/>
                    <a:pt x="0" y="419"/>
                  </a:cubicBezTo>
                  <a:cubicBezTo>
                    <a:pt x="0" y="650"/>
                    <a:pt x="188" y="838"/>
                    <a:pt x="419"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4"/>
            <p:cNvSpPr/>
            <p:nvPr/>
          </p:nvSpPr>
          <p:spPr>
            <a:xfrm>
              <a:off x="7206950" y="2167550"/>
              <a:ext cx="54325" cy="20975"/>
            </a:xfrm>
            <a:custGeom>
              <a:avLst/>
              <a:gdLst/>
              <a:ahLst/>
              <a:cxnLst/>
              <a:rect l="l" t="t" r="r" b="b"/>
              <a:pathLst>
                <a:path w="2173" h="839" extrusionOk="0">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4"/>
            <p:cNvSpPr/>
            <p:nvPr/>
          </p:nvSpPr>
          <p:spPr>
            <a:xfrm>
              <a:off x="6981875" y="2235100"/>
              <a:ext cx="179600" cy="11050"/>
            </a:xfrm>
            <a:custGeom>
              <a:avLst/>
              <a:gdLst/>
              <a:ahLst/>
              <a:cxnLst/>
              <a:rect l="l" t="t" r="r" b="b"/>
              <a:pathLst>
                <a:path w="7184" h="442" extrusionOk="0">
                  <a:moveTo>
                    <a:pt x="220" y="1"/>
                  </a:moveTo>
                  <a:cubicBezTo>
                    <a:pt x="98" y="1"/>
                    <a:pt x="0" y="99"/>
                    <a:pt x="0" y="221"/>
                  </a:cubicBezTo>
                  <a:cubicBezTo>
                    <a:pt x="0" y="343"/>
                    <a:pt x="98" y="442"/>
                    <a:pt x="220" y="442"/>
                  </a:cubicBezTo>
                  <a:lnTo>
                    <a:pt x="6962" y="442"/>
                  </a:lnTo>
                  <a:cubicBezTo>
                    <a:pt x="7084" y="442"/>
                    <a:pt x="7184" y="343"/>
                    <a:pt x="7184" y="221"/>
                  </a:cubicBezTo>
                  <a:cubicBezTo>
                    <a:pt x="7184" y="99"/>
                    <a:pt x="7084" y="1"/>
                    <a:pt x="69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4"/>
            <p:cNvSpPr/>
            <p:nvPr/>
          </p:nvSpPr>
          <p:spPr>
            <a:xfrm>
              <a:off x="6981875" y="2260125"/>
              <a:ext cx="133925" cy="11100"/>
            </a:xfrm>
            <a:custGeom>
              <a:avLst/>
              <a:gdLst/>
              <a:ahLst/>
              <a:cxnLst/>
              <a:rect l="l" t="t" r="r" b="b"/>
              <a:pathLst>
                <a:path w="5357" h="444" extrusionOk="0">
                  <a:moveTo>
                    <a:pt x="220" y="1"/>
                  </a:moveTo>
                  <a:cubicBezTo>
                    <a:pt x="98" y="1"/>
                    <a:pt x="0" y="100"/>
                    <a:pt x="0" y="222"/>
                  </a:cubicBezTo>
                  <a:cubicBezTo>
                    <a:pt x="0" y="344"/>
                    <a:pt x="98" y="443"/>
                    <a:pt x="220" y="443"/>
                  </a:cubicBezTo>
                  <a:lnTo>
                    <a:pt x="5135" y="443"/>
                  </a:lnTo>
                  <a:cubicBezTo>
                    <a:pt x="5259" y="443"/>
                    <a:pt x="5357" y="344"/>
                    <a:pt x="5357" y="222"/>
                  </a:cubicBezTo>
                  <a:cubicBezTo>
                    <a:pt x="5357" y="100"/>
                    <a:pt x="5257" y="1"/>
                    <a:pt x="5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168635" y="457198"/>
            <a:ext cx="8488159"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COMMON CHARACTERISTICS OF PHISHING ATTEMPTS</a:t>
            </a:r>
            <a:endParaRPr sz="2800" dirty="0"/>
          </a:p>
        </p:txBody>
      </p:sp>
      <p:sp>
        <p:nvSpPr>
          <p:cNvPr id="1225" name="Google Shape;1225;p38"/>
          <p:cNvSpPr txBox="1">
            <a:spLocks noGrp="1"/>
          </p:cNvSpPr>
          <p:nvPr>
            <p:ph type="subTitle" idx="1"/>
          </p:nvPr>
        </p:nvSpPr>
        <p:spPr>
          <a:xfrm>
            <a:off x="677835" y="1721848"/>
            <a:ext cx="10988505" cy="1740300"/>
          </a:xfrm>
          <a:prstGeom prst="rect">
            <a:avLst/>
          </a:prstGeom>
        </p:spPr>
        <p:txBody>
          <a:bodyPr spcFirstLastPara="1" wrap="square" lIns="91425" tIns="91425" rIns="91425" bIns="91425" anchor="t" anchorCtr="0">
            <a:noAutofit/>
          </a:bodyPr>
          <a:lstStyle/>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Urgency: </a:t>
            </a:r>
            <a:r>
              <a:rPr lang="en-US" sz="2500" dirty="0">
                <a:solidFill>
                  <a:schemeClr val="bg1"/>
                </a:solidFill>
                <a:latin typeface="Fira Sans" panose="020B0503050000020004" pitchFamily="34" charset="0"/>
              </a:rPr>
              <a:t>Creating a sense of immediate action.</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Unexpected Emails: </a:t>
            </a:r>
            <a:r>
              <a:rPr lang="en-US" sz="2500" dirty="0">
                <a:solidFill>
                  <a:schemeClr val="bg1"/>
                </a:solidFill>
                <a:latin typeface="Fira Sans" panose="020B0503050000020004" pitchFamily="34" charset="0"/>
              </a:rPr>
              <a:t>Receiving unsolicited emails.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Suspicious Links: </a:t>
            </a:r>
            <a:r>
              <a:rPr lang="en-US" sz="2500" dirty="0">
                <a:solidFill>
                  <a:schemeClr val="bg1"/>
                </a:solidFill>
                <a:latin typeface="Fira Sans" panose="020B0503050000020004" pitchFamily="34" charset="0"/>
              </a:rPr>
              <a:t>Hover over links to preview URLs</a:t>
            </a:r>
          </a:p>
          <a:p>
            <a:pPr marL="285750" indent="-285750" algn="l">
              <a:lnSpc>
                <a:spcPct val="150000"/>
              </a:lnSpc>
              <a:buFont typeface="Arial" panose="020B0604020202020204" pitchFamily="34" charset="0"/>
              <a:buChar char="•"/>
            </a:pPr>
            <a:r>
              <a:rPr lang="en-US" sz="2500" dirty="0">
                <a:solidFill>
                  <a:schemeClr val="accent1"/>
                </a:solidFill>
                <a:latin typeface="Fira Sans" panose="020B0503050000020004" pitchFamily="34" charset="0"/>
              </a:rPr>
              <a:t>Requests for Personal Information: </a:t>
            </a:r>
            <a:r>
              <a:rPr lang="en-US" sz="2500" dirty="0">
                <a:solidFill>
                  <a:schemeClr val="bg1"/>
                </a:solidFill>
                <a:latin typeface="Fira Sans" panose="020B0503050000020004" pitchFamily="34" charset="0"/>
              </a:rPr>
              <a:t>Be cautious.</a:t>
            </a:r>
          </a:p>
        </p:txBody>
      </p:sp>
      <p:cxnSp>
        <p:nvCxnSpPr>
          <p:cNvPr id="1226" name="Google Shape;1226;p38"/>
          <p:cNvCxnSpPr>
            <a:cxnSpLocks/>
          </p:cNvCxnSpPr>
          <p:nvPr/>
        </p:nvCxnSpPr>
        <p:spPr>
          <a:xfrm>
            <a:off x="310736" y="1516989"/>
            <a:ext cx="7739410" cy="0"/>
          </a:xfrm>
          <a:prstGeom prst="straightConnector1">
            <a:avLst/>
          </a:prstGeom>
          <a:noFill/>
          <a:ln w="19050" cap="flat" cmpd="sng">
            <a:solidFill>
              <a:schemeClr val="lt2"/>
            </a:solidFill>
            <a:prstDash val="solid"/>
            <a:round/>
            <a:headEnd type="none" w="med" len="med"/>
            <a:tailEnd type="none" w="med" len="med"/>
          </a:ln>
        </p:spPr>
      </p:cxnSp>
      <p:grpSp>
        <p:nvGrpSpPr>
          <p:cNvPr id="1227" name="Google Shape;1227;p38"/>
          <p:cNvGrpSpPr/>
          <p:nvPr/>
        </p:nvGrpSpPr>
        <p:grpSpPr>
          <a:xfrm>
            <a:off x="7643543" y="146122"/>
            <a:ext cx="1071519" cy="1129473"/>
            <a:chOff x="7458824" y="89625"/>
            <a:chExt cx="1271078" cy="1339826"/>
          </a:xfrm>
        </p:grpSpPr>
        <p:sp>
          <p:nvSpPr>
            <p:cNvPr id="1228" name="Google Shape;1228;p38"/>
            <p:cNvSpPr/>
            <p:nvPr/>
          </p:nvSpPr>
          <p:spPr>
            <a:xfrm>
              <a:off x="8339891" y="893471"/>
              <a:ext cx="238421" cy="395123"/>
            </a:xfrm>
            <a:custGeom>
              <a:avLst/>
              <a:gdLst/>
              <a:ahLst/>
              <a:cxnLst/>
              <a:rect l="l" t="t" r="r" b="b"/>
              <a:pathLst>
                <a:path w="1911" h="3167" extrusionOk="0">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8"/>
            <p:cNvSpPr/>
            <p:nvPr/>
          </p:nvSpPr>
          <p:spPr>
            <a:xfrm>
              <a:off x="8114946" y="849804"/>
              <a:ext cx="455258" cy="546460"/>
            </a:xfrm>
            <a:custGeom>
              <a:avLst/>
              <a:gdLst/>
              <a:ahLst/>
              <a:cxnLst/>
              <a:rect l="l" t="t" r="r" b="b"/>
              <a:pathLst>
                <a:path w="3649" h="4380" extrusionOk="0">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8"/>
            <p:cNvSpPr/>
            <p:nvPr/>
          </p:nvSpPr>
          <p:spPr>
            <a:xfrm>
              <a:off x="8091865" y="1031583"/>
              <a:ext cx="241914" cy="397868"/>
            </a:xfrm>
            <a:custGeom>
              <a:avLst/>
              <a:gdLst/>
              <a:ahLst/>
              <a:cxnLst/>
              <a:rect l="l" t="t" r="r" b="b"/>
              <a:pathLst>
                <a:path w="1939" h="3189" extrusionOk="0">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333653" y="1255407"/>
              <a:ext cx="244659" cy="174044"/>
            </a:xfrm>
            <a:custGeom>
              <a:avLst/>
              <a:gdLst/>
              <a:ahLst/>
              <a:cxnLst/>
              <a:rect l="l" t="t" r="r" b="b"/>
              <a:pathLst>
                <a:path w="1961" h="1395" extrusionOk="0">
                  <a:moveTo>
                    <a:pt x="1961" y="1"/>
                  </a:moveTo>
                  <a:lnTo>
                    <a:pt x="0" y="1129"/>
                  </a:lnTo>
                  <a:lnTo>
                    <a:pt x="0" y="1395"/>
                  </a:lnTo>
                  <a:lnTo>
                    <a:pt x="1961" y="265"/>
                  </a:lnTo>
                  <a:lnTo>
                    <a:pt x="1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808531" y="89625"/>
              <a:ext cx="868721" cy="1187489"/>
            </a:xfrm>
            <a:custGeom>
              <a:avLst/>
              <a:gdLst/>
              <a:ahLst/>
              <a:cxnLst/>
              <a:rect l="l" t="t" r="r" b="b"/>
              <a:pathLst>
                <a:path w="6963" h="9518" extrusionOk="0">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7839222" y="1191653"/>
              <a:ext cx="102056" cy="109042"/>
            </a:xfrm>
            <a:custGeom>
              <a:avLst/>
              <a:gdLst/>
              <a:ahLst/>
              <a:cxnLst/>
              <a:rect l="l" t="t" r="r" b="b"/>
              <a:pathLst>
                <a:path w="818" h="874" extrusionOk="0">
                  <a:moveTo>
                    <a:pt x="51" y="0"/>
                  </a:moveTo>
                  <a:lnTo>
                    <a:pt x="1" y="618"/>
                  </a:lnTo>
                  <a:lnTo>
                    <a:pt x="431" y="873"/>
                  </a:lnTo>
                  <a:lnTo>
                    <a:pt x="817" y="469"/>
                  </a:lnTo>
                  <a:lnTo>
                    <a:pt x="51"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8627592" y="97111"/>
              <a:ext cx="71115" cy="33436"/>
            </a:xfrm>
            <a:custGeom>
              <a:avLst/>
              <a:gdLst/>
              <a:ahLst/>
              <a:cxnLst/>
              <a:rect l="l" t="t" r="r" b="b"/>
              <a:pathLst>
                <a:path w="570" h="268" extrusionOk="0">
                  <a:moveTo>
                    <a:pt x="139" y="0"/>
                  </a:moveTo>
                  <a:lnTo>
                    <a:pt x="0" y="267"/>
                  </a:lnTo>
                  <a:lnTo>
                    <a:pt x="0" y="267"/>
                  </a:lnTo>
                  <a:lnTo>
                    <a:pt x="570" y="257"/>
                  </a:lnTo>
                  <a:lnTo>
                    <a:pt x="139" y="0"/>
                  </a:lnTo>
                  <a:close/>
                </a:path>
              </a:pathLst>
            </a:custGeom>
            <a:solidFill>
              <a:srgbClr val="0F0F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861181" y="121065"/>
              <a:ext cx="868721" cy="1187489"/>
            </a:xfrm>
            <a:custGeom>
              <a:avLst/>
              <a:gdLst/>
              <a:ahLst/>
              <a:cxnLst/>
              <a:rect l="l" t="t" r="r" b="b"/>
              <a:pathLst>
                <a:path w="6963" h="9518" extrusionOk="0">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941153" y="210894"/>
              <a:ext cx="719630" cy="1012073"/>
            </a:xfrm>
            <a:custGeom>
              <a:avLst/>
              <a:gdLst/>
              <a:ahLst/>
              <a:cxnLst/>
              <a:rect l="l" t="t" r="r" b="b"/>
              <a:pathLst>
                <a:path w="5768" h="8112" extrusionOk="0">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316436" y="983300"/>
              <a:ext cx="93697" cy="68120"/>
            </a:xfrm>
            <a:custGeom>
              <a:avLst/>
              <a:gdLst/>
              <a:ahLst/>
              <a:cxnLst/>
              <a:rect l="l" t="t" r="r" b="b"/>
              <a:pathLst>
                <a:path w="751" h="546" extrusionOk="0">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012392" y="413758"/>
              <a:ext cx="584512" cy="601979"/>
            </a:xfrm>
            <a:custGeom>
              <a:avLst/>
              <a:gdLst/>
              <a:ahLst/>
              <a:cxnLst/>
              <a:rect l="l" t="t" r="r" b="b"/>
              <a:pathLst>
                <a:path w="4685" h="4825" extrusionOk="0">
                  <a:moveTo>
                    <a:pt x="3778" y="0"/>
                  </a:moveTo>
                  <a:lnTo>
                    <a:pt x="3185" y="780"/>
                  </a:lnTo>
                  <a:lnTo>
                    <a:pt x="2731" y="446"/>
                  </a:lnTo>
                  <a:lnTo>
                    <a:pt x="2342" y="1284"/>
                  </a:lnTo>
                  <a:lnTo>
                    <a:pt x="1624" y="1131"/>
                  </a:lnTo>
                  <a:lnTo>
                    <a:pt x="1307" y="1845"/>
                  </a:lnTo>
                  <a:lnTo>
                    <a:pt x="682" y="1738"/>
                  </a:lnTo>
                  <a:lnTo>
                    <a:pt x="852" y="2579"/>
                  </a:lnTo>
                  <a:lnTo>
                    <a:pt x="0" y="3364"/>
                  </a:lnTo>
                  <a:lnTo>
                    <a:pt x="676" y="3645"/>
                  </a:lnTo>
                  <a:lnTo>
                    <a:pt x="286" y="4730"/>
                  </a:lnTo>
                  <a:lnTo>
                    <a:pt x="1036" y="4210"/>
                  </a:lnTo>
                  <a:lnTo>
                    <a:pt x="1506" y="4824"/>
                  </a:lnTo>
                  <a:lnTo>
                    <a:pt x="1922" y="3897"/>
                  </a:lnTo>
                  <a:lnTo>
                    <a:pt x="2447" y="4212"/>
                  </a:lnTo>
                  <a:lnTo>
                    <a:pt x="2839" y="3364"/>
                  </a:lnTo>
                  <a:lnTo>
                    <a:pt x="3638" y="3505"/>
                  </a:lnTo>
                  <a:lnTo>
                    <a:pt x="3700" y="2687"/>
                  </a:lnTo>
                  <a:lnTo>
                    <a:pt x="4544" y="2403"/>
                  </a:lnTo>
                  <a:lnTo>
                    <a:pt x="4139" y="1650"/>
                  </a:lnTo>
                  <a:lnTo>
                    <a:pt x="4684" y="554"/>
                  </a:lnTo>
                  <a:lnTo>
                    <a:pt x="4684" y="554"/>
                  </a:lnTo>
                  <a:lnTo>
                    <a:pt x="3847" y="816"/>
                  </a:lnTo>
                  <a:lnTo>
                    <a:pt x="3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87807" y="655424"/>
              <a:ext cx="56892" cy="114407"/>
            </a:xfrm>
            <a:custGeom>
              <a:avLst/>
              <a:gdLst/>
              <a:ahLst/>
              <a:cxnLst/>
              <a:rect l="l" t="t" r="r" b="b"/>
              <a:pathLst>
                <a:path w="456" h="917" extrusionOk="0">
                  <a:moveTo>
                    <a:pt x="239" y="167"/>
                  </a:moveTo>
                  <a:cubicBezTo>
                    <a:pt x="290" y="167"/>
                    <a:pt x="321" y="216"/>
                    <a:pt x="321" y="343"/>
                  </a:cubicBezTo>
                  <a:cubicBezTo>
                    <a:pt x="321" y="527"/>
                    <a:pt x="255" y="630"/>
                    <a:pt x="157" y="686"/>
                  </a:cubicBezTo>
                  <a:lnTo>
                    <a:pt x="132" y="701"/>
                  </a:lnTo>
                  <a:lnTo>
                    <a:pt x="132" y="210"/>
                  </a:lnTo>
                  <a:lnTo>
                    <a:pt x="157" y="195"/>
                  </a:lnTo>
                  <a:cubicBezTo>
                    <a:pt x="188" y="177"/>
                    <a:pt x="216" y="167"/>
                    <a:pt x="239" y="167"/>
                  </a:cubicBezTo>
                  <a:close/>
                  <a:moveTo>
                    <a:pt x="310" y="1"/>
                  </a:moveTo>
                  <a:cubicBezTo>
                    <a:pt x="269" y="1"/>
                    <a:pt x="219" y="18"/>
                    <a:pt x="164" y="50"/>
                  </a:cubicBezTo>
                  <a:lnTo>
                    <a:pt x="0" y="144"/>
                  </a:lnTo>
                  <a:lnTo>
                    <a:pt x="0" y="917"/>
                  </a:lnTo>
                  <a:lnTo>
                    <a:pt x="172" y="818"/>
                  </a:lnTo>
                  <a:cubicBezTo>
                    <a:pt x="342" y="720"/>
                    <a:pt x="455" y="530"/>
                    <a:pt x="455" y="265"/>
                  </a:cubicBezTo>
                  <a:cubicBezTo>
                    <a:pt x="455" y="82"/>
                    <a:pt x="402" y="1"/>
                    <a:pt x="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8258047" y="615001"/>
              <a:ext cx="56892" cy="114407"/>
            </a:xfrm>
            <a:custGeom>
              <a:avLst/>
              <a:gdLst/>
              <a:ahLst/>
              <a:cxnLst/>
              <a:rect l="l" t="t" r="r" b="b"/>
              <a:pathLst>
                <a:path w="456" h="917" extrusionOk="0">
                  <a:moveTo>
                    <a:pt x="239" y="167"/>
                  </a:moveTo>
                  <a:cubicBezTo>
                    <a:pt x="290" y="167"/>
                    <a:pt x="321" y="215"/>
                    <a:pt x="321" y="341"/>
                  </a:cubicBezTo>
                  <a:cubicBezTo>
                    <a:pt x="321" y="526"/>
                    <a:pt x="255" y="628"/>
                    <a:pt x="157" y="685"/>
                  </a:cubicBezTo>
                  <a:lnTo>
                    <a:pt x="132" y="699"/>
                  </a:lnTo>
                  <a:lnTo>
                    <a:pt x="132" y="208"/>
                  </a:lnTo>
                  <a:lnTo>
                    <a:pt x="157" y="195"/>
                  </a:lnTo>
                  <a:cubicBezTo>
                    <a:pt x="188" y="177"/>
                    <a:pt x="215" y="167"/>
                    <a:pt x="239" y="167"/>
                  </a:cubicBezTo>
                  <a:close/>
                  <a:moveTo>
                    <a:pt x="311" y="0"/>
                  </a:moveTo>
                  <a:cubicBezTo>
                    <a:pt x="269" y="0"/>
                    <a:pt x="220" y="17"/>
                    <a:pt x="164" y="50"/>
                  </a:cubicBezTo>
                  <a:lnTo>
                    <a:pt x="1" y="144"/>
                  </a:lnTo>
                  <a:lnTo>
                    <a:pt x="1" y="917"/>
                  </a:lnTo>
                  <a:lnTo>
                    <a:pt x="172" y="817"/>
                  </a:lnTo>
                  <a:cubicBezTo>
                    <a:pt x="342" y="720"/>
                    <a:pt x="455" y="529"/>
                    <a:pt x="455" y="263"/>
                  </a:cubicBezTo>
                  <a:cubicBezTo>
                    <a:pt x="455" y="81"/>
                    <a:pt x="402" y="0"/>
                    <a:pt x="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8324795" y="569213"/>
              <a:ext cx="65875" cy="108668"/>
            </a:xfrm>
            <a:custGeom>
              <a:avLst/>
              <a:gdLst/>
              <a:ahLst/>
              <a:cxnLst/>
              <a:rect l="l" t="t" r="r" b="b"/>
              <a:pathLst>
                <a:path w="528" h="871" extrusionOk="0">
                  <a:moveTo>
                    <a:pt x="310" y="171"/>
                  </a:moveTo>
                  <a:cubicBezTo>
                    <a:pt x="361" y="171"/>
                    <a:pt x="392" y="236"/>
                    <a:pt x="392" y="358"/>
                  </a:cubicBezTo>
                  <a:cubicBezTo>
                    <a:pt x="392" y="513"/>
                    <a:pt x="343" y="641"/>
                    <a:pt x="264" y="686"/>
                  </a:cubicBezTo>
                  <a:cubicBezTo>
                    <a:pt x="248" y="695"/>
                    <a:pt x="233" y="699"/>
                    <a:pt x="220" y="699"/>
                  </a:cubicBezTo>
                  <a:cubicBezTo>
                    <a:pt x="167" y="699"/>
                    <a:pt x="134" y="630"/>
                    <a:pt x="134" y="507"/>
                  </a:cubicBezTo>
                  <a:cubicBezTo>
                    <a:pt x="134" y="352"/>
                    <a:pt x="185" y="231"/>
                    <a:pt x="264" y="186"/>
                  </a:cubicBezTo>
                  <a:cubicBezTo>
                    <a:pt x="281" y="176"/>
                    <a:pt x="296" y="171"/>
                    <a:pt x="310" y="171"/>
                  </a:cubicBezTo>
                  <a:close/>
                  <a:moveTo>
                    <a:pt x="375" y="0"/>
                  </a:moveTo>
                  <a:cubicBezTo>
                    <a:pt x="342" y="0"/>
                    <a:pt x="305" y="12"/>
                    <a:pt x="264" y="36"/>
                  </a:cubicBezTo>
                  <a:cubicBezTo>
                    <a:pt x="108" y="125"/>
                    <a:pt x="0" y="332"/>
                    <a:pt x="0" y="584"/>
                  </a:cubicBezTo>
                  <a:cubicBezTo>
                    <a:pt x="0" y="773"/>
                    <a:pt x="61" y="871"/>
                    <a:pt x="156" y="871"/>
                  </a:cubicBezTo>
                  <a:cubicBezTo>
                    <a:pt x="188" y="871"/>
                    <a:pt x="225" y="859"/>
                    <a:pt x="264" y="837"/>
                  </a:cubicBezTo>
                  <a:cubicBezTo>
                    <a:pt x="420" y="746"/>
                    <a:pt x="527" y="532"/>
                    <a:pt x="527" y="280"/>
                  </a:cubicBezTo>
                  <a:cubicBezTo>
                    <a:pt x="527" y="95"/>
                    <a:pt x="469" y="0"/>
                    <a:pt x="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8399278" y="529039"/>
              <a:ext cx="54147" cy="109791"/>
            </a:xfrm>
            <a:custGeom>
              <a:avLst/>
              <a:gdLst/>
              <a:ahLst/>
              <a:cxnLst/>
              <a:rect l="l" t="t" r="r" b="b"/>
              <a:pathLst>
                <a:path w="434" h="880" extrusionOk="0">
                  <a:moveTo>
                    <a:pt x="336" y="1"/>
                  </a:moveTo>
                  <a:cubicBezTo>
                    <a:pt x="302" y="1"/>
                    <a:pt x="266" y="12"/>
                    <a:pt x="230" y="32"/>
                  </a:cubicBezTo>
                  <a:cubicBezTo>
                    <a:pt x="109" y="101"/>
                    <a:pt x="24" y="253"/>
                    <a:pt x="24" y="382"/>
                  </a:cubicBezTo>
                  <a:cubicBezTo>
                    <a:pt x="24" y="489"/>
                    <a:pt x="75" y="525"/>
                    <a:pt x="133" y="525"/>
                  </a:cubicBezTo>
                  <a:cubicBezTo>
                    <a:pt x="136" y="525"/>
                    <a:pt x="138" y="525"/>
                    <a:pt x="141" y="525"/>
                  </a:cubicBezTo>
                  <a:lnTo>
                    <a:pt x="215" y="525"/>
                  </a:lnTo>
                  <a:cubicBezTo>
                    <a:pt x="225" y="524"/>
                    <a:pt x="234" y="524"/>
                    <a:pt x="242" y="524"/>
                  </a:cubicBezTo>
                  <a:cubicBezTo>
                    <a:pt x="277" y="524"/>
                    <a:pt x="299" y="529"/>
                    <a:pt x="299" y="568"/>
                  </a:cubicBezTo>
                  <a:cubicBezTo>
                    <a:pt x="299" y="615"/>
                    <a:pt x="273" y="659"/>
                    <a:pt x="219" y="690"/>
                  </a:cubicBezTo>
                  <a:cubicBezTo>
                    <a:pt x="195" y="703"/>
                    <a:pt x="170" y="710"/>
                    <a:pt x="145" y="710"/>
                  </a:cubicBezTo>
                  <a:cubicBezTo>
                    <a:pt x="121" y="710"/>
                    <a:pt x="97" y="703"/>
                    <a:pt x="76" y="691"/>
                  </a:cubicBezTo>
                  <a:lnTo>
                    <a:pt x="0" y="854"/>
                  </a:lnTo>
                  <a:cubicBezTo>
                    <a:pt x="26" y="872"/>
                    <a:pt x="56" y="880"/>
                    <a:pt x="88" y="880"/>
                  </a:cubicBezTo>
                  <a:cubicBezTo>
                    <a:pt x="129" y="880"/>
                    <a:pt x="173" y="866"/>
                    <a:pt x="215" y="842"/>
                  </a:cubicBezTo>
                  <a:cubicBezTo>
                    <a:pt x="354" y="762"/>
                    <a:pt x="434" y="605"/>
                    <a:pt x="434" y="476"/>
                  </a:cubicBezTo>
                  <a:cubicBezTo>
                    <a:pt x="434" y="371"/>
                    <a:pt x="391" y="333"/>
                    <a:pt x="325" y="333"/>
                  </a:cubicBezTo>
                  <a:cubicBezTo>
                    <a:pt x="323" y="333"/>
                    <a:pt x="321" y="333"/>
                    <a:pt x="319" y="333"/>
                  </a:cubicBezTo>
                  <a:lnTo>
                    <a:pt x="245" y="335"/>
                  </a:lnTo>
                  <a:cubicBezTo>
                    <a:pt x="231" y="336"/>
                    <a:pt x="219" y="337"/>
                    <a:pt x="207" y="337"/>
                  </a:cubicBezTo>
                  <a:cubicBezTo>
                    <a:pt x="176" y="337"/>
                    <a:pt x="156" y="330"/>
                    <a:pt x="156" y="295"/>
                  </a:cubicBezTo>
                  <a:cubicBezTo>
                    <a:pt x="156" y="251"/>
                    <a:pt x="185" y="208"/>
                    <a:pt x="230" y="183"/>
                  </a:cubicBezTo>
                  <a:cubicBezTo>
                    <a:pt x="255" y="169"/>
                    <a:pt x="277" y="162"/>
                    <a:pt x="298" y="162"/>
                  </a:cubicBezTo>
                  <a:cubicBezTo>
                    <a:pt x="316" y="162"/>
                    <a:pt x="333" y="167"/>
                    <a:pt x="350" y="174"/>
                  </a:cubicBezTo>
                  <a:lnTo>
                    <a:pt x="417" y="27"/>
                  </a:lnTo>
                  <a:cubicBezTo>
                    <a:pt x="393" y="9"/>
                    <a:pt x="36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8131414" y="804640"/>
              <a:ext cx="65251" cy="120895"/>
            </a:xfrm>
            <a:custGeom>
              <a:avLst/>
              <a:gdLst/>
              <a:ahLst/>
              <a:cxnLst/>
              <a:rect l="l" t="t" r="r" b="b"/>
              <a:pathLst>
                <a:path w="523" h="969" extrusionOk="0">
                  <a:moveTo>
                    <a:pt x="260" y="179"/>
                  </a:moveTo>
                  <a:cubicBezTo>
                    <a:pt x="276" y="250"/>
                    <a:pt x="291" y="333"/>
                    <a:pt x="307" y="401"/>
                  </a:cubicBezTo>
                  <a:lnTo>
                    <a:pt x="321" y="464"/>
                  </a:lnTo>
                  <a:lnTo>
                    <a:pt x="197" y="535"/>
                  </a:lnTo>
                  <a:lnTo>
                    <a:pt x="212" y="456"/>
                  </a:lnTo>
                  <a:cubicBezTo>
                    <a:pt x="227" y="371"/>
                    <a:pt x="243" y="270"/>
                    <a:pt x="257" y="181"/>
                  </a:cubicBezTo>
                  <a:lnTo>
                    <a:pt x="260" y="179"/>
                  </a:lnTo>
                  <a:close/>
                  <a:moveTo>
                    <a:pt x="340" y="0"/>
                  </a:moveTo>
                  <a:lnTo>
                    <a:pt x="183" y="90"/>
                  </a:lnTo>
                  <a:lnTo>
                    <a:pt x="1" y="969"/>
                  </a:lnTo>
                  <a:lnTo>
                    <a:pt x="135" y="891"/>
                  </a:lnTo>
                  <a:lnTo>
                    <a:pt x="170" y="687"/>
                  </a:lnTo>
                  <a:lnTo>
                    <a:pt x="348" y="585"/>
                  </a:lnTo>
                  <a:lnTo>
                    <a:pt x="384" y="748"/>
                  </a:lnTo>
                  <a:lnTo>
                    <a:pt x="522" y="668"/>
                  </a:lnTo>
                  <a:lnTo>
                    <a:pt x="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93670" y="760599"/>
              <a:ext cx="56393" cy="117402"/>
            </a:xfrm>
            <a:custGeom>
              <a:avLst/>
              <a:gdLst/>
              <a:ahLst/>
              <a:cxnLst/>
              <a:rect l="l" t="t" r="r" b="b"/>
              <a:pathLst>
                <a:path w="452" h="941" extrusionOk="0">
                  <a:moveTo>
                    <a:pt x="451" y="1"/>
                  </a:moveTo>
                  <a:lnTo>
                    <a:pt x="1" y="261"/>
                  </a:lnTo>
                  <a:lnTo>
                    <a:pt x="1" y="407"/>
                  </a:lnTo>
                  <a:lnTo>
                    <a:pt x="162" y="315"/>
                  </a:lnTo>
                  <a:lnTo>
                    <a:pt x="162" y="941"/>
                  </a:lnTo>
                  <a:lnTo>
                    <a:pt x="292" y="865"/>
                  </a:lnTo>
                  <a:lnTo>
                    <a:pt x="292" y="239"/>
                  </a:lnTo>
                  <a:lnTo>
                    <a:pt x="451" y="148"/>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255178" y="725166"/>
              <a:ext cx="56268" cy="117402"/>
            </a:xfrm>
            <a:custGeom>
              <a:avLst/>
              <a:gdLst/>
              <a:ahLst/>
              <a:cxnLst/>
              <a:rect l="l" t="t" r="r" b="b"/>
              <a:pathLst>
                <a:path w="451" h="941" extrusionOk="0">
                  <a:moveTo>
                    <a:pt x="450" y="1"/>
                  </a:moveTo>
                  <a:lnTo>
                    <a:pt x="1" y="260"/>
                  </a:lnTo>
                  <a:lnTo>
                    <a:pt x="1" y="407"/>
                  </a:lnTo>
                  <a:lnTo>
                    <a:pt x="161" y="315"/>
                  </a:lnTo>
                  <a:lnTo>
                    <a:pt x="161" y="940"/>
                  </a:lnTo>
                  <a:lnTo>
                    <a:pt x="292" y="865"/>
                  </a:lnTo>
                  <a:lnTo>
                    <a:pt x="292" y="240"/>
                  </a:lnTo>
                  <a:lnTo>
                    <a:pt x="450" y="147"/>
                  </a:lnTo>
                  <a:lnTo>
                    <a:pt x="4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308950" y="702210"/>
              <a:ext cx="65001" cy="120895"/>
            </a:xfrm>
            <a:custGeom>
              <a:avLst/>
              <a:gdLst/>
              <a:ahLst/>
              <a:cxnLst/>
              <a:rect l="l" t="t" r="r" b="b"/>
              <a:pathLst>
                <a:path w="521" h="969" extrusionOk="0">
                  <a:moveTo>
                    <a:pt x="258" y="179"/>
                  </a:moveTo>
                  <a:cubicBezTo>
                    <a:pt x="275" y="251"/>
                    <a:pt x="290" y="334"/>
                    <a:pt x="305" y="401"/>
                  </a:cubicBezTo>
                  <a:lnTo>
                    <a:pt x="320" y="464"/>
                  </a:lnTo>
                  <a:lnTo>
                    <a:pt x="195" y="536"/>
                  </a:lnTo>
                  <a:lnTo>
                    <a:pt x="210" y="456"/>
                  </a:lnTo>
                  <a:cubicBezTo>
                    <a:pt x="225" y="371"/>
                    <a:pt x="241" y="272"/>
                    <a:pt x="255" y="182"/>
                  </a:cubicBezTo>
                  <a:lnTo>
                    <a:pt x="258" y="179"/>
                  </a:lnTo>
                  <a:close/>
                  <a:moveTo>
                    <a:pt x="338" y="0"/>
                  </a:moveTo>
                  <a:lnTo>
                    <a:pt x="181" y="90"/>
                  </a:lnTo>
                  <a:lnTo>
                    <a:pt x="0" y="969"/>
                  </a:lnTo>
                  <a:lnTo>
                    <a:pt x="133" y="892"/>
                  </a:lnTo>
                  <a:lnTo>
                    <a:pt x="169" y="687"/>
                  </a:lnTo>
                  <a:lnTo>
                    <a:pt x="347" y="585"/>
                  </a:lnTo>
                  <a:lnTo>
                    <a:pt x="382" y="748"/>
                  </a:lnTo>
                  <a:lnTo>
                    <a:pt x="520" y="668"/>
                  </a:lnTo>
                  <a:lnTo>
                    <a:pt x="3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8376821" y="662410"/>
              <a:ext cx="57141" cy="108169"/>
            </a:xfrm>
            <a:custGeom>
              <a:avLst/>
              <a:gdLst/>
              <a:ahLst/>
              <a:cxnLst/>
              <a:rect l="l" t="t" r="r" b="b"/>
              <a:pathLst>
                <a:path w="458" h="867" extrusionOk="0">
                  <a:moveTo>
                    <a:pt x="367" y="1"/>
                  </a:moveTo>
                  <a:cubicBezTo>
                    <a:pt x="340" y="1"/>
                    <a:pt x="310" y="9"/>
                    <a:pt x="277" y="28"/>
                  </a:cubicBezTo>
                  <a:cubicBezTo>
                    <a:pt x="127" y="113"/>
                    <a:pt x="0" y="336"/>
                    <a:pt x="0" y="592"/>
                  </a:cubicBezTo>
                  <a:cubicBezTo>
                    <a:pt x="0" y="780"/>
                    <a:pt x="65" y="866"/>
                    <a:pt x="158" y="866"/>
                  </a:cubicBezTo>
                  <a:cubicBezTo>
                    <a:pt x="193" y="866"/>
                    <a:pt x="232" y="854"/>
                    <a:pt x="274" y="830"/>
                  </a:cubicBezTo>
                  <a:cubicBezTo>
                    <a:pt x="345" y="789"/>
                    <a:pt x="409" y="712"/>
                    <a:pt x="457" y="610"/>
                  </a:cubicBezTo>
                  <a:lnTo>
                    <a:pt x="385" y="546"/>
                  </a:lnTo>
                  <a:cubicBezTo>
                    <a:pt x="357" y="604"/>
                    <a:pt x="323" y="650"/>
                    <a:pt x="275" y="678"/>
                  </a:cubicBezTo>
                  <a:cubicBezTo>
                    <a:pt x="256" y="689"/>
                    <a:pt x="238" y="695"/>
                    <a:pt x="222" y="695"/>
                  </a:cubicBezTo>
                  <a:cubicBezTo>
                    <a:pt x="168" y="695"/>
                    <a:pt x="134" y="631"/>
                    <a:pt x="134" y="508"/>
                  </a:cubicBezTo>
                  <a:cubicBezTo>
                    <a:pt x="134" y="353"/>
                    <a:pt x="197" y="224"/>
                    <a:pt x="278" y="176"/>
                  </a:cubicBezTo>
                  <a:cubicBezTo>
                    <a:pt x="296" y="166"/>
                    <a:pt x="312" y="161"/>
                    <a:pt x="326" y="161"/>
                  </a:cubicBezTo>
                  <a:cubicBezTo>
                    <a:pt x="344" y="161"/>
                    <a:pt x="360" y="168"/>
                    <a:pt x="376" y="178"/>
                  </a:cubicBezTo>
                  <a:lnTo>
                    <a:pt x="448" y="29"/>
                  </a:lnTo>
                  <a:cubicBezTo>
                    <a:pt x="427" y="12"/>
                    <a:pt x="399" y="1"/>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8444441" y="615874"/>
              <a:ext cx="60385" cy="129004"/>
            </a:xfrm>
            <a:custGeom>
              <a:avLst/>
              <a:gdLst/>
              <a:ahLst/>
              <a:cxnLst/>
              <a:rect l="l" t="t" r="r" b="b"/>
              <a:pathLst>
                <a:path w="484" h="1034" extrusionOk="0">
                  <a:moveTo>
                    <a:pt x="451" y="1"/>
                  </a:moveTo>
                  <a:lnTo>
                    <a:pt x="308" y="83"/>
                  </a:lnTo>
                  <a:lnTo>
                    <a:pt x="135" y="500"/>
                  </a:lnTo>
                  <a:lnTo>
                    <a:pt x="133" y="501"/>
                  </a:lnTo>
                  <a:lnTo>
                    <a:pt x="133" y="184"/>
                  </a:lnTo>
                  <a:lnTo>
                    <a:pt x="1" y="261"/>
                  </a:lnTo>
                  <a:lnTo>
                    <a:pt x="1" y="1033"/>
                  </a:lnTo>
                  <a:lnTo>
                    <a:pt x="133" y="957"/>
                  </a:lnTo>
                  <a:lnTo>
                    <a:pt x="133" y="750"/>
                  </a:lnTo>
                  <a:lnTo>
                    <a:pt x="200" y="592"/>
                  </a:lnTo>
                  <a:lnTo>
                    <a:pt x="340" y="836"/>
                  </a:lnTo>
                  <a:lnTo>
                    <a:pt x="484" y="754"/>
                  </a:lnTo>
                  <a:lnTo>
                    <a:pt x="277" y="410"/>
                  </a:lnTo>
                  <a:lnTo>
                    <a:pt x="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458824" y="1021352"/>
              <a:ext cx="353826" cy="286080"/>
            </a:xfrm>
            <a:custGeom>
              <a:avLst/>
              <a:gdLst/>
              <a:ahLst/>
              <a:cxnLst/>
              <a:rect l="l" t="t" r="r" b="b"/>
              <a:pathLst>
                <a:path w="2836" h="2293" extrusionOk="0">
                  <a:moveTo>
                    <a:pt x="1835" y="1"/>
                  </a:moveTo>
                  <a:lnTo>
                    <a:pt x="1835" y="300"/>
                  </a:lnTo>
                  <a:lnTo>
                    <a:pt x="0" y="1359"/>
                  </a:lnTo>
                  <a:lnTo>
                    <a:pt x="0" y="2292"/>
                  </a:lnTo>
                  <a:lnTo>
                    <a:pt x="1835" y="1234"/>
                  </a:lnTo>
                  <a:lnTo>
                    <a:pt x="1835" y="1532"/>
                  </a:lnTo>
                  <a:lnTo>
                    <a:pt x="2836" y="189"/>
                  </a:lnTo>
                  <a:lnTo>
                    <a:pt x="1835" y="1"/>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687637" y="1175434"/>
              <a:ext cx="25951" cy="52775"/>
            </a:xfrm>
            <a:custGeom>
              <a:avLst/>
              <a:gdLst/>
              <a:ahLst/>
              <a:cxnLst/>
              <a:rect l="l" t="t" r="r" b="b"/>
              <a:pathLst>
                <a:path w="208" h="423" extrusionOk="0">
                  <a:moveTo>
                    <a:pt x="1" y="1"/>
                  </a:moveTo>
                  <a:lnTo>
                    <a:pt x="1" y="299"/>
                  </a:lnTo>
                  <a:lnTo>
                    <a:pt x="208" y="422"/>
                  </a:lnTo>
                  <a:lnTo>
                    <a:pt x="208" y="12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7484650" y="1036574"/>
              <a:ext cx="353702" cy="286080"/>
            </a:xfrm>
            <a:custGeom>
              <a:avLst/>
              <a:gdLst/>
              <a:ahLst/>
              <a:cxnLst/>
              <a:rect l="l" t="t" r="r" b="b"/>
              <a:pathLst>
                <a:path w="2835" h="2293" extrusionOk="0">
                  <a:moveTo>
                    <a:pt x="1835" y="0"/>
                  </a:moveTo>
                  <a:lnTo>
                    <a:pt x="1835" y="300"/>
                  </a:lnTo>
                  <a:lnTo>
                    <a:pt x="1" y="1358"/>
                  </a:lnTo>
                  <a:lnTo>
                    <a:pt x="1" y="2293"/>
                  </a:lnTo>
                  <a:lnTo>
                    <a:pt x="1835" y="1233"/>
                  </a:lnTo>
                  <a:lnTo>
                    <a:pt x="1835" y="1532"/>
                  </a:lnTo>
                  <a:lnTo>
                    <a:pt x="2835" y="188"/>
                  </a:lnTo>
                  <a:lnTo>
                    <a:pt x="1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7458824" y="1190780"/>
              <a:ext cx="25951" cy="131874"/>
            </a:xfrm>
            <a:custGeom>
              <a:avLst/>
              <a:gdLst/>
              <a:ahLst/>
              <a:cxnLst/>
              <a:rect l="l" t="t" r="r" b="b"/>
              <a:pathLst>
                <a:path w="208" h="1057" extrusionOk="0">
                  <a:moveTo>
                    <a:pt x="0" y="1"/>
                  </a:moveTo>
                  <a:lnTo>
                    <a:pt x="0" y="934"/>
                  </a:lnTo>
                  <a:lnTo>
                    <a:pt x="208" y="1057"/>
                  </a:lnTo>
                  <a:lnTo>
                    <a:pt x="208" y="12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7458824" y="1058781"/>
              <a:ext cx="254765" cy="147345"/>
            </a:xfrm>
            <a:custGeom>
              <a:avLst/>
              <a:gdLst/>
              <a:ahLst/>
              <a:cxnLst/>
              <a:rect l="l" t="t" r="r" b="b"/>
              <a:pathLst>
                <a:path w="2042" h="1181" extrusionOk="0">
                  <a:moveTo>
                    <a:pt x="1835" y="0"/>
                  </a:moveTo>
                  <a:lnTo>
                    <a:pt x="0" y="1059"/>
                  </a:lnTo>
                  <a:lnTo>
                    <a:pt x="208" y="1180"/>
                  </a:lnTo>
                  <a:lnTo>
                    <a:pt x="2042" y="122"/>
                  </a:lnTo>
                  <a:lnTo>
                    <a:pt x="18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687637" y="1021352"/>
              <a:ext cx="25951" cy="52650"/>
            </a:xfrm>
            <a:custGeom>
              <a:avLst/>
              <a:gdLst/>
              <a:ahLst/>
              <a:cxnLst/>
              <a:rect l="l" t="t" r="r" b="b"/>
              <a:pathLst>
                <a:path w="208" h="422" extrusionOk="0">
                  <a:moveTo>
                    <a:pt x="1" y="1"/>
                  </a:moveTo>
                  <a:lnTo>
                    <a:pt x="1" y="300"/>
                  </a:lnTo>
                  <a:lnTo>
                    <a:pt x="208" y="422"/>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687637" y="1021352"/>
              <a:ext cx="150713" cy="38801"/>
            </a:xfrm>
            <a:custGeom>
              <a:avLst/>
              <a:gdLst/>
              <a:ahLst/>
              <a:cxnLst/>
              <a:rect l="l" t="t" r="r" b="b"/>
              <a:pathLst>
                <a:path w="1208" h="311" extrusionOk="0">
                  <a:moveTo>
                    <a:pt x="1" y="1"/>
                  </a:moveTo>
                  <a:lnTo>
                    <a:pt x="208" y="122"/>
                  </a:lnTo>
                  <a:lnTo>
                    <a:pt x="1208" y="310"/>
                  </a:lnTo>
                  <a:lnTo>
                    <a:pt x="1002" y="189"/>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458824" y="780311"/>
              <a:ext cx="353826" cy="285956"/>
            </a:xfrm>
            <a:custGeom>
              <a:avLst/>
              <a:gdLst/>
              <a:ahLst/>
              <a:cxnLst/>
              <a:rect l="l" t="t" r="r" b="b"/>
              <a:pathLst>
                <a:path w="2836" h="2292" extrusionOk="0">
                  <a:moveTo>
                    <a:pt x="1835" y="0"/>
                  </a:moveTo>
                  <a:lnTo>
                    <a:pt x="1835" y="299"/>
                  </a:lnTo>
                  <a:lnTo>
                    <a:pt x="0" y="1358"/>
                  </a:lnTo>
                  <a:lnTo>
                    <a:pt x="0" y="2292"/>
                  </a:lnTo>
                  <a:lnTo>
                    <a:pt x="1835" y="1232"/>
                  </a:lnTo>
                  <a:lnTo>
                    <a:pt x="1835" y="1531"/>
                  </a:lnTo>
                  <a:lnTo>
                    <a:pt x="2836" y="188"/>
                  </a:lnTo>
                  <a:lnTo>
                    <a:pt x="1835" y="0"/>
                  </a:lnTo>
                  <a:close/>
                </a:path>
              </a:pathLst>
            </a:custGeom>
            <a:solidFill>
              <a:srgbClr val="EF47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687637" y="934393"/>
              <a:ext cx="25951" cy="52525"/>
            </a:xfrm>
            <a:custGeom>
              <a:avLst/>
              <a:gdLst/>
              <a:ahLst/>
              <a:cxnLst/>
              <a:rect l="l" t="t" r="r" b="b"/>
              <a:pathLst>
                <a:path w="208" h="421" extrusionOk="0">
                  <a:moveTo>
                    <a:pt x="1" y="1"/>
                  </a:moveTo>
                  <a:lnTo>
                    <a:pt x="1" y="299"/>
                  </a:lnTo>
                  <a:lnTo>
                    <a:pt x="208" y="421"/>
                  </a:lnTo>
                  <a:lnTo>
                    <a:pt x="208" y="122"/>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7484650" y="795407"/>
              <a:ext cx="353702" cy="286080"/>
            </a:xfrm>
            <a:custGeom>
              <a:avLst/>
              <a:gdLst/>
              <a:ahLst/>
              <a:cxnLst/>
              <a:rect l="l" t="t" r="r" b="b"/>
              <a:pathLst>
                <a:path w="2835" h="2293" extrusionOk="0">
                  <a:moveTo>
                    <a:pt x="1835" y="1"/>
                  </a:moveTo>
                  <a:lnTo>
                    <a:pt x="1835" y="299"/>
                  </a:lnTo>
                  <a:lnTo>
                    <a:pt x="1" y="1359"/>
                  </a:lnTo>
                  <a:lnTo>
                    <a:pt x="1" y="2292"/>
                  </a:lnTo>
                  <a:lnTo>
                    <a:pt x="1835" y="1233"/>
                  </a:lnTo>
                  <a:lnTo>
                    <a:pt x="1835" y="1532"/>
                  </a:lnTo>
                  <a:lnTo>
                    <a:pt x="2835" y="189"/>
                  </a:lnTo>
                  <a:lnTo>
                    <a:pt x="18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7458824" y="949739"/>
              <a:ext cx="25951" cy="131749"/>
            </a:xfrm>
            <a:custGeom>
              <a:avLst/>
              <a:gdLst/>
              <a:ahLst/>
              <a:cxnLst/>
              <a:rect l="l" t="t" r="r" b="b"/>
              <a:pathLst>
                <a:path w="208" h="1056" extrusionOk="0">
                  <a:moveTo>
                    <a:pt x="0" y="0"/>
                  </a:moveTo>
                  <a:lnTo>
                    <a:pt x="0" y="934"/>
                  </a:lnTo>
                  <a:lnTo>
                    <a:pt x="208" y="1055"/>
                  </a:lnTo>
                  <a:lnTo>
                    <a:pt x="208" y="12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7458824" y="817490"/>
              <a:ext cx="254765" cy="147469"/>
            </a:xfrm>
            <a:custGeom>
              <a:avLst/>
              <a:gdLst/>
              <a:ahLst/>
              <a:cxnLst/>
              <a:rect l="l" t="t" r="r" b="b"/>
              <a:pathLst>
                <a:path w="2042" h="1182" extrusionOk="0">
                  <a:moveTo>
                    <a:pt x="1835" y="1"/>
                  </a:moveTo>
                  <a:lnTo>
                    <a:pt x="0" y="1060"/>
                  </a:lnTo>
                  <a:lnTo>
                    <a:pt x="208" y="1182"/>
                  </a:lnTo>
                  <a:lnTo>
                    <a:pt x="2042" y="122"/>
                  </a:lnTo>
                  <a:lnTo>
                    <a:pt x="18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687637" y="780311"/>
              <a:ext cx="25951" cy="52525"/>
            </a:xfrm>
            <a:custGeom>
              <a:avLst/>
              <a:gdLst/>
              <a:ahLst/>
              <a:cxnLst/>
              <a:rect l="l" t="t" r="r" b="b"/>
              <a:pathLst>
                <a:path w="208" h="421" extrusionOk="0">
                  <a:moveTo>
                    <a:pt x="1" y="0"/>
                  </a:moveTo>
                  <a:lnTo>
                    <a:pt x="1" y="299"/>
                  </a:lnTo>
                  <a:lnTo>
                    <a:pt x="208" y="420"/>
                  </a:lnTo>
                  <a:lnTo>
                    <a:pt x="208" y="122"/>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687637" y="780311"/>
              <a:ext cx="150713" cy="38676"/>
            </a:xfrm>
            <a:custGeom>
              <a:avLst/>
              <a:gdLst/>
              <a:ahLst/>
              <a:cxnLst/>
              <a:rect l="l" t="t" r="r" b="b"/>
              <a:pathLst>
                <a:path w="1208" h="310" extrusionOk="0">
                  <a:moveTo>
                    <a:pt x="1" y="0"/>
                  </a:moveTo>
                  <a:lnTo>
                    <a:pt x="208" y="122"/>
                  </a:lnTo>
                  <a:lnTo>
                    <a:pt x="1208" y="310"/>
                  </a:lnTo>
                  <a:lnTo>
                    <a:pt x="1002" y="18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38"/>
          <p:cNvGrpSpPr/>
          <p:nvPr/>
        </p:nvGrpSpPr>
        <p:grpSpPr>
          <a:xfrm flipH="1">
            <a:off x="337586" y="3816584"/>
            <a:ext cx="510276" cy="1011126"/>
            <a:chOff x="331179" y="148675"/>
            <a:chExt cx="557496" cy="1104693"/>
          </a:xfrm>
        </p:grpSpPr>
        <p:sp>
          <p:nvSpPr>
            <p:cNvPr id="1264" name="Google Shape;1264;p38"/>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8"/>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8"/>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8"/>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8"/>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8"/>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8"/>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479124" y="18623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EMAILS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Email Content.</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Hover Over Links to Preview URLs.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274925" y="1776574"/>
            <a:ext cx="24564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Sender's Email Address.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0" y="3421950"/>
            <a:ext cx="2731325"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Spelling and Grammar Mistakes.</a:t>
            </a:r>
            <a:endParaRPr sz="1800" b="1" dirty="0">
              <a:solidFill>
                <a:schemeClr val="dk1"/>
              </a:solidFill>
              <a:latin typeface="Oswald"/>
              <a:ea typeface="Oswald"/>
              <a:cs typeface="Oswald"/>
              <a:sym typeface="Oswald"/>
            </a:endParaRP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cxnSpLocks/>
            <a:stCxn id="2082" idx="2"/>
            <a:endCxn id="2090" idx="3"/>
          </p:cNvCxnSpPr>
          <p:nvPr/>
        </p:nvCxnSpPr>
        <p:spPr>
          <a:xfrm rot="10800000" flipV="1">
            <a:off x="2731326" y="2874100"/>
            <a:ext cx="612475"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1EE4B848-4C61-3B0C-DC44-57354D1A8D3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343800" y="1713452"/>
            <a:ext cx="2246117" cy="221371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3928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RECOGNIZING </a:t>
            </a:r>
            <a:r>
              <a:rPr lang="en" dirty="0">
                <a:solidFill>
                  <a:schemeClr val="accent1"/>
                </a:solidFill>
              </a:rPr>
              <a:t>PHISHING WEBSITES</a:t>
            </a:r>
            <a:endParaRPr dirty="0">
              <a:solidFill>
                <a:schemeClr val="accent1"/>
              </a:solidFill>
            </a:endParaRPr>
          </a:p>
        </p:txBody>
      </p:sp>
      <p:sp>
        <p:nvSpPr>
          <p:cNvPr id="2084" name="Google Shape;2084;p47"/>
          <p:cNvSpPr txBox="1"/>
          <p:nvPr/>
        </p:nvSpPr>
        <p:spPr>
          <a:xfrm>
            <a:off x="6412675" y="1776575"/>
            <a:ext cx="2828144"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Verify Website Legitimacy.</a:t>
            </a:r>
            <a:endParaRPr sz="1800" b="1" dirty="0">
              <a:solidFill>
                <a:schemeClr val="dk1"/>
              </a:solidFill>
              <a:latin typeface="Oswald"/>
              <a:ea typeface="Oswald"/>
              <a:cs typeface="Oswald"/>
              <a:sym typeface="Oswald"/>
            </a:endParaRPr>
          </a:p>
        </p:txBody>
      </p:sp>
      <p:sp>
        <p:nvSpPr>
          <p:cNvPr id="2086" name="Google Shape;2086;p47"/>
          <p:cNvSpPr txBox="1"/>
          <p:nvPr/>
        </p:nvSpPr>
        <p:spPr>
          <a:xfrm>
            <a:off x="6412674" y="3421950"/>
            <a:ext cx="2684187"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1800" b="1" dirty="0">
                <a:solidFill>
                  <a:schemeClr val="dk1"/>
                </a:solidFill>
                <a:latin typeface="Oswald"/>
                <a:ea typeface="Oswald"/>
                <a:cs typeface="Oswald"/>
                <a:sym typeface="Oswald"/>
              </a:rPr>
              <a:t>Be Cautious with Pop-Up Forms.</a:t>
            </a:r>
            <a:endParaRPr sz="1800" b="1" dirty="0">
              <a:solidFill>
                <a:schemeClr val="dk1"/>
              </a:solidFill>
              <a:latin typeface="Oswald"/>
              <a:ea typeface="Oswald"/>
              <a:cs typeface="Oswald"/>
              <a:sym typeface="Oswald"/>
            </a:endParaRP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algn="r"/>
            <a:r>
              <a:rPr lang="en-US" sz="1800" b="1" dirty="0">
                <a:solidFill>
                  <a:schemeClr val="dk1"/>
                </a:solidFill>
                <a:latin typeface="Fira Sans"/>
                <a:ea typeface="Fira Sans"/>
                <a:cs typeface="Fira Sans"/>
                <a:sym typeface="Fira Sans"/>
              </a:rPr>
              <a:t>Check the URLs.</a:t>
            </a:r>
          </a:p>
          <a:p>
            <a:pPr marL="0" lvl="0" indent="0" rtl="0">
              <a:spcBef>
                <a:spcPts val="0"/>
              </a:spcBef>
              <a:spcAft>
                <a:spcPts val="0"/>
              </a:spcAft>
              <a:buNone/>
            </a:pPr>
            <a:endParaRPr lang="fr-MA" sz="1800" b="1" dirty="0">
              <a:solidFill>
                <a:schemeClr val="dk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800" b="1" dirty="0">
                <a:solidFill>
                  <a:schemeClr val="dk1"/>
                </a:solidFill>
                <a:latin typeface="Oswald"/>
                <a:ea typeface="Oswald"/>
                <a:cs typeface="Oswald"/>
                <a:sym typeface="Oswald"/>
              </a:rPr>
              <a:t>Look for HTTPS.</a:t>
            </a:r>
            <a:endParaRPr sz="1800" b="1" dirty="0">
              <a:solidFill>
                <a:schemeClr val="dk1"/>
              </a:solidFill>
              <a:latin typeface="Oswald"/>
              <a:ea typeface="Oswald"/>
              <a:cs typeface="Oswald"/>
              <a:sym typeface="Oswald"/>
            </a:endParaRPr>
          </a:p>
        </p:txBody>
      </p:sp>
      <p:cxnSp>
        <p:nvCxnSpPr>
          <p:cNvPr id="2092" name="Google Shape;2092;p47"/>
          <p:cNvCxnSpPr>
            <a:cxnSpLocks/>
            <a:stCxn id="2082" idx="6"/>
            <a:endCxn id="2084" idx="1"/>
          </p:cNvCxnSpPr>
          <p:nvPr/>
        </p:nvCxnSpPr>
        <p:spPr>
          <a:xfrm flipV="1">
            <a:off x="5800200" y="2016575"/>
            <a:ext cx="612475" cy="857525"/>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cxnSpLocks/>
            <a:stCxn id="2082" idx="6"/>
            <a:endCxn id="2086" idx="1"/>
          </p:cNvCxnSpPr>
          <p:nvPr/>
        </p:nvCxnSpPr>
        <p:spPr>
          <a:xfrm>
            <a:off x="5800200" y="2874100"/>
            <a:ext cx="612474" cy="787850"/>
          </a:xfrm>
          <a:prstGeom prst="bentConnector3">
            <a:avLst>
              <a:gd name="adj1" fmla="val 5000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5" name="Image 4">
            <a:extLst>
              <a:ext uri="{FF2B5EF4-FFF2-40B4-BE49-F238E27FC236}">
                <a16:creationId xmlns:a16="http://schemas.microsoft.com/office/drawing/2014/main" id="{D82D2A9B-AB53-2924-2A67-FA83CE194547}"/>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478534" y="1748259"/>
            <a:ext cx="2321666" cy="2251681"/>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1383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1"/>
        <p:cNvGrpSpPr/>
        <p:nvPr/>
      </p:nvGrpSpPr>
      <p:grpSpPr>
        <a:xfrm>
          <a:off x="0" y="0"/>
          <a:ext cx="0" cy="0"/>
          <a:chOff x="0" y="0"/>
          <a:chExt cx="0" cy="0"/>
        </a:xfrm>
      </p:grpSpPr>
      <p:sp>
        <p:nvSpPr>
          <p:cNvPr id="2082" name="Google Shape;2082;p47"/>
          <p:cNvSpPr/>
          <p:nvPr/>
        </p:nvSpPr>
        <p:spPr>
          <a:xfrm>
            <a:off x="3343800" y="1645900"/>
            <a:ext cx="2456400" cy="2456400"/>
          </a:xfrm>
          <a:prstGeom prst="ellipse">
            <a:avLst/>
          </a:pr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7"/>
          <p:cNvSpPr txBox="1">
            <a:spLocks noGrp="1"/>
          </p:cNvSpPr>
          <p:nvPr>
            <p:ph type="title"/>
          </p:nvPr>
        </p:nvSpPr>
        <p:spPr>
          <a:xfrm>
            <a:off x="1720662" y="20348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a:t>
            </a:r>
            <a:r>
              <a:rPr lang="fr-FR" dirty="0"/>
              <a:t>ENGINEERING</a:t>
            </a:r>
            <a:r>
              <a:rPr lang="en" dirty="0"/>
              <a:t> </a:t>
            </a:r>
            <a:r>
              <a:rPr lang="en" dirty="0">
                <a:solidFill>
                  <a:schemeClr val="accent1"/>
                </a:solidFill>
              </a:rPr>
              <a:t>TACTICS</a:t>
            </a:r>
            <a:endParaRPr dirty="0">
              <a:solidFill>
                <a:schemeClr val="accent1"/>
              </a:solidFill>
            </a:endParaRPr>
          </a:p>
        </p:txBody>
      </p:sp>
      <p:sp>
        <p:nvSpPr>
          <p:cNvPr id="2084" name="Google Shape;2084;p47"/>
          <p:cNvSpPr txBox="1"/>
          <p:nvPr/>
        </p:nvSpPr>
        <p:spPr>
          <a:xfrm>
            <a:off x="6412675" y="1776575"/>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bg1"/>
                </a:solidFill>
                <a:latin typeface="Fira Sans"/>
                <a:ea typeface="Fira Sans"/>
                <a:cs typeface="Fira Sans"/>
                <a:sym typeface="Fira Sans"/>
              </a:rPr>
              <a:t>Exploiting Human Emotions.</a:t>
            </a:r>
          </a:p>
        </p:txBody>
      </p:sp>
      <p:sp>
        <p:nvSpPr>
          <p:cNvPr id="2086" name="Google Shape;2086;p47"/>
          <p:cNvSpPr txBox="1"/>
          <p:nvPr/>
        </p:nvSpPr>
        <p:spPr>
          <a:xfrm>
            <a:off x="6412675" y="3421950"/>
            <a:ext cx="2020200" cy="4800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US" sz="1800" b="1" dirty="0">
                <a:solidFill>
                  <a:schemeClr val="bg1"/>
                </a:solidFill>
                <a:latin typeface="Fira Sans"/>
                <a:ea typeface="Fira Sans"/>
                <a:cs typeface="Fira Sans"/>
                <a:sym typeface="Fira Sans"/>
              </a:rPr>
              <a:t>Awareness of Social Media Manipulation.</a:t>
            </a:r>
          </a:p>
        </p:txBody>
      </p:sp>
      <p:sp>
        <p:nvSpPr>
          <p:cNvPr id="2088" name="Google Shape;2088;p47"/>
          <p:cNvSpPr txBox="1"/>
          <p:nvPr/>
        </p:nvSpPr>
        <p:spPr>
          <a:xfrm>
            <a:off x="711125" y="1776574"/>
            <a:ext cx="2020200" cy="857475"/>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bg1"/>
                </a:solidFill>
                <a:latin typeface="Fira Sans"/>
                <a:ea typeface="Fira Sans"/>
                <a:cs typeface="Fira Sans"/>
                <a:sym typeface="Fira Sans"/>
              </a:rPr>
              <a:t>Impersonation Techniques.</a:t>
            </a:r>
          </a:p>
          <a:p>
            <a:pPr marL="0" lvl="0" indent="0" rtl="0">
              <a:spcBef>
                <a:spcPts val="0"/>
              </a:spcBef>
              <a:spcAft>
                <a:spcPts val="0"/>
              </a:spcAft>
              <a:buNone/>
            </a:pPr>
            <a:endParaRPr lang="fr-MA" sz="1800" b="1" dirty="0">
              <a:solidFill>
                <a:schemeClr val="bg1"/>
              </a:solidFill>
              <a:latin typeface="Oswald"/>
              <a:ea typeface="Oswald"/>
              <a:cs typeface="Oswald"/>
              <a:sym typeface="Oswald"/>
            </a:endParaRPr>
          </a:p>
        </p:txBody>
      </p:sp>
      <p:sp>
        <p:nvSpPr>
          <p:cNvPr id="2090" name="Google Shape;2090;p47"/>
          <p:cNvSpPr txBox="1"/>
          <p:nvPr/>
        </p:nvSpPr>
        <p:spPr>
          <a:xfrm>
            <a:off x="711125" y="3421950"/>
            <a:ext cx="2020200" cy="4800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1800" b="1" dirty="0">
                <a:solidFill>
                  <a:schemeClr val="bg1"/>
                </a:solidFill>
                <a:latin typeface="Fira Sans"/>
                <a:ea typeface="Fira Sans"/>
                <a:cs typeface="Fira Sans"/>
                <a:sym typeface="Fira Sans"/>
              </a:rPr>
              <a:t>Manipulation of Trust.</a:t>
            </a:r>
          </a:p>
        </p:txBody>
      </p:sp>
      <p:cxnSp>
        <p:nvCxnSpPr>
          <p:cNvPr id="2092" name="Google Shape;2092;p47"/>
          <p:cNvCxnSpPr>
            <a:stCxn id="2082" idx="6"/>
            <a:endCxn id="2084" idx="1"/>
          </p:cNvCxnSpPr>
          <p:nvPr/>
        </p:nvCxnSpPr>
        <p:spPr>
          <a:xfrm rot="10800000" flipH="1">
            <a:off x="5800200" y="2016700"/>
            <a:ext cx="612600" cy="8574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3" name="Google Shape;2093;p47"/>
          <p:cNvCxnSpPr>
            <a:stCxn id="2082" idx="2"/>
            <a:endCxn id="2090" idx="3"/>
          </p:cNvCxnSpPr>
          <p:nvPr/>
        </p:nvCxnSpPr>
        <p:spPr>
          <a:xfrm flipH="1">
            <a:off x="2731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4" name="Google Shape;2094;p47"/>
          <p:cNvCxnSpPr>
            <a:stCxn id="2082" idx="6"/>
            <a:endCxn id="2086" idx="1"/>
          </p:cNvCxnSpPr>
          <p:nvPr/>
        </p:nvCxnSpPr>
        <p:spPr>
          <a:xfrm>
            <a:off x="5800200" y="2874100"/>
            <a:ext cx="612600" cy="787800"/>
          </a:xfrm>
          <a:prstGeom prst="bentConnector3">
            <a:avLst>
              <a:gd name="adj1" fmla="val 49990"/>
            </a:avLst>
          </a:prstGeom>
          <a:noFill/>
          <a:ln w="19050" cap="flat" cmpd="sng">
            <a:solidFill>
              <a:schemeClr val="lt2"/>
            </a:solidFill>
            <a:prstDash val="solid"/>
            <a:round/>
            <a:headEnd type="none" w="med" len="med"/>
            <a:tailEnd type="diamond" w="med" len="med"/>
          </a:ln>
        </p:spPr>
      </p:cxnSp>
      <p:cxnSp>
        <p:nvCxnSpPr>
          <p:cNvPr id="2095" name="Google Shape;2095;p47"/>
          <p:cNvCxnSpPr>
            <a:cxnSpLocks/>
            <a:stCxn id="2088" idx="3"/>
            <a:endCxn id="2082" idx="2"/>
          </p:cNvCxnSpPr>
          <p:nvPr/>
        </p:nvCxnSpPr>
        <p:spPr>
          <a:xfrm>
            <a:off x="2731325" y="2205312"/>
            <a:ext cx="612475" cy="668788"/>
          </a:xfrm>
          <a:prstGeom prst="bentConnector3">
            <a:avLst>
              <a:gd name="adj1" fmla="val 50000"/>
            </a:avLst>
          </a:prstGeom>
          <a:noFill/>
          <a:ln w="19050" cap="flat" cmpd="sng">
            <a:solidFill>
              <a:schemeClr val="lt2"/>
            </a:solidFill>
            <a:prstDash val="solid"/>
            <a:round/>
            <a:headEnd type="diamond" w="med" len="med"/>
            <a:tailEnd type="none" w="med" len="med"/>
          </a:ln>
        </p:spPr>
      </p:cxnSp>
      <p:pic>
        <p:nvPicPr>
          <p:cNvPr id="3" name="Image 2">
            <a:extLst>
              <a:ext uri="{FF2B5EF4-FFF2-40B4-BE49-F238E27FC236}">
                <a16:creationId xmlns:a16="http://schemas.microsoft.com/office/drawing/2014/main" id="{EA4E01A1-5433-DC8D-0CDD-3EB68D6DF06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379490" y="1645900"/>
            <a:ext cx="2420709" cy="2464351"/>
          </a:xfrm>
          <a:prstGeom prst="ellipse">
            <a:avLst/>
          </a:prstGeom>
          <a:ln w="635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6861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58"/>
          <p:cNvSpPr/>
          <p:nvPr/>
        </p:nvSpPr>
        <p:spPr>
          <a:xfrm>
            <a:off x="0" y="3300696"/>
            <a:ext cx="2777706" cy="1845804"/>
          </a:xfrm>
          <a:custGeom>
            <a:avLst/>
            <a:gdLst/>
            <a:ahLst/>
            <a:cxnLst/>
            <a:rect l="l" t="t" r="r" b="b"/>
            <a:pathLst>
              <a:path w="112983" h="77238" extrusionOk="0">
                <a:moveTo>
                  <a:pt x="0" y="0"/>
                </a:moveTo>
                <a:lnTo>
                  <a:pt x="0" y="77238"/>
                </a:lnTo>
                <a:lnTo>
                  <a:pt x="112983" y="77238"/>
                </a:lnTo>
                <a:close/>
              </a:path>
            </a:pathLst>
          </a:custGeom>
          <a:solidFill>
            <a:srgbClr val="878787">
              <a:alpha val="13210"/>
            </a:srgbClr>
          </a:solidFill>
          <a:ln>
            <a:noFill/>
          </a:ln>
        </p:spPr>
      </p:sp>
      <p:sp>
        <p:nvSpPr>
          <p:cNvPr id="3056" name="Google Shape;3056;p58"/>
          <p:cNvSpPr txBox="1">
            <a:spLocks noGrp="1"/>
          </p:cNvSpPr>
          <p:nvPr>
            <p:ph type="title"/>
          </p:nvPr>
        </p:nvSpPr>
        <p:spPr>
          <a:xfrm>
            <a:off x="719999" y="368041"/>
            <a:ext cx="842400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PROTECTING </a:t>
            </a:r>
            <a:r>
              <a:rPr lang="en" dirty="0">
                <a:solidFill>
                  <a:schemeClr val="accent1"/>
                </a:solidFill>
              </a:rPr>
              <a:t>PERSONAL INFORMATION</a:t>
            </a:r>
            <a:endParaRPr dirty="0">
              <a:solidFill>
                <a:schemeClr val="accent1"/>
              </a:solidFill>
            </a:endParaRPr>
          </a:p>
        </p:txBody>
      </p:sp>
      <p:sp>
        <p:nvSpPr>
          <p:cNvPr id="3057" name="Google Shape;3057;p58"/>
          <p:cNvSpPr txBox="1">
            <a:spLocks noGrp="1"/>
          </p:cNvSpPr>
          <p:nvPr>
            <p:ph type="subTitle" idx="1"/>
          </p:nvPr>
        </p:nvSpPr>
        <p:spPr>
          <a:xfrm>
            <a:off x="842118" y="1061526"/>
            <a:ext cx="3383400" cy="873000"/>
          </a:xfrm>
          <a:prstGeom prst="rect">
            <a:avLst/>
          </a:prstGeom>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Never Share Passwords via Email.</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Use Two-Factor Authentication.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Verify Requests for Sensitive Information.</a:t>
            </a:r>
          </a:p>
          <a:p>
            <a:pPr marL="285750" indent="-285750">
              <a:lnSpc>
                <a:spcPct val="200000"/>
              </a:lnSpc>
              <a:buClr>
                <a:srgbClr val="000000"/>
              </a:buClr>
              <a:buSzPts val="1100"/>
              <a:buFont typeface="Arial" panose="020B0604020202020204" pitchFamily="34" charset="0"/>
              <a:buChar char="•"/>
            </a:pPr>
            <a:r>
              <a:rPr lang="en-US" b="1" dirty="0">
                <a:solidFill>
                  <a:schemeClr val="dk1"/>
                </a:solidFill>
                <a:latin typeface="Fira Sans"/>
                <a:ea typeface="Fira Sans"/>
                <a:cs typeface="Fira Sans"/>
                <a:sym typeface="Fira Sans"/>
              </a:rPr>
              <a:t>Be Cautious with Personal Information Sharing.</a:t>
            </a:r>
          </a:p>
          <a:p>
            <a:pPr marL="285750" lvl="0" indent="-285750" algn="l" rtl="0">
              <a:lnSpc>
                <a:spcPct val="200000"/>
              </a:lnSpc>
              <a:spcBef>
                <a:spcPts val="0"/>
              </a:spcBef>
              <a:spcAft>
                <a:spcPts val="0"/>
              </a:spcAft>
              <a:buClr>
                <a:srgbClr val="000000"/>
              </a:buClr>
              <a:buSzPts val="1100"/>
              <a:buFont typeface="Arial" panose="020B0604020202020204" pitchFamily="34" charset="0"/>
              <a:buChar char="•"/>
            </a:pPr>
            <a:endParaRPr lang="en-US" b="1" dirty="0">
              <a:solidFill>
                <a:schemeClr val="dk1"/>
              </a:solidFill>
              <a:latin typeface="Fira Sans"/>
              <a:ea typeface="Fira Sans"/>
              <a:cs typeface="Fira Sans"/>
              <a:sym typeface="Fira Sans"/>
            </a:endParaRPr>
          </a:p>
        </p:txBody>
      </p:sp>
      <p:grpSp>
        <p:nvGrpSpPr>
          <p:cNvPr id="3058" name="Google Shape;3058;p58"/>
          <p:cNvGrpSpPr/>
          <p:nvPr/>
        </p:nvGrpSpPr>
        <p:grpSpPr>
          <a:xfrm>
            <a:off x="4466202" y="1188179"/>
            <a:ext cx="3631798" cy="2640862"/>
            <a:chOff x="331763" y="414153"/>
            <a:chExt cx="6903246" cy="5019697"/>
          </a:xfrm>
        </p:grpSpPr>
        <p:sp>
          <p:nvSpPr>
            <p:cNvPr id="3059" name="Google Shape;3059;p58"/>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8"/>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8"/>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62" name="Google Shape;3062;p58"/>
          <p:cNvPicPr preferRelativeResize="0"/>
          <p:nvPr/>
        </p:nvPicPr>
        <p:blipFill rotWithShape="1">
          <a:blip r:embed="rId3">
            <a:alphaModFix/>
          </a:blip>
          <a:srcRect/>
          <a:stretch/>
        </p:blipFill>
        <p:spPr>
          <a:xfrm>
            <a:off x="4563425" y="1367250"/>
            <a:ext cx="3437227" cy="1933446"/>
          </a:xfrm>
          <a:prstGeom prst="rect">
            <a:avLst/>
          </a:prstGeom>
          <a:noFill/>
          <a:ln>
            <a:noFill/>
          </a:ln>
        </p:spPr>
      </p:pic>
      <p:sp>
        <p:nvSpPr>
          <p:cNvPr id="3063" name="Google Shape;3063;p58"/>
          <p:cNvSpPr/>
          <p:nvPr/>
        </p:nvSpPr>
        <p:spPr>
          <a:xfrm flipH="1">
            <a:off x="2401523" y="4339614"/>
            <a:ext cx="29832" cy="20145"/>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8"/>
          <p:cNvSpPr/>
          <p:nvPr/>
        </p:nvSpPr>
        <p:spPr>
          <a:xfrm flipH="1">
            <a:off x="1472104" y="4231813"/>
            <a:ext cx="29832" cy="20145"/>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5" name="Google Shape;3065;p58"/>
          <p:cNvGrpSpPr/>
          <p:nvPr/>
        </p:nvGrpSpPr>
        <p:grpSpPr>
          <a:xfrm>
            <a:off x="31412" y="3560974"/>
            <a:ext cx="1393456" cy="1325248"/>
            <a:chOff x="121225" y="3819516"/>
            <a:chExt cx="1281270" cy="1230166"/>
          </a:xfrm>
        </p:grpSpPr>
        <p:sp>
          <p:nvSpPr>
            <p:cNvPr id="3066" name="Google Shape;3066;p58"/>
            <p:cNvSpPr/>
            <p:nvPr/>
          </p:nvSpPr>
          <p:spPr>
            <a:xfrm flipH="1">
              <a:off x="635748" y="4069981"/>
              <a:ext cx="29831" cy="20231"/>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8"/>
            <p:cNvSpPr/>
            <p:nvPr/>
          </p:nvSpPr>
          <p:spPr>
            <a:xfrm flipH="1">
              <a:off x="634377" y="4921751"/>
              <a:ext cx="29746" cy="20231"/>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8"/>
            <p:cNvSpPr/>
            <p:nvPr/>
          </p:nvSpPr>
          <p:spPr>
            <a:xfrm flipH="1">
              <a:off x="755839" y="4281873"/>
              <a:ext cx="29660" cy="20402"/>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8"/>
            <p:cNvSpPr/>
            <p:nvPr/>
          </p:nvSpPr>
          <p:spPr>
            <a:xfrm flipH="1">
              <a:off x="997820" y="4525310"/>
              <a:ext cx="29746" cy="19973"/>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8"/>
            <p:cNvSpPr/>
            <p:nvPr/>
          </p:nvSpPr>
          <p:spPr>
            <a:xfrm flipH="1">
              <a:off x="287245" y="4629284"/>
              <a:ext cx="1114221" cy="170845"/>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8"/>
            <p:cNvSpPr/>
            <p:nvPr/>
          </p:nvSpPr>
          <p:spPr>
            <a:xfrm flipH="1">
              <a:off x="286045" y="4406335"/>
              <a:ext cx="1116450" cy="643347"/>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8"/>
            <p:cNvSpPr/>
            <p:nvPr/>
          </p:nvSpPr>
          <p:spPr>
            <a:xfrm flipH="1">
              <a:off x="286045" y="4379934"/>
              <a:ext cx="1116450" cy="643347"/>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8"/>
            <p:cNvSpPr/>
            <p:nvPr/>
          </p:nvSpPr>
          <p:spPr>
            <a:xfrm flipH="1">
              <a:off x="341259" y="4411135"/>
              <a:ext cx="903601" cy="5217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8"/>
            <p:cNvSpPr/>
            <p:nvPr/>
          </p:nvSpPr>
          <p:spPr>
            <a:xfrm flipH="1">
              <a:off x="359220" y="4745517"/>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8"/>
            <p:cNvSpPr/>
            <p:nvPr/>
          </p:nvSpPr>
          <p:spPr>
            <a:xfrm flipH="1">
              <a:off x="406022" y="4718430"/>
              <a:ext cx="80151" cy="46376"/>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8"/>
            <p:cNvSpPr/>
            <p:nvPr/>
          </p:nvSpPr>
          <p:spPr>
            <a:xfrm flipH="1">
              <a:off x="452738" y="4691429"/>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8"/>
            <p:cNvSpPr/>
            <p:nvPr/>
          </p:nvSpPr>
          <p:spPr>
            <a:xfrm flipH="1">
              <a:off x="499540" y="4664428"/>
              <a:ext cx="80236" cy="46376"/>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8"/>
            <p:cNvSpPr/>
            <p:nvPr/>
          </p:nvSpPr>
          <p:spPr>
            <a:xfrm flipH="1">
              <a:off x="546256" y="4637428"/>
              <a:ext cx="80236" cy="46376"/>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8"/>
            <p:cNvSpPr/>
            <p:nvPr/>
          </p:nvSpPr>
          <p:spPr>
            <a:xfrm flipH="1">
              <a:off x="593058" y="4610427"/>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8"/>
            <p:cNvSpPr/>
            <p:nvPr/>
          </p:nvSpPr>
          <p:spPr>
            <a:xfrm flipH="1">
              <a:off x="639774" y="4583426"/>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8"/>
            <p:cNvSpPr/>
            <p:nvPr/>
          </p:nvSpPr>
          <p:spPr>
            <a:xfrm flipH="1">
              <a:off x="686576" y="4556511"/>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8"/>
            <p:cNvSpPr/>
            <p:nvPr/>
          </p:nvSpPr>
          <p:spPr>
            <a:xfrm flipH="1">
              <a:off x="733292" y="4529424"/>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8"/>
            <p:cNvSpPr/>
            <p:nvPr/>
          </p:nvSpPr>
          <p:spPr>
            <a:xfrm flipH="1">
              <a:off x="780094" y="4502423"/>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8"/>
            <p:cNvSpPr/>
            <p:nvPr/>
          </p:nvSpPr>
          <p:spPr>
            <a:xfrm flipH="1">
              <a:off x="826810" y="4475422"/>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8"/>
            <p:cNvSpPr/>
            <p:nvPr/>
          </p:nvSpPr>
          <p:spPr>
            <a:xfrm flipH="1">
              <a:off x="873610" y="4421421"/>
              <a:ext cx="126955" cy="73378"/>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8"/>
            <p:cNvSpPr/>
            <p:nvPr/>
          </p:nvSpPr>
          <p:spPr>
            <a:xfrm flipH="1">
              <a:off x="404479" y="4771575"/>
              <a:ext cx="80151" cy="46376"/>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8"/>
            <p:cNvSpPr/>
            <p:nvPr/>
          </p:nvSpPr>
          <p:spPr>
            <a:xfrm flipH="1">
              <a:off x="451281" y="4744574"/>
              <a:ext cx="80151" cy="46376"/>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8"/>
            <p:cNvSpPr/>
            <p:nvPr/>
          </p:nvSpPr>
          <p:spPr>
            <a:xfrm flipH="1">
              <a:off x="497997" y="4717573"/>
              <a:ext cx="80151" cy="46290"/>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8"/>
            <p:cNvSpPr/>
            <p:nvPr/>
          </p:nvSpPr>
          <p:spPr>
            <a:xfrm flipH="1">
              <a:off x="544799" y="4690572"/>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8"/>
            <p:cNvSpPr/>
            <p:nvPr/>
          </p:nvSpPr>
          <p:spPr>
            <a:xfrm flipH="1">
              <a:off x="591515" y="4663657"/>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8"/>
            <p:cNvSpPr/>
            <p:nvPr/>
          </p:nvSpPr>
          <p:spPr>
            <a:xfrm flipH="1">
              <a:off x="638317" y="463657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8"/>
            <p:cNvSpPr/>
            <p:nvPr/>
          </p:nvSpPr>
          <p:spPr>
            <a:xfrm flipH="1">
              <a:off x="685033" y="4609570"/>
              <a:ext cx="80236" cy="46290"/>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8"/>
            <p:cNvSpPr/>
            <p:nvPr/>
          </p:nvSpPr>
          <p:spPr>
            <a:xfrm flipH="1">
              <a:off x="731835" y="4582569"/>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8"/>
            <p:cNvSpPr/>
            <p:nvPr/>
          </p:nvSpPr>
          <p:spPr>
            <a:xfrm flipH="1">
              <a:off x="778551" y="4555654"/>
              <a:ext cx="80236" cy="46290"/>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8"/>
            <p:cNvSpPr/>
            <p:nvPr/>
          </p:nvSpPr>
          <p:spPr>
            <a:xfrm flipH="1">
              <a:off x="825353" y="4528567"/>
              <a:ext cx="80236" cy="46376"/>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8"/>
            <p:cNvSpPr/>
            <p:nvPr/>
          </p:nvSpPr>
          <p:spPr>
            <a:xfrm flipH="1">
              <a:off x="872069" y="4501566"/>
              <a:ext cx="80236" cy="46290"/>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8"/>
            <p:cNvSpPr/>
            <p:nvPr/>
          </p:nvSpPr>
          <p:spPr>
            <a:xfrm flipH="1">
              <a:off x="918957" y="4474565"/>
              <a:ext cx="80151" cy="46376"/>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8"/>
            <p:cNvSpPr/>
            <p:nvPr/>
          </p:nvSpPr>
          <p:spPr>
            <a:xfrm flipH="1">
              <a:off x="965673" y="4447650"/>
              <a:ext cx="80151" cy="46290"/>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8"/>
            <p:cNvSpPr/>
            <p:nvPr/>
          </p:nvSpPr>
          <p:spPr>
            <a:xfrm flipH="1">
              <a:off x="449738" y="4797718"/>
              <a:ext cx="80151" cy="46290"/>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8"/>
            <p:cNvSpPr/>
            <p:nvPr/>
          </p:nvSpPr>
          <p:spPr>
            <a:xfrm flipH="1">
              <a:off x="496540" y="4770803"/>
              <a:ext cx="80236" cy="46290"/>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8"/>
            <p:cNvSpPr/>
            <p:nvPr/>
          </p:nvSpPr>
          <p:spPr>
            <a:xfrm flipH="1">
              <a:off x="543256" y="4743717"/>
              <a:ext cx="80236" cy="46376"/>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8"/>
            <p:cNvSpPr/>
            <p:nvPr/>
          </p:nvSpPr>
          <p:spPr>
            <a:xfrm flipH="1">
              <a:off x="590058" y="4716716"/>
              <a:ext cx="80236" cy="46290"/>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8"/>
            <p:cNvSpPr/>
            <p:nvPr/>
          </p:nvSpPr>
          <p:spPr>
            <a:xfrm flipH="1">
              <a:off x="636774" y="4689715"/>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8"/>
            <p:cNvSpPr/>
            <p:nvPr/>
          </p:nvSpPr>
          <p:spPr>
            <a:xfrm flipH="1">
              <a:off x="683576" y="4662800"/>
              <a:ext cx="80236" cy="46290"/>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8"/>
            <p:cNvSpPr/>
            <p:nvPr/>
          </p:nvSpPr>
          <p:spPr>
            <a:xfrm flipH="1">
              <a:off x="730292" y="4635713"/>
              <a:ext cx="80236" cy="46376"/>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8"/>
            <p:cNvSpPr/>
            <p:nvPr/>
          </p:nvSpPr>
          <p:spPr>
            <a:xfrm flipH="1">
              <a:off x="777094" y="4608712"/>
              <a:ext cx="80236" cy="46290"/>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8"/>
            <p:cNvSpPr/>
            <p:nvPr/>
          </p:nvSpPr>
          <p:spPr>
            <a:xfrm flipH="1">
              <a:off x="823810" y="4581712"/>
              <a:ext cx="80236" cy="46376"/>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8"/>
            <p:cNvSpPr/>
            <p:nvPr/>
          </p:nvSpPr>
          <p:spPr>
            <a:xfrm flipH="1">
              <a:off x="870698" y="4554711"/>
              <a:ext cx="80151" cy="46376"/>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8"/>
            <p:cNvSpPr/>
            <p:nvPr/>
          </p:nvSpPr>
          <p:spPr>
            <a:xfrm flipH="1">
              <a:off x="917414" y="4527710"/>
              <a:ext cx="80151" cy="46376"/>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8"/>
            <p:cNvSpPr/>
            <p:nvPr/>
          </p:nvSpPr>
          <p:spPr>
            <a:xfrm flipH="1">
              <a:off x="964216" y="4500709"/>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8"/>
            <p:cNvSpPr/>
            <p:nvPr/>
          </p:nvSpPr>
          <p:spPr>
            <a:xfrm flipH="1">
              <a:off x="1009472" y="4473794"/>
              <a:ext cx="126869" cy="99352"/>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8"/>
            <p:cNvSpPr/>
            <p:nvPr/>
          </p:nvSpPr>
          <p:spPr>
            <a:xfrm flipH="1">
              <a:off x="494994" y="4796861"/>
              <a:ext cx="127041" cy="73293"/>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8"/>
            <p:cNvSpPr/>
            <p:nvPr/>
          </p:nvSpPr>
          <p:spPr>
            <a:xfrm flipH="1">
              <a:off x="588515" y="4769860"/>
              <a:ext cx="80236" cy="46376"/>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8"/>
            <p:cNvSpPr/>
            <p:nvPr/>
          </p:nvSpPr>
          <p:spPr>
            <a:xfrm flipH="1">
              <a:off x="635317" y="4742859"/>
              <a:ext cx="80236" cy="46376"/>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8"/>
            <p:cNvSpPr/>
            <p:nvPr/>
          </p:nvSpPr>
          <p:spPr>
            <a:xfrm flipH="1">
              <a:off x="682033" y="4715859"/>
              <a:ext cx="80236" cy="46290"/>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8"/>
            <p:cNvSpPr/>
            <p:nvPr/>
          </p:nvSpPr>
          <p:spPr>
            <a:xfrm flipH="1">
              <a:off x="728835" y="4688858"/>
              <a:ext cx="80236" cy="46376"/>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8"/>
            <p:cNvSpPr/>
            <p:nvPr/>
          </p:nvSpPr>
          <p:spPr>
            <a:xfrm flipH="1">
              <a:off x="775551" y="4661857"/>
              <a:ext cx="80236" cy="46376"/>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8"/>
            <p:cNvSpPr/>
            <p:nvPr/>
          </p:nvSpPr>
          <p:spPr>
            <a:xfrm flipH="1">
              <a:off x="822439" y="4634856"/>
              <a:ext cx="80151" cy="46290"/>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8"/>
            <p:cNvSpPr/>
            <p:nvPr/>
          </p:nvSpPr>
          <p:spPr>
            <a:xfrm flipH="1">
              <a:off x="869155" y="4607855"/>
              <a:ext cx="80151" cy="46290"/>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8"/>
            <p:cNvSpPr/>
            <p:nvPr/>
          </p:nvSpPr>
          <p:spPr>
            <a:xfrm flipH="1">
              <a:off x="915957" y="4580854"/>
              <a:ext cx="80151" cy="46376"/>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8"/>
            <p:cNvSpPr/>
            <p:nvPr/>
          </p:nvSpPr>
          <p:spPr>
            <a:xfrm flipH="1">
              <a:off x="962673" y="4553853"/>
              <a:ext cx="80151" cy="46376"/>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8"/>
            <p:cNvSpPr/>
            <p:nvPr/>
          </p:nvSpPr>
          <p:spPr>
            <a:xfrm flipH="1">
              <a:off x="540339" y="4823005"/>
              <a:ext cx="126955" cy="73293"/>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8"/>
            <p:cNvSpPr/>
            <p:nvPr/>
          </p:nvSpPr>
          <p:spPr>
            <a:xfrm flipH="1">
              <a:off x="633860" y="4795918"/>
              <a:ext cx="80151" cy="46462"/>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8"/>
            <p:cNvSpPr/>
            <p:nvPr/>
          </p:nvSpPr>
          <p:spPr>
            <a:xfrm flipH="1">
              <a:off x="680576" y="4769003"/>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8"/>
            <p:cNvSpPr/>
            <p:nvPr/>
          </p:nvSpPr>
          <p:spPr>
            <a:xfrm flipH="1">
              <a:off x="727463" y="4742002"/>
              <a:ext cx="80065" cy="46290"/>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8"/>
            <p:cNvSpPr/>
            <p:nvPr/>
          </p:nvSpPr>
          <p:spPr>
            <a:xfrm flipH="1">
              <a:off x="774180" y="4715001"/>
              <a:ext cx="80151" cy="46290"/>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8"/>
            <p:cNvSpPr/>
            <p:nvPr/>
          </p:nvSpPr>
          <p:spPr>
            <a:xfrm flipH="1">
              <a:off x="820981" y="4688086"/>
              <a:ext cx="80065" cy="46290"/>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8"/>
            <p:cNvSpPr/>
            <p:nvPr/>
          </p:nvSpPr>
          <p:spPr>
            <a:xfrm flipH="1">
              <a:off x="867698" y="4661000"/>
              <a:ext cx="80151" cy="46376"/>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8"/>
            <p:cNvSpPr/>
            <p:nvPr/>
          </p:nvSpPr>
          <p:spPr>
            <a:xfrm flipH="1">
              <a:off x="914500" y="4633999"/>
              <a:ext cx="80065" cy="46290"/>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8"/>
            <p:cNvSpPr/>
            <p:nvPr/>
          </p:nvSpPr>
          <p:spPr>
            <a:xfrm flipH="1">
              <a:off x="961216" y="4606998"/>
              <a:ext cx="80151" cy="46290"/>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8"/>
            <p:cNvSpPr/>
            <p:nvPr/>
          </p:nvSpPr>
          <p:spPr>
            <a:xfrm flipH="1">
              <a:off x="1008018" y="4579997"/>
              <a:ext cx="80065" cy="46376"/>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8"/>
            <p:cNvSpPr/>
            <p:nvPr/>
          </p:nvSpPr>
          <p:spPr>
            <a:xfrm flipH="1">
              <a:off x="1054731" y="4525995"/>
              <a:ext cx="126955" cy="73378"/>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8"/>
            <p:cNvSpPr/>
            <p:nvPr/>
          </p:nvSpPr>
          <p:spPr>
            <a:xfrm flipH="1">
              <a:off x="585601" y="4876149"/>
              <a:ext cx="80151" cy="46376"/>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8"/>
            <p:cNvSpPr/>
            <p:nvPr/>
          </p:nvSpPr>
          <p:spPr>
            <a:xfrm flipH="1">
              <a:off x="632314" y="4822148"/>
              <a:ext cx="126955" cy="73293"/>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8"/>
            <p:cNvSpPr/>
            <p:nvPr/>
          </p:nvSpPr>
          <p:spPr>
            <a:xfrm flipH="1">
              <a:off x="725822" y="4660143"/>
              <a:ext cx="314002" cy="181389"/>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8"/>
            <p:cNvSpPr/>
            <p:nvPr/>
          </p:nvSpPr>
          <p:spPr>
            <a:xfrm flipH="1">
              <a:off x="1006475" y="4633142"/>
              <a:ext cx="80236" cy="46290"/>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8"/>
            <p:cNvSpPr/>
            <p:nvPr/>
          </p:nvSpPr>
          <p:spPr>
            <a:xfrm flipH="1">
              <a:off x="1053277" y="4606141"/>
              <a:ext cx="80151" cy="46290"/>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8"/>
            <p:cNvSpPr/>
            <p:nvPr/>
          </p:nvSpPr>
          <p:spPr>
            <a:xfrm flipH="1">
              <a:off x="1099993" y="4579140"/>
              <a:ext cx="80236" cy="46376"/>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8"/>
            <p:cNvSpPr/>
            <p:nvPr/>
          </p:nvSpPr>
          <p:spPr>
            <a:xfrm flipH="1">
              <a:off x="1146795" y="4552139"/>
              <a:ext cx="80151" cy="46290"/>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8"/>
            <p:cNvSpPr/>
            <p:nvPr/>
          </p:nvSpPr>
          <p:spPr>
            <a:xfrm flipH="1">
              <a:off x="878577" y="4721945"/>
              <a:ext cx="197933" cy="113668"/>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8"/>
            <p:cNvSpPr/>
            <p:nvPr/>
          </p:nvSpPr>
          <p:spPr>
            <a:xfrm flipH="1">
              <a:off x="934214" y="4796947"/>
              <a:ext cx="97209" cy="53491"/>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8"/>
            <p:cNvSpPr/>
            <p:nvPr/>
          </p:nvSpPr>
          <p:spPr>
            <a:xfrm flipH="1">
              <a:off x="1009560" y="4753403"/>
              <a:ext cx="93695" cy="56234"/>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8"/>
            <p:cNvSpPr/>
            <p:nvPr/>
          </p:nvSpPr>
          <p:spPr>
            <a:xfrm flipH="1">
              <a:off x="121225" y="3819516"/>
              <a:ext cx="845567" cy="951434"/>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8"/>
            <p:cNvSpPr/>
            <p:nvPr/>
          </p:nvSpPr>
          <p:spPr>
            <a:xfrm flipH="1">
              <a:off x="139141" y="3822259"/>
              <a:ext cx="828937" cy="948605"/>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8"/>
            <p:cNvSpPr/>
            <p:nvPr/>
          </p:nvSpPr>
          <p:spPr>
            <a:xfrm flipH="1">
              <a:off x="170346" y="3859117"/>
              <a:ext cx="766531" cy="872312"/>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8"/>
            <p:cNvSpPr/>
            <p:nvPr/>
          </p:nvSpPr>
          <p:spPr>
            <a:xfrm flipH="1">
              <a:off x="391009" y="4040923"/>
              <a:ext cx="304915" cy="462130"/>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8"/>
            <p:cNvSpPr/>
            <p:nvPr/>
          </p:nvSpPr>
          <p:spPr>
            <a:xfrm flipH="1">
              <a:off x="420413" y="4077696"/>
              <a:ext cx="255710" cy="391237"/>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6"/>
        <p:cNvGrpSpPr/>
        <p:nvPr/>
      </p:nvGrpSpPr>
      <p:grpSpPr>
        <a:xfrm>
          <a:off x="0" y="0"/>
          <a:ext cx="0" cy="0"/>
          <a:chOff x="0" y="0"/>
          <a:chExt cx="0" cy="0"/>
        </a:xfrm>
      </p:grpSpPr>
      <p:sp>
        <p:nvSpPr>
          <p:cNvPr id="3277" name="Google Shape;3277;p60"/>
          <p:cNvSpPr txBox="1">
            <a:spLocks noGrp="1"/>
          </p:cNvSpPr>
          <p:nvPr>
            <p:ph type="title"/>
          </p:nvPr>
        </p:nvSpPr>
        <p:spPr>
          <a:xfrm>
            <a:off x="1237586" y="186230"/>
            <a:ext cx="85965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BEST PRACTICES FOR AVOIDING </a:t>
            </a:r>
            <a:r>
              <a:rPr lang="en" dirty="0">
                <a:solidFill>
                  <a:schemeClr val="accent1"/>
                </a:solidFill>
              </a:rPr>
              <a:t>PHISHING</a:t>
            </a:r>
            <a:endParaRPr dirty="0">
              <a:solidFill>
                <a:schemeClr val="accent1"/>
              </a:solidFill>
            </a:endParaRPr>
          </a:p>
        </p:txBody>
      </p:sp>
      <p:sp>
        <p:nvSpPr>
          <p:cNvPr id="3278" name="Google Shape;3278;p60"/>
          <p:cNvSpPr txBox="1">
            <a:spLocks noGrp="1"/>
          </p:cNvSpPr>
          <p:nvPr>
            <p:ph type="body" idx="1"/>
          </p:nvPr>
        </p:nvSpPr>
        <p:spPr>
          <a:xfrm>
            <a:off x="720000" y="1137555"/>
            <a:ext cx="7704000" cy="3603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lt2"/>
              </a:buClr>
              <a:buSzPts val="1400"/>
              <a:buChar char="●"/>
            </a:pPr>
            <a:r>
              <a:rPr lang="fr-MA" sz="1600" b="1" dirty="0">
                <a:uFill>
                  <a:noFill/>
                </a:uFill>
              </a:rPr>
              <a:t>Keep software updated and use security software.</a:t>
            </a:r>
            <a:endParaRPr lang="fr-MA"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Educate and train employees.</a:t>
            </a:r>
            <a:endParaRPr sz="1600" b="1" dirty="0"/>
          </a:p>
          <a:p>
            <a:pPr marL="457200" lvl="0" indent="-317500" algn="l" rtl="0">
              <a:lnSpc>
                <a:spcPct val="150000"/>
              </a:lnSpc>
              <a:spcBef>
                <a:spcPts val="0"/>
              </a:spcBef>
              <a:spcAft>
                <a:spcPts val="0"/>
              </a:spcAft>
              <a:buClr>
                <a:schemeClr val="lt2"/>
              </a:buClr>
              <a:buSzPts val="1400"/>
              <a:buChar char="●"/>
            </a:pPr>
            <a:r>
              <a:rPr lang="en" sz="1600" b="1" dirty="0">
                <a:uFill>
                  <a:noFill/>
                </a:uFill>
              </a:rPr>
              <a:t>Regularly backup important data.</a:t>
            </a:r>
            <a:endParaRPr sz="1600" b="1" dirty="0"/>
          </a:p>
        </p:txBody>
      </p:sp>
      <p:grpSp>
        <p:nvGrpSpPr>
          <p:cNvPr id="3279" name="Google Shape;3279;p60"/>
          <p:cNvGrpSpPr/>
          <p:nvPr/>
        </p:nvGrpSpPr>
        <p:grpSpPr>
          <a:xfrm>
            <a:off x="720000" y="2386625"/>
            <a:ext cx="1062250" cy="1182950"/>
            <a:chOff x="720000" y="2386625"/>
            <a:chExt cx="1062250" cy="1182950"/>
          </a:xfrm>
        </p:grpSpPr>
        <p:sp>
          <p:nvSpPr>
            <p:cNvPr id="3280" name="Google Shape;3280;p60"/>
            <p:cNvSpPr/>
            <p:nvPr/>
          </p:nvSpPr>
          <p:spPr>
            <a:xfrm>
              <a:off x="1333525" y="2710750"/>
              <a:ext cx="448725" cy="784150"/>
            </a:xfrm>
            <a:custGeom>
              <a:avLst/>
              <a:gdLst/>
              <a:ahLst/>
              <a:cxnLst/>
              <a:rect l="l" t="t" r="r" b="b"/>
              <a:pathLst>
                <a:path w="17949" h="31366" extrusionOk="0">
                  <a:moveTo>
                    <a:pt x="1790" y="1"/>
                  </a:moveTo>
                  <a:cubicBezTo>
                    <a:pt x="857" y="1"/>
                    <a:pt x="0" y="748"/>
                    <a:pt x="0" y="1792"/>
                  </a:cubicBezTo>
                  <a:lnTo>
                    <a:pt x="0" y="15990"/>
                  </a:lnTo>
                  <a:cubicBezTo>
                    <a:pt x="0" y="18032"/>
                    <a:pt x="9060" y="30345"/>
                    <a:pt x="10829" y="31366"/>
                  </a:cubicBezTo>
                  <a:lnTo>
                    <a:pt x="15458" y="28794"/>
                  </a:lnTo>
                  <a:cubicBezTo>
                    <a:pt x="15458" y="28794"/>
                    <a:pt x="17927" y="27560"/>
                    <a:pt x="17949" y="26555"/>
                  </a:cubicBezTo>
                  <a:lnTo>
                    <a:pt x="17949" y="12357"/>
                  </a:lnTo>
                  <a:cubicBezTo>
                    <a:pt x="17949" y="10315"/>
                    <a:pt x="16858" y="8428"/>
                    <a:pt x="15091" y="7408"/>
                  </a:cubicBezTo>
                  <a:lnTo>
                    <a:pt x="2681" y="243"/>
                  </a:lnTo>
                  <a:cubicBezTo>
                    <a:pt x="2393" y="77"/>
                    <a:pt x="2088" y="1"/>
                    <a:pt x="17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60"/>
            <p:cNvSpPr/>
            <p:nvPr/>
          </p:nvSpPr>
          <p:spPr>
            <a:xfrm>
              <a:off x="1206375" y="2727525"/>
              <a:ext cx="238400" cy="181025"/>
            </a:xfrm>
            <a:custGeom>
              <a:avLst/>
              <a:gdLst/>
              <a:ahLst/>
              <a:cxnLst/>
              <a:rect l="l" t="t" r="r" b="b"/>
              <a:pathLst>
                <a:path w="9536" h="7241" extrusionOk="0">
                  <a:moveTo>
                    <a:pt x="5488" y="0"/>
                  </a:moveTo>
                  <a:lnTo>
                    <a:pt x="0" y="2743"/>
                  </a:lnTo>
                  <a:cubicBezTo>
                    <a:pt x="0" y="2743"/>
                    <a:pt x="7992" y="7133"/>
                    <a:pt x="8164" y="7235"/>
                  </a:cubicBezTo>
                  <a:cubicBezTo>
                    <a:pt x="8169" y="7239"/>
                    <a:pt x="8175" y="7240"/>
                    <a:pt x="8182" y="7240"/>
                  </a:cubicBezTo>
                  <a:cubicBezTo>
                    <a:pt x="8407" y="7240"/>
                    <a:pt x="9535" y="5692"/>
                    <a:pt x="9535" y="5692"/>
                  </a:cubicBezTo>
                  <a:lnTo>
                    <a:pt x="54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60"/>
            <p:cNvSpPr/>
            <p:nvPr/>
          </p:nvSpPr>
          <p:spPr>
            <a:xfrm>
              <a:off x="1298000" y="2386625"/>
              <a:ext cx="377600" cy="577375"/>
            </a:xfrm>
            <a:custGeom>
              <a:avLst/>
              <a:gdLst/>
              <a:ahLst/>
              <a:cxnLst/>
              <a:rect l="l" t="t" r="r" b="b"/>
              <a:pathLst>
                <a:path w="15104" h="23095" extrusionOk="0">
                  <a:moveTo>
                    <a:pt x="5043" y="0"/>
                  </a:moveTo>
                  <a:cubicBezTo>
                    <a:pt x="4169" y="0"/>
                    <a:pt x="3342" y="210"/>
                    <a:pt x="2610" y="632"/>
                  </a:cubicBezTo>
                  <a:cubicBezTo>
                    <a:pt x="951" y="1589"/>
                    <a:pt x="1" y="3513"/>
                    <a:pt x="1" y="5919"/>
                  </a:cubicBezTo>
                  <a:lnTo>
                    <a:pt x="1" y="14682"/>
                  </a:lnTo>
                  <a:cubicBezTo>
                    <a:pt x="1" y="15776"/>
                    <a:pt x="890" y="16663"/>
                    <a:pt x="1982" y="16663"/>
                  </a:cubicBezTo>
                  <a:cubicBezTo>
                    <a:pt x="2078" y="16663"/>
                    <a:pt x="2173" y="16656"/>
                    <a:pt x="2265" y="16641"/>
                  </a:cubicBezTo>
                  <a:cubicBezTo>
                    <a:pt x="3224" y="16483"/>
                    <a:pt x="3963" y="15679"/>
                    <a:pt x="3963" y="14682"/>
                  </a:cubicBezTo>
                  <a:lnTo>
                    <a:pt x="3963" y="5919"/>
                  </a:lnTo>
                  <a:cubicBezTo>
                    <a:pt x="3963" y="4996"/>
                    <a:pt x="4206" y="4289"/>
                    <a:pt x="4591" y="4062"/>
                  </a:cubicBezTo>
                  <a:cubicBezTo>
                    <a:pt x="4713" y="3991"/>
                    <a:pt x="4871" y="3956"/>
                    <a:pt x="5053" y="3956"/>
                  </a:cubicBezTo>
                  <a:cubicBezTo>
                    <a:pt x="5462" y="3956"/>
                    <a:pt x="5998" y="4130"/>
                    <a:pt x="6562" y="4459"/>
                  </a:cubicBezTo>
                  <a:cubicBezTo>
                    <a:pt x="8000" y="5290"/>
                    <a:pt x="9308" y="6847"/>
                    <a:pt x="10156" y="8568"/>
                  </a:cubicBezTo>
                  <a:cubicBezTo>
                    <a:pt x="10773" y="9814"/>
                    <a:pt x="11142" y="11149"/>
                    <a:pt x="11142" y="12349"/>
                  </a:cubicBezTo>
                  <a:lnTo>
                    <a:pt x="11142" y="21113"/>
                  </a:lnTo>
                  <a:cubicBezTo>
                    <a:pt x="11142" y="22211"/>
                    <a:pt x="12031" y="23095"/>
                    <a:pt x="13123" y="23095"/>
                  </a:cubicBezTo>
                  <a:cubicBezTo>
                    <a:pt x="13219" y="23095"/>
                    <a:pt x="13315" y="23087"/>
                    <a:pt x="13405" y="23071"/>
                  </a:cubicBezTo>
                  <a:cubicBezTo>
                    <a:pt x="14365" y="22914"/>
                    <a:pt x="15104" y="22115"/>
                    <a:pt x="15104" y="21113"/>
                  </a:cubicBezTo>
                  <a:lnTo>
                    <a:pt x="15104" y="12349"/>
                  </a:lnTo>
                  <a:cubicBezTo>
                    <a:pt x="15104" y="10340"/>
                    <a:pt x="14453" y="8161"/>
                    <a:pt x="13366" y="6196"/>
                  </a:cubicBezTo>
                  <a:cubicBezTo>
                    <a:pt x="12178" y="4034"/>
                    <a:pt x="10473" y="2138"/>
                    <a:pt x="8543" y="1028"/>
                  </a:cubicBezTo>
                  <a:cubicBezTo>
                    <a:pt x="7363" y="344"/>
                    <a:pt x="6164" y="0"/>
                    <a:pt x="5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60"/>
            <p:cNvSpPr/>
            <p:nvPr/>
          </p:nvSpPr>
          <p:spPr>
            <a:xfrm>
              <a:off x="1354625" y="2483775"/>
              <a:ext cx="61675" cy="318900"/>
            </a:xfrm>
            <a:custGeom>
              <a:avLst/>
              <a:gdLst/>
              <a:ahLst/>
              <a:cxnLst/>
              <a:rect l="l" t="t" r="r" b="b"/>
              <a:pathLst>
                <a:path w="2467" h="12756" extrusionOk="0">
                  <a:moveTo>
                    <a:pt x="2402" y="1"/>
                  </a:moveTo>
                  <a:cubicBezTo>
                    <a:pt x="876" y="996"/>
                    <a:pt x="0" y="2846"/>
                    <a:pt x="0" y="5147"/>
                  </a:cubicBezTo>
                  <a:lnTo>
                    <a:pt x="0" y="12755"/>
                  </a:lnTo>
                  <a:cubicBezTo>
                    <a:pt x="963" y="12619"/>
                    <a:pt x="1698" y="11793"/>
                    <a:pt x="1698" y="10796"/>
                  </a:cubicBezTo>
                  <a:lnTo>
                    <a:pt x="1698" y="2032"/>
                  </a:lnTo>
                  <a:cubicBezTo>
                    <a:pt x="1698" y="1110"/>
                    <a:pt x="1941" y="403"/>
                    <a:pt x="2326" y="175"/>
                  </a:cubicBezTo>
                  <a:cubicBezTo>
                    <a:pt x="2369" y="150"/>
                    <a:pt x="2417" y="133"/>
                    <a:pt x="2467" y="117"/>
                  </a:cubicBezTo>
                  <a:cubicBezTo>
                    <a:pt x="2447" y="78"/>
                    <a:pt x="2424" y="39"/>
                    <a:pt x="24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60"/>
            <p:cNvSpPr/>
            <p:nvPr/>
          </p:nvSpPr>
          <p:spPr>
            <a:xfrm>
              <a:off x="1644725" y="2566575"/>
              <a:ext cx="30875" cy="386250"/>
            </a:xfrm>
            <a:custGeom>
              <a:avLst/>
              <a:gdLst/>
              <a:ahLst/>
              <a:cxnLst/>
              <a:rect l="l" t="t" r="r" b="b"/>
              <a:pathLst>
                <a:path w="1235" h="15450" extrusionOk="0">
                  <a:moveTo>
                    <a:pt x="0" y="1"/>
                  </a:moveTo>
                  <a:cubicBezTo>
                    <a:pt x="219" y="1362"/>
                    <a:pt x="261" y="2747"/>
                    <a:pt x="324" y="3588"/>
                  </a:cubicBezTo>
                  <a:cubicBezTo>
                    <a:pt x="624" y="7526"/>
                    <a:pt x="381" y="11502"/>
                    <a:pt x="494" y="15450"/>
                  </a:cubicBezTo>
                  <a:cubicBezTo>
                    <a:pt x="945" y="15090"/>
                    <a:pt x="1235" y="14541"/>
                    <a:pt x="1235" y="13915"/>
                  </a:cubicBezTo>
                  <a:lnTo>
                    <a:pt x="1235" y="5151"/>
                  </a:lnTo>
                  <a:cubicBezTo>
                    <a:pt x="1235" y="3477"/>
                    <a:pt x="778" y="168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60"/>
            <p:cNvSpPr/>
            <p:nvPr/>
          </p:nvSpPr>
          <p:spPr>
            <a:xfrm>
              <a:off x="1181725" y="2790500"/>
              <a:ext cx="448750" cy="708650"/>
            </a:xfrm>
            <a:custGeom>
              <a:avLst/>
              <a:gdLst/>
              <a:ahLst/>
              <a:cxnLst/>
              <a:rect l="l" t="t" r="r" b="b"/>
              <a:pathLst>
                <a:path w="17950" h="28346" extrusionOk="0">
                  <a:moveTo>
                    <a:pt x="1791" y="0"/>
                  </a:moveTo>
                  <a:cubicBezTo>
                    <a:pt x="857" y="0"/>
                    <a:pt x="1" y="747"/>
                    <a:pt x="1" y="1792"/>
                  </a:cubicBezTo>
                  <a:lnTo>
                    <a:pt x="1" y="15990"/>
                  </a:lnTo>
                  <a:cubicBezTo>
                    <a:pt x="1" y="18032"/>
                    <a:pt x="1090" y="19919"/>
                    <a:pt x="2858" y="20939"/>
                  </a:cubicBezTo>
                  <a:lnTo>
                    <a:pt x="15267" y="28104"/>
                  </a:lnTo>
                  <a:cubicBezTo>
                    <a:pt x="15555" y="28270"/>
                    <a:pt x="15860" y="28346"/>
                    <a:pt x="16157" y="28346"/>
                  </a:cubicBezTo>
                  <a:cubicBezTo>
                    <a:pt x="17092" y="28346"/>
                    <a:pt x="17950" y="27599"/>
                    <a:pt x="17950" y="26555"/>
                  </a:cubicBezTo>
                  <a:lnTo>
                    <a:pt x="17950" y="12357"/>
                  </a:lnTo>
                  <a:cubicBezTo>
                    <a:pt x="17950" y="10315"/>
                    <a:pt x="16860" y="8428"/>
                    <a:pt x="15091" y="7406"/>
                  </a:cubicBezTo>
                  <a:lnTo>
                    <a:pt x="2684" y="243"/>
                  </a:lnTo>
                  <a:cubicBezTo>
                    <a:pt x="2395" y="76"/>
                    <a:pt x="2089"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60"/>
            <p:cNvSpPr/>
            <p:nvPr/>
          </p:nvSpPr>
          <p:spPr>
            <a:xfrm>
              <a:off x="1333375" y="3028500"/>
              <a:ext cx="105600" cy="272200"/>
            </a:xfrm>
            <a:custGeom>
              <a:avLst/>
              <a:gdLst/>
              <a:ahLst/>
              <a:cxnLst/>
              <a:rect l="l" t="t" r="r" b="b"/>
              <a:pathLst>
                <a:path w="4224" h="10888" extrusionOk="0">
                  <a:moveTo>
                    <a:pt x="1164" y="0"/>
                  </a:moveTo>
                  <a:cubicBezTo>
                    <a:pt x="474" y="0"/>
                    <a:pt x="0" y="543"/>
                    <a:pt x="0" y="1490"/>
                  </a:cubicBezTo>
                  <a:cubicBezTo>
                    <a:pt x="0" y="2317"/>
                    <a:pt x="358" y="3256"/>
                    <a:pt x="912" y="4009"/>
                  </a:cubicBezTo>
                  <a:lnTo>
                    <a:pt x="182" y="8657"/>
                  </a:lnTo>
                  <a:lnTo>
                    <a:pt x="4043" y="10888"/>
                  </a:lnTo>
                  <a:lnTo>
                    <a:pt x="4043" y="10888"/>
                  </a:lnTo>
                  <a:lnTo>
                    <a:pt x="3873" y="9608"/>
                  </a:lnTo>
                  <a:lnTo>
                    <a:pt x="3313" y="5395"/>
                  </a:lnTo>
                  <a:cubicBezTo>
                    <a:pt x="3862" y="5277"/>
                    <a:pt x="4223" y="4756"/>
                    <a:pt x="4223" y="3930"/>
                  </a:cubicBezTo>
                  <a:cubicBezTo>
                    <a:pt x="4223" y="2593"/>
                    <a:pt x="3278" y="964"/>
                    <a:pt x="2113" y="289"/>
                  </a:cubicBezTo>
                  <a:cubicBezTo>
                    <a:pt x="2022" y="239"/>
                    <a:pt x="1931" y="193"/>
                    <a:pt x="1846" y="154"/>
                  </a:cubicBezTo>
                  <a:cubicBezTo>
                    <a:pt x="1604" y="50"/>
                    <a:pt x="1374" y="0"/>
                    <a:pt x="1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60"/>
            <p:cNvSpPr/>
            <p:nvPr/>
          </p:nvSpPr>
          <p:spPr>
            <a:xfrm>
              <a:off x="1372300" y="3032350"/>
              <a:ext cx="66675" cy="236375"/>
            </a:xfrm>
            <a:custGeom>
              <a:avLst/>
              <a:gdLst/>
              <a:ahLst/>
              <a:cxnLst/>
              <a:rect l="l" t="t" r="r" b="b"/>
              <a:pathLst>
                <a:path w="2667" h="9455" extrusionOk="0">
                  <a:moveTo>
                    <a:pt x="289" y="0"/>
                  </a:moveTo>
                  <a:cubicBezTo>
                    <a:pt x="107" y="249"/>
                    <a:pt x="1" y="605"/>
                    <a:pt x="1" y="1053"/>
                  </a:cubicBezTo>
                  <a:cubicBezTo>
                    <a:pt x="1" y="1879"/>
                    <a:pt x="357" y="2820"/>
                    <a:pt x="911" y="3572"/>
                  </a:cubicBezTo>
                  <a:lnTo>
                    <a:pt x="181" y="8219"/>
                  </a:lnTo>
                  <a:lnTo>
                    <a:pt x="2316" y="9454"/>
                  </a:lnTo>
                  <a:lnTo>
                    <a:pt x="1756" y="5241"/>
                  </a:lnTo>
                  <a:cubicBezTo>
                    <a:pt x="2305" y="5123"/>
                    <a:pt x="2666" y="4602"/>
                    <a:pt x="2666" y="3776"/>
                  </a:cubicBezTo>
                  <a:cubicBezTo>
                    <a:pt x="2666" y="2439"/>
                    <a:pt x="1721" y="810"/>
                    <a:pt x="556" y="135"/>
                  </a:cubicBezTo>
                  <a:cubicBezTo>
                    <a:pt x="465" y="85"/>
                    <a:pt x="374" y="39"/>
                    <a:pt x="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60"/>
            <p:cNvSpPr/>
            <p:nvPr/>
          </p:nvSpPr>
          <p:spPr>
            <a:xfrm>
              <a:off x="720000" y="3129575"/>
              <a:ext cx="546775" cy="440000"/>
            </a:xfrm>
            <a:custGeom>
              <a:avLst/>
              <a:gdLst/>
              <a:ahLst/>
              <a:cxnLst/>
              <a:rect l="l" t="t" r="r" b="b"/>
              <a:pathLst>
                <a:path w="21871" h="17600" extrusionOk="0">
                  <a:moveTo>
                    <a:pt x="5871" y="7540"/>
                  </a:moveTo>
                  <a:cubicBezTo>
                    <a:pt x="6600" y="7540"/>
                    <a:pt x="7102" y="8118"/>
                    <a:pt x="7102" y="9119"/>
                  </a:cubicBezTo>
                  <a:cubicBezTo>
                    <a:pt x="7102" y="10531"/>
                    <a:pt x="6100" y="12257"/>
                    <a:pt x="4869" y="12966"/>
                  </a:cubicBezTo>
                  <a:cubicBezTo>
                    <a:pt x="4509" y="13174"/>
                    <a:pt x="4169" y="13273"/>
                    <a:pt x="3868" y="13273"/>
                  </a:cubicBezTo>
                  <a:cubicBezTo>
                    <a:pt x="3139" y="13273"/>
                    <a:pt x="2639" y="12695"/>
                    <a:pt x="2639" y="11694"/>
                  </a:cubicBezTo>
                  <a:cubicBezTo>
                    <a:pt x="2639" y="10282"/>
                    <a:pt x="3637" y="8556"/>
                    <a:pt x="4869" y="7847"/>
                  </a:cubicBezTo>
                  <a:cubicBezTo>
                    <a:pt x="5229" y="7639"/>
                    <a:pt x="5569" y="7540"/>
                    <a:pt x="5871" y="7540"/>
                  </a:cubicBezTo>
                  <a:close/>
                  <a:moveTo>
                    <a:pt x="20825" y="0"/>
                  </a:moveTo>
                  <a:cubicBezTo>
                    <a:pt x="20650" y="0"/>
                    <a:pt x="20472" y="46"/>
                    <a:pt x="20307" y="144"/>
                  </a:cubicBezTo>
                  <a:lnTo>
                    <a:pt x="9854" y="6277"/>
                  </a:lnTo>
                  <a:cubicBezTo>
                    <a:pt x="9421" y="5021"/>
                    <a:pt x="8080" y="4349"/>
                    <a:pt x="6725" y="4349"/>
                  </a:cubicBezTo>
                  <a:cubicBezTo>
                    <a:pt x="6077" y="4349"/>
                    <a:pt x="5426" y="4503"/>
                    <a:pt x="4869" y="4820"/>
                  </a:cubicBezTo>
                  <a:cubicBezTo>
                    <a:pt x="2172" y="6358"/>
                    <a:pt x="1" y="10132"/>
                    <a:pt x="1" y="13215"/>
                  </a:cubicBezTo>
                  <a:cubicBezTo>
                    <a:pt x="1" y="15629"/>
                    <a:pt x="1785" y="17599"/>
                    <a:pt x="3848" y="17599"/>
                  </a:cubicBezTo>
                  <a:cubicBezTo>
                    <a:pt x="4422" y="17599"/>
                    <a:pt x="5018" y="17446"/>
                    <a:pt x="5603" y="17108"/>
                  </a:cubicBezTo>
                  <a:cubicBezTo>
                    <a:pt x="7758" y="15868"/>
                    <a:pt x="8850" y="12089"/>
                    <a:pt x="9491" y="9493"/>
                  </a:cubicBezTo>
                  <a:lnTo>
                    <a:pt x="15228" y="6180"/>
                  </a:lnTo>
                  <a:lnTo>
                    <a:pt x="15228" y="8970"/>
                  </a:lnTo>
                  <a:lnTo>
                    <a:pt x="16417" y="9931"/>
                  </a:lnTo>
                  <a:lnTo>
                    <a:pt x="16666" y="7026"/>
                  </a:lnTo>
                  <a:lnTo>
                    <a:pt x="17786" y="6379"/>
                  </a:lnTo>
                  <a:lnTo>
                    <a:pt x="17786" y="8664"/>
                  </a:lnTo>
                  <a:lnTo>
                    <a:pt x="18940" y="9445"/>
                  </a:lnTo>
                  <a:lnTo>
                    <a:pt x="19222" y="3875"/>
                  </a:lnTo>
                  <a:lnTo>
                    <a:pt x="21828" y="1521"/>
                  </a:lnTo>
                  <a:lnTo>
                    <a:pt x="21870" y="1077"/>
                  </a:lnTo>
                  <a:lnTo>
                    <a:pt x="21828" y="835"/>
                  </a:lnTo>
                  <a:cubicBezTo>
                    <a:pt x="21735" y="327"/>
                    <a:pt x="21293" y="0"/>
                    <a:pt x="208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60"/>
            <p:cNvSpPr/>
            <p:nvPr/>
          </p:nvSpPr>
          <p:spPr>
            <a:xfrm>
              <a:off x="748875" y="3156500"/>
              <a:ext cx="517850" cy="413025"/>
            </a:xfrm>
            <a:custGeom>
              <a:avLst/>
              <a:gdLst/>
              <a:ahLst/>
              <a:cxnLst/>
              <a:rect l="l" t="t" r="r" b="b"/>
              <a:pathLst>
                <a:path w="20714" h="16521" extrusionOk="0">
                  <a:moveTo>
                    <a:pt x="5868" y="7399"/>
                  </a:moveTo>
                  <a:cubicBezTo>
                    <a:pt x="6598" y="7399"/>
                    <a:pt x="7099" y="7977"/>
                    <a:pt x="7099" y="8977"/>
                  </a:cubicBezTo>
                  <a:cubicBezTo>
                    <a:pt x="7099" y="10391"/>
                    <a:pt x="6099" y="12115"/>
                    <a:pt x="4867" y="12827"/>
                  </a:cubicBezTo>
                  <a:cubicBezTo>
                    <a:pt x="4507" y="13035"/>
                    <a:pt x="4167" y="13133"/>
                    <a:pt x="3866" y="13133"/>
                  </a:cubicBezTo>
                  <a:cubicBezTo>
                    <a:pt x="3136" y="13133"/>
                    <a:pt x="2635" y="12555"/>
                    <a:pt x="2635" y="11555"/>
                  </a:cubicBezTo>
                  <a:cubicBezTo>
                    <a:pt x="2635" y="10140"/>
                    <a:pt x="3635" y="8417"/>
                    <a:pt x="4867" y="7705"/>
                  </a:cubicBezTo>
                  <a:cubicBezTo>
                    <a:pt x="5227" y="7497"/>
                    <a:pt x="5567" y="7399"/>
                    <a:pt x="5868" y="7399"/>
                  </a:cubicBezTo>
                  <a:close/>
                  <a:moveTo>
                    <a:pt x="20714" y="0"/>
                  </a:moveTo>
                  <a:lnTo>
                    <a:pt x="9424" y="6288"/>
                  </a:lnTo>
                  <a:cubicBezTo>
                    <a:pt x="8980" y="5001"/>
                    <a:pt x="7996" y="4129"/>
                    <a:pt x="6717" y="4129"/>
                  </a:cubicBezTo>
                  <a:cubicBezTo>
                    <a:pt x="6151" y="4129"/>
                    <a:pt x="5527" y="4300"/>
                    <a:pt x="4867" y="4681"/>
                  </a:cubicBezTo>
                  <a:cubicBezTo>
                    <a:pt x="2178" y="6233"/>
                    <a:pt x="0" y="9992"/>
                    <a:pt x="0" y="13076"/>
                  </a:cubicBezTo>
                  <a:cubicBezTo>
                    <a:pt x="0" y="15259"/>
                    <a:pt x="1091" y="16520"/>
                    <a:pt x="2682" y="16520"/>
                  </a:cubicBezTo>
                  <a:cubicBezTo>
                    <a:pt x="3339" y="16520"/>
                    <a:pt x="4081" y="16305"/>
                    <a:pt x="4867" y="15851"/>
                  </a:cubicBezTo>
                  <a:cubicBezTo>
                    <a:pt x="7019" y="14608"/>
                    <a:pt x="8992" y="11422"/>
                    <a:pt x="9631" y="8828"/>
                  </a:cubicBezTo>
                  <a:lnTo>
                    <a:pt x="15229" y="5510"/>
                  </a:lnTo>
                  <a:lnTo>
                    <a:pt x="15229" y="8829"/>
                  </a:lnTo>
                  <a:lnTo>
                    <a:pt x="16664" y="7998"/>
                  </a:lnTo>
                  <a:lnTo>
                    <a:pt x="16662" y="7998"/>
                  </a:lnTo>
                  <a:lnTo>
                    <a:pt x="16662" y="6886"/>
                  </a:lnTo>
                  <a:lnTo>
                    <a:pt x="17783" y="6240"/>
                  </a:lnTo>
                  <a:lnTo>
                    <a:pt x="17783" y="8525"/>
                  </a:lnTo>
                  <a:lnTo>
                    <a:pt x="19221" y="7695"/>
                  </a:lnTo>
                  <a:lnTo>
                    <a:pt x="19169" y="3229"/>
                  </a:lnTo>
                  <a:lnTo>
                    <a:pt x="20055" y="2625"/>
                  </a:lnTo>
                  <a:cubicBezTo>
                    <a:pt x="20467" y="2344"/>
                    <a:pt x="20714" y="1879"/>
                    <a:pt x="20714" y="1380"/>
                  </a:cubicBezTo>
                  <a:lnTo>
                    <a:pt x="20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60"/>
            <p:cNvSpPr/>
            <p:nvPr/>
          </p:nvSpPr>
          <p:spPr>
            <a:xfrm>
              <a:off x="980400" y="3158325"/>
              <a:ext cx="282225" cy="157225"/>
            </a:xfrm>
            <a:custGeom>
              <a:avLst/>
              <a:gdLst/>
              <a:ahLst/>
              <a:cxnLst/>
              <a:rect l="l" t="t" r="r" b="b"/>
              <a:pathLst>
                <a:path w="11289" h="6289" extrusionOk="0">
                  <a:moveTo>
                    <a:pt x="0" y="6288"/>
                  </a:moveTo>
                  <a:lnTo>
                    <a:pt x="112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1" name="Google Shape;3291;p60"/>
          <p:cNvGrpSpPr/>
          <p:nvPr/>
        </p:nvGrpSpPr>
        <p:grpSpPr>
          <a:xfrm>
            <a:off x="700838" y="3880475"/>
            <a:ext cx="1249475" cy="728025"/>
            <a:chOff x="700838" y="3880475"/>
            <a:chExt cx="1249475" cy="728025"/>
          </a:xfrm>
        </p:grpSpPr>
        <p:sp>
          <p:nvSpPr>
            <p:cNvPr id="3292" name="Google Shape;3292;p60"/>
            <p:cNvSpPr/>
            <p:nvPr/>
          </p:nvSpPr>
          <p:spPr>
            <a:xfrm>
              <a:off x="700838" y="4247900"/>
              <a:ext cx="170200" cy="95725"/>
            </a:xfrm>
            <a:custGeom>
              <a:avLst/>
              <a:gdLst/>
              <a:ahLst/>
              <a:cxnLst/>
              <a:rect l="l" t="t" r="r" b="b"/>
              <a:pathLst>
                <a:path w="6808" h="3829" extrusionOk="0">
                  <a:moveTo>
                    <a:pt x="3364" y="309"/>
                  </a:moveTo>
                  <a:lnTo>
                    <a:pt x="2893" y="3262"/>
                  </a:lnTo>
                  <a:lnTo>
                    <a:pt x="768" y="2036"/>
                  </a:lnTo>
                  <a:cubicBezTo>
                    <a:pt x="662" y="1974"/>
                    <a:pt x="662" y="1869"/>
                    <a:pt x="767" y="1807"/>
                  </a:cubicBezTo>
                  <a:lnTo>
                    <a:pt x="3364" y="309"/>
                  </a:lnTo>
                  <a:close/>
                  <a:moveTo>
                    <a:pt x="3925" y="567"/>
                  </a:moveTo>
                  <a:lnTo>
                    <a:pt x="6048" y="1794"/>
                  </a:lnTo>
                  <a:cubicBezTo>
                    <a:pt x="6157" y="1856"/>
                    <a:pt x="6157" y="1961"/>
                    <a:pt x="6050" y="2022"/>
                  </a:cubicBezTo>
                  <a:lnTo>
                    <a:pt x="3448" y="3525"/>
                  </a:lnTo>
                  <a:lnTo>
                    <a:pt x="3448" y="3525"/>
                  </a:lnTo>
                  <a:lnTo>
                    <a:pt x="3925" y="567"/>
                  </a:lnTo>
                  <a:close/>
                  <a:moveTo>
                    <a:pt x="3408" y="0"/>
                  </a:moveTo>
                  <a:cubicBezTo>
                    <a:pt x="3187" y="0"/>
                    <a:pt x="2968" y="49"/>
                    <a:pt x="2800" y="146"/>
                  </a:cubicBezTo>
                  <a:lnTo>
                    <a:pt x="345" y="1564"/>
                  </a:lnTo>
                  <a:cubicBezTo>
                    <a:pt x="0" y="1763"/>
                    <a:pt x="6" y="2077"/>
                    <a:pt x="353" y="2276"/>
                  </a:cubicBezTo>
                  <a:lnTo>
                    <a:pt x="2784" y="3679"/>
                  </a:lnTo>
                  <a:cubicBezTo>
                    <a:pt x="2956" y="3778"/>
                    <a:pt x="3180" y="3829"/>
                    <a:pt x="3403" y="3829"/>
                  </a:cubicBezTo>
                  <a:cubicBezTo>
                    <a:pt x="3623" y="3829"/>
                    <a:pt x="3842" y="3780"/>
                    <a:pt x="4013" y="3682"/>
                  </a:cubicBezTo>
                  <a:lnTo>
                    <a:pt x="6468" y="2264"/>
                  </a:lnTo>
                  <a:cubicBezTo>
                    <a:pt x="6808" y="2068"/>
                    <a:pt x="6805" y="1751"/>
                    <a:pt x="6463" y="1554"/>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60"/>
            <p:cNvSpPr/>
            <p:nvPr/>
          </p:nvSpPr>
          <p:spPr>
            <a:xfrm>
              <a:off x="816563" y="4216925"/>
              <a:ext cx="105925" cy="59050"/>
            </a:xfrm>
            <a:custGeom>
              <a:avLst/>
              <a:gdLst/>
              <a:ahLst/>
              <a:cxnLst/>
              <a:rect l="l" t="t" r="r" b="b"/>
              <a:pathLst>
                <a:path w="4237" h="2362" extrusionOk="0">
                  <a:moveTo>
                    <a:pt x="568" y="1"/>
                  </a:moveTo>
                  <a:lnTo>
                    <a:pt x="0" y="329"/>
                  </a:lnTo>
                  <a:lnTo>
                    <a:pt x="191" y="1542"/>
                  </a:lnTo>
                  <a:lnTo>
                    <a:pt x="732" y="1230"/>
                  </a:lnTo>
                  <a:cubicBezTo>
                    <a:pt x="695" y="1039"/>
                    <a:pt x="653" y="694"/>
                    <a:pt x="617" y="515"/>
                  </a:cubicBezTo>
                  <a:lnTo>
                    <a:pt x="617" y="515"/>
                  </a:lnTo>
                  <a:lnTo>
                    <a:pt x="3815" y="2362"/>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60"/>
            <p:cNvSpPr/>
            <p:nvPr/>
          </p:nvSpPr>
          <p:spPr>
            <a:xfrm>
              <a:off x="855963" y="4158325"/>
              <a:ext cx="170175" cy="95750"/>
            </a:xfrm>
            <a:custGeom>
              <a:avLst/>
              <a:gdLst/>
              <a:ahLst/>
              <a:cxnLst/>
              <a:rect l="l" t="t" r="r" b="b"/>
              <a:pathLst>
                <a:path w="6807" h="3830" extrusionOk="0">
                  <a:moveTo>
                    <a:pt x="3365" y="309"/>
                  </a:moveTo>
                  <a:lnTo>
                    <a:pt x="2894" y="3264"/>
                  </a:lnTo>
                  <a:lnTo>
                    <a:pt x="768" y="2038"/>
                  </a:lnTo>
                  <a:cubicBezTo>
                    <a:pt x="662" y="1976"/>
                    <a:pt x="660" y="1869"/>
                    <a:pt x="767" y="1809"/>
                  </a:cubicBezTo>
                  <a:lnTo>
                    <a:pt x="3365" y="309"/>
                  </a:lnTo>
                  <a:close/>
                  <a:moveTo>
                    <a:pt x="3925" y="568"/>
                  </a:moveTo>
                  <a:lnTo>
                    <a:pt x="6049" y="1794"/>
                  </a:lnTo>
                  <a:cubicBezTo>
                    <a:pt x="6157" y="1856"/>
                    <a:pt x="6157" y="1961"/>
                    <a:pt x="6050" y="2023"/>
                  </a:cubicBezTo>
                  <a:lnTo>
                    <a:pt x="3448" y="3526"/>
                  </a:lnTo>
                  <a:lnTo>
                    <a:pt x="3925" y="568"/>
                  </a:lnTo>
                  <a:close/>
                  <a:moveTo>
                    <a:pt x="3408" y="0"/>
                  </a:moveTo>
                  <a:cubicBezTo>
                    <a:pt x="3188" y="0"/>
                    <a:pt x="2968" y="49"/>
                    <a:pt x="2800" y="146"/>
                  </a:cubicBezTo>
                  <a:lnTo>
                    <a:pt x="345" y="1564"/>
                  </a:lnTo>
                  <a:cubicBezTo>
                    <a:pt x="1" y="1762"/>
                    <a:pt x="6" y="2077"/>
                    <a:pt x="354" y="2277"/>
                  </a:cubicBezTo>
                  <a:lnTo>
                    <a:pt x="2784" y="3680"/>
                  </a:lnTo>
                  <a:cubicBezTo>
                    <a:pt x="2955" y="3779"/>
                    <a:pt x="3178" y="3829"/>
                    <a:pt x="3401" y="3829"/>
                  </a:cubicBezTo>
                  <a:cubicBezTo>
                    <a:pt x="3621" y="3829"/>
                    <a:pt x="3842" y="3780"/>
                    <a:pt x="4013" y="3682"/>
                  </a:cubicBezTo>
                  <a:lnTo>
                    <a:pt x="6468" y="2264"/>
                  </a:lnTo>
                  <a:cubicBezTo>
                    <a:pt x="6807" y="2068"/>
                    <a:pt x="6805" y="1752"/>
                    <a:pt x="6464" y="1555"/>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60"/>
            <p:cNvSpPr/>
            <p:nvPr/>
          </p:nvSpPr>
          <p:spPr>
            <a:xfrm>
              <a:off x="961563" y="4097350"/>
              <a:ext cx="170225" cy="95750"/>
            </a:xfrm>
            <a:custGeom>
              <a:avLst/>
              <a:gdLst/>
              <a:ahLst/>
              <a:cxnLst/>
              <a:rect l="l" t="t" r="r" b="b"/>
              <a:pathLst>
                <a:path w="6809" h="3830" extrusionOk="0">
                  <a:moveTo>
                    <a:pt x="3365" y="309"/>
                  </a:moveTo>
                  <a:lnTo>
                    <a:pt x="2894" y="3264"/>
                  </a:lnTo>
                  <a:lnTo>
                    <a:pt x="769" y="2036"/>
                  </a:lnTo>
                  <a:cubicBezTo>
                    <a:pt x="662" y="1976"/>
                    <a:pt x="662" y="1869"/>
                    <a:pt x="769" y="1808"/>
                  </a:cubicBezTo>
                  <a:lnTo>
                    <a:pt x="3365" y="309"/>
                  </a:lnTo>
                  <a:close/>
                  <a:moveTo>
                    <a:pt x="3925" y="568"/>
                  </a:moveTo>
                  <a:lnTo>
                    <a:pt x="6049" y="1794"/>
                  </a:lnTo>
                  <a:cubicBezTo>
                    <a:pt x="6157" y="1856"/>
                    <a:pt x="6157" y="1961"/>
                    <a:pt x="6050" y="2023"/>
                  </a:cubicBezTo>
                  <a:lnTo>
                    <a:pt x="3448" y="3526"/>
                  </a:lnTo>
                  <a:lnTo>
                    <a:pt x="3925" y="568"/>
                  </a:lnTo>
                  <a:close/>
                  <a:moveTo>
                    <a:pt x="3409" y="0"/>
                  </a:moveTo>
                  <a:cubicBezTo>
                    <a:pt x="3188" y="0"/>
                    <a:pt x="2969" y="49"/>
                    <a:pt x="2800" y="146"/>
                  </a:cubicBezTo>
                  <a:lnTo>
                    <a:pt x="345" y="1564"/>
                  </a:lnTo>
                  <a:cubicBezTo>
                    <a:pt x="1" y="1762"/>
                    <a:pt x="8" y="2076"/>
                    <a:pt x="354" y="2277"/>
                  </a:cubicBezTo>
                  <a:lnTo>
                    <a:pt x="2784" y="3680"/>
                  </a:lnTo>
                  <a:cubicBezTo>
                    <a:pt x="2956" y="3779"/>
                    <a:pt x="3179" y="3829"/>
                    <a:pt x="3401" y="3829"/>
                  </a:cubicBezTo>
                  <a:cubicBezTo>
                    <a:pt x="3622" y="3829"/>
                    <a:pt x="3842" y="3780"/>
                    <a:pt x="4013" y="3681"/>
                  </a:cubicBezTo>
                  <a:lnTo>
                    <a:pt x="6468" y="2264"/>
                  </a:lnTo>
                  <a:cubicBezTo>
                    <a:pt x="6808" y="2068"/>
                    <a:pt x="6807" y="1752"/>
                    <a:pt x="6465"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60"/>
            <p:cNvSpPr/>
            <p:nvPr/>
          </p:nvSpPr>
          <p:spPr>
            <a:xfrm>
              <a:off x="1077288" y="4066400"/>
              <a:ext cx="105925" cy="59025"/>
            </a:xfrm>
            <a:custGeom>
              <a:avLst/>
              <a:gdLst/>
              <a:ahLst/>
              <a:cxnLst/>
              <a:rect l="l" t="t" r="r" b="b"/>
              <a:pathLst>
                <a:path w="4237" h="2361" extrusionOk="0">
                  <a:moveTo>
                    <a:pt x="569" y="1"/>
                  </a:moveTo>
                  <a:lnTo>
                    <a:pt x="1" y="328"/>
                  </a:lnTo>
                  <a:lnTo>
                    <a:pt x="191" y="1542"/>
                  </a:lnTo>
                  <a:lnTo>
                    <a:pt x="733" y="1230"/>
                  </a:lnTo>
                  <a:cubicBezTo>
                    <a:pt x="695" y="1038"/>
                    <a:pt x="654" y="692"/>
                    <a:pt x="618" y="514"/>
                  </a:cubicBezTo>
                  <a:lnTo>
                    <a:pt x="618" y="514"/>
                  </a:lnTo>
                  <a:lnTo>
                    <a:pt x="3816" y="2361"/>
                  </a:lnTo>
                  <a:lnTo>
                    <a:pt x="4237" y="2119"/>
                  </a:ln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60"/>
            <p:cNvSpPr/>
            <p:nvPr/>
          </p:nvSpPr>
          <p:spPr>
            <a:xfrm>
              <a:off x="1116713" y="4007800"/>
              <a:ext cx="170200" cy="95725"/>
            </a:xfrm>
            <a:custGeom>
              <a:avLst/>
              <a:gdLst/>
              <a:ahLst/>
              <a:cxnLst/>
              <a:rect l="l" t="t" r="r" b="b"/>
              <a:pathLst>
                <a:path w="6808" h="3829" extrusionOk="0">
                  <a:moveTo>
                    <a:pt x="3364" y="308"/>
                  </a:moveTo>
                  <a:lnTo>
                    <a:pt x="2893" y="3262"/>
                  </a:lnTo>
                  <a:lnTo>
                    <a:pt x="768" y="2036"/>
                  </a:lnTo>
                  <a:cubicBezTo>
                    <a:pt x="661" y="1974"/>
                    <a:pt x="661" y="1869"/>
                    <a:pt x="767" y="1807"/>
                  </a:cubicBezTo>
                  <a:lnTo>
                    <a:pt x="3364" y="308"/>
                  </a:lnTo>
                  <a:close/>
                  <a:moveTo>
                    <a:pt x="3925" y="567"/>
                  </a:moveTo>
                  <a:lnTo>
                    <a:pt x="6048" y="1794"/>
                  </a:lnTo>
                  <a:cubicBezTo>
                    <a:pt x="6156" y="1855"/>
                    <a:pt x="6156" y="1961"/>
                    <a:pt x="6050" y="2022"/>
                  </a:cubicBezTo>
                  <a:lnTo>
                    <a:pt x="3448" y="3525"/>
                  </a:lnTo>
                  <a:lnTo>
                    <a:pt x="3925" y="567"/>
                  </a:lnTo>
                  <a:close/>
                  <a:moveTo>
                    <a:pt x="3409" y="0"/>
                  </a:moveTo>
                  <a:cubicBezTo>
                    <a:pt x="3188" y="0"/>
                    <a:pt x="2968" y="49"/>
                    <a:pt x="2799" y="146"/>
                  </a:cubicBezTo>
                  <a:lnTo>
                    <a:pt x="344" y="1564"/>
                  </a:lnTo>
                  <a:cubicBezTo>
                    <a:pt x="0" y="1763"/>
                    <a:pt x="7" y="2077"/>
                    <a:pt x="353" y="2277"/>
                  </a:cubicBezTo>
                  <a:lnTo>
                    <a:pt x="2784" y="3679"/>
                  </a:lnTo>
                  <a:cubicBezTo>
                    <a:pt x="2956" y="3778"/>
                    <a:pt x="3179" y="3829"/>
                    <a:pt x="3403" y="3829"/>
                  </a:cubicBezTo>
                  <a:cubicBezTo>
                    <a:pt x="3623" y="3829"/>
                    <a:pt x="3842" y="3780"/>
                    <a:pt x="4013" y="3682"/>
                  </a:cubicBezTo>
                  <a:lnTo>
                    <a:pt x="6468" y="2264"/>
                  </a:lnTo>
                  <a:cubicBezTo>
                    <a:pt x="6808" y="2068"/>
                    <a:pt x="6806" y="1751"/>
                    <a:pt x="6465" y="1554"/>
                  </a:cubicBezTo>
                  <a:lnTo>
                    <a:pt x="4034" y="150"/>
                  </a:lnTo>
                  <a:cubicBezTo>
                    <a:pt x="3859" y="50"/>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60"/>
            <p:cNvSpPr/>
            <p:nvPr/>
          </p:nvSpPr>
          <p:spPr>
            <a:xfrm>
              <a:off x="1232438" y="3976825"/>
              <a:ext cx="105900" cy="59025"/>
            </a:xfrm>
            <a:custGeom>
              <a:avLst/>
              <a:gdLst/>
              <a:ahLst/>
              <a:cxnLst/>
              <a:rect l="l" t="t" r="r" b="b"/>
              <a:pathLst>
                <a:path w="4236" h="2361" extrusionOk="0">
                  <a:moveTo>
                    <a:pt x="568" y="1"/>
                  </a:moveTo>
                  <a:lnTo>
                    <a:pt x="0" y="328"/>
                  </a:lnTo>
                  <a:lnTo>
                    <a:pt x="190" y="1542"/>
                  </a:lnTo>
                  <a:lnTo>
                    <a:pt x="732" y="1230"/>
                  </a:lnTo>
                  <a:cubicBezTo>
                    <a:pt x="695" y="1039"/>
                    <a:pt x="653" y="692"/>
                    <a:pt x="617" y="513"/>
                  </a:cubicBezTo>
                  <a:lnTo>
                    <a:pt x="617" y="513"/>
                  </a:lnTo>
                  <a:lnTo>
                    <a:pt x="3815" y="2361"/>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60"/>
            <p:cNvSpPr/>
            <p:nvPr/>
          </p:nvSpPr>
          <p:spPr>
            <a:xfrm>
              <a:off x="1271838" y="3918225"/>
              <a:ext cx="170200" cy="95725"/>
            </a:xfrm>
            <a:custGeom>
              <a:avLst/>
              <a:gdLst/>
              <a:ahLst/>
              <a:cxnLst/>
              <a:rect l="l" t="t" r="r" b="b"/>
              <a:pathLst>
                <a:path w="6808" h="3829" extrusionOk="0">
                  <a:moveTo>
                    <a:pt x="3364" y="309"/>
                  </a:moveTo>
                  <a:lnTo>
                    <a:pt x="2893" y="3264"/>
                  </a:lnTo>
                  <a:lnTo>
                    <a:pt x="768" y="2036"/>
                  </a:lnTo>
                  <a:cubicBezTo>
                    <a:pt x="662" y="1976"/>
                    <a:pt x="662" y="1869"/>
                    <a:pt x="767" y="1809"/>
                  </a:cubicBezTo>
                  <a:lnTo>
                    <a:pt x="3364" y="309"/>
                  </a:lnTo>
                  <a:close/>
                  <a:moveTo>
                    <a:pt x="3925" y="568"/>
                  </a:moveTo>
                  <a:lnTo>
                    <a:pt x="6049" y="1794"/>
                  </a:lnTo>
                  <a:cubicBezTo>
                    <a:pt x="6157" y="1856"/>
                    <a:pt x="6157" y="1961"/>
                    <a:pt x="6050" y="2023"/>
                  </a:cubicBezTo>
                  <a:lnTo>
                    <a:pt x="3448" y="3525"/>
                  </a:lnTo>
                  <a:lnTo>
                    <a:pt x="3925" y="568"/>
                  </a:lnTo>
                  <a:close/>
                  <a:moveTo>
                    <a:pt x="3408" y="0"/>
                  </a:moveTo>
                  <a:cubicBezTo>
                    <a:pt x="3188" y="0"/>
                    <a:pt x="2968" y="49"/>
                    <a:pt x="2800" y="146"/>
                  </a:cubicBezTo>
                  <a:lnTo>
                    <a:pt x="345" y="1564"/>
                  </a:lnTo>
                  <a:cubicBezTo>
                    <a:pt x="0" y="1763"/>
                    <a:pt x="6" y="2077"/>
                    <a:pt x="353" y="2277"/>
                  </a:cubicBezTo>
                  <a:lnTo>
                    <a:pt x="2784" y="3680"/>
                  </a:lnTo>
                  <a:cubicBezTo>
                    <a:pt x="2956" y="3779"/>
                    <a:pt x="3179" y="3829"/>
                    <a:pt x="3402" y="3829"/>
                  </a:cubicBezTo>
                  <a:cubicBezTo>
                    <a:pt x="3622" y="3829"/>
                    <a:pt x="3842" y="3780"/>
                    <a:pt x="4013" y="3682"/>
                  </a:cubicBezTo>
                  <a:lnTo>
                    <a:pt x="6468" y="2264"/>
                  </a:lnTo>
                  <a:cubicBezTo>
                    <a:pt x="6808" y="2068"/>
                    <a:pt x="6805" y="1751"/>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60"/>
            <p:cNvSpPr/>
            <p:nvPr/>
          </p:nvSpPr>
          <p:spPr>
            <a:xfrm>
              <a:off x="1387563" y="3887275"/>
              <a:ext cx="105925" cy="59025"/>
            </a:xfrm>
            <a:custGeom>
              <a:avLst/>
              <a:gdLst/>
              <a:ahLst/>
              <a:cxnLst/>
              <a:rect l="l" t="t" r="r" b="b"/>
              <a:pathLst>
                <a:path w="4237" h="2361" extrusionOk="0">
                  <a:moveTo>
                    <a:pt x="568" y="1"/>
                  </a:moveTo>
                  <a:lnTo>
                    <a:pt x="0" y="328"/>
                  </a:lnTo>
                  <a:lnTo>
                    <a:pt x="191" y="1543"/>
                  </a:lnTo>
                  <a:lnTo>
                    <a:pt x="732" y="1230"/>
                  </a:lnTo>
                  <a:cubicBezTo>
                    <a:pt x="695"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60"/>
            <p:cNvSpPr/>
            <p:nvPr/>
          </p:nvSpPr>
          <p:spPr>
            <a:xfrm>
              <a:off x="863888" y="4366225"/>
              <a:ext cx="105875" cy="59025"/>
            </a:xfrm>
            <a:custGeom>
              <a:avLst/>
              <a:gdLst/>
              <a:ahLst/>
              <a:cxnLst/>
              <a:rect l="l" t="t" r="r" b="b"/>
              <a:pathLst>
                <a:path w="4235" h="2361" extrusionOk="0">
                  <a:moveTo>
                    <a:pt x="567" y="0"/>
                  </a:moveTo>
                  <a:lnTo>
                    <a:pt x="0" y="327"/>
                  </a:lnTo>
                  <a:lnTo>
                    <a:pt x="189" y="1542"/>
                  </a:lnTo>
                  <a:lnTo>
                    <a:pt x="731" y="1229"/>
                  </a:lnTo>
                  <a:cubicBezTo>
                    <a:pt x="695" y="1038"/>
                    <a:pt x="652" y="692"/>
                    <a:pt x="616" y="513"/>
                  </a:cubicBezTo>
                  <a:lnTo>
                    <a:pt x="616" y="513"/>
                  </a:lnTo>
                  <a:lnTo>
                    <a:pt x="3814" y="2360"/>
                  </a:lnTo>
                  <a:lnTo>
                    <a:pt x="4235" y="2117"/>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60"/>
            <p:cNvSpPr/>
            <p:nvPr/>
          </p:nvSpPr>
          <p:spPr>
            <a:xfrm>
              <a:off x="903263" y="4307575"/>
              <a:ext cx="170200" cy="95750"/>
            </a:xfrm>
            <a:custGeom>
              <a:avLst/>
              <a:gdLst/>
              <a:ahLst/>
              <a:cxnLst/>
              <a:rect l="l" t="t" r="r" b="b"/>
              <a:pathLst>
                <a:path w="6808" h="3830" extrusionOk="0">
                  <a:moveTo>
                    <a:pt x="3364" y="309"/>
                  </a:moveTo>
                  <a:lnTo>
                    <a:pt x="2893" y="3264"/>
                  </a:lnTo>
                  <a:lnTo>
                    <a:pt x="768" y="2038"/>
                  </a:lnTo>
                  <a:cubicBezTo>
                    <a:pt x="662" y="1976"/>
                    <a:pt x="662" y="1871"/>
                    <a:pt x="768" y="1809"/>
                  </a:cubicBezTo>
                  <a:lnTo>
                    <a:pt x="3364" y="309"/>
                  </a:lnTo>
                  <a:close/>
                  <a:moveTo>
                    <a:pt x="3925" y="569"/>
                  </a:moveTo>
                  <a:lnTo>
                    <a:pt x="6050" y="1795"/>
                  </a:lnTo>
                  <a:cubicBezTo>
                    <a:pt x="6157" y="1857"/>
                    <a:pt x="6157" y="1962"/>
                    <a:pt x="6051" y="2024"/>
                  </a:cubicBezTo>
                  <a:lnTo>
                    <a:pt x="3448" y="3526"/>
                  </a:lnTo>
                  <a:lnTo>
                    <a:pt x="3925" y="569"/>
                  </a:lnTo>
                  <a:close/>
                  <a:moveTo>
                    <a:pt x="3409" y="1"/>
                  </a:moveTo>
                  <a:cubicBezTo>
                    <a:pt x="3188" y="1"/>
                    <a:pt x="2968" y="49"/>
                    <a:pt x="2800" y="146"/>
                  </a:cubicBezTo>
                  <a:lnTo>
                    <a:pt x="345" y="1564"/>
                  </a:lnTo>
                  <a:cubicBezTo>
                    <a:pt x="0" y="1763"/>
                    <a:pt x="7" y="2077"/>
                    <a:pt x="353" y="2277"/>
                  </a:cubicBezTo>
                  <a:lnTo>
                    <a:pt x="2784" y="3681"/>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60"/>
            <p:cNvSpPr/>
            <p:nvPr/>
          </p:nvSpPr>
          <p:spPr>
            <a:xfrm>
              <a:off x="1008863" y="4246625"/>
              <a:ext cx="170200" cy="95725"/>
            </a:xfrm>
            <a:custGeom>
              <a:avLst/>
              <a:gdLst/>
              <a:ahLst/>
              <a:cxnLst/>
              <a:rect l="l" t="t" r="r" b="b"/>
              <a:pathLst>
                <a:path w="6808" h="3829" extrusionOk="0">
                  <a:moveTo>
                    <a:pt x="3366" y="308"/>
                  </a:moveTo>
                  <a:lnTo>
                    <a:pt x="2893" y="3263"/>
                  </a:lnTo>
                  <a:lnTo>
                    <a:pt x="770" y="2037"/>
                  </a:lnTo>
                  <a:cubicBezTo>
                    <a:pt x="663" y="1975"/>
                    <a:pt x="662" y="1870"/>
                    <a:pt x="768" y="1808"/>
                  </a:cubicBezTo>
                  <a:lnTo>
                    <a:pt x="3366" y="308"/>
                  </a:lnTo>
                  <a:close/>
                  <a:moveTo>
                    <a:pt x="3925" y="567"/>
                  </a:moveTo>
                  <a:lnTo>
                    <a:pt x="6050" y="1793"/>
                  </a:lnTo>
                  <a:cubicBezTo>
                    <a:pt x="6157" y="1855"/>
                    <a:pt x="6158" y="1961"/>
                    <a:pt x="6052" y="2023"/>
                  </a:cubicBezTo>
                  <a:lnTo>
                    <a:pt x="3448" y="3525"/>
                  </a:lnTo>
                  <a:lnTo>
                    <a:pt x="3925" y="567"/>
                  </a:lnTo>
                  <a:close/>
                  <a:moveTo>
                    <a:pt x="3412" y="0"/>
                  </a:moveTo>
                  <a:cubicBezTo>
                    <a:pt x="3190" y="0"/>
                    <a:pt x="2970" y="49"/>
                    <a:pt x="2801" y="147"/>
                  </a:cubicBezTo>
                  <a:lnTo>
                    <a:pt x="345" y="1564"/>
                  </a:lnTo>
                  <a:cubicBezTo>
                    <a:pt x="0" y="1762"/>
                    <a:pt x="8" y="2076"/>
                    <a:pt x="355" y="2276"/>
                  </a:cubicBezTo>
                  <a:lnTo>
                    <a:pt x="2784" y="3679"/>
                  </a:lnTo>
                  <a:cubicBezTo>
                    <a:pt x="2956" y="3779"/>
                    <a:pt x="3178" y="3829"/>
                    <a:pt x="3401" y="3829"/>
                  </a:cubicBezTo>
                  <a:cubicBezTo>
                    <a:pt x="3621" y="3829"/>
                    <a:pt x="3842" y="3780"/>
                    <a:pt x="4013" y="3681"/>
                  </a:cubicBezTo>
                  <a:lnTo>
                    <a:pt x="6469" y="2263"/>
                  </a:lnTo>
                  <a:cubicBezTo>
                    <a:pt x="6808" y="2069"/>
                    <a:pt x="6807" y="1752"/>
                    <a:pt x="6465" y="1554"/>
                  </a:cubicBezTo>
                  <a:lnTo>
                    <a:pt x="4035" y="151"/>
                  </a:lnTo>
                  <a:cubicBezTo>
                    <a:pt x="3861" y="50"/>
                    <a:pt x="3636" y="0"/>
                    <a:pt x="3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60"/>
            <p:cNvSpPr/>
            <p:nvPr/>
          </p:nvSpPr>
          <p:spPr>
            <a:xfrm>
              <a:off x="1114513" y="4185650"/>
              <a:ext cx="170175" cy="95725"/>
            </a:xfrm>
            <a:custGeom>
              <a:avLst/>
              <a:gdLst/>
              <a:ahLst/>
              <a:cxnLst/>
              <a:rect l="l" t="t" r="r" b="b"/>
              <a:pathLst>
                <a:path w="6807" h="3829" extrusionOk="0">
                  <a:moveTo>
                    <a:pt x="3364" y="308"/>
                  </a:moveTo>
                  <a:lnTo>
                    <a:pt x="2893" y="3263"/>
                  </a:lnTo>
                  <a:lnTo>
                    <a:pt x="768" y="2037"/>
                  </a:lnTo>
                  <a:cubicBezTo>
                    <a:pt x="661" y="1975"/>
                    <a:pt x="660" y="1870"/>
                    <a:pt x="767" y="1808"/>
                  </a:cubicBezTo>
                  <a:lnTo>
                    <a:pt x="3364" y="308"/>
                  </a:lnTo>
                  <a:close/>
                  <a:moveTo>
                    <a:pt x="3923" y="567"/>
                  </a:moveTo>
                  <a:lnTo>
                    <a:pt x="6048" y="1793"/>
                  </a:lnTo>
                  <a:cubicBezTo>
                    <a:pt x="6155" y="1855"/>
                    <a:pt x="6156" y="1960"/>
                    <a:pt x="6050" y="2022"/>
                  </a:cubicBezTo>
                  <a:lnTo>
                    <a:pt x="3448" y="3525"/>
                  </a:lnTo>
                  <a:lnTo>
                    <a:pt x="3448" y="3525"/>
                  </a:lnTo>
                  <a:lnTo>
                    <a:pt x="3923" y="567"/>
                  </a:lnTo>
                  <a:close/>
                  <a:moveTo>
                    <a:pt x="3410" y="0"/>
                  </a:moveTo>
                  <a:cubicBezTo>
                    <a:pt x="3188" y="0"/>
                    <a:pt x="2968" y="49"/>
                    <a:pt x="2800" y="147"/>
                  </a:cubicBezTo>
                  <a:lnTo>
                    <a:pt x="345" y="1564"/>
                  </a:lnTo>
                  <a:cubicBezTo>
                    <a:pt x="0" y="1763"/>
                    <a:pt x="6" y="2076"/>
                    <a:pt x="353" y="2276"/>
                  </a:cubicBezTo>
                  <a:lnTo>
                    <a:pt x="2782" y="3679"/>
                  </a:lnTo>
                  <a:cubicBezTo>
                    <a:pt x="2954" y="3779"/>
                    <a:pt x="3178" y="3829"/>
                    <a:pt x="3401" y="3829"/>
                  </a:cubicBezTo>
                  <a:cubicBezTo>
                    <a:pt x="3621" y="3829"/>
                    <a:pt x="3841" y="3780"/>
                    <a:pt x="4011" y="3682"/>
                  </a:cubicBezTo>
                  <a:lnTo>
                    <a:pt x="6468" y="2264"/>
                  </a:lnTo>
                  <a:cubicBezTo>
                    <a:pt x="6806" y="2068"/>
                    <a:pt x="6805" y="1751"/>
                    <a:pt x="6463" y="1554"/>
                  </a:cubicBezTo>
                  <a:lnTo>
                    <a:pt x="4034" y="151"/>
                  </a:lnTo>
                  <a:cubicBezTo>
                    <a:pt x="3860" y="50"/>
                    <a:pt x="3634" y="0"/>
                    <a:pt x="34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60"/>
            <p:cNvSpPr/>
            <p:nvPr/>
          </p:nvSpPr>
          <p:spPr>
            <a:xfrm>
              <a:off x="1220113" y="4124650"/>
              <a:ext cx="170200" cy="95775"/>
            </a:xfrm>
            <a:custGeom>
              <a:avLst/>
              <a:gdLst/>
              <a:ahLst/>
              <a:cxnLst/>
              <a:rect l="l" t="t" r="r" b="b"/>
              <a:pathLst>
                <a:path w="6808" h="3831" extrusionOk="0">
                  <a:moveTo>
                    <a:pt x="3365" y="309"/>
                  </a:moveTo>
                  <a:lnTo>
                    <a:pt x="2893" y="3264"/>
                  </a:lnTo>
                  <a:lnTo>
                    <a:pt x="768" y="2038"/>
                  </a:lnTo>
                  <a:cubicBezTo>
                    <a:pt x="662" y="1976"/>
                    <a:pt x="662" y="1870"/>
                    <a:pt x="767" y="1809"/>
                  </a:cubicBezTo>
                  <a:lnTo>
                    <a:pt x="3365" y="309"/>
                  </a:lnTo>
                  <a:close/>
                  <a:moveTo>
                    <a:pt x="3925" y="568"/>
                  </a:moveTo>
                  <a:lnTo>
                    <a:pt x="6049" y="1794"/>
                  </a:lnTo>
                  <a:cubicBezTo>
                    <a:pt x="6157" y="1856"/>
                    <a:pt x="6157" y="1963"/>
                    <a:pt x="6050" y="2023"/>
                  </a:cubicBezTo>
                  <a:lnTo>
                    <a:pt x="3448" y="3526"/>
                  </a:lnTo>
                  <a:lnTo>
                    <a:pt x="3448" y="3526"/>
                  </a:lnTo>
                  <a:lnTo>
                    <a:pt x="3925" y="568"/>
                  </a:lnTo>
                  <a:close/>
                  <a:moveTo>
                    <a:pt x="3411" y="1"/>
                  </a:moveTo>
                  <a:cubicBezTo>
                    <a:pt x="3189" y="1"/>
                    <a:pt x="2969" y="50"/>
                    <a:pt x="2800" y="147"/>
                  </a:cubicBezTo>
                  <a:lnTo>
                    <a:pt x="345" y="1565"/>
                  </a:lnTo>
                  <a:cubicBezTo>
                    <a:pt x="0" y="1764"/>
                    <a:pt x="6" y="2078"/>
                    <a:pt x="353" y="2277"/>
                  </a:cubicBezTo>
                  <a:lnTo>
                    <a:pt x="2784" y="3680"/>
                  </a:lnTo>
                  <a:cubicBezTo>
                    <a:pt x="2956" y="3780"/>
                    <a:pt x="3180" y="3830"/>
                    <a:pt x="3403" y="3830"/>
                  </a:cubicBezTo>
                  <a:cubicBezTo>
                    <a:pt x="3623" y="3830"/>
                    <a:pt x="3842" y="3781"/>
                    <a:pt x="4013" y="3683"/>
                  </a:cubicBezTo>
                  <a:lnTo>
                    <a:pt x="6468" y="2265"/>
                  </a:lnTo>
                  <a:cubicBezTo>
                    <a:pt x="6808" y="2069"/>
                    <a:pt x="6805" y="1752"/>
                    <a:pt x="6464" y="1555"/>
                  </a:cubicBezTo>
                  <a:lnTo>
                    <a:pt x="4035" y="152"/>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60"/>
            <p:cNvSpPr/>
            <p:nvPr/>
          </p:nvSpPr>
          <p:spPr>
            <a:xfrm>
              <a:off x="1325713" y="4063675"/>
              <a:ext cx="170225" cy="95750"/>
            </a:xfrm>
            <a:custGeom>
              <a:avLst/>
              <a:gdLst/>
              <a:ahLst/>
              <a:cxnLst/>
              <a:rect l="l" t="t" r="r" b="b"/>
              <a:pathLst>
                <a:path w="6809" h="3830" extrusionOk="0">
                  <a:moveTo>
                    <a:pt x="3365" y="309"/>
                  </a:moveTo>
                  <a:lnTo>
                    <a:pt x="2894" y="3263"/>
                  </a:lnTo>
                  <a:lnTo>
                    <a:pt x="770" y="2037"/>
                  </a:lnTo>
                  <a:cubicBezTo>
                    <a:pt x="662" y="1975"/>
                    <a:pt x="662" y="1870"/>
                    <a:pt x="769" y="1808"/>
                  </a:cubicBezTo>
                  <a:lnTo>
                    <a:pt x="3365" y="309"/>
                  </a:lnTo>
                  <a:close/>
                  <a:moveTo>
                    <a:pt x="3925" y="568"/>
                  </a:moveTo>
                  <a:lnTo>
                    <a:pt x="6050" y="1795"/>
                  </a:lnTo>
                  <a:cubicBezTo>
                    <a:pt x="6157" y="1856"/>
                    <a:pt x="6157" y="1962"/>
                    <a:pt x="6050" y="2023"/>
                  </a:cubicBezTo>
                  <a:lnTo>
                    <a:pt x="3448" y="3526"/>
                  </a:lnTo>
                  <a:lnTo>
                    <a:pt x="3925" y="568"/>
                  </a:lnTo>
                  <a:close/>
                  <a:moveTo>
                    <a:pt x="3412" y="1"/>
                  </a:moveTo>
                  <a:cubicBezTo>
                    <a:pt x="3190" y="1"/>
                    <a:pt x="2969" y="50"/>
                    <a:pt x="2800" y="147"/>
                  </a:cubicBezTo>
                  <a:lnTo>
                    <a:pt x="345" y="1565"/>
                  </a:lnTo>
                  <a:cubicBezTo>
                    <a:pt x="1" y="1764"/>
                    <a:pt x="8" y="2076"/>
                    <a:pt x="354" y="2277"/>
                  </a:cubicBezTo>
                  <a:lnTo>
                    <a:pt x="2784" y="3680"/>
                  </a:lnTo>
                  <a:cubicBezTo>
                    <a:pt x="2957" y="3779"/>
                    <a:pt x="3180" y="3830"/>
                    <a:pt x="3404" y="3830"/>
                  </a:cubicBezTo>
                  <a:cubicBezTo>
                    <a:pt x="3623" y="3830"/>
                    <a:pt x="3843" y="3781"/>
                    <a:pt x="4013" y="3683"/>
                  </a:cubicBezTo>
                  <a:lnTo>
                    <a:pt x="6468" y="2265"/>
                  </a:lnTo>
                  <a:cubicBezTo>
                    <a:pt x="6808" y="2069"/>
                    <a:pt x="6807" y="1752"/>
                    <a:pt x="6465" y="1555"/>
                  </a:cubicBezTo>
                  <a:lnTo>
                    <a:pt x="4035" y="151"/>
                  </a:lnTo>
                  <a:cubicBezTo>
                    <a:pt x="3861" y="51"/>
                    <a:pt x="3636" y="1"/>
                    <a:pt x="34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60"/>
            <p:cNvSpPr/>
            <p:nvPr/>
          </p:nvSpPr>
          <p:spPr>
            <a:xfrm>
              <a:off x="1441488" y="4032725"/>
              <a:ext cx="105875" cy="59050"/>
            </a:xfrm>
            <a:custGeom>
              <a:avLst/>
              <a:gdLst/>
              <a:ahLst/>
              <a:cxnLst/>
              <a:rect l="l" t="t" r="r" b="b"/>
              <a:pathLst>
                <a:path w="4235" h="2362" extrusionOk="0">
                  <a:moveTo>
                    <a:pt x="566" y="1"/>
                  </a:moveTo>
                  <a:lnTo>
                    <a:pt x="0" y="328"/>
                  </a:lnTo>
                  <a:lnTo>
                    <a:pt x="189" y="1542"/>
                  </a:lnTo>
                  <a:lnTo>
                    <a:pt x="731" y="1230"/>
                  </a:lnTo>
                  <a:cubicBezTo>
                    <a:pt x="695" y="1039"/>
                    <a:pt x="651" y="694"/>
                    <a:pt x="615" y="514"/>
                  </a:cubicBezTo>
                  <a:lnTo>
                    <a:pt x="615" y="514"/>
                  </a:lnTo>
                  <a:lnTo>
                    <a:pt x="3815" y="2362"/>
                  </a:lnTo>
                  <a:lnTo>
                    <a:pt x="4235"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60"/>
            <p:cNvSpPr/>
            <p:nvPr/>
          </p:nvSpPr>
          <p:spPr>
            <a:xfrm>
              <a:off x="1480838" y="3974125"/>
              <a:ext cx="170225" cy="95725"/>
            </a:xfrm>
            <a:custGeom>
              <a:avLst/>
              <a:gdLst/>
              <a:ahLst/>
              <a:cxnLst/>
              <a:rect l="l" t="t" r="r" b="b"/>
              <a:pathLst>
                <a:path w="6809" h="3829" extrusionOk="0">
                  <a:moveTo>
                    <a:pt x="3365" y="309"/>
                  </a:moveTo>
                  <a:lnTo>
                    <a:pt x="2894" y="3264"/>
                  </a:lnTo>
                  <a:lnTo>
                    <a:pt x="769" y="2036"/>
                  </a:lnTo>
                  <a:cubicBezTo>
                    <a:pt x="662" y="1974"/>
                    <a:pt x="662" y="1869"/>
                    <a:pt x="769" y="1809"/>
                  </a:cubicBezTo>
                  <a:lnTo>
                    <a:pt x="3365" y="309"/>
                  </a:lnTo>
                  <a:close/>
                  <a:moveTo>
                    <a:pt x="3926" y="568"/>
                  </a:moveTo>
                  <a:lnTo>
                    <a:pt x="6051" y="1794"/>
                  </a:lnTo>
                  <a:cubicBezTo>
                    <a:pt x="6157" y="1856"/>
                    <a:pt x="6157" y="1961"/>
                    <a:pt x="6051" y="2023"/>
                  </a:cubicBezTo>
                  <a:lnTo>
                    <a:pt x="3449" y="3525"/>
                  </a:lnTo>
                  <a:lnTo>
                    <a:pt x="3926" y="568"/>
                  </a:lnTo>
                  <a:close/>
                  <a:moveTo>
                    <a:pt x="3409" y="0"/>
                  </a:moveTo>
                  <a:cubicBezTo>
                    <a:pt x="3188" y="0"/>
                    <a:pt x="2969" y="49"/>
                    <a:pt x="2800" y="146"/>
                  </a:cubicBezTo>
                  <a:lnTo>
                    <a:pt x="345" y="1564"/>
                  </a:lnTo>
                  <a:cubicBezTo>
                    <a:pt x="1" y="1763"/>
                    <a:pt x="8" y="2077"/>
                    <a:pt x="354" y="2277"/>
                  </a:cubicBezTo>
                  <a:lnTo>
                    <a:pt x="2785" y="3680"/>
                  </a:lnTo>
                  <a:cubicBezTo>
                    <a:pt x="2956" y="3779"/>
                    <a:pt x="3180" y="3829"/>
                    <a:pt x="3403" y="3829"/>
                  </a:cubicBezTo>
                  <a:cubicBezTo>
                    <a:pt x="3623" y="3829"/>
                    <a:pt x="3843" y="3780"/>
                    <a:pt x="4013" y="3682"/>
                  </a:cubicBezTo>
                  <a:lnTo>
                    <a:pt x="6468" y="2264"/>
                  </a:lnTo>
                  <a:cubicBezTo>
                    <a:pt x="6809" y="2068"/>
                    <a:pt x="6807" y="1751"/>
                    <a:pt x="6466" y="1555"/>
                  </a:cubicBezTo>
                  <a:lnTo>
                    <a:pt x="4035"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60"/>
            <p:cNvSpPr/>
            <p:nvPr/>
          </p:nvSpPr>
          <p:spPr>
            <a:xfrm>
              <a:off x="1016788" y="4454500"/>
              <a:ext cx="105925" cy="59025"/>
            </a:xfrm>
            <a:custGeom>
              <a:avLst/>
              <a:gdLst/>
              <a:ahLst/>
              <a:cxnLst/>
              <a:rect l="l" t="t" r="r" b="b"/>
              <a:pathLst>
                <a:path w="4237" h="2361" extrusionOk="0">
                  <a:moveTo>
                    <a:pt x="568" y="1"/>
                  </a:moveTo>
                  <a:lnTo>
                    <a:pt x="0" y="328"/>
                  </a:lnTo>
                  <a:lnTo>
                    <a:pt x="191" y="1542"/>
                  </a:lnTo>
                  <a:lnTo>
                    <a:pt x="732" y="1230"/>
                  </a:lnTo>
                  <a:cubicBezTo>
                    <a:pt x="696" y="1038"/>
                    <a:pt x="653" y="692"/>
                    <a:pt x="617" y="514"/>
                  </a:cubicBezTo>
                  <a:lnTo>
                    <a:pt x="617"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60"/>
            <p:cNvSpPr/>
            <p:nvPr/>
          </p:nvSpPr>
          <p:spPr>
            <a:xfrm>
              <a:off x="1066313" y="4425900"/>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60"/>
            <p:cNvSpPr/>
            <p:nvPr/>
          </p:nvSpPr>
          <p:spPr>
            <a:xfrm>
              <a:off x="1115838" y="4397300"/>
              <a:ext cx="105875" cy="59075"/>
            </a:xfrm>
            <a:custGeom>
              <a:avLst/>
              <a:gdLst/>
              <a:ahLst/>
              <a:cxnLst/>
              <a:rect l="l" t="t" r="r" b="b"/>
              <a:pathLst>
                <a:path w="4235" h="2363" extrusionOk="0">
                  <a:moveTo>
                    <a:pt x="567" y="1"/>
                  </a:moveTo>
                  <a:lnTo>
                    <a:pt x="0" y="329"/>
                  </a:lnTo>
                  <a:lnTo>
                    <a:pt x="191" y="1542"/>
                  </a:lnTo>
                  <a:lnTo>
                    <a:pt x="732" y="1230"/>
                  </a:lnTo>
                  <a:cubicBezTo>
                    <a:pt x="695" y="1040"/>
                    <a:pt x="653" y="694"/>
                    <a:pt x="616" y="515"/>
                  </a:cubicBezTo>
                  <a:lnTo>
                    <a:pt x="616" y="515"/>
                  </a:lnTo>
                  <a:lnTo>
                    <a:pt x="3816" y="2362"/>
                  </a:lnTo>
                  <a:lnTo>
                    <a:pt x="4235" y="2119"/>
                  </a:lnTo>
                  <a:lnTo>
                    <a:pt x="5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60"/>
            <p:cNvSpPr/>
            <p:nvPr/>
          </p:nvSpPr>
          <p:spPr>
            <a:xfrm>
              <a:off x="1155213" y="4338700"/>
              <a:ext cx="170200" cy="95750"/>
            </a:xfrm>
            <a:custGeom>
              <a:avLst/>
              <a:gdLst/>
              <a:ahLst/>
              <a:cxnLst/>
              <a:rect l="l" t="t" r="r" b="b"/>
              <a:pathLst>
                <a:path w="6808" h="3830" extrusionOk="0">
                  <a:moveTo>
                    <a:pt x="3364" y="309"/>
                  </a:moveTo>
                  <a:lnTo>
                    <a:pt x="2893" y="3264"/>
                  </a:lnTo>
                  <a:lnTo>
                    <a:pt x="770" y="2036"/>
                  </a:lnTo>
                  <a:cubicBezTo>
                    <a:pt x="662" y="1976"/>
                    <a:pt x="662" y="1869"/>
                    <a:pt x="768" y="1809"/>
                  </a:cubicBezTo>
                  <a:lnTo>
                    <a:pt x="3364" y="309"/>
                  </a:lnTo>
                  <a:close/>
                  <a:moveTo>
                    <a:pt x="3925" y="568"/>
                  </a:moveTo>
                  <a:lnTo>
                    <a:pt x="6050" y="1794"/>
                  </a:lnTo>
                  <a:cubicBezTo>
                    <a:pt x="6157" y="1856"/>
                    <a:pt x="6157" y="1962"/>
                    <a:pt x="6051" y="2023"/>
                  </a:cubicBezTo>
                  <a:lnTo>
                    <a:pt x="3448" y="3526"/>
                  </a:lnTo>
                  <a:lnTo>
                    <a:pt x="3925" y="568"/>
                  </a:lnTo>
                  <a:close/>
                  <a:moveTo>
                    <a:pt x="3409" y="0"/>
                  </a:moveTo>
                  <a:cubicBezTo>
                    <a:pt x="3188" y="0"/>
                    <a:pt x="2969" y="49"/>
                    <a:pt x="2801" y="146"/>
                  </a:cubicBezTo>
                  <a:lnTo>
                    <a:pt x="345" y="1564"/>
                  </a:lnTo>
                  <a:cubicBezTo>
                    <a:pt x="0" y="1763"/>
                    <a:pt x="7" y="2077"/>
                    <a:pt x="355" y="2277"/>
                  </a:cubicBezTo>
                  <a:lnTo>
                    <a:pt x="2784" y="3680"/>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0"/>
                    <a:pt x="34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60"/>
            <p:cNvSpPr/>
            <p:nvPr/>
          </p:nvSpPr>
          <p:spPr>
            <a:xfrm>
              <a:off x="1260838" y="4277725"/>
              <a:ext cx="170175" cy="95750"/>
            </a:xfrm>
            <a:custGeom>
              <a:avLst/>
              <a:gdLst/>
              <a:ahLst/>
              <a:cxnLst/>
              <a:rect l="l" t="t" r="r" b="b"/>
              <a:pathLst>
                <a:path w="6807" h="3830" extrusionOk="0">
                  <a:moveTo>
                    <a:pt x="3365" y="309"/>
                  </a:moveTo>
                  <a:lnTo>
                    <a:pt x="2893" y="3264"/>
                  </a:lnTo>
                  <a:lnTo>
                    <a:pt x="769" y="2038"/>
                  </a:lnTo>
                  <a:cubicBezTo>
                    <a:pt x="662" y="1976"/>
                    <a:pt x="661" y="1871"/>
                    <a:pt x="767" y="1809"/>
                  </a:cubicBezTo>
                  <a:lnTo>
                    <a:pt x="3365" y="309"/>
                  </a:lnTo>
                  <a:close/>
                  <a:moveTo>
                    <a:pt x="3924" y="568"/>
                  </a:moveTo>
                  <a:lnTo>
                    <a:pt x="6049" y="1794"/>
                  </a:lnTo>
                  <a:cubicBezTo>
                    <a:pt x="6156" y="1856"/>
                    <a:pt x="6157" y="1961"/>
                    <a:pt x="6051" y="2023"/>
                  </a:cubicBezTo>
                  <a:lnTo>
                    <a:pt x="3449" y="3526"/>
                  </a:lnTo>
                  <a:lnTo>
                    <a:pt x="3924" y="568"/>
                  </a:lnTo>
                  <a:close/>
                  <a:moveTo>
                    <a:pt x="3408" y="0"/>
                  </a:moveTo>
                  <a:cubicBezTo>
                    <a:pt x="3187" y="0"/>
                    <a:pt x="2968" y="49"/>
                    <a:pt x="2800" y="146"/>
                  </a:cubicBezTo>
                  <a:lnTo>
                    <a:pt x="345" y="1564"/>
                  </a:lnTo>
                  <a:cubicBezTo>
                    <a:pt x="1" y="1763"/>
                    <a:pt x="7" y="2077"/>
                    <a:pt x="354" y="2277"/>
                  </a:cubicBezTo>
                  <a:lnTo>
                    <a:pt x="2783" y="3680"/>
                  </a:lnTo>
                  <a:cubicBezTo>
                    <a:pt x="2955" y="3779"/>
                    <a:pt x="3178" y="3829"/>
                    <a:pt x="3401" y="3829"/>
                  </a:cubicBezTo>
                  <a:cubicBezTo>
                    <a:pt x="3621" y="3829"/>
                    <a:pt x="3841" y="3780"/>
                    <a:pt x="4012" y="3682"/>
                  </a:cubicBezTo>
                  <a:lnTo>
                    <a:pt x="6468" y="2264"/>
                  </a:lnTo>
                  <a:cubicBezTo>
                    <a:pt x="6807" y="2068"/>
                    <a:pt x="6806" y="1752"/>
                    <a:pt x="6464" y="1555"/>
                  </a:cubicBezTo>
                  <a:lnTo>
                    <a:pt x="4034"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60"/>
            <p:cNvSpPr/>
            <p:nvPr/>
          </p:nvSpPr>
          <p:spPr>
            <a:xfrm>
              <a:off x="1376588" y="4246775"/>
              <a:ext cx="105875" cy="59025"/>
            </a:xfrm>
            <a:custGeom>
              <a:avLst/>
              <a:gdLst/>
              <a:ahLst/>
              <a:cxnLst/>
              <a:rect l="l" t="t" r="r" b="b"/>
              <a:pathLst>
                <a:path w="4235" h="2361" extrusionOk="0">
                  <a:moveTo>
                    <a:pt x="566" y="1"/>
                  </a:moveTo>
                  <a:lnTo>
                    <a:pt x="0" y="328"/>
                  </a:lnTo>
                  <a:lnTo>
                    <a:pt x="189" y="1543"/>
                  </a:lnTo>
                  <a:lnTo>
                    <a:pt x="730" y="1230"/>
                  </a:lnTo>
                  <a:cubicBezTo>
                    <a:pt x="694" y="1038"/>
                    <a:pt x="651" y="692"/>
                    <a:pt x="615" y="514"/>
                  </a:cubicBezTo>
                  <a:lnTo>
                    <a:pt x="615" y="514"/>
                  </a:lnTo>
                  <a:lnTo>
                    <a:pt x="3815" y="2361"/>
                  </a:lnTo>
                  <a:lnTo>
                    <a:pt x="4234" y="2119"/>
                  </a:lnTo>
                  <a:lnTo>
                    <a:pt x="5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60"/>
            <p:cNvSpPr/>
            <p:nvPr/>
          </p:nvSpPr>
          <p:spPr>
            <a:xfrm>
              <a:off x="1415938" y="4188175"/>
              <a:ext cx="170225" cy="95750"/>
            </a:xfrm>
            <a:custGeom>
              <a:avLst/>
              <a:gdLst/>
              <a:ahLst/>
              <a:cxnLst/>
              <a:rect l="l" t="t" r="r" b="b"/>
              <a:pathLst>
                <a:path w="6809" h="3830" extrusionOk="0">
                  <a:moveTo>
                    <a:pt x="3366" y="308"/>
                  </a:moveTo>
                  <a:lnTo>
                    <a:pt x="2894" y="3263"/>
                  </a:lnTo>
                  <a:lnTo>
                    <a:pt x="770" y="2037"/>
                  </a:lnTo>
                  <a:cubicBezTo>
                    <a:pt x="664" y="1975"/>
                    <a:pt x="662" y="1869"/>
                    <a:pt x="769" y="1808"/>
                  </a:cubicBezTo>
                  <a:lnTo>
                    <a:pt x="3366" y="308"/>
                  </a:lnTo>
                  <a:close/>
                  <a:moveTo>
                    <a:pt x="3925" y="567"/>
                  </a:moveTo>
                  <a:lnTo>
                    <a:pt x="6050" y="1795"/>
                  </a:lnTo>
                  <a:cubicBezTo>
                    <a:pt x="6157" y="1855"/>
                    <a:pt x="6159" y="1962"/>
                    <a:pt x="6052" y="2022"/>
                  </a:cubicBezTo>
                  <a:lnTo>
                    <a:pt x="3450" y="3525"/>
                  </a:lnTo>
                  <a:lnTo>
                    <a:pt x="3925" y="567"/>
                  </a:lnTo>
                  <a:close/>
                  <a:moveTo>
                    <a:pt x="3411" y="0"/>
                  </a:moveTo>
                  <a:cubicBezTo>
                    <a:pt x="3190" y="0"/>
                    <a:pt x="2970" y="49"/>
                    <a:pt x="2802" y="146"/>
                  </a:cubicBezTo>
                  <a:lnTo>
                    <a:pt x="345" y="1564"/>
                  </a:lnTo>
                  <a:cubicBezTo>
                    <a:pt x="1" y="1763"/>
                    <a:pt x="8" y="2076"/>
                    <a:pt x="355" y="2276"/>
                  </a:cubicBezTo>
                  <a:lnTo>
                    <a:pt x="2784" y="3679"/>
                  </a:lnTo>
                  <a:cubicBezTo>
                    <a:pt x="2957" y="3779"/>
                    <a:pt x="3180" y="3829"/>
                    <a:pt x="3404" y="3829"/>
                  </a:cubicBezTo>
                  <a:cubicBezTo>
                    <a:pt x="3623" y="3829"/>
                    <a:pt x="3843" y="3780"/>
                    <a:pt x="4013" y="3682"/>
                  </a:cubicBezTo>
                  <a:lnTo>
                    <a:pt x="6470" y="2264"/>
                  </a:lnTo>
                  <a:cubicBezTo>
                    <a:pt x="6808" y="2068"/>
                    <a:pt x="6807" y="1751"/>
                    <a:pt x="6465" y="1554"/>
                  </a:cubicBezTo>
                  <a:lnTo>
                    <a:pt x="4035" y="151"/>
                  </a:lnTo>
                  <a:cubicBezTo>
                    <a:pt x="3861" y="51"/>
                    <a:pt x="3635" y="0"/>
                    <a:pt x="34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60"/>
            <p:cNvSpPr/>
            <p:nvPr/>
          </p:nvSpPr>
          <p:spPr>
            <a:xfrm>
              <a:off x="1521588" y="4127200"/>
              <a:ext cx="170175" cy="95725"/>
            </a:xfrm>
            <a:custGeom>
              <a:avLst/>
              <a:gdLst/>
              <a:ahLst/>
              <a:cxnLst/>
              <a:rect l="l" t="t" r="r" b="b"/>
              <a:pathLst>
                <a:path w="6807" h="3829" extrusionOk="0">
                  <a:moveTo>
                    <a:pt x="3365" y="308"/>
                  </a:moveTo>
                  <a:lnTo>
                    <a:pt x="2893" y="3263"/>
                  </a:lnTo>
                  <a:lnTo>
                    <a:pt x="768" y="2036"/>
                  </a:lnTo>
                  <a:cubicBezTo>
                    <a:pt x="662" y="1974"/>
                    <a:pt x="660" y="1869"/>
                    <a:pt x="767" y="1807"/>
                  </a:cubicBezTo>
                  <a:lnTo>
                    <a:pt x="3365" y="308"/>
                  </a:lnTo>
                  <a:close/>
                  <a:moveTo>
                    <a:pt x="3925" y="567"/>
                  </a:moveTo>
                  <a:lnTo>
                    <a:pt x="6049" y="1794"/>
                  </a:lnTo>
                  <a:cubicBezTo>
                    <a:pt x="6155" y="1856"/>
                    <a:pt x="6157" y="1962"/>
                    <a:pt x="6050" y="2022"/>
                  </a:cubicBezTo>
                  <a:lnTo>
                    <a:pt x="3448" y="3525"/>
                  </a:lnTo>
                  <a:lnTo>
                    <a:pt x="3448" y="3525"/>
                  </a:lnTo>
                  <a:lnTo>
                    <a:pt x="3925" y="567"/>
                  </a:lnTo>
                  <a:close/>
                  <a:moveTo>
                    <a:pt x="3408" y="0"/>
                  </a:moveTo>
                  <a:cubicBezTo>
                    <a:pt x="3188" y="0"/>
                    <a:pt x="2968" y="49"/>
                    <a:pt x="2800" y="146"/>
                  </a:cubicBezTo>
                  <a:lnTo>
                    <a:pt x="345" y="1564"/>
                  </a:lnTo>
                  <a:cubicBezTo>
                    <a:pt x="0" y="1763"/>
                    <a:pt x="6" y="2077"/>
                    <a:pt x="353" y="2277"/>
                  </a:cubicBezTo>
                  <a:lnTo>
                    <a:pt x="2784" y="3679"/>
                  </a:lnTo>
                  <a:cubicBezTo>
                    <a:pt x="2956" y="3778"/>
                    <a:pt x="3179" y="3829"/>
                    <a:pt x="3403" y="3829"/>
                  </a:cubicBezTo>
                  <a:cubicBezTo>
                    <a:pt x="3623" y="3829"/>
                    <a:pt x="3842" y="3780"/>
                    <a:pt x="4013" y="3682"/>
                  </a:cubicBezTo>
                  <a:lnTo>
                    <a:pt x="6468" y="2264"/>
                  </a:lnTo>
                  <a:cubicBezTo>
                    <a:pt x="6807" y="2068"/>
                    <a:pt x="6805" y="1751"/>
                    <a:pt x="6464"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60"/>
            <p:cNvSpPr/>
            <p:nvPr/>
          </p:nvSpPr>
          <p:spPr>
            <a:xfrm>
              <a:off x="1637313" y="4096225"/>
              <a:ext cx="105925" cy="59075"/>
            </a:xfrm>
            <a:custGeom>
              <a:avLst/>
              <a:gdLst/>
              <a:ahLst/>
              <a:cxnLst/>
              <a:rect l="l" t="t" r="r" b="b"/>
              <a:pathLst>
                <a:path w="4237" h="2363" extrusionOk="0">
                  <a:moveTo>
                    <a:pt x="568" y="1"/>
                  </a:moveTo>
                  <a:lnTo>
                    <a:pt x="1" y="329"/>
                  </a:lnTo>
                  <a:lnTo>
                    <a:pt x="191" y="1542"/>
                  </a:lnTo>
                  <a:lnTo>
                    <a:pt x="732" y="1230"/>
                  </a:lnTo>
                  <a:cubicBezTo>
                    <a:pt x="695" y="1039"/>
                    <a:pt x="653" y="694"/>
                    <a:pt x="616" y="514"/>
                  </a:cubicBezTo>
                  <a:lnTo>
                    <a:pt x="616" y="514"/>
                  </a:lnTo>
                  <a:lnTo>
                    <a:pt x="3816" y="2362"/>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60"/>
            <p:cNvSpPr/>
            <p:nvPr/>
          </p:nvSpPr>
          <p:spPr>
            <a:xfrm>
              <a:off x="1159588" y="4512750"/>
              <a:ext cx="170200" cy="95750"/>
            </a:xfrm>
            <a:custGeom>
              <a:avLst/>
              <a:gdLst/>
              <a:ahLst/>
              <a:cxnLst/>
              <a:rect l="l" t="t" r="r" b="b"/>
              <a:pathLst>
                <a:path w="6808" h="3830" extrusionOk="0">
                  <a:moveTo>
                    <a:pt x="3365" y="309"/>
                  </a:moveTo>
                  <a:lnTo>
                    <a:pt x="2894" y="3264"/>
                  </a:lnTo>
                  <a:lnTo>
                    <a:pt x="769" y="2038"/>
                  </a:lnTo>
                  <a:cubicBezTo>
                    <a:pt x="662" y="1976"/>
                    <a:pt x="662" y="1870"/>
                    <a:pt x="767" y="1808"/>
                  </a:cubicBezTo>
                  <a:lnTo>
                    <a:pt x="3365" y="309"/>
                  </a:lnTo>
                  <a:close/>
                  <a:moveTo>
                    <a:pt x="3926" y="568"/>
                  </a:moveTo>
                  <a:lnTo>
                    <a:pt x="6049" y="1794"/>
                  </a:lnTo>
                  <a:cubicBezTo>
                    <a:pt x="6156" y="1856"/>
                    <a:pt x="6157" y="1961"/>
                    <a:pt x="6051" y="2023"/>
                  </a:cubicBezTo>
                  <a:lnTo>
                    <a:pt x="3449" y="3526"/>
                  </a:lnTo>
                  <a:lnTo>
                    <a:pt x="3926" y="568"/>
                  </a:lnTo>
                  <a:close/>
                  <a:moveTo>
                    <a:pt x="3411" y="1"/>
                  </a:moveTo>
                  <a:cubicBezTo>
                    <a:pt x="3190" y="1"/>
                    <a:pt x="2969" y="50"/>
                    <a:pt x="2800" y="147"/>
                  </a:cubicBezTo>
                  <a:lnTo>
                    <a:pt x="345" y="1565"/>
                  </a:lnTo>
                  <a:cubicBezTo>
                    <a:pt x="1" y="1764"/>
                    <a:pt x="7" y="2076"/>
                    <a:pt x="354" y="2277"/>
                  </a:cubicBezTo>
                  <a:lnTo>
                    <a:pt x="2785" y="3680"/>
                  </a:lnTo>
                  <a:cubicBezTo>
                    <a:pt x="2955" y="3779"/>
                    <a:pt x="3178" y="3829"/>
                    <a:pt x="3401" y="3829"/>
                  </a:cubicBezTo>
                  <a:cubicBezTo>
                    <a:pt x="3621" y="3829"/>
                    <a:pt x="3842" y="3780"/>
                    <a:pt x="4013" y="3681"/>
                  </a:cubicBezTo>
                  <a:lnTo>
                    <a:pt x="6468" y="2264"/>
                  </a:lnTo>
                  <a:cubicBezTo>
                    <a:pt x="6807" y="2069"/>
                    <a:pt x="6806" y="1752"/>
                    <a:pt x="6464" y="1555"/>
                  </a:cubicBezTo>
                  <a:lnTo>
                    <a:pt x="4035" y="152"/>
                  </a:lnTo>
                  <a:cubicBezTo>
                    <a:pt x="3861"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60"/>
            <p:cNvSpPr/>
            <p:nvPr/>
          </p:nvSpPr>
          <p:spPr>
            <a:xfrm>
              <a:off x="1265213" y="4451775"/>
              <a:ext cx="170200" cy="95750"/>
            </a:xfrm>
            <a:custGeom>
              <a:avLst/>
              <a:gdLst/>
              <a:ahLst/>
              <a:cxnLst/>
              <a:rect l="l" t="t" r="r" b="b"/>
              <a:pathLst>
                <a:path w="6808" h="3830" extrusionOk="0">
                  <a:moveTo>
                    <a:pt x="3364" y="308"/>
                  </a:moveTo>
                  <a:lnTo>
                    <a:pt x="2893" y="3263"/>
                  </a:lnTo>
                  <a:lnTo>
                    <a:pt x="768" y="2037"/>
                  </a:lnTo>
                  <a:cubicBezTo>
                    <a:pt x="662" y="1975"/>
                    <a:pt x="662" y="1870"/>
                    <a:pt x="768" y="1808"/>
                  </a:cubicBezTo>
                  <a:lnTo>
                    <a:pt x="3364" y="308"/>
                  </a:lnTo>
                  <a:close/>
                  <a:moveTo>
                    <a:pt x="3925" y="568"/>
                  </a:moveTo>
                  <a:lnTo>
                    <a:pt x="6049" y="1794"/>
                  </a:lnTo>
                  <a:cubicBezTo>
                    <a:pt x="6157" y="1856"/>
                    <a:pt x="6157" y="1962"/>
                    <a:pt x="6050" y="2023"/>
                  </a:cubicBezTo>
                  <a:lnTo>
                    <a:pt x="3448" y="3526"/>
                  </a:lnTo>
                  <a:lnTo>
                    <a:pt x="3925" y="568"/>
                  </a:lnTo>
                  <a:close/>
                  <a:moveTo>
                    <a:pt x="3411" y="1"/>
                  </a:moveTo>
                  <a:cubicBezTo>
                    <a:pt x="3189" y="1"/>
                    <a:pt x="2969" y="50"/>
                    <a:pt x="2800" y="147"/>
                  </a:cubicBezTo>
                  <a:lnTo>
                    <a:pt x="345" y="1565"/>
                  </a:lnTo>
                  <a:cubicBezTo>
                    <a:pt x="0" y="1764"/>
                    <a:pt x="7" y="2076"/>
                    <a:pt x="353" y="2277"/>
                  </a:cubicBezTo>
                  <a:lnTo>
                    <a:pt x="2784" y="3680"/>
                  </a:lnTo>
                  <a:cubicBezTo>
                    <a:pt x="2956" y="3779"/>
                    <a:pt x="3179" y="3829"/>
                    <a:pt x="3402" y="3829"/>
                  </a:cubicBezTo>
                  <a:cubicBezTo>
                    <a:pt x="3622" y="3829"/>
                    <a:pt x="3842" y="3781"/>
                    <a:pt x="4013" y="3683"/>
                  </a:cubicBezTo>
                  <a:lnTo>
                    <a:pt x="6468" y="2265"/>
                  </a:lnTo>
                  <a:cubicBezTo>
                    <a:pt x="6808" y="2069"/>
                    <a:pt x="6806" y="1752"/>
                    <a:pt x="6465" y="1555"/>
                  </a:cubicBezTo>
                  <a:lnTo>
                    <a:pt x="4034" y="151"/>
                  </a:lnTo>
                  <a:cubicBezTo>
                    <a:pt x="3860" y="51"/>
                    <a:pt x="3635" y="1"/>
                    <a:pt x="34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60"/>
            <p:cNvSpPr/>
            <p:nvPr/>
          </p:nvSpPr>
          <p:spPr>
            <a:xfrm>
              <a:off x="1380938" y="4420825"/>
              <a:ext cx="105925" cy="59025"/>
            </a:xfrm>
            <a:custGeom>
              <a:avLst/>
              <a:gdLst/>
              <a:ahLst/>
              <a:cxnLst/>
              <a:rect l="l" t="t" r="r" b="b"/>
              <a:pathLst>
                <a:path w="4237" h="2361" extrusionOk="0">
                  <a:moveTo>
                    <a:pt x="568" y="1"/>
                  </a:moveTo>
                  <a:lnTo>
                    <a:pt x="0" y="328"/>
                  </a:lnTo>
                  <a:lnTo>
                    <a:pt x="191" y="1542"/>
                  </a:lnTo>
                  <a:lnTo>
                    <a:pt x="732" y="1230"/>
                  </a:lnTo>
                  <a:cubicBezTo>
                    <a:pt x="695" y="1039"/>
                    <a:pt x="653" y="692"/>
                    <a:pt x="617" y="513"/>
                  </a:cubicBezTo>
                  <a:lnTo>
                    <a:pt x="617" y="513"/>
                  </a:lnTo>
                  <a:lnTo>
                    <a:pt x="3815" y="2360"/>
                  </a:lnTo>
                  <a:lnTo>
                    <a:pt x="4236" y="2118"/>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60"/>
            <p:cNvSpPr/>
            <p:nvPr/>
          </p:nvSpPr>
          <p:spPr>
            <a:xfrm>
              <a:off x="1420338" y="4362225"/>
              <a:ext cx="170225" cy="95725"/>
            </a:xfrm>
            <a:custGeom>
              <a:avLst/>
              <a:gdLst/>
              <a:ahLst/>
              <a:cxnLst/>
              <a:rect l="l" t="t" r="r" b="b"/>
              <a:pathLst>
                <a:path w="6809" h="3829" extrusionOk="0">
                  <a:moveTo>
                    <a:pt x="3365" y="309"/>
                  </a:moveTo>
                  <a:lnTo>
                    <a:pt x="2894" y="3264"/>
                  </a:lnTo>
                  <a:lnTo>
                    <a:pt x="768" y="2036"/>
                  </a:lnTo>
                  <a:cubicBezTo>
                    <a:pt x="662" y="1974"/>
                    <a:pt x="662" y="1869"/>
                    <a:pt x="767" y="1809"/>
                  </a:cubicBezTo>
                  <a:lnTo>
                    <a:pt x="3365" y="309"/>
                  </a:lnTo>
                  <a:close/>
                  <a:moveTo>
                    <a:pt x="3925" y="567"/>
                  </a:moveTo>
                  <a:lnTo>
                    <a:pt x="6049" y="1794"/>
                  </a:lnTo>
                  <a:cubicBezTo>
                    <a:pt x="6157" y="1856"/>
                    <a:pt x="6157" y="1961"/>
                    <a:pt x="6050" y="2023"/>
                  </a:cubicBezTo>
                  <a:lnTo>
                    <a:pt x="3448" y="3525"/>
                  </a:lnTo>
                  <a:lnTo>
                    <a:pt x="3448" y="3525"/>
                  </a:lnTo>
                  <a:lnTo>
                    <a:pt x="3925" y="567"/>
                  </a:lnTo>
                  <a:close/>
                  <a:moveTo>
                    <a:pt x="3408" y="0"/>
                  </a:moveTo>
                  <a:cubicBezTo>
                    <a:pt x="3188" y="0"/>
                    <a:pt x="2968" y="49"/>
                    <a:pt x="2800" y="146"/>
                  </a:cubicBezTo>
                  <a:lnTo>
                    <a:pt x="345" y="1564"/>
                  </a:lnTo>
                  <a:cubicBezTo>
                    <a:pt x="1" y="1763"/>
                    <a:pt x="8" y="2077"/>
                    <a:pt x="354" y="2277"/>
                  </a:cubicBezTo>
                  <a:lnTo>
                    <a:pt x="2784" y="3679"/>
                  </a:lnTo>
                  <a:cubicBezTo>
                    <a:pt x="2956" y="3778"/>
                    <a:pt x="3180" y="3829"/>
                    <a:pt x="3404" y="3829"/>
                  </a:cubicBezTo>
                  <a:cubicBezTo>
                    <a:pt x="3623" y="3829"/>
                    <a:pt x="3842" y="3780"/>
                    <a:pt x="4013" y="3682"/>
                  </a:cubicBezTo>
                  <a:lnTo>
                    <a:pt x="6468" y="2264"/>
                  </a:lnTo>
                  <a:cubicBezTo>
                    <a:pt x="6808" y="2068"/>
                    <a:pt x="6807" y="1751"/>
                    <a:pt x="6465" y="1554"/>
                  </a:cubicBezTo>
                  <a:lnTo>
                    <a:pt x="4035" y="152"/>
                  </a:lnTo>
                  <a:cubicBezTo>
                    <a:pt x="3859" y="51"/>
                    <a:pt x="3633" y="0"/>
                    <a:pt x="34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60"/>
            <p:cNvSpPr/>
            <p:nvPr/>
          </p:nvSpPr>
          <p:spPr>
            <a:xfrm>
              <a:off x="1536063" y="4331275"/>
              <a:ext cx="105925" cy="59025"/>
            </a:xfrm>
            <a:custGeom>
              <a:avLst/>
              <a:gdLst/>
              <a:ahLst/>
              <a:cxnLst/>
              <a:rect l="l" t="t" r="r" b="b"/>
              <a:pathLst>
                <a:path w="4237" h="2361" extrusionOk="0">
                  <a:moveTo>
                    <a:pt x="568" y="1"/>
                  </a:moveTo>
                  <a:lnTo>
                    <a:pt x="1" y="328"/>
                  </a:lnTo>
                  <a:lnTo>
                    <a:pt x="191" y="1541"/>
                  </a:lnTo>
                  <a:lnTo>
                    <a:pt x="733" y="1228"/>
                  </a:lnTo>
                  <a:cubicBezTo>
                    <a:pt x="695" y="1038"/>
                    <a:pt x="653" y="692"/>
                    <a:pt x="617" y="514"/>
                  </a:cubicBezTo>
                  <a:lnTo>
                    <a:pt x="617" y="514"/>
                  </a:lnTo>
                  <a:lnTo>
                    <a:pt x="3816" y="2361"/>
                  </a:lnTo>
                  <a:lnTo>
                    <a:pt x="4236" y="2117"/>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60"/>
            <p:cNvSpPr/>
            <p:nvPr/>
          </p:nvSpPr>
          <p:spPr>
            <a:xfrm>
              <a:off x="1585588" y="4302675"/>
              <a:ext cx="105925" cy="59025"/>
            </a:xfrm>
            <a:custGeom>
              <a:avLst/>
              <a:gdLst/>
              <a:ahLst/>
              <a:cxnLst/>
              <a:rect l="l" t="t" r="r" b="b"/>
              <a:pathLst>
                <a:path w="4237" h="2361" extrusionOk="0">
                  <a:moveTo>
                    <a:pt x="568" y="1"/>
                  </a:moveTo>
                  <a:lnTo>
                    <a:pt x="1" y="328"/>
                  </a:lnTo>
                  <a:lnTo>
                    <a:pt x="191" y="1543"/>
                  </a:lnTo>
                  <a:lnTo>
                    <a:pt x="733" y="1230"/>
                  </a:lnTo>
                  <a:cubicBezTo>
                    <a:pt x="695" y="1038"/>
                    <a:pt x="653" y="693"/>
                    <a:pt x="616" y="514"/>
                  </a:cubicBezTo>
                  <a:lnTo>
                    <a:pt x="616" y="514"/>
                  </a:lnTo>
                  <a:lnTo>
                    <a:pt x="3816" y="2361"/>
                  </a:lnTo>
                  <a:lnTo>
                    <a:pt x="4236" y="2119"/>
                  </a:lnTo>
                  <a:lnTo>
                    <a:pt x="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60"/>
            <p:cNvSpPr/>
            <p:nvPr/>
          </p:nvSpPr>
          <p:spPr>
            <a:xfrm>
              <a:off x="1635113" y="4274100"/>
              <a:ext cx="105900" cy="59000"/>
            </a:xfrm>
            <a:custGeom>
              <a:avLst/>
              <a:gdLst/>
              <a:ahLst/>
              <a:cxnLst/>
              <a:rect l="l" t="t" r="r" b="b"/>
              <a:pathLst>
                <a:path w="4236" h="2360" extrusionOk="0">
                  <a:moveTo>
                    <a:pt x="567" y="0"/>
                  </a:moveTo>
                  <a:lnTo>
                    <a:pt x="1" y="327"/>
                  </a:lnTo>
                  <a:lnTo>
                    <a:pt x="189" y="1542"/>
                  </a:lnTo>
                  <a:lnTo>
                    <a:pt x="731" y="1229"/>
                  </a:lnTo>
                  <a:cubicBezTo>
                    <a:pt x="695" y="1039"/>
                    <a:pt x="652" y="692"/>
                    <a:pt x="616" y="513"/>
                  </a:cubicBezTo>
                  <a:lnTo>
                    <a:pt x="616" y="513"/>
                  </a:lnTo>
                  <a:lnTo>
                    <a:pt x="3816" y="2360"/>
                  </a:lnTo>
                  <a:lnTo>
                    <a:pt x="4235" y="2118"/>
                  </a:lnTo>
                  <a:lnTo>
                    <a:pt x="5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60"/>
            <p:cNvSpPr/>
            <p:nvPr/>
          </p:nvSpPr>
          <p:spPr>
            <a:xfrm>
              <a:off x="1674488" y="4215475"/>
              <a:ext cx="170200" cy="95750"/>
            </a:xfrm>
            <a:custGeom>
              <a:avLst/>
              <a:gdLst/>
              <a:ahLst/>
              <a:cxnLst/>
              <a:rect l="l" t="t" r="r" b="b"/>
              <a:pathLst>
                <a:path w="6808" h="3830" extrusionOk="0">
                  <a:moveTo>
                    <a:pt x="3365" y="309"/>
                  </a:moveTo>
                  <a:lnTo>
                    <a:pt x="2893" y="3263"/>
                  </a:lnTo>
                  <a:lnTo>
                    <a:pt x="770" y="2037"/>
                  </a:lnTo>
                  <a:cubicBezTo>
                    <a:pt x="662" y="1975"/>
                    <a:pt x="662" y="1870"/>
                    <a:pt x="768" y="1809"/>
                  </a:cubicBezTo>
                  <a:lnTo>
                    <a:pt x="3365" y="309"/>
                  </a:lnTo>
                  <a:close/>
                  <a:moveTo>
                    <a:pt x="3925" y="567"/>
                  </a:moveTo>
                  <a:lnTo>
                    <a:pt x="6050" y="1795"/>
                  </a:lnTo>
                  <a:cubicBezTo>
                    <a:pt x="6157" y="1857"/>
                    <a:pt x="6157" y="1962"/>
                    <a:pt x="6052" y="2024"/>
                  </a:cubicBezTo>
                  <a:lnTo>
                    <a:pt x="3448" y="3525"/>
                  </a:lnTo>
                  <a:lnTo>
                    <a:pt x="3448" y="3525"/>
                  </a:lnTo>
                  <a:lnTo>
                    <a:pt x="3925" y="567"/>
                  </a:lnTo>
                  <a:close/>
                  <a:moveTo>
                    <a:pt x="3409" y="1"/>
                  </a:moveTo>
                  <a:cubicBezTo>
                    <a:pt x="3188" y="1"/>
                    <a:pt x="2969" y="49"/>
                    <a:pt x="2801" y="146"/>
                  </a:cubicBezTo>
                  <a:lnTo>
                    <a:pt x="345" y="1564"/>
                  </a:lnTo>
                  <a:cubicBezTo>
                    <a:pt x="0" y="1763"/>
                    <a:pt x="8" y="2077"/>
                    <a:pt x="353" y="2277"/>
                  </a:cubicBezTo>
                  <a:lnTo>
                    <a:pt x="2784" y="3679"/>
                  </a:lnTo>
                  <a:cubicBezTo>
                    <a:pt x="2956" y="3779"/>
                    <a:pt x="3180" y="3829"/>
                    <a:pt x="3403" y="3829"/>
                  </a:cubicBezTo>
                  <a:cubicBezTo>
                    <a:pt x="3623" y="3829"/>
                    <a:pt x="3842" y="3781"/>
                    <a:pt x="4013" y="3682"/>
                  </a:cubicBezTo>
                  <a:lnTo>
                    <a:pt x="6468" y="2264"/>
                  </a:lnTo>
                  <a:cubicBezTo>
                    <a:pt x="6808" y="2068"/>
                    <a:pt x="6807" y="1751"/>
                    <a:pt x="6465" y="1554"/>
                  </a:cubicBezTo>
                  <a:lnTo>
                    <a:pt x="4035" y="152"/>
                  </a:lnTo>
                  <a:cubicBezTo>
                    <a:pt x="3860" y="51"/>
                    <a:pt x="3634" y="1"/>
                    <a:pt x="34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60"/>
            <p:cNvSpPr/>
            <p:nvPr/>
          </p:nvSpPr>
          <p:spPr>
            <a:xfrm>
              <a:off x="1780138" y="4154500"/>
              <a:ext cx="170175" cy="95750"/>
            </a:xfrm>
            <a:custGeom>
              <a:avLst/>
              <a:gdLst/>
              <a:ahLst/>
              <a:cxnLst/>
              <a:rect l="l" t="t" r="r" b="b"/>
              <a:pathLst>
                <a:path w="6807" h="3830" extrusionOk="0">
                  <a:moveTo>
                    <a:pt x="3364" y="309"/>
                  </a:moveTo>
                  <a:lnTo>
                    <a:pt x="2892" y="3264"/>
                  </a:lnTo>
                  <a:lnTo>
                    <a:pt x="768" y="2037"/>
                  </a:lnTo>
                  <a:cubicBezTo>
                    <a:pt x="661" y="1976"/>
                    <a:pt x="660" y="1869"/>
                    <a:pt x="767" y="1809"/>
                  </a:cubicBezTo>
                  <a:lnTo>
                    <a:pt x="3364" y="309"/>
                  </a:lnTo>
                  <a:close/>
                  <a:moveTo>
                    <a:pt x="3923" y="568"/>
                  </a:moveTo>
                  <a:lnTo>
                    <a:pt x="6048" y="1794"/>
                  </a:lnTo>
                  <a:cubicBezTo>
                    <a:pt x="6155" y="1856"/>
                    <a:pt x="6156" y="1962"/>
                    <a:pt x="6050" y="2024"/>
                  </a:cubicBezTo>
                  <a:lnTo>
                    <a:pt x="3448" y="3525"/>
                  </a:lnTo>
                  <a:lnTo>
                    <a:pt x="3923" y="568"/>
                  </a:lnTo>
                  <a:close/>
                  <a:moveTo>
                    <a:pt x="3407" y="1"/>
                  </a:moveTo>
                  <a:cubicBezTo>
                    <a:pt x="3187" y="1"/>
                    <a:pt x="2967" y="49"/>
                    <a:pt x="2800" y="146"/>
                  </a:cubicBezTo>
                  <a:lnTo>
                    <a:pt x="343" y="1564"/>
                  </a:lnTo>
                  <a:cubicBezTo>
                    <a:pt x="0" y="1763"/>
                    <a:pt x="6" y="2077"/>
                    <a:pt x="353" y="2277"/>
                  </a:cubicBezTo>
                  <a:lnTo>
                    <a:pt x="2782" y="3680"/>
                  </a:lnTo>
                  <a:cubicBezTo>
                    <a:pt x="2954" y="3779"/>
                    <a:pt x="3177" y="3829"/>
                    <a:pt x="3400" y="3829"/>
                  </a:cubicBezTo>
                  <a:cubicBezTo>
                    <a:pt x="3620" y="3829"/>
                    <a:pt x="3840" y="3781"/>
                    <a:pt x="4011" y="3682"/>
                  </a:cubicBezTo>
                  <a:lnTo>
                    <a:pt x="6468" y="2264"/>
                  </a:lnTo>
                  <a:cubicBezTo>
                    <a:pt x="6806" y="2068"/>
                    <a:pt x="6805" y="1751"/>
                    <a:pt x="6463" y="1555"/>
                  </a:cubicBezTo>
                  <a:lnTo>
                    <a:pt x="4033" y="152"/>
                  </a:lnTo>
                  <a:cubicBezTo>
                    <a:pt x="3858" y="51"/>
                    <a:pt x="3632" y="1"/>
                    <a:pt x="34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60"/>
            <p:cNvSpPr/>
            <p:nvPr/>
          </p:nvSpPr>
          <p:spPr>
            <a:xfrm>
              <a:off x="1064863" y="4102725"/>
              <a:ext cx="164000" cy="144450"/>
            </a:xfrm>
            <a:custGeom>
              <a:avLst/>
              <a:gdLst/>
              <a:ahLst/>
              <a:cxnLst/>
              <a:rect l="l" t="t" r="r" b="b"/>
              <a:pathLst>
                <a:path w="6560" h="5778" extrusionOk="0">
                  <a:moveTo>
                    <a:pt x="3257" y="1"/>
                  </a:moveTo>
                  <a:cubicBezTo>
                    <a:pt x="2793" y="1"/>
                    <a:pt x="2323" y="113"/>
                    <a:pt x="1887" y="349"/>
                  </a:cubicBezTo>
                  <a:cubicBezTo>
                    <a:pt x="535" y="1079"/>
                    <a:pt x="1" y="2730"/>
                    <a:pt x="642" y="4106"/>
                  </a:cubicBezTo>
                  <a:cubicBezTo>
                    <a:pt x="643" y="4110"/>
                    <a:pt x="1321" y="4875"/>
                    <a:pt x="1465" y="5152"/>
                  </a:cubicBezTo>
                  <a:cubicBezTo>
                    <a:pt x="1538" y="5210"/>
                    <a:pt x="1614" y="5264"/>
                    <a:pt x="1694" y="5316"/>
                  </a:cubicBezTo>
                  <a:cubicBezTo>
                    <a:pt x="2160" y="5617"/>
                    <a:pt x="2706" y="5778"/>
                    <a:pt x="3262" y="5778"/>
                  </a:cubicBezTo>
                  <a:cubicBezTo>
                    <a:pt x="3726" y="5778"/>
                    <a:pt x="4197" y="5665"/>
                    <a:pt x="4634" y="5429"/>
                  </a:cubicBezTo>
                  <a:cubicBezTo>
                    <a:pt x="6038" y="4671"/>
                    <a:pt x="6559" y="2917"/>
                    <a:pt x="5800" y="1516"/>
                  </a:cubicBezTo>
                  <a:cubicBezTo>
                    <a:pt x="5278" y="549"/>
                    <a:pt x="4284" y="1"/>
                    <a:pt x="32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60"/>
            <p:cNvSpPr/>
            <p:nvPr/>
          </p:nvSpPr>
          <p:spPr>
            <a:xfrm>
              <a:off x="929588" y="4025175"/>
              <a:ext cx="260000" cy="250050"/>
            </a:xfrm>
            <a:custGeom>
              <a:avLst/>
              <a:gdLst/>
              <a:ahLst/>
              <a:cxnLst/>
              <a:rect l="l" t="t" r="r" b="b"/>
              <a:pathLst>
                <a:path w="10400" h="10002" extrusionOk="0">
                  <a:moveTo>
                    <a:pt x="10060" y="0"/>
                  </a:moveTo>
                  <a:cubicBezTo>
                    <a:pt x="10046" y="0"/>
                    <a:pt x="10032" y="1"/>
                    <a:pt x="10018" y="3"/>
                  </a:cubicBezTo>
                  <a:lnTo>
                    <a:pt x="4400" y="712"/>
                  </a:lnTo>
                  <a:lnTo>
                    <a:pt x="0" y="5167"/>
                  </a:lnTo>
                  <a:lnTo>
                    <a:pt x="111" y="9688"/>
                  </a:lnTo>
                  <a:cubicBezTo>
                    <a:pt x="116" y="9862"/>
                    <a:pt x="258" y="10002"/>
                    <a:pt x="433" y="10002"/>
                  </a:cubicBezTo>
                  <a:lnTo>
                    <a:pt x="440" y="10002"/>
                  </a:lnTo>
                  <a:cubicBezTo>
                    <a:pt x="617" y="9996"/>
                    <a:pt x="757" y="9849"/>
                    <a:pt x="752" y="9672"/>
                  </a:cubicBezTo>
                  <a:lnTo>
                    <a:pt x="650" y="5423"/>
                  </a:lnTo>
                  <a:lnTo>
                    <a:pt x="4700" y="1321"/>
                  </a:lnTo>
                  <a:lnTo>
                    <a:pt x="10099" y="640"/>
                  </a:lnTo>
                  <a:cubicBezTo>
                    <a:pt x="10274" y="618"/>
                    <a:pt x="10400" y="457"/>
                    <a:pt x="10377" y="281"/>
                  </a:cubicBezTo>
                  <a:cubicBezTo>
                    <a:pt x="10357" y="119"/>
                    <a:pt x="10220"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60"/>
            <p:cNvSpPr/>
            <p:nvPr/>
          </p:nvSpPr>
          <p:spPr>
            <a:xfrm>
              <a:off x="1017838" y="3950725"/>
              <a:ext cx="193700" cy="178725"/>
            </a:xfrm>
            <a:custGeom>
              <a:avLst/>
              <a:gdLst/>
              <a:ahLst/>
              <a:cxnLst/>
              <a:rect l="l" t="t" r="r" b="b"/>
              <a:pathLst>
                <a:path w="7748" h="7149" extrusionOk="0">
                  <a:moveTo>
                    <a:pt x="3439" y="0"/>
                  </a:moveTo>
                  <a:lnTo>
                    <a:pt x="0" y="2274"/>
                  </a:lnTo>
                  <a:lnTo>
                    <a:pt x="111" y="6836"/>
                  </a:lnTo>
                  <a:cubicBezTo>
                    <a:pt x="115" y="7011"/>
                    <a:pt x="258" y="7149"/>
                    <a:pt x="432" y="7149"/>
                  </a:cubicBezTo>
                  <a:lnTo>
                    <a:pt x="440" y="7149"/>
                  </a:lnTo>
                  <a:cubicBezTo>
                    <a:pt x="617" y="7145"/>
                    <a:pt x="758" y="6998"/>
                    <a:pt x="754" y="6821"/>
                  </a:cubicBezTo>
                  <a:lnTo>
                    <a:pt x="650" y="2614"/>
                  </a:lnTo>
                  <a:lnTo>
                    <a:pt x="3521" y="715"/>
                  </a:lnTo>
                  <a:lnTo>
                    <a:pt x="7273" y="2102"/>
                  </a:lnTo>
                  <a:cubicBezTo>
                    <a:pt x="7310" y="2116"/>
                    <a:pt x="7348" y="2122"/>
                    <a:pt x="7385" y="2122"/>
                  </a:cubicBezTo>
                  <a:cubicBezTo>
                    <a:pt x="7516" y="2122"/>
                    <a:pt x="7638" y="2042"/>
                    <a:pt x="7685" y="1913"/>
                  </a:cubicBezTo>
                  <a:cubicBezTo>
                    <a:pt x="7747" y="1746"/>
                    <a:pt x="7662" y="1562"/>
                    <a:pt x="7496" y="1500"/>
                  </a:cubicBezTo>
                  <a:lnTo>
                    <a:pt x="34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60"/>
            <p:cNvSpPr/>
            <p:nvPr/>
          </p:nvSpPr>
          <p:spPr>
            <a:xfrm>
              <a:off x="1179488" y="3880475"/>
              <a:ext cx="90900" cy="125975"/>
            </a:xfrm>
            <a:custGeom>
              <a:avLst/>
              <a:gdLst/>
              <a:ahLst/>
              <a:cxnLst/>
              <a:rect l="l" t="t" r="r" b="b"/>
              <a:pathLst>
                <a:path w="3636" h="5039" extrusionOk="0">
                  <a:moveTo>
                    <a:pt x="0" y="1"/>
                  </a:moveTo>
                  <a:lnTo>
                    <a:pt x="116" y="4726"/>
                  </a:lnTo>
                  <a:cubicBezTo>
                    <a:pt x="120" y="4901"/>
                    <a:pt x="264" y="5039"/>
                    <a:pt x="437" y="5039"/>
                  </a:cubicBezTo>
                  <a:lnTo>
                    <a:pt x="444" y="5039"/>
                  </a:lnTo>
                  <a:cubicBezTo>
                    <a:pt x="621" y="5035"/>
                    <a:pt x="762" y="4888"/>
                    <a:pt x="758" y="4710"/>
                  </a:cubicBezTo>
                  <a:lnTo>
                    <a:pt x="659" y="666"/>
                  </a:lnTo>
                  <a:lnTo>
                    <a:pt x="1605" y="699"/>
                  </a:lnTo>
                  <a:lnTo>
                    <a:pt x="2973" y="4193"/>
                  </a:lnTo>
                  <a:cubicBezTo>
                    <a:pt x="3022" y="4320"/>
                    <a:pt x="3143" y="4398"/>
                    <a:pt x="3271" y="4398"/>
                  </a:cubicBezTo>
                  <a:cubicBezTo>
                    <a:pt x="3310" y="4398"/>
                    <a:pt x="3349" y="4391"/>
                    <a:pt x="3387" y="4376"/>
                  </a:cubicBezTo>
                  <a:cubicBezTo>
                    <a:pt x="3553" y="4311"/>
                    <a:pt x="3635" y="4125"/>
                    <a:pt x="3570" y="3960"/>
                  </a:cubicBezTo>
                  <a:lnTo>
                    <a:pt x="2049" y="7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60"/>
            <p:cNvSpPr/>
            <p:nvPr/>
          </p:nvSpPr>
          <p:spPr>
            <a:xfrm>
              <a:off x="1116238" y="3905250"/>
              <a:ext cx="322425" cy="322725"/>
            </a:xfrm>
            <a:custGeom>
              <a:avLst/>
              <a:gdLst/>
              <a:ahLst/>
              <a:cxnLst/>
              <a:rect l="l" t="t" r="r" b="b"/>
              <a:pathLst>
                <a:path w="12897" h="12909" extrusionOk="0">
                  <a:moveTo>
                    <a:pt x="6443" y="1"/>
                  </a:moveTo>
                  <a:cubicBezTo>
                    <a:pt x="3011" y="1"/>
                    <a:pt x="205" y="2679"/>
                    <a:pt x="2" y="6062"/>
                  </a:cubicBezTo>
                  <a:cubicBezTo>
                    <a:pt x="0" y="6075"/>
                    <a:pt x="0" y="6088"/>
                    <a:pt x="0" y="6099"/>
                  </a:cubicBezTo>
                  <a:cubicBezTo>
                    <a:pt x="25" y="7952"/>
                    <a:pt x="682" y="9376"/>
                    <a:pt x="783" y="9559"/>
                  </a:cubicBezTo>
                  <a:cubicBezTo>
                    <a:pt x="1881" y="11556"/>
                    <a:pt x="4004" y="12908"/>
                    <a:pt x="6443" y="12908"/>
                  </a:cubicBezTo>
                  <a:cubicBezTo>
                    <a:pt x="10006" y="12908"/>
                    <a:pt x="12896" y="10018"/>
                    <a:pt x="12896" y="6455"/>
                  </a:cubicBezTo>
                  <a:cubicBezTo>
                    <a:pt x="12896" y="2891"/>
                    <a:pt x="10008" y="1"/>
                    <a:pt x="6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60"/>
            <p:cNvSpPr/>
            <p:nvPr/>
          </p:nvSpPr>
          <p:spPr>
            <a:xfrm>
              <a:off x="1373763" y="4145500"/>
              <a:ext cx="169650" cy="251375"/>
            </a:xfrm>
            <a:custGeom>
              <a:avLst/>
              <a:gdLst/>
              <a:ahLst/>
              <a:cxnLst/>
              <a:rect l="l" t="t" r="r" b="b"/>
              <a:pathLst>
                <a:path w="6786" h="10055" extrusionOk="0">
                  <a:moveTo>
                    <a:pt x="368" y="1"/>
                  </a:moveTo>
                  <a:cubicBezTo>
                    <a:pt x="250" y="1"/>
                    <a:pt x="136" y="65"/>
                    <a:pt x="80" y="178"/>
                  </a:cubicBezTo>
                  <a:cubicBezTo>
                    <a:pt x="1" y="336"/>
                    <a:pt x="65" y="529"/>
                    <a:pt x="224" y="609"/>
                  </a:cubicBezTo>
                  <a:lnTo>
                    <a:pt x="4624" y="2809"/>
                  </a:lnTo>
                  <a:lnTo>
                    <a:pt x="6143" y="5642"/>
                  </a:lnTo>
                  <a:lnTo>
                    <a:pt x="6143" y="9734"/>
                  </a:lnTo>
                  <a:cubicBezTo>
                    <a:pt x="6143" y="9911"/>
                    <a:pt x="6287" y="10054"/>
                    <a:pt x="6464" y="10054"/>
                  </a:cubicBezTo>
                  <a:cubicBezTo>
                    <a:pt x="6641" y="10054"/>
                    <a:pt x="6785" y="9911"/>
                    <a:pt x="6785" y="9734"/>
                  </a:cubicBezTo>
                  <a:lnTo>
                    <a:pt x="6785" y="5481"/>
                  </a:lnTo>
                  <a:lnTo>
                    <a:pt x="5094" y="2326"/>
                  </a:lnTo>
                  <a:lnTo>
                    <a:pt x="511" y="34"/>
                  </a:lnTo>
                  <a:cubicBezTo>
                    <a:pt x="465" y="11"/>
                    <a:pt x="416" y="1"/>
                    <a:pt x="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60"/>
            <p:cNvSpPr/>
            <p:nvPr/>
          </p:nvSpPr>
          <p:spPr>
            <a:xfrm>
              <a:off x="1422863" y="4049150"/>
              <a:ext cx="217025" cy="163225"/>
            </a:xfrm>
            <a:custGeom>
              <a:avLst/>
              <a:gdLst/>
              <a:ahLst/>
              <a:cxnLst/>
              <a:rect l="l" t="t" r="r" b="b"/>
              <a:pathLst>
                <a:path w="8681" h="6529" extrusionOk="0">
                  <a:moveTo>
                    <a:pt x="5445" y="1"/>
                  </a:moveTo>
                  <a:lnTo>
                    <a:pt x="314" y="218"/>
                  </a:lnTo>
                  <a:cubicBezTo>
                    <a:pt x="137" y="225"/>
                    <a:pt x="0" y="375"/>
                    <a:pt x="8" y="552"/>
                  </a:cubicBezTo>
                  <a:cubicBezTo>
                    <a:pt x="15" y="724"/>
                    <a:pt x="153" y="860"/>
                    <a:pt x="324" y="860"/>
                  </a:cubicBezTo>
                  <a:cubicBezTo>
                    <a:pt x="330" y="860"/>
                    <a:pt x="336" y="860"/>
                    <a:pt x="342" y="859"/>
                  </a:cubicBezTo>
                  <a:lnTo>
                    <a:pt x="5266" y="650"/>
                  </a:lnTo>
                  <a:lnTo>
                    <a:pt x="7825" y="2323"/>
                  </a:lnTo>
                  <a:lnTo>
                    <a:pt x="8030" y="6225"/>
                  </a:lnTo>
                  <a:cubicBezTo>
                    <a:pt x="8040" y="6396"/>
                    <a:pt x="8181" y="6529"/>
                    <a:pt x="8350" y="6529"/>
                  </a:cubicBezTo>
                  <a:lnTo>
                    <a:pt x="8367" y="6529"/>
                  </a:lnTo>
                  <a:cubicBezTo>
                    <a:pt x="8544" y="6518"/>
                    <a:pt x="8681" y="6367"/>
                    <a:pt x="8671" y="6191"/>
                  </a:cubicBezTo>
                  <a:lnTo>
                    <a:pt x="8449" y="1964"/>
                  </a:lnTo>
                  <a:lnTo>
                    <a:pt x="5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60"/>
            <p:cNvSpPr/>
            <p:nvPr/>
          </p:nvSpPr>
          <p:spPr>
            <a:xfrm>
              <a:off x="1140938" y="4187850"/>
              <a:ext cx="25825" cy="25825"/>
            </a:xfrm>
            <a:custGeom>
              <a:avLst/>
              <a:gdLst/>
              <a:ahLst/>
              <a:cxnLst/>
              <a:rect l="l" t="t" r="r" b="b"/>
              <a:pathLst>
                <a:path w="1033" h="1033" extrusionOk="0">
                  <a:moveTo>
                    <a:pt x="516" y="1"/>
                  </a:moveTo>
                  <a:cubicBezTo>
                    <a:pt x="233" y="1"/>
                    <a:pt x="1" y="231"/>
                    <a:pt x="1" y="517"/>
                  </a:cubicBezTo>
                  <a:cubicBezTo>
                    <a:pt x="1" y="802"/>
                    <a:pt x="233" y="1032"/>
                    <a:pt x="516" y="1032"/>
                  </a:cubicBezTo>
                  <a:cubicBezTo>
                    <a:pt x="802" y="1032"/>
                    <a:pt x="1032" y="802"/>
                    <a:pt x="1032" y="517"/>
                  </a:cubicBezTo>
                  <a:cubicBezTo>
                    <a:pt x="1032" y="231"/>
                    <a:pt x="802" y="1"/>
                    <a:pt x="5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60"/>
            <p:cNvSpPr/>
            <p:nvPr/>
          </p:nvSpPr>
          <p:spPr>
            <a:xfrm>
              <a:off x="1067888" y="4145100"/>
              <a:ext cx="25825" cy="25825"/>
            </a:xfrm>
            <a:custGeom>
              <a:avLst/>
              <a:gdLst/>
              <a:ahLst/>
              <a:cxnLst/>
              <a:rect l="l" t="t" r="r" b="b"/>
              <a:pathLst>
                <a:path w="1033" h="1033" extrusionOk="0">
                  <a:moveTo>
                    <a:pt x="517" y="1"/>
                  </a:moveTo>
                  <a:cubicBezTo>
                    <a:pt x="231" y="1"/>
                    <a:pt x="1" y="231"/>
                    <a:pt x="1" y="517"/>
                  </a:cubicBezTo>
                  <a:cubicBezTo>
                    <a:pt x="1" y="802"/>
                    <a:pt x="231" y="1032"/>
                    <a:pt x="517" y="1032"/>
                  </a:cubicBezTo>
                  <a:cubicBezTo>
                    <a:pt x="802" y="1032"/>
                    <a:pt x="1032" y="802"/>
                    <a:pt x="1032" y="517"/>
                  </a:cubicBezTo>
                  <a:cubicBezTo>
                    <a:pt x="1032" y="233"/>
                    <a:pt x="802" y="1"/>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60"/>
            <p:cNvSpPr/>
            <p:nvPr/>
          </p:nvSpPr>
          <p:spPr>
            <a:xfrm>
              <a:off x="1059063" y="4184725"/>
              <a:ext cx="62425" cy="52925"/>
            </a:xfrm>
            <a:custGeom>
              <a:avLst/>
              <a:gdLst/>
              <a:ahLst/>
              <a:cxnLst/>
              <a:rect l="l" t="t" r="r" b="b"/>
              <a:pathLst>
                <a:path w="2497" h="2117" extrusionOk="0">
                  <a:moveTo>
                    <a:pt x="1724" y="1"/>
                  </a:moveTo>
                  <a:cubicBezTo>
                    <a:pt x="1724" y="1"/>
                    <a:pt x="583" y="179"/>
                    <a:pt x="220" y="1300"/>
                  </a:cubicBezTo>
                  <a:cubicBezTo>
                    <a:pt x="1" y="1977"/>
                    <a:pt x="40" y="2117"/>
                    <a:pt x="40" y="2117"/>
                  </a:cubicBezTo>
                  <a:lnTo>
                    <a:pt x="1423" y="1604"/>
                  </a:lnTo>
                  <a:lnTo>
                    <a:pt x="2496" y="985"/>
                  </a:lnTo>
                  <a:lnTo>
                    <a:pt x="17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60"/>
            <p:cNvSpPr/>
            <p:nvPr/>
          </p:nvSpPr>
          <p:spPr>
            <a:xfrm>
              <a:off x="1072388" y="4203425"/>
              <a:ext cx="68400" cy="42400"/>
            </a:xfrm>
            <a:custGeom>
              <a:avLst/>
              <a:gdLst/>
              <a:ahLst/>
              <a:cxnLst/>
              <a:rect l="l" t="t" r="r" b="b"/>
              <a:pathLst>
                <a:path w="2736" h="1696" extrusionOk="0">
                  <a:moveTo>
                    <a:pt x="906" y="0"/>
                  </a:moveTo>
                  <a:lnTo>
                    <a:pt x="1" y="1654"/>
                  </a:lnTo>
                  <a:cubicBezTo>
                    <a:pt x="1" y="1654"/>
                    <a:pt x="125" y="1695"/>
                    <a:pt x="393" y="1695"/>
                  </a:cubicBezTo>
                  <a:cubicBezTo>
                    <a:pt x="623" y="1695"/>
                    <a:pt x="960" y="1665"/>
                    <a:pt x="1416" y="1551"/>
                  </a:cubicBezTo>
                  <a:cubicBezTo>
                    <a:pt x="2400" y="1304"/>
                    <a:pt x="2735" y="718"/>
                    <a:pt x="2735" y="718"/>
                  </a:cubicBezTo>
                  <a:lnTo>
                    <a:pt x="1963" y="237"/>
                  </a:lnTo>
                  <a:lnTo>
                    <a:pt x="9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60"/>
            <p:cNvSpPr/>
            <p:nvPr/>
          </p:nvSpPr>
          <p:spPr>
            <a:xfrm>
              <a:off x="1267913" y="4145500"/>
              <a:ext cx="51275" cy="320925"/>
            </a:xfrm>
            <a:custGeom>
              <a:avLst/>
              <a:gdLst/>
              <a:ahLst/>
              <a:cxnLst/>
              <a:rect l="l" t="t" r="r" b="b"/>
              <a:pathLst>
                <a:path w="2051" h="12837" extrusionOk="0">
                  <a:moveTo>
                    <a:pt x="1713" y="0"/>
                  </a:moveTo>
                  <a:cubicBezTo>
                    <a:pt x="1552" y="0"/>
                    <a:pt x="1411" y="122"/>
                    <a:pt x="1394" y="289"/>
                  </a:cubicBezTo>
                  <a:lnTo>
                    <a:pt x="968" y="4435"/>
                  </a:lnTo>
                  <a:lnTo>
                    <a:pt x="0" y="8092"/>
                  </a:lnTo>
                  <a:lnTo>
                    <a:pt x="108" y="12522"/>
                  </a:lnTo>
                  <a:cubicBezTo>
                    <a:pt x="113" y="12698"/>
                    <a:pt x="255" y="12836"/>
                    <a:pt x="430" y="12836"/>
                  </a:cubicBezTo>
                  <a:lnTo>
                    <a:pt x="430" y="12835"/>
                  </a:lnTo>
                  <a:lnTo>
                    <a:pt x="437" y="12835"/>
                  </a:lnTo>
                  <a:cubicBezTo>
                    <a:pt x="614" y="12832"/>
                    <a:pt x="754" y="12685"/>
                    <a:pt x="750" y="12508"/>
                  </a:cubicBezTo>
                  <a:lnTo>
                    <a:pt x="644" y="8167"/>
                  </a:lnTo>
                  <a:lnTo>
                    <a:pt x="1595" y="4575"/>
                  </a:lnTo>
                  <a:lnTo>
                    <a:pt x="2032" y="354"/>
                  </a:lnTo>
                  <a:cubicBezTo>
                    <a:pt x="2050" y="178"/>
                    <a:pt x="1922" y="21"/>
                    <a:pt x="1745" y="2"/>
                  </a:cubicBezTo>
                  <a:cubicBezTo>
                    <a:pt x="1734" y="1"/>
                    <a:pt x="1724" y="0"/>
                    <a:pt x="17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9" name="Google Shape;3339;p60"/>
          <p:cNvGrpSpPr/>
          <p:nvPr/>
        </p:nvGrpSpPr>
        <p:grpSpPr>
          <a:xfrm>
            <a:off x="3895469" y="2386634"/>
            <a:ext cx="1342236" cy="1110812"/>
            <a:chOff x="4213875" y="2231588"/>
            <a:chExt cx="1378632" cy="1140933"/>
          </a:xfrm>
        </p:grpSpPr>
        <p:sp>
          <p:nvSpPr>
            <p:cNvPr id="3340" name="Google Shape;3340;p60"/>
            <p:cNvSpPr/>
            <p:nvPr/>
          </p:nvSpPr>
          <p:spPr>
            <a:xfrm>
              <a:off x="4213875" y="2231588"/>
              <a:ext cx="1167289" cy="1140933"/>
            </a:xfrm>
            <a:custGeom>
              <a:avLst/>
              <a:gdLst/>
              <a:ahLst/>
              <a:cxnLst/>
              <a:rect l="l" t="t" r="r" b="b"/>
              <a:pathLst>
                <a:path w="59036" h="57703" extrusionOk="0">
                  <a:moveTo>
                    <a:pt x="41999" y="1"/>
                  </a:moveTo>
                  <a:cubicBezTo>
                    <a:pt x="39957" y="1"/>
                    <a:pt x="37653" y="667"/>
                    <a:pt x="35214" y="2076"/>
                  </a:cubicBezTo>
                  <a:cubicBezTo>
                    <a:pt x="29689" y="5265"/>
                    <a:pt x="24867" y="11459"/>
                    <a:pt x="22201" y="18085"/>
                  </a:cubicBezTo>
                  <a:cubicBezTo>
                    <a:pt x="20969" y="18297"/>
                    <a:pt x="19650" y="18772"/>
                    <a:pt x="18271" y="19569"/>
                  </a:cubicBezTo>
                  <a:cubicBezTo>
                    <a:pt x="11743" y="23338"/>
                    <a:pt x="6448" y="32477"/>
                    <a:pt x="6398" y="40030"/>
                  </a:cubicBezTo>
                  <a:cubicBezTo>
                    <a:pt x="6265" y="40098"/>
                    <a:pt x="6133" y="40160"/>
                    <a:pt x="5997" y="40239"/>
                  </a:cubicBezTo>
                  <a:cubicBezTo>
                    <a:pt x="2685" y="42151"/>
                    <a:pt x="1" y="46800"/>
                    <a:pt x="1" y="50624"/>
                  </a:cubicBezTo>
                  <a:cubicBezTo>
                    <a:pt x="1" y="50945"/>
                    <a:pt x="27" y="51244"/>
                    <a:pt x="63" y="51530"/>
                  </a:cubicBezTo>
                  <a:lnTo>
                    <a:pt x="10753" y="57702"/>
                  </a:lnTo>
                  <a:lnTo>
                    <a:pt x="58178" y="17978"/>
                  </a:lnTo>
                  <a:cubicBezTo>
                    <a:pt x="58721" y="16326"/>
                    <a:pt x="59035" y="14656"/>
                    <a:pt x="59035" y="13080"/>
                  </a:cubicBezTo>
                  <a:cubicBezTo>
                    <a:pt x="59035" y="9013"/>
                    <a:pt x="57010" y="6664"/>
                    <a:pt x="54061" y="6664"/>
                  </a:cubicBezTo>
                  <a:cubicBezTo>
                    <a:pt x="52886" y="6664"/>
                    <a:pt x="51565" y="7037"/>
                    <a:pt x="50168" y="7821"/>
                  </a:cubicBezTo>
                  <a:cubicBezTo>
                    <a:pt x="49598" y="4574"/>
                    <a:pt x="48094" y="2246"/>
                    <a:pt x="45959" y="1012"/>
                  </a:cubicBezTo>
                  <a:cubicBezTo>
                    <a:pt x="44807" y="347"/>
                    <a:pt x="43471" y="1"/>
                    <a:pt x="41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60"/>
            <p:cNvSpPr/>
            <p:nvPr/>
          </p:nvSpPr>
          <p:spPr>
            <a:xfrm>
              <a:off x="4963666" y="2251597"/>
              <a:ext cx="370260" cy="278674"/>
            </a:xfrm>
            <a:custGeom>
              <a:avLst/>
              <a:gdLst/>
              <a:ahLst/>
              <a:cxnLst/>
              <a:rect l="l" t="t" r="r" b="b"/>
              <a:pathLst>
                <a:path w="18726" h="14094" extrusionOk="0">
                  <a:moveTo>
                    <a:pt x="8037" y="0"/>
                  </a:moveTo>
                  <a:lnTo>
                    <a:pt x="1" y="7246"/>
                  </a:lnTo>
                  <a:lnTo>
                    <a:pt x="9605" y="14094"/>
                  </a:lnTo>
                  <a:lnTo>
                    <a:pt x="18726" y="6171"/>
                  </a:lnTo>
                  <a:lnTo>
                    <a:pt x="8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60"/>
            <p:cNvSpPr/>
            <p:nvPr/>
          </p:nvSpPr>
          <p:spPr>
            <a:xfrm>
              <a:off x="5174475" y="2377583"/>
              <a:ext cx="370260" cy="278674"/>
            </a:xfrm>
            <a:custGeom>
              <a:avLst/>
              <a:gdLst/>
              <a:ahLst/>
              <a:cxnLst/>
              <a:rect l="l" t="t" r="r" b="b"/>
              <a:pathLst>
                <a:path w="18726" h="14094" extrusionOk="0">
                  <a:moveTo>
                    <a:pt x="8035" y="1"/>
                  </a:moveTo>
                  <a:lnTo>
                    <a:pt x="0" y="7246"/>
                  </a:lnTo>
                  <a:lnTo>
                    <a:pt x="9604" y="14094"/>
                  </a:lnTo>
                  <a:lnTo>
                    <a:pt x="18726" y="6171"/>
                  </a:lnTo>
                  <a:lnTo>
                    <a:pt x="80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60"/>
            <p:cNvSpPr/>
            <p:nvPr/>
          </p:nvSpPr>
          <p:spPr>
            <a:xfrm>
              <a:off x="4425257" y="2353600"/>
              <a:ext cx="1167250" cy="1018916"/>
            </a:xfrm>
            <a:custGeom>
              <a:avLst/>
              <a:gdLst/>
              <a:ahLst/>
              <a:cxnLst/>
              <a:rect l="l" t="t" r="r" b="b"/>
              <a:pathLst>
                <a:path w="59034" h="51532" extrusionOk="0">
                  <a:moveTo>
                    <a:pt x="41999" y="1"/>
                  </a:moveTo>
                  <a:cubicBezTo>
                    <a:pt x="39957" y="1"/>
                    <a:pt x="37652" y="668"/>
                    <a:pt x="35212" y="2077"/>
                  </a:cubicBezTo>
                  <a:cubicBezTo>
                    <a:pt x="29688" y="5266"/>
                    <a:pt x="24866" y="11460"/>
                    <a:pt x="22199" y="18085"/>
                  </a:cubicBezTo>
                  <a:cubicBezTo>
                    <a:pt x="20967" y="18296"/>
                    <a:pt x="19649" y="18773"/>
                    <a:pt x="18269" y="19570"/>
                  </a:cubicBezTo>
                  <a:cubicBezTo>
                    <a:pt x="11741" y="23339"/>
                    <a:pt x="6447" y="32478"/>
                    <a:pt x="6396" y="40031"/>
                  </a:cubicBezTo>
                  <a:cubicBezTo>
                    <a:pt x="6263" y="40098"/>
                    <a:pt x="6131" y="40161"/>
                    <a:pt x="5997" y="40239"/>
                  </a:cubicBezTo>
                  <a:cubicBezTo>
                    <a:pt x="2684" y="42151"/>
                    <a:pt x="0" y="46801"/>
                    <a:pt x="0" y="50625"/>
                  </a:cubicBezTo>
                  <a:cubicBezTo>
                    <a:pt x="0" y="50945"/>
                    <a:pt x="25" y="51243"/>
                    <a:pt x="62" y="51531"/>
                  </a:cubicBezTo>
                  <a:lnTo>
                    <a:pt x="58176" y="17980"/>
                  </a:lnTo>
                  <a:cubicBezTo>
                    <a:pt x="58721" y="16327"/>
                    <a:pt x="59033" y="14657"/>
                    <a:pt x="59033" y="13081"/>
                  </a:cubicBezTo>
                  <a:cubicBezTo>
                    <a:pt x="59033" y="9013"/>
                    <a:pt x="57008" y="6665"/>
                    <a:pt x="54058" y="6665"/>
                  </a:cubicBezTo>
                  <a:cubicBezTo>
                    <a:pt x="52884" y="6665"/>
                    <a:pt x="51564" y="7037"/>
                    <a:pt x="50167" y="7821"/>
                  </a:cubicBezTo>
                  <a:cubicBezTo>
                    <a:pt x="49598" y="4575"/>
                    <a:pt x="48094" y="2245"/>
                    <a:pt x="45957" y="1012"/>
                  </a:cubicBezTo>
                  <a:cubicBezTo>
                    <a:pt x="44805" y="347"/>
                    <a:pt x="43470" y="1"/>
                    <a:pt x="419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60"/>
            <p:cNvSpPr/>
            <p:nvPr/>
          </p:nvSpPr>
          <p:spPr>
            <a:xfrm>
              <a:off x="5139854" y="2721991"/>
              <a:ext cx="199346" cy="505306"/>
            </a:xfrm>
            <a:custGeom>
              <a:avLst/>
              <a:gdLst/>
              <a:ahLst/>
              <a:cxnLst/>
              <a:rect l="l" t="t" r="r" b="b"/>
              <a:pathLst>
                <a:path w="10082" h="25556" extrusionOk="0">
                  <a:moveTo>
                    <a:pt x="5042" y="0"/>
                  </a:moveTo>
                  <a:lnTo>
                    <a:pt x="1" y="12689"/>
                  </a:lnTo>
                  <a:lnTo>
                    <a:pt x="2453" y="14104"/>
                  </a:lnTo>
                  <a:lnTo>
                    <a:pt x="2453" y="14104"/>
                  </a:lnTo>
                  <a:lnTo>
                    <a:pt x="2453" y="23015"/>
                  </a:lnTo>
                  <a:lnTo>
                    <a:pt x="6856" y="25556"/>
                  </a:lnTo>
                  <a:lnTo>
                    <a:pt x="7629" y="20026"/>
                  </a:lnTo>
                  <a:lnTo>
                    <a:pt x="7629" y="8284"/>
                  </a:lnTo>
                  <a:lnTo>
                    <a:pt x="10082" y="6870"/>
                  </a:lnTo>
                  <a:lnTo>
                    <a:pt x="9443" y="2542"/>
                  </a:lnTo>
                  <a:lnTo>
                    <a:pt x="50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60"/>
            <p:cNvSpPr/>
            <p:nvPr/>
          </p:nvSpPr>
          <p:spPr>
            <a:xfrm>
              <a:off x="4871371" y="2843213"/>
              <a:ext cx="286365" cy="505326"/>
            </a:xfrm>
            <a:custGeom>
              <a:avLst/>
              <a:gdLst/>
              <a:ahLst/>
              <a:cxnLst/>
              <a:rect l="l" t="t" r="r" b="b"/>
              <a:pathLst>
                <a:path w="14483" h="25557" extrusionOk="0">
                  <a:moveTo>
                    <a:pt x="7629" y="1"/>
                  </a:moveTo>
                  <a:lnTo>
                    <a:pt x="2453" y="2989"/>
                  </a:lnTo>
                  <a:lnTo>
                    <a:pt x="2453" y="14731"/>
                  </a:lnTo>
                  <a:lnTo>
                    <a:pt x="1" y="16146"/>
                  </a:lnTo>
                  <a:lnTo>
                    <a:pt x="5042" y="23015"/>
                  </a:lnTo>
                  <a:lnTo>
                    <a:pt x="9443" y="25557"/>
                  </a:lnTo>
                  <a:lnTo>
                    <a:pt x="14483" y="12868"/>
                  </a:lnTo>
                  <a:lnTo>
                    <a:pt x="10082" y="10327"/>
                  </a:lnTo>
                  <a:lnTo>
                    <a:pt x="12031" y="2542"/>
                  </a:lnTo>
                  <a:lnTo>
                    <a:pt x="76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60"/>
            <p:cNvSpPr/>
            <p:nvPr/>
          </p:nvSpPr>
          <p:spPr>
            <a:xfrm>
              <a:off x="5226910" y="2772231"/>
              <a:ext cx="199327" cy="455064"/>
            </a:xfrm>
            <a:custGeom>
              <a:avLst/>
              <a:gdLst/>
              <a:ahLst/>
              <a:cxnLst/>
              <a:rect l="l" t="t" r="r" b="b"/>
              <a:pathLst>
                <a:path w="10081" h="23015" extrusionOk="0">
                  <a:moveTo>
                    <a:pt x="5040" y="1"/>
                  </a:moveTo>
                  <a:lnTo>
                    <a:pt x="1" y="12689"/>
                  </a:lnTo>
                  <a:lnTo>
                    <a:pt x="2453" y="11273"/>
                  </a:lnTo>
                  <a:lnTo>
                    <a:pt x="2453" y="23015"/>
                  </a:lnTo>
                  <a:lnTo>
                    <a:pt x="7629" y="20027"/>
                  </a:lnTo>
                  <a:lnTo>
                    <a:pt x="7628" y="8285"/>
                  </a:lnTo>
                  <a:lnTo>
                    <a:pt x="10080" y="6870"/>
                  </a:lnTo>
                  <a:lnTo>
                    <a:pt x="5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60"/>
            <p:cNvSpPr/>
            <p:nvPr/>
          </p:nvSpPr>
          <p:spPr>
            <a:xfrm>
              <a:off x="4958427" y="2893473"/>
              <a:ext cx="199307" cy="455064"/>
            </a:xfrm>
            <a:custGeom>
              <a:avLst/>
              <a:gdLst/>
              <a:ahLst/>
              <a:cxnLst/>
              <a:rect l="l" t="t" r="r" b="b"/>
              <a:pathLst>
                <a:path w="10080" h="23015" extrusionOk="0">
                  <a:moveTo>
                    <a:pt x="7628" y="0"/>
                  </a:moveTo>
                  <a:lnTo>
                    <a:pt x="2451" y="2988"/>
                  </a:lnTo>
                  <a:lnTo>
                    <a:pt x="2451" y="14731"/>
                  </a:lnTo>
                  <a:lnTo>
                    <a:pt x="1" y="16145"/>
                  </a:lnTo>
                  <a:lnTo>
                    <a:pt x="5040" y="23015"/>
                  </a:lnTo>
                  <a:lnTo>
                    <a:pt x="10080" y="10326"/>
                  </a:lnTo>
                  <a:lnTo>
                    <a:pt x="7628" y="11741"/>
                  </a:lnTo>
                  <a:lnTo>
                    <a:pt x="762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8" name="Google Shape;3348;p60"/>
          <p:cNvGrpSpPr/>
          <p:nvPr/>
        </p:nvGrpSpPr>
        <p:grpSpPr>
          <a:xfrm>
            <a:off x="3844550" y="3586513"/>
            <a:ext cx="1342250" cy="907150"/>
            <a:chOff x="4277950" y="3586513"/>
            <a:chExt cx="1342250" cy="907150"/>
          </a:xfrm>
        </p:grpSpPr>
        <p:sp>
          <p:nvSpPr>
            <p:cNvPr id="3349" name="Google Shape;3349;p60"/>
            <p:cNvSpPr/>
            <p:nvPr/>
          </p:nvSpPr>
          <p:spPr>
            <a:xfrm>
              <a:off x="5617950" y="3848838"/>
              <a:ext cx="1950" cy="1050"/>
            </a:xfrm>
            <a:custGeom>
              <a:avLst/>
              <a:gdLst/>
              <a:ahLst/>
              <a:cxnLst/>
              <a:rect l="l" t="t" r="r" b="b"/>
              <a:pathLst>
                <a:path w="78" h="42" extrusionOk="0">
                  <a:moveTo>
                    <a:pt x="78" y="1"/>
                  </a:moveTo>
                  <a:lnTo>
                    <a:pt x="0" y="14"/>
                  </a:lnTo>
                  <a:lnTo>
                    <a:pt x="0" y="41"/>
                  </a:lnTo>
                  <a:lnTo>
                    <a:pt x="78" y="1"/>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60"/>
            <p:cNvSpPr/>
            <p:nvPr/>
          </p:nvSpPr>
          <p:spPr>
            <a:xfrm>
              <a:off x="5488050" y="3726963"/>
              <a:ext cx="132150" cy="275050"/>
            </a:xfrm>
            <a:custGeom>
              <a:avLst/>
              <a:gdLst/>
              <a:ahLst/>
              <a:cxnLst/>
              <a:rect l="l" t="t" r="r" b="b"/>
              <a:pathLst>
                <a:path w="5286" h="11002" extrusionOk="0">
                  <a:moveTo>
                    <a:pt x="5286" y="0"/>
                  </a:moveTo>
                  <a:lnTo>
                    <a:pt x="2303" y="1519"/>
                  </a:lnTo>
                  <a:lnTo>
                    <a:pt x="2276" y="2925"/>
                  </a:lnTo>
                  <a:lnTo>
                    <a:pt x="5198" y="4484"/>
                  </a:lnTo>
                  <a:lnTo>
                    <a:pt x="3982" y="6125"/>
                  </a:lnTo>
                  <a:lnTo>
                    <a:pt x="12" y="5982"/>
                  </a:lnTo>
                  <a:lnTo>
                    <a:pt x="1" y="10858"/>
                  </a:lnTo>
                  <a:lnTo>
                    <a:pt x="3970" y="11002"/>
                  </a:lnTo>
                  <a:lnTo>
                    <a:pt x="5186" y="9359"/>
                  </a:lnTo>
                  <a:lnTo>
                    <a:pt x="5196" y="4916"/>
                  </a:lnTo>
                  <a:lnTo>
                    <a:pt x="5196" y="4889"/>
                  </a:lnTo>
                  <a:lnTo>
                    <a:pt x="5274" y="4876"/>
                  </a:lnTo>
                  <a:lnTo>
                    <a:pt x="52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1" name="Google Shape;3351;p60"/>
            <p:cNvGrpSpPr/>
            <p:nvPr/>
          </p:nvGrpSpPr>
          <p:grpSpPr>
            <a:xfrm>
              <a:off x="4277950" y="3586513"/>
              <a:ext cx="1342250" cy="907150"/>
              <a:chOff x="4277950" y="3586513"/>
              <a:chExt cx="1342250" cy="907150"/>
            </a:xfrm>
          </p:grpSpPr>
          <p:sp>
            <p:nvSpPr>
              <p:cNvPr id="3352" name="Google Shape;3352;p60"/>
              <p:cNvSpPr/>
              <p:nvPr/>
            </p:nvSpPr>
            <p:spPr>
              <a:xfrm>
                <a:off x="5449475" y="3605363"/>
                <a:ext cx="6225" cy="60900"/>
              </a:xfrm>
              <a:custGeom>
                <a:avLst/>
                <a:gdLst/>
                <a:ahLst/>
                <a:cxnLst/>
                <a:rect l="l" t="t" r="r" b="b"/>
                <a:pathLst>
                  <a:path w="249" h="2436" extrusionOk="0">
                    <a:moveTo>
                      <a:pt x="249" y="0"/>
                    </a:moveTo>
                    <a:lnTo>
                      <a:pt x="1" y="2293"/>
                    </a:lnTo>
                    <a:lnTo>
                      <a:pt x="243" y="2435"/>
                    </a:lnTo>
                    <a:lnTo>
                      <a:pt x="249" y="0"/>
                    </a:lnTo>
                    <a:close/>
                  </a:path>
                </a:pathLst>
              </a:custGeom>
              <a:solidFill>
                <a:srgbClr val="C45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60"/>
              <p:cNvSpPr/>
              <p:nvPr/>
            </p:nvSpPr>
            <p:spPr>
              <a:xfrm>
                <a:off x="4949225" y="3722563"/>
                <a:ext cx="73325" cy="111100"/>
              </a:xfrm>
              <a:custGeom>
                <a:avLst/>
                <a:gdLst/>
                <a:ahLst/>
                <a:cxnLst/>
                <a:rect l="l" t="t" r="r" b="b"/>
                <a:pathLst>
                  <a:path w="2933" h="4444" extrusionOk="0">
                    <a:moveTo>
                      <a:pt x="10" y="0"/>
                    </a:moveTo>
                    <a:lnTo>
                      <a:pt x="0" y="4444"/>
                    </a:lnTo>
                    <a:lnTo>
                      <a:pt x="2905" y="2964"/>
                    </a:lnTo>
                    <a:lnTo>
                      <a:pt x="2932" y="1558"/>
                    </a:lnTo>
                    <a:lnTo>
                      <a:pt x="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60"/>
              <p:cNvSpPr/>
              <p:nvPr/>
            </p:nvSpPr>
            <p:spPr>
              <a:xfrm>
                <a:off x="5179350" y="3727613"/>
                <a:ext cx="208775" cy="106375"/>
              </a:xfrm>
              <a:custGeom>
                <a:avLst/>
                <a:gdLst/>
                <a:ahLst/>
                <a:cxnLst/>
                <a:rect l="l" t="t" r="r" b="b"/>
                <a:pathLst>
                  <a:path w="8351" h="4255" extrusionOk="0">
                    <a:moveTo>
                      <a:pt x="4175" y="1"/>
                    </a:moveTo>
                    <a:cubicBezTo>
                      <a:pt x="3719" y="1"/>
                      <a:pt x="3255" y="50"/>
                      <a:pt x="2805" y="154"/>
                    </a:cubicBezTo>
                    <a:cubicBezTo>
                      <a:pt x="918" y="591"/>
                      <a:pt x="0" y="1828"/>
                      <a:pt x="758" y="2919"/>
                    </a:cubicBezTo>
                    <a:cubicBezTo>
                      <a:pt x="1334" y="3749"/>
                      <a:pt x="2716" y="4254"/>
                      <a:pt x="4176" y="4254"/>
                    </a:cubicBezTo>
                    <a:cubicBezTo>
                      <a:pt x="4632" y="4254"/>
                      <a:pt x="5096" y="4205"/>
                      <a:pt x="5546" y="4101"/>
                    </a:cubicBezTo>
                    <a:cubicBezTo>
                      <a:pt x="7435" y="3664"/>
                      <a:pt x="8351" y="2426"/>
                      <a:pt x="7594" y="1336"/>
                    </a:cubicBezTo>
                    <a:cubicBezTo>
                      <a:pt x="7017" y="506"/>
                      <a:pt x="5635" y="1"/>
                      <a:pt x="41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60"/>
              <p:cNvSpPr/>
              <p:nvPr/>
            </p:nvSpPr>
            <p:spPr>
              <a:xfrm>
                <a:off x="5444800" y="3876513"/>
                <a:ext cx="43575" cy="144200"/>
              </a:xfrm>
              <a:custGeom>
                <a:avLst/>
                <a:gdLst/>
                <a:ahLst/>
                <a:cxnLst/>
                <a:rect l="l" t="t" r="r" b="b"/>
                <a:pathLst>
                  <a:path w="1743" h="5768" extrusionOk="0">
                    <a:moveTo>
                      <a:pt x="1742" y="0"/>
                    </a:moveTo>
                    <a:lnTo>
                      <a:pt x="1" y="983"/>
                    </a:lnTo>
                    <a:lnTo>
                      <a:pt x="159" y="3278"/>
                    </a:lnTo>
                    <a:lnTo>
                      <a:pt x="152" y="5767"/>
                    </a:lnTo>
                    <a:lnTo>
                      <a:pt x="1731" y="4876"/>
                    </a:lnTo>
                    <a:lnTo>
                      <a:pt x="1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60"/>
              <p:cNvSpPr/>
              <p:nvPr/>
            </p:nvSpPr>
            <p:spPr>
              <a:xfrm>
                <a:off x="5182650" y="3931613"/>
                <a:ext cx="194400" cy="165350"/>
              </a:xfrm>
              <a:custGeom>
                <a:avLst/>
                <a:gdLst/>
                <a:ahLst/>
                <a:cxnLst/>
                <a:rect l="l" t="t" r="r" b="b"/>
                <a:pathLst>
                  <a:path w="7776" h="6614" extrusionOk="0">
                    <a:moveTo>
                      <a:pt x="2707" y="1"/>
                    </a:moveTo>
                    <a:lnTo>
                      <a:pt x="8" y="1686"/>
                    </a:lnTo>
                    <a:lnTo>
                      <a:pt x="1" y="5258"/>
                    </a:lnTo>
                    <a:lnTo>
                      <a:pt x="1440" y="5553"/>
                    </a:lnTo>
                    <a:lnTo>
                      <a:pt x="1440" y="5661"/>
                    </a:lnTo>
                    <a:lnTo>
                      <a:pt x="2695" y="4876"/>
                    </a:lnTo>
                    <a:lnTo>
                      <a:pt x="5131" y="4892"/>
                    </a:lnTo>
                    <a:lnTo>
                      <a:pt x="7762" y="6614"/>
                    </a:lnTo>
                    <a:lnTo>
                      <a:pt x="7775" y="1738"/>
                    </a:lnTo>
                    <a:lnTo>
                      <a:pt x="5143" y="16"/>
                    </a:lnTo>
                    <a:lnTo>
                      <a:pt x="27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60"/>
              <p:cNvSpPr/>
              <p:nvPr/>
            </p:nvSpPr>
            <p:spPr>
              <a:xfrm>
                <a:off x="4947100" y="3834663"/>
                <a:ext cx="28975" cy="79175"/>
              </a:xfrm>
              <a:custGeom>
                <a:avLst/>
                <a:gdLst/>
                <a:ahLst/>
                <a:cxnLst/>
                <a:rect l="l" t="t" r="r" b="b"/>
                <a:pathLst>
                  <a:path w="1159" h="3167" extrusionOk="0">
                    <a:moveTo>
                      <a:pt x="8" y="0"/>
                    </a:moveTo>
                    <a:lnTo>
                      <a:pt x="0" y="3167"/>
                    </a:lnTo>
                    <a:lnTo>
                      <a:pt x="1156" y="2850"/>
                    </a:lnTo>
                    <a:lnTo>
                      <a:pt x="1159" y="1657"/>
                    </a:lnTo>
                    <a:lnTo>
                      <a:pt x="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60"/>
              <p:cNvSpPr/>
              <p:nvPr/>
            </p:nvSpPr>
            <p:spPr>
              <a:xfrm>
                <a:off x="4975975" y="3873813"/>
                <a:ext cx="99450" cy="32100"/>
              </a:xfrm>
              <a:custGeom>
                <a:avLst/>
                <a:gdLst/>
                <a:ahLst/>
                <a:cxnLst/>
                <a:rect l="l" t="t" r="r" b="b"/>
                <a:pathLst>
                  <a:path w="3978" h="1284" extrusionOk="0">
                    <a:moveTo>
                      <a:pt x="3977" y="0"/>
                    </a:moveTo>
                    <a:lnTo>
                      <a:pt x="4" y="91"/>
                    </a:lnTo>
                    <a:lnTo>
                      <a:pt x="1" y="1284"/>
                    </a:lnTo>
                    <a:lnTo>
                      <a:pt x="2715" y="539"/>
                    </a:lnTo>
                    <a:lnTo>
                      <a:pt x="3974" y="1267"/>
                    </a:lnTo>
                    <a:lnTo>
                      <a:pt x="3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60"/>
              <p:cNvSpPr/>
              <p:nvPr/>
            </p:nvSpPr>
            <p:spPr>
              <a:xfrm>
                <a:off x="5075325" y="3873813"/>
                <a:ext cx="42675" cy="54475"/>
              </a:xfrm>
              <a:custGeom>
                <a:avLst/>
                <a:gdLst/>
                <a:ahLst/>
                <a:cxnLst/>
                <a:rect l="l" t="t" r="r" b="b"/>
                <a:pathLst>
                  <a:path w="1707" h="2179" extrusionOk="0">
                    <a:moveTo>
                      <a:pt x="3" y="0"/>
                    </a:moveTo>
                    <a:lnTo>
                      <a:pt x="0" y="1267"/>
                    </a:lnTo>
                    <a:lnTo>
                      <a:pt x="1579" y="2179"/>
                    </a:lnTo>
                    <a:lnTo>
                      <a:pt x="1706" y="1006"/>
                    </a:lnTo>
                    <a:lnTo>
                      <a:pt x="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60"/>
              <p:cNvSpPr/>
              <p:nvPr/>
            </p:nvSpPr>
            <p:spPr>
              <a:xfrm>
                <a:off x="5376700" y="3958438"/>
                <a:ext cx="72100" cy="138525"/>
              </a:xfrm>
              <a:custGeom>
                <a:avLst/>
                <a:gdLst/>
                <a:ahLst/>
                <a:cxnLst/>
                <a:rect l="l" t="t" r="r" b="b"/>
                <a:pathLst>
                  <a:path w="2884" h="5541" extrusionOk="0">
                    <a:moveTo>
                      <a:pt x="2883" y="1"/>
                    </a:moveTo>
                    <a:lnTo>
                      <a:pt x="13" y="665"/>
                    </a:lnTo>
                    <a:lnTo>
                      <a:pt x="0" y="5541"/>
                    </a:lnTo>
                    <a:lnTo>
                      <a:pt x="2870" y="4876"/>
                    </a:lnTo>
                    <a:lnTo>
                      <a:pt x="2876" y="2490"/>
                    </a:lnTo>
                    <a:lnTo>
                      <a:pt x="28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60"/>
              <p:cNvSpPr/>
              <p:nvPr/>
            </p:nvSpPr>
            <p:spPr>
              <a:xfrm>
                <a:off x="4845850" y="4280663"/>
                <a:ext cx="76775" cy="18300"/>
              </a:xfrm>
              <a:custGeom>
                <a:avLst/>
                <a:gdLst/>
                <a:ahLst/>
                <a:cxnLst/>
                <a:rect l="l" t="t" r="r" b="b"/>
                <a:pathLst>
                  <a:path w="3071" h="732" extrusionOk="0">
                    <a:moveTo>
                      <a:pt x="3050" y="1"/>
                    </a:moveTo>
                    <a:lnTo>
                      <a:pt x="0" y="731"/>
                    </a:lnTo>
                    <a:lnTo>
                      <a:pt x="3071" y="6"/>
                    </a:lnTo>
                    <a:lnTo>
                      <a:pt x="3050" y="1"/>
                    </a:lnTo>
                    <a:close/>
                  </a:path>
                </a:pathLst>
              </a:custGeom>
              <a:solidFill>
                <a:srgbClr val="008D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60"/>
              <p:cNvSpPr/>
              <p:nvPr/>
            </p:nvSpPr>
            <p:spPr>
              <a:xfrm>
                <a:off x="4611325" y="4028613"/>
                <a:ext cx="274000" cy="144100"/>
              </a:xfrm>
              <a:custGeom>
                <a:avLst/>
                <a:gdLst/>
                <a:ahLst/>
                <a:cxnLst/>
                <a:rect l="l" t="t" r="r" b="b"/>
                <a:pathLst>
                  <a:path w="10960" h="5764" extrusionOk="0">
                    <a:moveTo>
                      <a:pt x="5480" y="1"/>
                    </a:moveTo>
                    <a:cubicBezTo>
                      <a:pt x="4202" y="1"/>
                      <a:pt x="2925" y="282"/>
                      <a:pt x="1950" y="845"/>
                    </a:cubicBezTo>
                    <a:cubicBezTo>
                      <a:pt x="1" y="1971"/>
                      <a:pt x="1" y="3795"/>
                      <a:pt x="1950" y="4921"/>
                    </a:cubicBezTo>
                    <a:cubicBezTo>
                      <a:pt x="2211" y="5072"/>
                      <a:pt x="2495" y="5202"/>
                      <a:pt x="2794" y="5311"/>
                    </a:cubicBezTo>
                    <a:cubicBezTo>
                      <a:pt x="3611" y="5613"/>
                      <a:pt x="4545" y="5764"/>
                      <a:pt x="5479" y="5764"/>
                    </a:cubicBezTo>
                    <a:cubicBezTo>
                      <a:pt x="6414" y="5764"/>
                      <a:pt x="7349" y="5613"/>
                      <a:pt x="8165" y="5311"/>
                    </a:cubicBezTo>
                    <a:cubicBezTo>
                      <a:pt x="8464" y="5202"/>
                      <a:pt x="8747" y="5072"/>
                      <a:pt x="9010" y="4921"/>
                    </a:cubicBezTo>
                    <a:cubicBezTo>
                      <a:pt x="10959" y="3795"/>
                      <a:pt x="10959" y="1971"/>
                      <a:pt x="9010" y="845"/>
                    </a:cubicBezTo>
                    <a:cubicBezTo>
                      <a:pt x="8035" y="282"/>
                      <a:pt x="6757" y="1"/>
                      <a:pt x="54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60"/>
              <p:cNvSpPr/>
              <p:nvPr/>
            </p:nvSpPr>
            <p:spPr>
              <a:xfrm>
                <a:off x="4452775" y="4280663"/>
                <a:ext cx="197975" cy="154875"/>
              </a:xfrm>
              <a:custGeom>
                <a:avLst/>
                <a:gdLst/>
                <a:ahLst/>
                <a:cxnLst/>
                <a:rect l="l" t="t" r="r" b="b"/>
                <a:pathLst>
                  <a:path w="7919" h="6195" extrusionOk="0">
                    <a:moveTo>
                      <a:pt x="4869" y="1"/>
                    </a:moveTo>
                    <a:lnTo>
                      <a:pt x="1" y="1338"/>
                    </a:lnTo>
                    <a:lnTo>
                      <a:pt x="1" y="6194"/>
                    </a:lnTo>
                    <a:lnTo>
                      <a:pt x="4869" y="4857"/>
                    </a:lnTo>
                    <a:lnTo>
                      <a:pt x="7919" y="5586"/>
                    </a:lnTo>
                    <a:lnTo>
                      <a:pt x="7919" y="731"/>
                    </a:lnTo>
                    <a:lnTo>
                      <a:pt x="4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60"/>
              <p:cNvSpPr/>
              <p:nvPr/>
            </p:nvSpPr>
            <p:spPr>
              <a:xfrm>
                <a:off x="4650725" y="4298938"/>
                <a:ext cx="45200" cy="194725"/>
              </a:xfrm>
              <a:custGeom>
                <a:avLst/>
                <a:gdLst/>
                <a:ahLst/>
                <a:cxnLst/>
                <a:rect l="l" t="t" r="r" b="b"/>
                <a:pathLst>
                  <a:path w="1808" h="7789" extrusionOk="0">
                    <a:moveTo>
                      <a:pt x="1" y="0"/>
                    </a:moveTo>
                    <a:lnTo>
                      <a:pt x="1" y="4855"/>
                    </a:lnTo>
                    <a:lnTo>
                      <a:pt x="1808" y="7789"/>
                    </a:lnTo>
                    <a:lnTo>
                      <a:pt x="1808" y="2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60"/>
              <p:cNvSpPr/>
              <p:nvPr/>
            </p:nvSpPr>
            <p:spPr>
              <a:xfrm>
                <a:off x="4277950" y="4130938"/>
                <a:ext cx="174850" cy="304600"/>
              </a:xfrm>
              <a:custGeom>
                <a:avLst/>
                <a:gdLst/>
                <a:ahLst/>
                <a:cxnLst/>
                <a:rect l="l" t="t" r="r" b="b"/>
                <a:pathLst>
                  <a:path w="6994" h="12184" extrusionOk="0">
                    <a:moveTo>
                      <a:pt x="2" y="1"/>
                    </a:moveTo>
                    <a:lnTo>
                      <a:pt x="0" y="2437"/>
                    </a:lnTo>
                    <a:lnTo>
                      <a:pt x="2" y="4856"/>
                    </a:lnTo>
                    <a:lnTo>
                      <a:pt x="4030" y="5683"/>
                    </a:lnTo>
                    <a:lnTo>
                      <a:pt x="4030" y="10472"/>
                    </a:lnTo>
                    <a:lnTo>
                      <a:pt x="6994" y="12183"/>
                    </a:lnTo>
                    <a:lnTo>
                      <a:pt x="6994" y="7327"/>
                    </a:lnTo>
                    <a:lnTo>
                      <a:pt x="4030" y="5615"/>
                    </a:lnTo>
                    <a:lnTo>
                      <a:pt x="5080" y="4339"/>
                    </a:lnTo>
                    <a:lnTo>
                      <a:pt x="5080" y="1044"/>
                    </a:lnTo>
                    <a:lnTo>
                      <a:pt x="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60"/>
              <p:cNvSpPr/>
              <p:nvPr/>
            </p:nvSpPr>
            <p:spPr>
              <a:xfrm>
                <a:off x="4378675" y="3930063"/>
                <a:ext cx="57875" cy="119725"/>
              </a:xfrm>
              <a:custGeom>
                <a:avLst/>
                <a:gdLst/>
                <a:ahLst/>
                <a:cxnLst/>
                <a:rect l="l" t="t" r="r" b="b"/>
                <a:pathLst>
                  <a:path w="2315" h="4789" extrusionOk="0">
                    <a:moveTo>
                      <a:pt x="1" y="1"/>
                    </a:moveTo>
                    <a:lnTo>
                      <a:pt x="1" y="4788"/>
                    </a:lnTo>
                    <a:lnTo>
                      <a:pt x="1051" y="4572"/>
                    </a:lnTo>
                    <a:lnTo>
                      <a:pt x="2315" y="281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60"/>
              <p:cNvSpPr/>
              <p:nvPr/>
            </p:nvSpPr>
            <p:spPr>
              <a:xfrm>
                <a:off x="4695900" y="4280813"/>
                <a:ext cx="347975" cy="212850"/>
              </a:xfrm>
              <a:custGeom>
                <a:avLst/>
                <a:gdLst/>
                <a:ahLst/>
                <a:cxnLst/>
                <a:rect l="l" t="t" r="r" b="b"/>
                <a:pathLst>
                  <a:path w="13919" h="8514" extrusionOk="0">
                    <a:moveTo>
                      <a:pt x="9069" y="0"/>
                    </a:moveTo>
                    <a:lnTo>
                      <a:pt x="5998" y="725"/>
                    </a:lnTo>
                    <a:lnTo>
                      <a:pt x="4192" y="3657"/>
                    </a:lnTo>
                    <a:lnTo>
                      <a:pt x="1" y="3657"/>
                    </a:lnTo>
                    <a:lnTo>
                      <a:pt x="1" y="8514"/>
                    </a:lnTo>
                    <a:lnTo>
                      <a:pt x="4192" y="8514"/>
                    </a:lnTo>
                    <a:lnTo>
                      <a:pt x="5998" y="5580"/>
                    </a:lnTo>
                    <a:lnTo>
                      <a:pt x="9069" y="4857"/>
                    </a:lnTo>
                    <a:lnTo>
                      <a:pt x="13918" y="6187"/>
                    </a:lnTo>
                    <a:lnTo>
                      <a:pt x="13918" y="1332"/>
                    </a:lnTo>
                    <a:lnTo>
                      <a:pt x="9113" y="13"/>
                    </a:lnTo>
                    <a:lnTo>
                      <a:pt x="90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60"/>
              <p:cNvSpPr/>
              <p:nvPr/>
            </p:nvSpPr>
            <p:spPr>
              <a:xfrm>
                <a:off x="5043850" y="4130938"/>
                <a:ext cx="174825" cy="304575"/>
              </a:xfrm>
              <a:custGeom>
                <a:avLst/>
                <a:gdLst/>
                <a:ahLst/>
                <a:cxnLst/>
                <a:rect l="l" t="t" r="r" b="b"/>
                <a:pathLst>
                  <a:path w="6993" h="12183" extrusionOk="0">
                    <a:moveTo>
                      <a:pt x="6992" y="1"/>
                    </a:moveTo>
                    <a:lnTo>
                      <a:pt x="1912" y="1044"/>
                    </a:lnTo>
                    <a:lnTo>
                      <a:pt x="649" y="2804"/>
                    </a:lnTo>
                    <a:lnTo>
                      <a:pt x="1912" y="4339"/>
                    </a:lnTo>
                    <a:lnTo>
                      <a:pt x="2964" y="5615"/>
                    </a:lnTo>
                    <a:lnTo>
                      <a:pt x="0" y="7327"/>
                    </a:lnTo>
                    <a:lnTo>
                      <a:pt x="0" y="12182"/>
                    </a:lnTo>
                    <a:lnTo>
                      <a:pt x="2964" y="10472"/>
                    </a:lnTo>
                    <a:lnTo>
                      <a:pt x="2964" y="5684"/>
                    </a:lnTo>
                    <a:lnTo>
                      <a:pt x="6992" y="4856"/>
                    </a:lnTo>
                    <a:lnTo>
                      <a:pt x="69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60"/>
              <p:cNvSpPr/>
              <p:nvPr/>
            </p:nvSpPr>
            <p:spPr>
              <a:xfrm>
                <a:off x="5060050" y="3934688"/>
                <a:ext cx="54100" cy="113800"/>
              </a:xfrm>
              <a:custGeom>
                <a:avLst/>
                <a:gdLst/>
                <a:ahLst/>
                <a:cxnLst/>
                <a:rect l="l" t="t" r="r" b="b"/>
                <a:pathLst>
                  <a:path w="2164" h="4552" extrusionOk="0">
                    <a:moveTo>
                      <a:pt x="2163" y="0"/>
                    </a:moveTo>
                    <a:lnTo>
                      <a:pt x="1" y="2626"/>
                    </a:lnTo>
                    <a:lnTo>
                      <a:pt x="1264" y="4387"/>
                    </a:lnTo>
                    <a:lnTo>
                      <a:pt x="2061" y="4551"/>
                    </a:lnTo>
                    <a:lnTo>
                      <a:pt x="2069" y="862"/>
                    </a:lnTo>
                    <a:lnTo>
                      <a:pt x="21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60"/>
              <p:cNvSpPr/>
              <p:nvPr/>
            </p:nvSpPr>
            <p:spPr>
              <a:xfrm>
                <a:off x="5111550" y="3956213"/>
                <a:ext cx="71300" cy="106850"/>
              </a:xfrm>
              <a:custGeom>
                <a:avLst/>
                <a:gdLst/>
                <a:ahLst/>
                <a:cxnLst/>
                <a:rect l="l" t="t" r="r" b="b"/>
                <a:pathLst>
                  <a:path w="2852" h="4274" extrusionOk="0">
                    <a:moveTo>
                      <a:pt x="9" y="1"/>
                    </a:moveTo>
                    <a:lnTo>
                      <a:pt x="1" y="3690"/>
                    </a:lnTo>
                    <a:lnTo>
                      <a:pt x="256" y="3742"/>
                    </a:lnTo>
                    <a:lnTo>
                      <a:pt x="2845" y="4274"/>
                    </a:lnTo>
                    <a:lnTo>
                      <a:pt x="2852" y="702"/>
                    </a:lnTo>
                    <a:lnTo>
                      <a:pt x="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60"/>
              <p:cNvSpPr/>
              <p:nvPr/>
            </p:nvSpPr>
            <p:spPr>
              <a:xfrm>
                <a:off x="4277950" y="3829138"/>
                <a:ext cx="940725" cy="543125"/>
              </a:xfrm>
              <a:custGeom>
                <a:avLst/>
                <a:gdLst/>
                <a:ahLst/>
                <a:cxnLst/>
                <a:rect l="l" t="t" r="r" b="b"/>
                <a:pathLst>
                  <a:path w="37629" h="21725" extrusionOk="0">
                    <a:moveTo>
                      <a:pt x="18815" y="7980"/>
                    </a:moveTo>
                    <a:cubicBezTo>
                      <a:pt x="20092" y="7980"/>
                      <a:pt x="21370" y="8261"/>
                      <a:pt x="22345" y="8824"/>
                    </a:cubicBezTo>
                    <a:cubicBezTo>
                      <a:pt x="24294" y="9950"/>
                      <a:pt x="24294" y="11774"/>
                      <a:pt x="22345" y="12900"/>
                    </a:cubicBezTo>
                    <a:cubicBezTo>
                      <a:pt x="22082" y="13051"/>
                      <a:pt x="21799" y="13181"/>
                      <a:pt x="21500" y="13290"/>
                    </a:cubicBezTo>
                    <a:cubicBezTo>
                      <a:pt x="20684" y="13592"/>
                      <a:pt x="19749" y="13743"/>
                      <a:pt x="18814" y="13743"/>
                    </a:cubicBezTo>
                    <a:cubicBezTo>
                      <a:pt x="17880" y="13743"/>
                      <a:pt x="16946" y="13592"/>
                      <a:pt x="16129" y="13290"/>
                    </a:cubicBezTo>
                    <a:cubicBezTo>
                      <a:pt x="15830" y="13181"/>
                      <a:pt x="15546" y="13051"/>
                      <a:pt x="15285" y="12900"/>
                    </a:cubicBezTo>
                    <a:cubicBezTo>
                      <a:pt x="13336" y="11774"/>
                      <a:pt x="13336" y="9950"/>
                      <a:pt x="15285" y="8824"/>
                    </a:cubicBezTo>
                    <a:cubicBezTo>
                      <a:pt x="16260" y="8261"/>
                      <a:pt x="17537" y="7980"/>
                      <a:pt x="18815" y="7980"/>
                    </a:cubicBezTo>
                    <a:close/>
                    <a:moveTo>
                      <a:pt x="16719" y="1"/>
                    </a:moveTo>
                    <a:lnTo>
                      <a:pt x="14912" y="2933"/>
                    </a:lnTo>
                    <a:lnTo>
                      <a:pt x="11862" y="3662"/>
                    </a:lnTo>
                    <a:lnTo>
                      <a:pt x="6994" y="2326"/>
                    </a:lnTo>
                    <a:lnTo>
                      <a:pt x="4029" y="4038"/>
                    </a:lnTo>
                    <a:lnTo>
                      <a:pt x="6344" y="6848"/>
                    </a:lnTo>
                    <a:lnTo>
                      <a:pt x="5080" y="8609"/>
                    </a:lnTo>
                    <a:lnTo>
                      <a:pt x="4029" y="8825"/>
                    </a:lnTo>
                    <a:lnTo>
                      <a:pt x="0" y="9652"/>
                    </a:lnTo>
                    <a:lnTo>
                      <a:pt x="0" y="12073"/>
                    </a:lnTo>
                    <a:lnTo>
                      <a:pt x="5080" y="13116"/>
                    </a:lnTo>
                    <a:lnTo>
                      <a:pt x="5080" y="16411"/>
                    </a:lnTo>
                    <a:lnTo>
                      <a:pt x="4030" y="17687"/>
                    </a:lnTo>
                    <a:lnTo>
                      <a:pt x="6994" y="19399"/>
                    </a:lnTo>
                    <a:lnTo>
                      <a:pt x="11862" y="18063"/>
                    </a:lnTo>
                    <a:lnTo>
                      <a:pt x="14912" y="18792"/>
                    </a:lnTo>
                    <a:lnTo>
                      <a:pt x="16719" y="21724"/>
                    </a:lnTo>
                    <a:lnTo>
                      <a:pt x="20910" y="21724"/>
                    </a:lnTo>
                    <a:lnTo>
                      <a:pt x="22716" y="18792"/>
                    </a:lnTo>
                    <a:lnTo>
                      <a:pt x="25766" y="18063"/>
                    </a:lnTo>
                    <a:lnTo>
                      <a:pt x="25787" y="18067"/>
                    </a:lnTo>
                    <a:lnTo>
                      <a:pt x="25831" y="18080"/>
                    </a:lnTo>
                    <a:lnTo>
                      <a:pt x="30636" y="19399"/>
                    </a:lnTo>
                    <a:lnTo>
                      <a:pt x="33600" y="17687"/>
                    </a:lnTo>
                    <a:lnTo>
                      <a:pt x="32548" y="16411"/>
                    </a:lnTo>
                    <a:lnTo>
                      <a:pt x="31285" y="14876"/>
                    </a:lnTo>
                    <a:lnTo>
                      <a:pt x="32548" y="13116"/>
                    </a:lnTo>
                    <a:lnTo>
                      <a:pt x="37628" y="12073"/>
                    </a:lnTo>
                    <a:lnTo>
                      <a:pt x="37628" y="9760"/>
                    </a:lnTo>
                    <a:lnTo>
                      <a:pt x="37628" y="9652"/>
                    </a:lnTo>
                    <a:lnTo>
                      <a:pt x="36189" y="9357"/>
                    </a:lnTo>
                    <a:lnTo>
                      <a:pt x="33600" y="8825"/>
                    </a:lnTo>
                    <a:lnTo>
                      <a:pt x="33345" y="8773"/>
                    </a:lnTo>
                    <a:lnTo>
                      <a:pt x="32548" y="8609"/>
                    </a:lnTo>
                    <a:lnTo>
                      <a:pt x="31285" y="6848"/>
                    </a:lnTo>
                    <a:lnTo>
                      <a:pt x="33447" y="4222"/>
                    </a:lnTo>
                    <a:lnTo>
                      <a:pt x="33474" y="3966"/>
                    </a:lnTo>
                    <a:lnTo>
                      <a:pt x="31895" y="3054"/>
                    </a:lnTo>
                    <a:lnTo>
                      <a:pt x="30636" y="2326"/>
                    </a:lnTo>
                    <a:lnTo>
                      <a:pt x="27922" y="3071"/>
                    </a:lnTo>
                    <a:lnTo>
                      <a:pt x="26766" y="3388"/>
                    </a:lnTo>
                    <a:lnTo>
                      <a:pt x="25766" y="3662"/>
                    </a:lnTo>
                    <a:lnTo>
                      <a:pt x="22716" y="2933"/>
                    </a:lnTo>
                    <a:lnTo>
                      <a:pt x="20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60"/>
              <p:cNvSpPr/>
              <p:nvPr/>
            </p:nvSpPr>
            <p:spPr>
              <a:xfrm>
                <a:off x="4947275" y="3586513"/>
                <a:ext cx="672925" cy="388575"/>
              </a:xfrm>
              <a:custGeom>
                <a:avLst/>
                <a:gdLst/>
                <a:ahLst/>
                <a:cxnLst/>
                <a:rect l="l" t="t" r="r" b="b"/>
                <a:pathLst>
                  <a:path w="26917" h="15543" extrusionOk="0">
                    <a:moveTo>
                      <a:pt x="13458" y="5645"/>
                    </a:moveTo>
                    <a:cubicBezTo>
                      <a:pt x="14918" y="5645"/>
                      <a:pt x="16300" y="6150"/>
                      <a:pt x="16877" y="6980"/>
                    </a:cubicBezTo>
                    <a:cubicBezTo>
                      <a:pt x="17634" y="8070"/>
                      <a:pt x="16718" y="9308"/>
                      <a:pt x="14829" y="9745"/>
                    </a:cubicBezTo>
                    <a:cubicBezTo>
                      <a:pt x="14379" y="9849"/>
                      <a:pt x="13915" y="9898"/>
                      <a:pt x="13459" y="9898"/>
                    </a:cubicBezTo>
                    <a:cubicBezTo>
                      <a:pt x="11999" y="9898"/>
                      <a:pt x="10617" y="9393"/>
                      <a:pt x="10041" y="8563"/>
                    </a:cubicBezTo>
                    <a:cubicBezTo>
                      <a:pt x="9283" y="7472"/>
                      <a:pt x="10201" y="6235"/>
                      <a:pt x="12088" y="5798"/>
                    </a:cubicBezTo>
                    <a:cubicBezTo>
                      <a:pt x="12538" y="5694"/>
                      <a:pt x="13002" y="5645"/>
                      <a:pt x="13458" y="5645"/>
                    </a:cubicBezTo>
                    <a:close/>
                    <a:moveTo>
                      <a:pt x="9728" y="1"/>
                    </a:moveTo>
                    <a:lnTo>
                      <a:pt x="6858" y="666"/>
                    </a:lnTo>
                    <a:lnTo>
                      <a:pt x="7016" y="2960"/>
                    </a:lnTo>
                    <a:lnTo>
                      <a:pt x="5274" y="3944"/>
                    </a:lnTo>
                    <a:lnTo>
                      <a:pt x="1304" y="3800"/>
                    </a:lnTo>
                    <a:lnTo>
                      <a:pt x="88" y="5442"/>
                    </a:lnTo>
                    <a:lnTo>
                      <a:pt x="3010" y="7000"/>
                    </a:lnTo>
                    <a:lnTo>
                      <a:pt x="2983" y="8406"/>
                    </a:lnTo>
                    <a:lnTo>
                      <a:pt x="78" y="9886"/>
                    </a:lnTo>
                    <a:lnTo>
                      <a:pt x="1" y="9926"/>
                    </a:lnTo>
                    <a:lnTo>
                      <a:pt x="1152" y="11583"/>
                    </a:lnTo>
                    <a:lnTo>
                      <a:pt x="5125" y="11491"/>
                    </a:lnTo>
                    <a:lnTo>
                      <a:pt x="6828" y="12498"/>
                    </a:lnTo>
                    <a:lnTo>
                      <a:pt x="6701" y="13671"/>
                    </a:lnTo>
                    <a:lnTo>
                      <a:pt x="6674" y="13927"/>
                    </a:lnTo>
                    <a:lnTo>
                      <a:pt x="6580" y="14789"/>
                    </a:lnTo>
                    <a:lnTo>
                      <a:pt x="9423" y="15492"/>
                    </a:lnTo>
                    <a:lnTo>
                      <a:pt x="12122" y="13805"/>
                    </a:lnTo>
                    <a:lnTo>
                      <a:pt x="14558" y="13820"/>
                    </a:lnTo>
                    <a:lnTo>
                      <a:pt x="17189" y="15542"/>
                    </a:lnTo>
                    <a:lnTo>
                      <a:pt x="20059" y="14878"/>
                    </a:lnTo>
                    <a:lnTo>
                      <a:pt x="19902" y="12583"/>
                    </a:lnTo>
                    <a:lnTo>
                      <a:pt x="21643" y="11600"/>
                    </a:lnTo>
                    <a:lnTo>
                      <a:pt x="25613" y="11743"/>
                    </a:lnTo>
                    <a:lnTo>
                      <a:pt x="26829" y="10102"/>
                    </a:lnTo>
                    <a:lnTo>
                      <a:pt x="23907" y="8543"/>
                    </a:lnTo>
                    <a:lnTo>
                      <a:pt x="23934" y="7137"/>
                    </a:lnTo>
                    <a:lnTo>
                      <a:pt x="26917" y="5618"/>
                    </a:lnTo>
                    <a:lnTo>
                      <a:pt x="25765" y="3961"/>
                    </a:lnTo>
                    <a:lnTo>
                      <a:pt x="21792" y="4052"/>
                    </a:lnTo>
                    <a:lnTo>
                      <a:pt x="20331" y="3189"/>
                    </a:lnTo>
                    <a:lnTo>
                      <a:pt x="20089" y="3047"/>
                    </a:lnTo>
                    <a:lnTo>
                      <a:pt x="20337" y="754"/>
                    </a:lnTo>
                    <a:lnTo>
                      <a:pt x="17494" y="53"/>
                    </a:lnTo>
                    <a:lnTo>
                      <a:pt x="14796" y="1738"/>
                    </a:lnTo>
                    <a:lnTo>
                      <a:pt x="12359" y="1723"/>
                    </a:lnTo>
                    <a:lnTo>
                      <a:pt x="97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73" name="Google Shape;3373;p60"/>
          <p:cNvGrpSpPr/>
          <p:nvPr/>
        </p:nvGrpSpPr>
        <p:grpSpPr>
          <a:xfrm>
            <a:off x="5485746" y="2337109"/>
            <a:ext cx="391152" cy="1069067"/>
            <a:chOff x="5886721" y="2337109"/>
            <a:chExt cx="391152" cy="1069067"/>
          </a:xfrm>
        </p:grpSpPr>
        <p:sp>
          <p:nvSpPr>
            <p:cNvPr id="3374" name="Google Shape;3374;p60"/>
            <p:cNvSpPr/>
            <p:nvPr/>
          </p:nvSpPr>
          <p:spPr>
            <a:xfrm>
              <a:off x="5886721" y="2464621"/>
              <a:ext cx="391152" cy="886562"/>
            </a:xfrm>
            <a:custGeom>
              <a:avLst/>
              <a:gdLst/>
              <a:ahLst/>
              <a:cxnLst/>
              <a:rect l="l" t="t" r="r" b="b"/>
              <a:pathLst>
                <a:path w="17107" h="38778" extrusionOk="0">
                  <a:moveTo>
                    <a:pt x="12941" y="0"/>
                  </a:moveTo>
                  <a:lnTo>
                    <a:pt x="1" y="7515"/>
                  </a:lnTo>
                  <a:lnTo>
                    <a:pt x="1" y="38778"/>
                  </a:lnTo>
                  <a:lnTo>
                    <a:pt x="17106" y="2405"/>
                  </a:lnTo>
                  <a:lnTo>
                    <a:pt x="129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60"/>
            <p:cNvSpPr/>
            <p:nvPr/>
          </p:nvSpPr>
          <p:spPr>
            <a:xfrm>
              <a:off x="5980234" y="2519585"/>
              <a:ext cx="297634" cy="886585"/>
            </a:xfrm>
            <a:custGeom>
              <a:avLst/>
              <a:gdLst/>
              <a:ahLst/>
              <a:cxnLst/>
              <a:rect l="l" t="t" r="r" b="b"/>
              <a:pathLst>
                <a:path w="13017" h="38779" extrusionOk="0">
                  <a:moveTo>
                    <a:pt x="13016" y="1"/>
                  </a:moveTo>
                  <a:lnTo>
                    <a:pt x="1" y="7516"/>
                  </a:lnTo>
                  <a:lnTo>
                    <a:pt x="1" y="38778"/>
                  </a:lnTo>
                  <a:lnTo>
                    <a:pt x="13016" y="31263"/>
                  </a:lnTo>
                  <a:lnTo>
                    <a:pt x="13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60"/>
            <p:cNvSpPr/>
            <p:nvPr/>
          </p:nvSpPr>
          <p:spPr>
            <a:xfrm>
              <a:off x="5886721" y="2636442"/>
              <a:ext cx="93541" cy="769735"/>
            </a:xfrm>
            <a:custGeom>
              <a:avLst/>
              <a:gdLst/>
              <a:ahLst/>
              <a:cxnLst/>
              <a:rect l="l" t="t" r="r" b="b"/>
              <a:pathLst>
                <a:path w="4091" h="33668" extrusionOk="0">
                  <a:moveTo>
                    <a:pt x="1" y="0"/>
                  </a:moveTo>
                  <a:lnTo>
                    <a:pt x="1" y="31263"/>
                  </a:lnTo>
                  <a:lnTo>
                    <a:pt x="4091" y="33667"/>
                  </a:lnTo>
                  <a:lnTo>
                    <a:pt x="4091" y="240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60"/>
            <p:cNvSpPr/>
            <p:nvPr/>
          </p:nvSpPr>
          <p:spPr>
            <a:xfrm>
              <a:off x="5959222" y="2448799"/>
              <a:ext cx="1143" cy="164130"/>
            </a:xfrm>
            <a:custGeom>
              <a:avLst/>
              <a:gdLst/>
              <a:ahLst/>
              <a:cxnLst/>
              <a:rect l="l" t="t" r="r" b="b"/>
              <a:pathLst>
                <a:path w="50" h="7179" extrusionOk="0">
                  <a:moveTo>
                    <a:pt x="1" y="1"/>
                  </a:moveTo>
                  <a:lnTo>
                    <a:pt x="1" y="7178"/>
                  </a:lnTo>
                  <a:lnTo>
                    <a:pt x="50" y="7132"/>
                  </a:lnTo>
                  <a:lnTo>
                    <a:pt x="1" y="1"/>
                  </a:lnTo>
                  <a:close/>
                </a:path>
              </a:pathLst>
            </a:custGeom>
            <a:solidFill>
              <a:srgbClr val="B7BD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60"/>
            <p:cNvSpPr/>
            <p:nvPr/>
          </p:nvSpPr>
          <p:spPr>
            <a:xfrm>
              <a:off x="5959222" y="2337109"/>
              <a:ext cx="255425" cy="147440"/>
            </a:xfrm>
            <a:custGeom>
              <a:avLst/>
              <a:gdLst/>
              <a:ahLst/>
              <a:cxnLst/>
              <a:rect l="l" t="t" r="r" b="b"/>
              <a:pathLst>
                <a:path w="11171" h="6449" extrusionOk="0">
                  <a:moveTo>
                    <a:pt x="8462" y="0"/>
                  </a:moveTo>
                  <a:lnTo>
                    <a:pt x="1" y="4886"/>
                  </a:lnTo>
                  <a:lnTo>
                    <a:pt x="2709" y="6449"/>
                  </a:lnTo>
                  <a:lnTo>
                    <a:pt x="11171" y="1563"/>
                  </a:lnTo>
                  <a:lnTo>
                    <a:pt x="84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60"/>
            <p:cNvSpPr/>
            <p:nvPr/>
          </p:nvSpPr>
          <p:spPr>
            <a:xfrm>
              <a:off x="5981240" y="2349776"/>
              <a:ext cx="211410" cy="122063"/>
            </a:xfrm>
            <a:custGeom>
              <a:avLst/>
              <a:gdLst/>
              <a:ahLst/>
              <a:cxnLst/>
              <a:rect l="l" t="t" r="r" b="b"/>
              <a:pathLst>
                <a:path w="9246" h="5339" extrusionOk="0">
                  <a:moveTo>
                    <a:pt x="7499" y="1"/>
                  </a:moveTo>
                  <a:lnTo>
                    <a:pt x="0" y="4332"/>
                  </a:lnTo>
                  <a:lnTo>
                    <a:pt x="1746" y="5339"/>
                  </a:lnTo>
                  <a:lnTo>
                    <a:pt x="9245" y="1009"/>
                  </a:lnTo>
                  <a:lnTo>
                    <a:pt x="74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60"/>
            <p:cNvSpPr/>
            <p:nvPr/>
          </p:nvSpPr>
          <p:spPr>
            <a:xfrm>
              <a:off x="5981240" y="2349776"/>
              <a:ext cx="191769" cy="110746"/>
            </a:xfrm>
            <a:custGeom>
              <a:avLst/>
              <a:gdLst/>
              <a:ahLst/>
              <a:cxnLst/>
              <a:rect l="l" t="t" r="r" b="b"/>
              <a:pathLst>
                <a:path w="8387" h="4844" extrusionOk="0">
                  <a:moveTo>
                    <a:pt x="7499" y="1"/>
                  </a:moveTo>
                  <a:lnTo>
                    <a:pt x="0" y="4332"/>
                  </a:lnTo>
                  <a:lnTo>
                    <a:pt x="887" y="4843"/>
                  </a:lnTo>
                  <a:lnTo>
                    <a:pt x="8387" y="514"/>
                  </a:lnTo>
                  <a:lnTo>
                    <a:pt x="74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60"/>
            <p:cNvSpPr/>
            <p:nvPr/>
          </p:nvSpPr>
          <p:spPr>
            <a:xfrm>
              <a:off x="6021183" y="2372800"/>
              <a:ext cx="193438" cy="275790"/>
            </a:xfrm>
            <a:custGeom>
              <a:avLst/>
              <a:gdLst/>
              <a:ahLst/>
              <a:cxnLst/>
              <a:rect l="l" t="t" r="r" b="b"/>
              <a:pathLst>
                <a:path w="8460" h="12063" extrusionOk="0">
                  <a:moveTo>
                    <a:pt x="8459" y="1"/>
                  </a:moveTo>
                  <a:lnTo>
                    <a:pt x="6301" y="1249"/>
                  </a:lnTo>
                  <a:lnTo>
                    <a:pt x="4945" y="2028"/>
                  </a:lnTo>
                  <a:lnTo>
                    <a:pt x="4231" y="2444"/>
                  </a:lnTo>
                  <a:lnTo>
                    <a:pt x="2873" y="3224"/>
                  </a:lnTo>
                  <a:lnTo>
                    <a:pt x="1" y="4886"/>
                  </a:lnTo>
                  <a:lnTo>
                    <a:pt x="1" y="12063"/>
                  </a:lnTo>
                  <a:lnTo>
                    <a:pt x="2873" y="10400"/>
                  </a:lnTo>
                  <a:lnTo>
                    <a:pt x="4231" y="9619"/>
                  </a:lnTo>
                  <a:lnTo>
                    <a:pt x="4945" y="9204"/>
                  </a:lnTo>
                  <a:lnTo>
                    <a:pt x="6301" y="8423"/>
                  </a:lnTo>
                  <a:lnTo>
                    <a:pt x="8459" y="7177"/>
                  </a:lnTo>
                  <a:lnTo>
                    <a:pt x="8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60"/>
            <p:cNvSpPr/>
            <p:nvPr/>
          </p:nvSpPr>
          <p:spPr>
            <a:xfrm>
              <a:off x="5959222" y="2448799"/>
              <a:ext cx="61964" cy="199864"/>
            </a:xfrm>
            <a:custGeom>
              <a:avLst/>
              <a:gdLst/>
              <a:ahLst/>
              <a:cxnLst/>
              <a:rect l="l" t="t" r="r" b="b"/>
              <a:pathLst>
                <a:path w="2710" h="8742" extrusionOk="0">
                  <a:moveTo>
                    <a:pt x="1" y="1"/>
                  </a:moveTo>
                  <a:lnTo>
                    <a:pt x="50" y="7132"/>
                  </a:lnTo>
                  <a:lnTo>
                    <a:pt x="50" y="7178"/>
                  </a:lnTo>
                  <a:lnTo>
                    <a:pt x="2709" y="8742"/>
                  </a:lnTo>
                  <a:lnTo>
                    <a:pt x="2709" y="1564"/>
                  </a:lnTo>
                  <a:lnTo>
                    <a:pt x="1" y="1"/>
                  </a:lnTo>
                  <a:close/>
                </a:path>
              </a:pathLst>
            </a:custGeom>
            <a:solidFill>
              <a:srgbClr val="B6D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60"/>
            <p:cNvSpPr/>
            <p:nvPr/>
          </p:nvSpPr>
          <p:spPr>
            <a:xfrm>
              <a:off x="5959154" y="2448845"/>
              <a:ext cx="62056" cy="199750"/>
            </a:xfrm>
            <a:custGeom>
              <a:avLst/>
              <a:gdLst/>
              <a:ahLst/>
              <a:cxnLst/>
              <a:rect l="l" t="t" r="r" b="b"/>
              <a:pathLst>
                <a:path w="2714" h="8737" extrusionOk="0">
                  <a:moveTo>
                    <a:pt x="1" y="0"/>
                  </a:moveTo>
                  <a:lnTo>
                    <a:pt x="53" y="7132"/>
                  </a:lnTo>
                  <a:lnTo>
                    <a:pt x="53" y="7176"/>
                  </a:lnTo>
                  <a:lnTo>
                    <a:pt x="1205" y="7854"/>
                  </a:lnTo>
                  <a:lnTo>
                    <a:pt x="1794" y="8197"/>
                  </a:lnTo>
                  <a:lnTo>
                    <a:pt x="2714" y="8737"/>
                  </a:lnTo>
                  <a:lnTo>
                    <a:pt x="2714" y="1560"/>
                  </a:lnTo>
                  <a:lnTo>
                    <a:pt x="1794" y="1036"/>
                  </a:lnTo>
                  <a:lnTo>
                    <a:pt x="1205" y="69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60"/>
            <p:cNvSpPr/>
            <p:nvPr/>
          </p:nvSpPr>
          <p:spPr>
            <a:xfrm>
              <a:off x="6172976" y="2361505"/>
              <a:ext cx="19664" cy="22680"/>
            </a:xfrm>
            <a:custGeom>
              <a:avLst/>
              <a:gdLst/>
              <a:ahLst/>
              <a:cxnLst/>
              <a:rect l="l" t="t" r="r" b="b"/>
              <a:pathLst>
                <a:path w="860" h="992" extrusionOk="0">
                  <a:moveTo>
                    <a:pt x="1" y="1"/>
                  </a:moveTo>
                  <a:lnTo>
                    <a:pt x="1" y="992"/>
                  </a:lnTo>
                  <a:lnTo>
                    <a:pt x="859" y="4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60"/>
            <p:cNvSpPr/>
            <p:nvPr/>
          </p:nvSpPr>
          <p:spPr>
            <a:xfrm>
              <a:off x="6131136" y="2835150"/>
              <a:ext cx="26683" cy="43987"/>
            </a:xfrm>
            <a:custGeom>
              <a:avLst/>
              <a:gdLst/>
              <a:ahLst/>
              <a:cxnLst/>
              <a:rect l="l" t="t" r="r" b="b"/>
              <a:pathLst>
                <a:path w="1167" h="1924" extrusionOk="0">
                  <a:moveTo>
                    <a:pt x="530" y="1"/>
                  </a:moveTo>
                  <a:cubicBezTo>
                    <a:pt x="403" y="1"/>
                    <a:pt x="262" y="41"/>
                    <a:pt x="115" y="126"/>
                  </a:cubicBezTo>
                  <a:lnTo>
                    <a:pt x="1" y="191"/>
                  </a:lnTo>
                  <a:lnTo>
                    <a:pt x="1" y="1923"/>
                  </a:lnTo>
                  <a:lnTo>
                    <a:pt x="1166" y="1250"/>
                  </a:lnTo>
                  <a:lnTo>
                    <a:pt x="1166" y="930"/>
                  </a:lnTo>
                  <a:cubicBezTo>
                    <a:pt x="1166" y="349"/>
                    <a:pt x="904" y="1"/>
                    <a:pt x="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0"/>
            <p:cNvSpPr/>
            <p:nvPr/>
          </p:nvSpPr>
          <p:spPr>
            <a:xfrm>
              <a:off x="6131181" y="2847771"/>
              <a:ext cx="51835" cy="79607"/>
            </a:xfrm>
            <a:custGeom>
              <a:avLst/>
              <a:gdLst/>
              <a:ahLst/>
              <a:cxnLst/>
              <a:rect l="l" t="t" r="r" b="b"/>
              <a:pathLst>
                <a:path w="2267" h="3482" extrusionOk="0">
                  <a:moveTo>
                    <a:pt x="1471" y="1"/>
                  </a:moveTo>
                  <a:cubicBezTo>
                    <a:pt x="1340" y="1"/>
                    <a:pt x="1197" y="42"/>
                    <a:pt x="1048" y="128"/>
                  </a:cubicBezTo>
                  <a:lnTo>
                    <a:pt x="0" y="734"/>
                  </a:lnTo>
                  <a:lnTo>
                    <a:pt x="0" y="3482"/>
                  </a:lnTo>
                  <a:lnTo>
                    <a:pt x="1915" y="1799"/>
                  </a:lnTo>
                  <a:cubicBezTo>
                    <a:pt x="2137" y="1603"/>
                    <a:pt x="2267" y="1218"/>
                    <a:pt x="2195" y="972"/>
                  </a:cubicBezTo>
                  <a:lnTo>
                    <a:pt x="2063" y="522"/>
                  </a:lnTo>
                  <a:cubicBezTo>
                    <a:pt x="1964" y="183"/>
                    <a:pt x="1745" y="1"/>
                    <a:pt x="1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0"/>
            <p:cNvSpPr/>
            <p:nvPr/>
          </p:nvSpPr>
          <p:spPr>
            <a:xfrm>
              <a:off x="6139938" y="2693464"/>
              <a:ext cx="44495" cy="147417"/>
            </a:xfrm>
            <a:custGeom>
              <a:avLst/>
              <a:gdLst/>
              <a:ahLst/>
              <a:cxnLst/>
              <a:rect l="l" t="t" r="r" b="b"/>
              <a:pathLst>
                <a:path w="1946" h="6448" extrusionOk="0">
                  <a:moveTo>
                    <a:pt x="1899" y="1"/>
                  </a:moveTo>
                  <a:cubicBezTo>
                    <a:pt x="1868" y="1"/>
                    <a:pt x="1788" y="206"/>
                    <a:pt x="1618" y="798"/>
                  </a:cubicBezTo>
                  <a:lnTo>
                    <a:pt x="1" y="6447"/>
                  </a:lnTo>
                  <a:lnTo>
                    <a:pt x="1" y="6447"/>
                  </a:lnTo>
                  <a:lnTo>
                    <a:pt x="1387" y="2243"/>
                  </a:lnTo>
                  <a:cubicBezTo>
                    <a:pt x="1617" y="1589"/>
                    <a:pt x="1776" y="1421"/>
                    <a:pt x="1846" y="780"/>
                  </a:cubicBezTo>
                  <a:cubicBezTo>
                    <a:pt x="1882" y="463"/>
                    <a:pt x="1946" y="1"/>
                    <a:pt x="1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0"/>
            <p:cNvSpPr/>
            <p:nvPr/>
          </p:nvSpPr>
          <p:spPr>
            <a:xfrm>
              <a:off x="6144488" y="2824564"/>
              <a:ext cx="10678" cy="17764"/>
            </a:xfrm>
            <a:custGeom>
              <a:avLst/>
              <a:gdLst/>
              <a:ahLst/>
              <a:cxnLst/>
              <a:rect l="l" t="t" r="r" b="b"/>
              <a:pathLst>
                <a:path w="467" h="777" extrusionOk="0">
                  <a:moveTo>
                    <a:pt x="426" y="0"/>
                  </a:moveTo>
                  <a:cubicBezTo>
                    <a:pt x="411" y="0"/>
                    <a:pt x="394" y="11"/>
                    <a:pt x="378" y="35"/>
                  </a:cubicBezTo>
                  <a:lnTo>
                    <a:pt x="0" y="600"/>
                  </a:lnTo>
                  <a:lnTo>
                    <a:pt x="263" y="777"/>
                  </a:lnTo>
                  <a:lnTo>
                    <a:pt x="454" y="77"/>
                  </a:lnTo>
                  <a:cubicBezTo>
                    <a:pt x="467" y="29"/>
                    <a:pt x="450" y="0"/>
                    <a:pt x="4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0"/>
            <p:cNvSpPr/>
            <p:nvPr/>
          </p:nvSpPr>
          <p:spPr>
            <a:xfrm>
              <a:off x="6176932" y="2799826"/>
              <a:ext cx="27667" cy="80590"/>
            </a:xfrm>
            <a:custGeom>
              <a:avLst/>
              <a:gdLst/>
              <a:ahLst/>
              <a:cxnLst/>
              <a:rect l="l" t="t" r="r" b="b"/>
              <a:pathLst>
                <a:path w="1210" h="3525" extrusionOk="0">
                  <a:moveTo>
                    <a:pt x="1066" y="0"/>
                  </a:moveTo>
                  <a:cubicBezTo>
                    <a:pt x="1003" y="0"/>
                    <a:pt x="926" y="83"/>
                    <a:pt x="849" y="372"/>
                  </a:cubicBezTo>
                  <a:cubicBezTo>
                    <a:pt x="669" y="1046"/>
                    <a:pt x="509" y="2373"/>
                    <a:pt x="451" y="2533"/>
                  </a:cubicBezTo>
                  <a:cubicBezTo>
                    <a:pt x="395" y="2693"/>
                    <a:pt x="0" y="3524"/>
                    <a:pt x="0" y="3524"/>
                  </a:cubicBezTo>
                  <a:lnTo>
                    <a:pt x="555" y="2579"/>
                  </a:lnTo>
                  <a:lnTo>
                    <a:pt x="1209" y="149"/>
                  </a:lnTo>
                  <a:cubicBezTo>
                    <a:pt x="1209" y="149"/>
                    <a:pt x="1150" y="0"/>
                    <a:pt x="10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0"/>
            <p:cNvSpPr/>
            <p:nvPr/>
          </p:nvSpPr>
          <p:spPr>
            <a:xfrm>
              <a:off x="6200870" y="2786588"/>
              <a:ext cx="12690" cy="15615"/>
            </a:xfrm>
            <a:custGeom>
              <a:avLst/>
              <a:gdLst/>
              <a:ahLst/>
              <a:cxnLst/>
              <a:rect l="l" t="t" r="r" b="b"/>
              <a:pathLst>
                <a:path w="555" h="683" extrusionOk="0">
                  <a:moveTo>
                    <a:pt x="464" y="1"/>
                  </a:moveTo>
                  <a:cubicBezTo>
                    <a:pt x="424" y="1"/>
                    <a:pt x="374" y="35"/>
                    <a:pt x="337" y="101"/>
                  </a:cubicBezTo>
                  <a:lnTo>
                    <a:pt x="1" y="683"/>
                  </a:lnTo>
                  <a:lnTo>
                    <a:pt x="1" y="683"/>
                  </a:lnTo>
                  <a:lnTo>
                    <a:pt x="437" y="333"/>
                  </a:lnTo>
                  <a:cubicBezTo>
                    <a:pt x="508" y="277"/>
                    <a:pt x="554" y="156"/>
                    <a:pt x="535" y="72"/>
                  </a:cubicBezTo>
                  <a:lnTo>
                    <a:pt x="534" y="69"/>
                  </a:lnTo>
                  <a:cubicBezTo>
                    <a:pt x="524" y="23"/>
                    <a:pt x="497" y="1"/>
                    <a:pt x="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0"/>
            <p:cNvSpPr/>
            <p:nvPr/>
          </p:nvSpPr>
          <p:spPr>
            <a:xfrm>
              <a:off x="6211479" y="2758968"/>
              <a:ext cx="15937" cy="30430"/>
            </a:xfrm>
            <a:custGeom>
              <a:avLst/>
              <a:gdLst/>
              <a:ahLst/>
              <a:cxnLst/>
              <a:rect l="l" t="t" r="r" b="b"/>
              <a:pathLst>
                <a:path w="697" h="1331" extrusionOk="0">
                  <a:moveTo>
                    <a:pt x="632" y="0"/>
                  </a:moveTo>
                  <a:cubicBezTo>
                    <a:pt x="595" y="0"/>
                    <a:pt x="548" y="38"/>
                    <a:pt x="519" y="106"/>
                  </a:cubicBezTo>
                  <a:lnTo>
                    <a:pt x="1" y="1331"/>
                  </a:lnTo>
                  <a:lnTo>
                    <a:pt x="656" y="202"/>
                  </a:lnTo>
                  <a:cubicBezTo>
                    <a:pt x="685" y="155"/>
                    <a:pt x="697" y="97"/>
                    <a:pt x="687" y="55"/>
                  </a:cubicBezTo>
                  <a:lnTo>
                    <a:pt x="687" y="53"/>
                  </a:lnTo>
                  <a:cubicBezTo>
                    <a:pt x="678" y="17"/>
                    <a:pt x="657" y="0"/>
                    <a:pt x="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60"/>
            <p:cNvSpPr/>
            <p:nvPr/>
          </p:nvSpPr>
          <p:spPr>
            <a:xfrm>
              <a:off x="6201968" y="2888171"/>
              <a:ext cx="67109" cy="21285"/>
            </a:xfrm>
            <a:custGeom>
              <a:avLst/>
              <a:gdLst/>
              <a:ahLst/>
              <a:cxnLst/>
              <a:rect l="l" t="t" r="r" b="b"/>
              <a:pathLst>
                <a:path w="2935" h="931" extrusionOk="0">
                  <a:moveTo>
                    <a:pt x="1739" y="0"/>
                  </a:moveTo>
                  <a:cubicBezTo>
                    <a:pt x="1696" y="0"/>
                    <a:pt x="1651" y="1"/>
                    <a:pt x="1605" y="3"/>
                  </a:cubicBezTo>
                  <a:cubicBezTo>
                    <a:pt x="570" y="49"/>
                    <a:pt x="0" y="931"/>
                    <a:pt x="0" y="931"/>
                  </a:cubicBezTo>
                  <a:cubicBezTo>
                    <a:pt x="0" y="931"/>
                    <a:pt x="456" y="630"/>
                    <a:pt x="995" y="471"/>
                  </a:cubicBezTo>
                  <a:cubicBezTo>
                    <a:pt x="1063" y="451"/>
                    <a:pt x="1140" y="443"/>
                    <a:pt x="1222" y="443"/>
                  </a:cubicBezTo>
                  <a:cubicBezTo>
                    <a:pt x="1686" y="443"/>
                    <a:pt x="2331" y="711"/>
                    <a:pt x="2634" y="711"/>
                  </a:cubicBezTo>
                  <a:cubicBezTo>
                    <a:pt x="2706" y="711"/>
                    <a:pt x="2759" y="696"/>
                    <a:pt x="2785" y="659"/>
                  </a:cubicBezTo>
                  <a:cubicBezTo>
                    <a:pt x="2934" y="444"/>
                    <a:pt x="2668" y="0"/>
                    <a:pt x="1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60"/>
            <p:cNvSpPr/>
            <p:nvPr/>
          </p:nvSpPr>
          <p:spPr>
            <a:xfrm>
              <a:off x="6215595" y="2961084"/>
              <a:ext cx="34778" cy="78098"/>
            </a:xfrm>
            <a:custGeom>
              <a:avLst/>
              <a:gdLst/>
              <a:ahLst/>
              <a:cxnLst/>
              <a:rect l="l" t="t" r="r" b="b"/>
              <a:pathLst>
                <a:path w="1521" h="3416" extrusionOk="0">
                  <a:moveTo>
                    <a:pt x="44" y="171"/>
                  </a:moveTo>
                  <a:cubicBezTo>
                    <a:pt x="14" y="187"/>
                    <a:pt x="1" y="201"/>
                    <a:pt x="1" y="201"/>
                  </a:cubicBezTo>
                  <a:cubicBezTo>
                    <a:pt x="1" y="201"/>
                    <a:pt x="16" y="189"/>
                    <a:pt x="44" y="171"/>
                  </a:cubicBezTo>
                  <a:close/>
                  <a:moveTo>
                    <a:pt x="529" y="0"/>
                  </a:moveTo>
                  <a:cubicBezTo>
                    <a:pt x="321" y="0"/>
                    <a:pt x="127" y="114"/>
                    <a:pt x="44" y="171"/>
                  </a:cubicBezTo>
                  <a:lnTo>
                    <a:pt x="44" y="171"/>
                  </a:lnTo>
                  <a:cubicBezTo>
                    <a:pt x="81" y="150"/>
                    <a:pt x="145" y="126"/>
                    <a:pt x="241" y="126"/>
                  </a:cubicBezTo>
                  <a:cubicBezTo>
                    <a:pt x="350" y="126"/>
                    <a:pt x="499" y="156"/>
                    <a:pt x="698" y="256"/>
                  </a:cubicBezTo>
                  <a:cubicBezTo>
                    <a:pt x="1203" y="510"/>
                    <a:pt x="851" y="3415"/>
                    <a:pt x="1165" y="3415"/>
                  </a:cubicBezTo>
                  <a:cubicBezTo>
                    <a:pt x="1170" y="3415"/>
                    <a:pt x="1175" y="3414"/>
                    <a:pt x="1181" y="3413"/>
                  </a:cubicBezTo>
                  <a:cubicBezTo>
                    <a:pt x="1521" y="3310"/>
                    <a:pt x="1409" y="2308"/>
                    <a:pt x="1181" y="876"/>
                  </a:cubicBezTo>
                  <a:cubicBezTo>
                    <a:pt x="1070" y="179"/>
                    <a:pt x="789" y="0"/>
                    <a:pt x="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0"/>
            <p:cNvSpPr/>
            <p:nvPr/>
          </p:nvSpPr>
          <p:spPr>
            <a:xfrm>
              <a:off x="6243534" y="3028646"/>
              <a:ext cx="19024" cy="11911"/>
            </a:xfrm>
            <a:custGeom>
              <a:avLst/>
              <a:gdLst/>
              <a:ahLst/>
              <a:cxnLst/>
              <a:rect l="l" t="t" r="r" b="b"/>
              <a:pathLst>
                <a:path w="832" h="521" extrusionOk="0">
                  <a:moveTo>
                    <a:pt x="556" y="1"/>
                  </a:moveTo>
                  <a:cubicBezTo>
                    <a:pt x="331" y="1"/>
                    <a:pt x="1" y="128"/>
                    <a:pt x="1" y="128"/>
                  </a:cubicBezTo>
                  <a:cubicBezTo>
                    <a:pt x="1" y="128"/>
                    <a:pt x="225" y="521"/>
                    <a:pt x="457" y="521"/>
                  </a:cubicBezTo>
                  <a:cubicBezTo>
                    <a:pt x="544" y="521"/>
                    <a:pt x="633" y="464"/>
                    <a:pt x="711" y="309"/>
                  </a:cubicBezTo>
                  <a:cubicBezTo>
                    <a:pt x="832" y="70"/>
                    <a:pt x="722"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0"/>
            <p:cNvSpPr/>
            <p:nvPr/>
          </p:nvSpPr>
          <p:spPr>
            <a:xfrm>
              <a:off x="6131136" y="2880672"/>
              <a:ext cx="97794" cy="263330"/>
            </a:xfrm>
            <a:custGeom>
              <a:avLst/>
              <a:gdLst/>
              <a:ahLst/>
              <a:cxnLst/>
              <a:rect l="l" t="t" r="r" b="b"/>
              <a:pathLst>
                <a:path w="4277" h="11518" extrusionOk="0">
                  <a:moveTo>
                    <a:pt x="2170" y="1"/>
                  </a:moveTo>
                  <a:cubicBezTo>
                    <a:pt x="1851" y="1"/>
                    <a:pt x="1509" y="109"/>
                    <a:pt x="1166" y="343"/>
                  </a:cubicBezTo>
                  <a:lnTo>
                    <a:pt x="1" y="1013"/>
                  </a:lnTo>
                  <a:lnTo>
                    <a:pt x="1" y="11517"/>
                  </a:lnTo>
                  <a:lnTo>
                    <a:pt x="47" y="11491"/>
                  </a:lnTo>
                  <a:cubicBezTo>
                    <a:pt x="2434" y="10112"/>
                    <a:pt x="4277" y="6232"/>
                    <a:pt x="3972" y="3231"/>
                  </a:cubicBezTo>
                  <a:lnTo>
                    <a:pt x="3747" y="1799"/>
                  </a:lnTo>
                  <a:cubicBezTo>
                    <a:pt x="3635" y="700"/>
                    <a:pt x="298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0"/>
            <p:cNvSpPr/>
            <p:nvPr/>
          </p:nvSpPr>
          <p:spPr>
            <a:xfrm>
              <a:off x="6104522" y="2839517"/>
              <a:ext cx="26683" cy="54961"/>
            </a:xfrm>
            <a:custGeom>
              <a:avLst/>
              <a:gdLst/>
              <a:ahLst/>
              <a:cxnLst/>
              <a:rect l="l" t="t" r="r" b="b"/>
              <a:pathLst>
                <a:path w="1167" h="2404" extrusionOk="0">
                  <a:moveTo>
                    <a:pt x="1166" y="0"/>
                  </a:moveTo>
                  <a:lnTo>
                    <a:pt x="1052" y="67"/>
                  </a:lnTo>
                  <a:cubicBezTo>
                    <a:pt x="472" y="401"/>
                    <a:pt x="1" y="1306"/>
                    <a:pt x="1" y="2085"/>
                  </a:cubicBezTo>
                  <a:lnTo>
                    <a:pt x="1" y="2403"/>
                  </a:lnTo>
                  <a:lnTo>
                    <a:pt x="1166" y="1732"/>
                  </a:lnTo>
                  <a:lnTo>
                    <a:pt x="11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0"/>
            <p:cNvSpPr/>
            <p:nvPr/>
          </p:nvSpPr>
          <p:spPr>
            <a:xfrm>
              <a:off x="6079509" y="2864553"/>
              <a:ext cx="51698" cy="75149"/>
            </a:xfrm>
            <a:custGeom>
              <a:avLst/>
              <a:gdLst/>
              <a:ahLst/>
              <a:cxnLst/>
              <a:rect l="l" t="t" r="r" b="b"/>
              <a:pathLst>
                <a:path w="2261" h="3287" extrusionOk="0">
                  <a:moveTo>
                    <a:pt x="2260" y="0"/>
                  </a:moveTo>
                  <a:lnTo>
                    <a:pt x="1211" y="605"/>
                  </a:lnTo>
                  <a:cubicBezTo>
                    <a:pt x="750" y="870"/>
                    <a:pt x="343" y="1500"/>
                    <a:pt x="196" y="2170"/>
                  </a:cubicBezTo>
                  <a:lnTo>
                    <a:pt x="65" y="2772"/>
                  </a:lnTo>
                  <a:cubicBezTo>
                    <a:pt x="0" y="3067"/>
                    <a:pt x="97" y="3286"/>
                    <a:pt x="277" y="3286"/>
                  </a:cubicBezTo>
                  <a:cubicBezTo>
                    <a:pt x="298" y="3286"/>
                    <a:pt x="321" y="3283"/>
                    <a:pt x="344" y="3277"/>
                  </a:cubicBezTo>
                  <a:lnTo>
                    <a:pt x="2260" y="2749"/>
                  </a:lnTo>
                  <a:lnTo>
                    <a:pt x="22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60"/>
            <p:cNvSpPr/>
            <p:nvPr/>
          </p:nvSpPr>
          <p:spPr>
            <a:xfrm>
              <a:off x="6077703" y="2753573"/>
              <a:ext cx="44701" cy="97463"/>
            </a:xfrm>
            <a:custGeom>
              <a:avLst/>
              <a:gdLst/>
              <a:ahLst/>
              <a:cxnLst/>
              <a:rect l="l" t="t" r="r" b="b"/>
              <a:pathLst>
                <a:path w="1955" h="4263" extrusionOk="0">
                  <a:moveTo>
                    <a:pt x="70" y="0"/>
                  </a:moveTo>
                  <a:cubicBezTo>
                    <a:pt x="1" y="0"/>
                    <a:pt x="70" y="430"/>
                    <a:pt x="108" y="727"/>
                  </a:cubicBezTo>
                  <a:cubicBezTo>
                    <a:pt x="180" y="1284"/>
                    <a:pt x="338" y="1270"/>
                    <a:pt x="569" y="1659"/>
                  </a:cubicBezTo>
                  <a:lnTo>
                    <a:pt x="1955" y="4262"/>
                  </a:lnTo>
                  <a:lnTo>
                    <a:pt x="338" y="480"/>
                  </a:lnTo>
                  <a:cubicBezTo>
                    <a:pt x="188" y="129"/>
                    <a:pt x="108"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60"/>
            <p:cNvSpPr/>
            <p:nvPr/>
          </p:nvSpPr>
          <p:spPr>
            <a:xfrm>
              <a:off x="6107037" y="2850652"/>
              <a:ext cx="10815" cy="14015"/>
            </a:xfrm>
            <a:custGeom>
              <a:avLst/>
              <a:gdLst/>
              <a:ahLst/>
              <a:cxnLst/>
              <a:rect l="l" t="t" r="r" b="b"/>
              <a:pathLst>
                <a:path w="473" h="613" extrusionOk="0">
                  <a:moveTo>
                    <a:pt x="87" y="0"/>
                  </a:moveTo>
                  <a:cubicBezTo>
                    <a:pt x="46" y="0"/>
                    <a:pt x="0" y="83"/>
                    <a:pt x="20" y="131"/>
                  </a:cubicBezTo>
                  <a:lnTo>
                    <a:pt x="211" y="613"/>
                  </a:lnTo>
                  <a:lnTo>
                    <a:pt x="473" y="131"/>
                  </a:lnTo>
                  <a:lnTo>
                    <a:pt x="97" y="2"/>
                  </a:lnTo>
                  <a:cubicBezTo>
                    <a:pt x="94" y="1"/>
                    <a:pt x="91" y="0"/>
                    <a:pt x="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60"/>
            <p:cNvSpPr/>
            <p:nvPr/>
          </p:nvSpPr>
          <p:spPr>
            <a:xfrm>
              <a:off x="6057743" y="2879758"/>
              <a:ext cx="27712" cy="53498"/>
            </a:xfrm>
            <a:custGeom>
              <a:avLst/>
              <a:gdLst/>
              <a:ahLst/>
              <a:cxnLst/>
              <a:rect l="l" t="t" r="r" b="b"/>
              <a:pathLst>
                <a:path w="1212" h="2340" extrusionOk="0">
                  <a:moveTo>
                    <a:pt x="223" y="0"/>
                  </a:moveTo>
                  <a:cubicBezTo>
                    <a:pt x="99" y="0"/>
                    <a:pt x="1" y="361"/>
                    <a:pt x="1" y="361"/>
                  </a:cubicBezTo>
                  <a:lnTo>
                    <a:pt x="655" y="2037"/>
                  </a:lnTo>
                  <a:lnTo>
                    <a:pt x="1211" y="2339"/>
                  </a:lnTo>
                  <a:cubicBezTo>
                    <a:pt x="1211" y="2339"/>
                    <a:pt x="815" y="1965"/>
                    <a:pt x="759" y="1870"/>
                  </a:cubicBezTo>
                  <a:cubicBezTo>
                    <a:pt x="701" y="1776"/>
                    <a:pt x="541" y="635"/>
                    <a:pt x="361" y="168"/>
                  </a:cubicBezTo>
                  <a:cubicBezTo>
                    <a:pt x="314" y="46"/>
                    <a:pt x="267"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60"/>
            <p:cNvSpPr/>
            <p:nvPr/>
          </p:nvSpPr>
          <p:spPr>
            <a:xfrm>
              <a:off x="6048849" y="2878020"/>
              <a:ext cx="12621" cy="8345"/>
            </a:xfrm>
            <a:custGeom>
              <a:avLst/>
              <a:gdLst/>
              <a:ahLst/>
              <a:cxnLst/>
              <a:rect l="l" t="t" r="r" b="b"/>
              <a:pathLst>
                <a:path w="552" h="365" extrusionOk="0">
                  <a:moveTo>
                    <a:pt x="184" y="1"/>
                  </a:moveTo>
                  <a:cubicBezTo>
                    <a:pt x="119" y="1"/>
                    <a:pt x="38" y="94"/>
                    <a:pt x="18" y="207"/>
                  </a:cubicBezTo>
                  <a:lnTo>
                    <a:pt x="17" y="211"/>
                  </a:lnTo>
                  <a:cubicBezTo>
                    <a:pt x="1" y="301"/>
                    <a:pt x="33" y="364"/>
                    <a:pt x="87" y="364"/>
                  </a:cubicBezTo>
                  <a:cubicBezTo>
                    <a:pt x="96" y="364"/>
                    <a:pt x="105" y="363"/>
                    <a:pt x="115" y="359"/>
                  </a:cubicBezTo>
                  <a:lnTo>
                    <a:pt x="551" y="205"/>
                  </a:lnTo>
                  <a:lnTo>
                    <a:pt x="216" y="9"/>
                  </a:lnTo>
                  <a:cubicBezTo>
                    <a:pt x="206" y="4"/>
                    <a:pt x="195" y="1"/>
                    <a:pt x="1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60"/>
            <p:cNvSpPr/>
            <p:nvPr/>
          </p:nvSpPr>
          <p:spPr>
            <a:xfrm>
              <a:off x="6034924" y="2867388"/>
              <a:ext cx="15937" cy="14769"/>
            </a:xfrm>
            <a:custGeom>
              <a:avLst/>
              <a:gdLst/>
              <a:ahLst/>
              <a:cxnLst/>
              <a:rect l="l" t="t" r="r" b="b"/>
              <a:pathLst>
                <a:path w="697" h="646" extrusionOk="0">
                  <a:moveTo>
                    <a:pt x="140" y="1"/>
                  </a:moveTo>
                  <a:cubicBezTo>
                    <a:pt x="90" y="1"/>
                    <a:pt x="28" y="70"/>
                    <a:pt x="12" y="159"/>
                  </a:cubicBezTo>
                  <a:lnTo>
                    <a:pt x="10" y="163"/>
                  </a:lnTo>
                  <a:cubicBezTo>
                    <a:pt x="0" y="215"/>
                    <a:pt x="13" y="258"/>
                    <a:pt x="41" y="274"/>
                  </a:cubicBezTo>
                  <a:lnTo>
                    <a:pt x="696" y="646"/>
                  </a:lnTo>
                  <a:lnTo>
                    <a:pt x="178" y="19"/>
                  </a:lnTo>
                  <a:cubicBezTo>
                    <a:pt x="167" y="6"/>
                    <a:pt x="154" y="1"/>
                    <a:pt x="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60"/>
            <p:cNvSpPr/>
            <p:nvPr/>
          </p:nvSpPr>
          <p:spPr>
            <a:xfrm>
              <a:off x="5993129" y="2990784"/>
              <a:ext cx="67246" cy="67719"/>
            </a:xfrm>
            <a:custGeom>
              <a:avLst/>
              <a:gdLst/>
              <a:ahLst/>
              <a:cxnLst/>
              <a:rect l="l" t="t" r="r" b="b"/>
              <a:pathLst>
                <a:path w="2941" h="2962" extrusionOk="0">
                  <a:moveTo>
                    <a:pt x="2808" y="1"/>
                  </a:moveTo>
                  <a:cubicBezTo>
                    <a:pt x="2583" y="1"/>
                    <a:pt x="2081" y="118"/>
                    <a:pt x="1336" y="945"/>
                  </a:cubicBezTo>
                  <a:cubicBezTo>
                    <a:pt x="298" y="2098"/>
                    <a:pt x="0" y="2918"/>
                    <a:pt x="156" y="2961"/>
                  </a:cubicBezTo>
                  <a:cubicBezTo>
                    <a:pt x="158" y="2961"/>
                    <a:pt x="160" y="2962"/>
                    <a:pt x="162" y="2962"/>
                  </a:cubicBezTo>
                  <a:cubicBezTo>
                    <a:pt x="339" y="2962"/>
                    <a:pt x="1413" y="1166"/>
                    <a:pt x="1947" y="708"/>
                  </a:cubicBezTo>
                  <a:cubicBezTo>
                    <a:pt x="2485" y="242"/>
                    <a:pt x="2941" y="19"/>
                    <a:pt x="2941" y="19"/>
                  </a:cubicBezTo>
                  <a:cubicBezTo>
                    <a:pt x="2941" y="19"/>
                    <a:pt x="2896"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60"/>
            <p:cNvSpPr/>
            <p:nvPr/>
          </p:nvSpPr>
          <p:spPr>
            <a:xfrm>
              <a:off x="6012541" y="3063170"/>
              <a:ext cx="34206" cy="105625"/>
            </a:xfrm>
            <a:custGeom>
              <a:avLst/>
              <a:gdLst/>
              <a:ahLst/>
              <a:cxnLst/>
              <a:rect l="l" t="t" r="r" b="b"/>
              <a:pathLst>
                <a:path w="1496" h="4620" extrusionOk="0">
                  <a:moveTo>
                    <a:pt x="1495" y="1"/>
                  </a:moveTo>
                  <a:cubicBezTo>
                    <a:pt x="1495" y="1"/>
                    <a:pt x="1482" y="2"/>
                    <a:pt x="1452" y="20"/>
                  </a:cubicBezTo>
                  <a:lnTo>
                    <a:pt x="1452" y="20"/>
                  </a:lnTo>
                  <a:cubicBezTo>
                    <a:pt x="1480" y="6"/>
                    <a:pt x="1495" y="1"/>
                    <a:pt x="1495" y="1"/>
                  </a:cubicBezTo>
                  <a:close/>
                  <a:moveTo>
                    <a:pt x="1452" y="20"/>
                  </a:moveTo>
                  <a:cubicBezTo>
                    <a:pt x="1263" y="110"/>
                    <a:pt x="514" y="558"/>
                    <a:pt x="315" y="2037"/>
                  </a:cubicBezTo>
                  <a:cubicBezTo>
                    <a:pt x="113" y="3553"/>
                    <a:pt x="1" y="4620"/>
                    <a:pt x="222" y="4620"/>
                  </a:cubicBezTo>
                  <a:cubicBezTo>
                    <a:pt x="248" y="4620"/>
                    <a:pt x="279" y="4605"/>
                    <a:pt x="315" y="4574"/>
                  </a:cubicBezTo>
                  <a:cubicBezTo>
                    <a:pt x="657" y="4281"/>
                    <a:pt x="285" y="1711"/>
                    <a:pt x="798" y="861"/>
                  </a:cubicBezTo>
                  <a:cubicBezTo>
                    <a:pt x="1172" y="242"/>
                    <a:pt x="1371" y="68"/>
                    <a:pt x="1452" y="2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60"/>
            <p:cNvSpPr/>
            <p:nvPr/>
          </p:nvSpPr>
          <p:spPr>
            <a:xfrm>
              <a:off x="5996056" y="3161302"/>
              <a:ext cx="22751" cy="23617"/>
            </a:xfrm>
            <a:custGeom>
              <a:avLst/>
              <a:gdLst/>
              <a:ahLst/>
              <a:cxnLst/>
              <a:rect l="l" t="t" r="r" b="b"/>
              <a:pathLst>
                <a:path w="995" h="1033" extrusionOk="0">
                  <a:moveTo>
                    <a:pt x="994" y="1"/>
                  </a:moveTo>
                  <a:cubicBezTo>
                    <a:pt x="994" y="1"/>
                    <a:pt x="0" y="766"/>
                    <a:pt x="284" y="1002"/>
                  </a:cubicBezTo>
                  <a:cubicBezTo>
                    <a:pt x="309" y="1023"/>
                    <a:pt x="335" y="1032"/>
                    <a:pt x="362" y="1032"/>
                  </a:cubicBezTo>
                  <a:cubicBezTo>
                    <a:pt x="639" y="1032"/>
                    <a:pt x="994" y="1"/>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60"/>
            <p:cNvSpPr/>
            <p:nvPr/>
          </p:nvSpPr>
          <p:spPr>
            <a:xfrm>
              <a:off x="6035039" y="2903810"/>
              <a:ext cx="96170" cy="251579"/>
            </a:xfrm>
            <a:custGeom>
              <a:avLst/>
              <a:gdLst/>
              <a:ahLst/>
              <a:cxnLst/>
              <a:rect l="l" t="t" r="r" b="b"/>
              <a:pathLst>
                <a:path w="4206" h="11004" extrusionOk="0">
                  <a:moveTo>
                    <a:pt x="4205" y="1"/>
                  </a:moveTo>
                  <a:lnTo>
                    <a:pt x="3040" y="676"/>
                  </a:lnTo>
                  <a:cubicBezTo>
                    <a:pt x="1825" y="1248"/>
                    <a:pt x="616" y="3399"/>
                    <a:pt x="459" y="5112"/>
                  </a:cubicBezTo>
                  <a:lnTo>
                    <a:pt x="236" y="6802"/>
                  </a:lnTo>
                  <a:cubicBezTo>
                    <a:pt x="1" y="9375"/>
                    <a:pt x="1030" y="11004"/>
                    <a:pt x="2597" y="11004"/>
                  </a:cubicBezTo>
                  <a:cubicBezTo>
                    <a:pt x="3075" y="11004"/>
                    <a:pt x="3602" y="10853"/>
                    <a:pt x="4159" y="10531"/>
                  </a:cubicBezTo>
                  <a:lnTo>
                    <a:pt x="4205" y="10505"/>
                  </a:lnTo>
                  <a:lnTo>
                    <a:pt x="4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7" name="Google Shape;3407;p60"/>
          <p:cNvGrpSpPr/>
          <p:nvPr/>
        </p:nvGrpSpPr>
        <p:grpSpPr>
          <a:xfrm>
            <a:off x="5455200" y="3541625"/>
            <a:ext cx="448737" cy="1058784"/>
            <a:chOff x="5856175" y="3541625"/>
            <a:chExt cx="448737" cy="1058784"/>
          </a:xfrm>
        </p:grpSpPr>
        <p:sp>
          <p:nvSpPr>
            <p:cNvPr id="3408" name="Google Shape;3408;p60"/>
            <p:cNvSpPr/>
            <p:nvPr/>
          </p:nvSpPr>
          <p:spPr>
            <a:xfrm>
              <a:off x="5870001" y="3541625"/>
              <a:ext cx="434911" cy="1058784"/>
            </a:xfrm>
            <a:custGeom>
              <a:avLst/>
              <a:gdLst/>
              <a:ahLst/>
              <a:cxnLst/>
              <a:rect l="l" t="t" r="r" b="b"/>
              <a:pathLst>
                <a:path w="27870" h="67849" extrusionOk="0">
                  <a:moveTo>
                    <a:pt x="3826" y="0"/>
                  </a:moveTo>
                  <a:lnTo>
                    <a:pt x="3585" y="138"/>
                  </a:lnTo>
                  <a:cubicBezTo>
                    <a:pt x="3414" y="202"/>
                    <a:pt x="3255" y="294"/>
                    <a:pt x="3111" y="412"/>
                  </a:cubicBezTo>
                  <a:lnTo>
                    <a:pt x="1" y="2209"/>
                  </a:lnTo>
                  <a:lnTo>
                    <a:pt x="737" y="3929"/>
                  </a:lnTo>
                  <a:lnTo>
                    <a:pt x="737" y="4286"/>
                  </a:lnTo>
                  <a:lnTo>
                    <a:pt x="2212" y="8446"/>
                  </a:lnTo>
                  <a:lnTo>
                    <a:pt x="2212" y="48410"/>
                  </a:lnTo>
                  <a:cubicBezTo>
                    <a:pt x="2212" y="50785"/>
                    <a:pt x="3665" y="53567"/>
                    <a:pt x="5440" y="54591"/>
                  </a:cubicBezTo>
                  <a:lnTo>
                    <a:pt x="21946" y="64120"/>
                  </a:lnTo>
                  <a:lnTo>
                    <a:pt x="23267" y="67849"/>
                  </a:lnTo>
                  <a:lnTo>
                    <a:pt x="26364" y="66061"/>
                  </a:lnTo>
                  <a:lnTo>
                    <a:pt x="26364" y="65996"/>
                  </a:lnTo>
                  <a:cubicBezTo>
                    <a:pt x="27265" y="65750"/>
                    <a:pt x="27869" y="64751"/>
                    <a:pt x="27869" y="63223"/>
                  </a:cubicBezTo>
                  <a:lnTo>
                    <a:pt x="27869" y="17684"/>
                  </a:lnTo>
                  <a:cubicBezTo>
                    <a:pt x="27869" y="15309"/>
                    <a:pt x="26417" y="12527"/>
                    <a:pt x="24642" y="11503"/>
                  </a:cubicBezTo>
                  <a:lnTo>
                    <a:pt x="5440" y="416"/>
                  </a:lnTo>
                  <a:cubicBezTo>
                    <a:pt x="4989" y="157"/>
                    <a:pt x="4561" y="34"/>
                    <a:pt x="4171" y="34"/>
                  </a:cubicBezTo>
                  <a:cubicBezTo>
                    <a:pt x="4081" y="34"/>
                    <a:pt x="3993" y="40"/>
                    <a:pt x="3907" y="53"/>
                  </a:cubicBezTo>
                  <a:lnTo>
                    <a:pt x="3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60"/>
            <p:cNvSpPr/>
            <p:nvPr/>
          </p:nvSpPr>
          <p:spPr>
            <a:xfrm>
              <a:off x="5856175" y="3570040"/>
              <a:ext cx="400393" cy="1030367"/>
            </a:xfrm>
            <a:custGeom>
              <a:avLst/>
              <a:gdLst/>
              <a:ahLst/>
              <a:cxnLst/>
              <a:rect l="l" t="t" r="r" b="b"/>
              <a:pathLst>
                <a:path w="25658" h="66028" extrusionOk="0">
                  <a:moveTo>
                    <a:pt x="1959" y="1"/>
                  </a:moveTo>
                  <a:cubicBezTo>
                    <a:pt x="811" y="1"/>
                    <a:pt x="1" y="1065"/>
                    <a:pt x="1" y="2838"/>
                  </a:cubicBezTo>
                  <a:lnTo>
                    <a:pt x="1" y="48377"/>
                  </a:lnTo>
                  <a:cubicBezTo>
                    <a:pt x="1" y="50752"/>
                    <a:pt x="1455" y="53534"/>
                    <a:pt x="3228" y="54558"/>
                  </a:cubicBezTo>
                  <a:lnTo>
                    <a:pt x="22432" y="65644"/>
                  </a:lnTo>
                  <a:cubicBezTo>
                    <a:pt x="22882" y="65904"/>
                    <a:pt x="23311" y="66027"/>
                    <a:pt x="23701" y="66027"/>
                  </a:cubicBezTo>
                  <a:cubicBezTo>
                    <a:pt x="24849" y="66027"/>
                    <a:pt x="25658" y="64962"/>
                    <a:pt x="25658" y="63189"/>
                  </a:cubicBezTo>
                  <a:lnTo>
                    <a:pt x="25658" y="17651"/>
                  </a:lnTo>
                  <a:cubicBezTo>
                    <a:pt x="25658" y="15276"/>
                    <a:pt x="24207" y="12494"/>
                    <a:pt x="22432" y="11470"/>
                  </a:cubicBezTo>
                  <a:lnTo>
                    <a:pt x="3228" y="383"/>
                  </a:lnTo>
                  <a:cubicBezTo>
                    <a:pt x="2778" y="124"/>
                    <a:pt x="2349" y="1"/>
                    <a:pt x="1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60"/>
            <p:cNvSpPr/>
            <p:nvPr/>
          </p:nvSpPr>
          <p:spPr>
            <a:xfrm>
              <a:off x="5889272" y="3653306"/>
              <a:ext cx="326987" cy="859648"/>
            </a:xfrm>
            <a:custGeom>
              <a:avLst/>
              <a:gdLst/>
              <a:ahLst/>
              <a:cxnLst/>
              <a:rect l="l" t="t" r="r" b="b"/>
              <a:pathLst>
                <a:path w="20954" h="55088" extrusionOk="0">
                  <a:moveTo>
                    <a:pt x="1" y="1"/>
                  </a:moveTo>
                  <a:lnTo>
                    <a:pt x="1" y="42991"/>
                  </a:lnTo>
                  <a:lnTo>
                    <a:pt x="20953" y="55087"/>
                  </a:lnTo>
                  <a:lnTo>
                    <a:pt x="20953" y="12096"/>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60"/>
            <p:cNvSpPr/>
            <p:nvPr/>
          </p:nvSpPr>
          <p:spPr>
            <a:xfrm>
              <a:off x="6028668" y="3646518"/>
              <a:ext cx="227895" cy="673761"/>
            </a:xfrm>
            <a:custGeom>
              <a:avLst/>
              <a:gdLst/>
              <a:ahLst/>
              <a:cxnLst/>
              <a:rect l="l" t="t" r="r" b="b"/>
              <a:pathLst>
                <a:path w="14604" h="43176" extrusionOk="0">
                  <a:moveTo>
                    <a:pt x="11378" y="6569"/>
                  </a:moveTo>
                  <a:lnTo>
                    <a:pt x="0" y="1"/>
                  </a:lnTo>
                  <a:lnTo>
                    <a:pt x="1507" y="6462"/>
                  </a:lnTo>
                  <a:lnTo>
                    <a:pt x="12484" y="12799"/>
                  </a:lnTo>
                  <a:lnTo>
                    <a:pt x="12484" y="34084"/>
                  </a:lnTo>
                  <a:lnTo>
                    <a:pt x="14604" y="43175"/>
                  </a:lnTo>
                  <a:lnTo>
                    <a:pt x="14604" y="12750"/>
                  </a:lnTo>
                  <a:cubicBezTo>
                    <a:pt x="14604" y="10375"/>
                    <a:pt x="13153" y="7593"/>
                    <a:pt x="11378" y="65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60"/>
            <p:cNvSpPr/>
            <p:nvPr/>
          </p:nvSpPr>
          <p:spPr>
            <a:xfrm>
              <a:off x="6006962" y="3658237"/>
              <a:ext cx="109157" cy="80132"/>
            </a:xfrm>
            <a:custGeom>
              <a:avLst/>
              <a:gdLst/>
              <a:ahLst/>
              <a:cxnLst/>
              <a:rect l="l" t="t" r="r" b="b"/>
              <a:pathLst>
                <a:path w="6995" h="5135" extrusionOk="0">
                  <a:moveTo>
                    <a:pt x="6994" y="4587"/>
                  </a:moveTo>
                  <a:cubicBezTo>
                    <a:pt x="6994" y="4962"/>
                    <a:pt x="6767" y="5135"/>
                    <a:pt x="6486" y="4974"/>
                  </a:cubicBezTo>
                  <a:lnTo>
                    <a:pt x="509" y="1523"/>
                  </a:lnTo>
                  <a:cubicBezTo>
                    <a:pt x="229" y="1360"/>
                    <a:pt x="1" y="925"/>
                    <a:pt x="1" y="549"/>
                  </a:cubicBezTo>
                  <a:lnTo>
                    <a:pt x="1" y="549"/>
                  </a:lnTo>
                  <a:cubicBezTo>
                    <a:pt x="1" y="174"/>
                    <a:pt x="229" y="0"/>
                    <a:pt x="509" y="163"/>
                  </a:cubicBezTo>
                  <a:lnTo>
                    <a:pt x="6486" y="3614"/>
                  </a:lnTo>
                  <a:cubicBezTo>
                    <a:pt x="6767" y="3776"/>
                    <a:pt x="6994" y="4211"/>
                    <a:pt x="6994" y="45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60"/>
            <p:cNvSpPr/>
            <p:nvPr/>
          </p:nvSpPr>
          <p:spPr>
            <a:xfrm>
              <a:off x="5940018" y="3982140"/>
              <a:ext cx="203754" cy="301005"/>
            </a:xfrm>
            <a:custGeom>
              <a:avLst/>
              <a:gdLst/>
              <a:ahLst/>
              <a:cxnLst/>
              <a:rect l="l" t="t" r="r" b="b"/>
              <a:pathLst>
                <a:path w="13057" h="19289" extrusionOk="0">
                  <a:moveTo>
                    <a:pt x="2824" y="1"/>
                  </a:moveTo>
                  <a:cubicBezTo>
                    <a:pt x="2646" y="1"/>
                    <a:pt x="2488" y="51"/>
                    <a:pt x="2357" y="145"/>
                  </a:cubicBezTo>
                  <a:lnTo>
                    <a:pt x="0" y="1507"/>
                  </a:lnTo>
                  <a:cubicBezTo>
                    <a:pt x="114" y="1444"/>
                    <a:pt x="245" y="1412"/>
                    <a:pt x="389" y="1412"/>
                  </a:cubicBezTo>
                  <a:cubicBezTo>
                    <a:pt x="593" y="1412"/>
                    <a:pt x="823" y="1478"/>
                    <a:pt x="1068" y="1618"/>
                  </a:cubicBezTo>
                  <a:lnTo>
                    <a:pt x="5072" y="3930"/>
                  </a:lnTo>
                  <a:lnTo>
                    <a:pt x="6953" y="5015"/>
                  </a:lnTo>
                  <a:lnTo>
                    <a:pt x="9080" y="6244"/>
                  </a:lnTo>
                  <a:cubicBezTo>
                    <a:pt x="9926" y="6735"/>
                    <a:pt x="10613" y="7925"/>
                    <a:pt x="10613" y="8904"/>
                  </a:cubicBezTo>
                  <a:lnTo>
                    <a:pt x="10613" y="18202"/>
                  </a:lnTo>
                  <a:cubicBezTo>
                    <a:pt x="10613" y="18537"/>
                    <a:pt x="10533" y="18801"/>
                    <a:pt x="10394" y="18985"/>
                  </a:cubicBezTo>
                  <a:lnTo>
                    <a:pt x="10394" y="18985"/>
                  </a:lnTo>
                  <a:lnTo>
                    <a:pt x="12500" y="17839"/>
                  </a:lnTo>
                  <a:cubicBezTo>
                    <a:pt x="12840" y="17711"/>
                    <a:pt x="13056" y="17345"/>
                    <a:pt x="13056" y="16796"/>
                  </a:cubicBezTo>
                  <a:lnTo>
                    <a:pt x="13056" y="7497"/>
                  </a:lnTo>
                  <a:cubicBezTo>
                    <a:pt x="13056" y="6515"/>
                    <a:pt x="12368" y="5325"/>
                    <a:pt x="11518" y="4834"/>
                  </a:cubicBezTo>
                  <a:lnTo>
                    <a:pt x="6953" y="2198"/>
                  </a:lnTo>
                  <a:lnTo>
                    <a:pt x="5072" y="1112"/>
                  </a:lnTo>
                  <a:lnTo>
                    <a:pt x="3510" y="212"/>
                  </a:lnTo>
                  <a:cubicBezTo>
                    <a:pt x="3263" y="68"/>
                    <a:pt x="3030" y="1"/>
                    <a:pt x="2824" y="1"/>
                  </a:cubicBezTo>
                  <a:close/>
                  <a:moveTo>
                    <a:pt x="10394" y="18985"/>
                  </a:moveTo>
                  <a:lnTo>
                    <a:pt x="9836" y="19288"/>
                  </a:lnTo>
                  <a:cubicBezTo>
                    <a:pt x="10066" y="19269"/>
                    <a:pt x="10258" y="19165"/>
                    <a:pt x="10394" y="1898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60"/>
            <p:cNvSpPr/>
            <p:nvPr/>
          </p:nvSpPr>
          <p:spPr>
            <a:xfrm>
              <a:off x="5939254" y="4008075"/>
              <a:ext cx="265" cy="203"/>
            </a:xfrm>
            <a:custGeom>
              <a:avLst/>
              <a:gdLst/>
              <a:ahLst/>
              <a:cxnLst/>
              <a:rect l="l" t="t" r="r" b="b"/>
              <a:pathLst>
                <a:path w="17" h="13" extrusionOk="0">
                  <a:moveTo>
                    <a:pt x="16" y="0"/>
                  </a:moveTo>
                  <a:lnTo>
                    <a:pt x="16" y="0"/>
                  </a:lnTo>
                  <a:cubicBezTo>
                    <a:pt x="16" y="1"/>
                    <a:pt x="16" y="1"/>
                    <a:pt x="15" y="1"/>
                  </a:cubicBezTo>
                  <a:lnTo>
                    <a:pt x="15" y="1"/>
                  </a:lnTo>
                  <a:lnTo>
                    <a:pt x="16" y="0"/>
                  </a:lnTo>
                  <a:close/>
                  <a:moveTo>
                    <a:pt x="15" y="1"/>
                  </a:moveTo>
                  <a:lnTo>
                    <a:pt x="0" y="9"/>
                  </a:lnTo>
                  <a:lnTo>
                    <a:pt x="2" y="12"/>
                  </a:lnTo>
                  <a:cubicBezTo>
                    <a:pt x="7" y="9"/>
                    <a:pt x="10" y="4"/>
                    <a:pt x="15" y="1"/>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60"/>
            <p:cNvSpPr/>
            <p:nvPr/>
          </p:nvSpPr>
          <p:spPr>
            <a:xfrm>
              <a:off x="5932716" y="4004252"/>
              <a:ext cx="172950" cy="279064"/>
            </a:xfrm>
            <a:custGeom>
              <a:avLst/>
              <a:gdLst/>
              <a:ahLst/>
              <a:cxnLst/>
              <a:rect l="l" t="t" r="r" b="b"/>
              <a:pathLst>
                <a:path w="11083" h="17883" extrusionOk="0">
                  <a:moveTo>
                    <a:pt x="853" y="1"/>
                  </a:moveTo>
                  <a:cubicBezTo>
                    <a:pt x="710" y="1"/>
                    <a:pt x="580" y="33"/>
                    <a:pt x="467" y="94"/>
                  </a:cubicBezTo>
                  <a:cubicBezTo>
                    <a:pt x="457" y="100"/>
                    <a:pt x="445" y="107"/>
                    <a:pt x="435" y="113"/>
                  </a:cubicBezTo>
                  <a:cubicBezTo>
                    <a:pt x="429" y="116"/>
                    <a:pt x="427" y="122"/>
                    <a:pt x="421" y="124"/>
                  </a:cubicBezTo>
                  <a:cubicBezTo>
                    <a:pt x="161" y="293"/>
                    <a:pt x="0" y="624"/>
                    <a:pt x="0" y="1096"/>
                  </a:cubicBezTo>
                  <a:lnTo>
                    <a:pt x="0" y="10395"/>
                  </a:lnTo>
                  <a:cubicBezTo>
                    <a:pt x="0" y="11375"/>
                    <a:pt x="687" y="12567"/>
                    <a:pt x="1536" y="13057"/>
                  </a:cubicBezTo>
                  <a:lnTo>
                    <a:pt x="9546" y="17681"/>
                  </a:lnTo>
                  <a:cubicBezTo>
                    <a:pt x="9791" y="17822"/>
                    <a:pt x="10019" y="17882"/>
                    <a:pt x="10223" y="17882"/>
                  </a:cubicBezTo>
                  <a:cubicBezTo>
                    <a:pt x="10252" y="17882"/>
                    <a:pt x="10280" y="17881"/>
                    <a:pt x="10307" y="17879"/>
                  </a:cubicBezTo>
                  <a:cubicBezTo>
                    <a:pt x="10768" y="17838"/>
                    <a:pt x="11082" y="17452"/>
                    <a:pt x="11082" y="16794"/>
                  </a:cubicBezTo>
                  <a:lnTo>
                    <a:pt x="11082" y="7495"/>
                  </a:lnTo>
                  <a:cubicBezTo>
                    <a:pt x="11082" y="6514"/>
                    <a:pt x="10395" y="5324"/>
                    <a:pt x="9546" y="4834"/>
                  </a:cubicBezTo>
                  <a:lnTo>
                    <a:pt x="1536" y="209"/>
                  </a:lnTo>
                  <a:cubicBezTo>
                    <a:pt x="1290" y="67"/>
                    <a:pt x="1058" y="1"/>
                    <a:pt x="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60"/>
            <p:cNvSpPr/>
            <p:nvPr/>
          </p:nvSpPr>
          <p:spPr>
            <a:xfrm>
              <a:off x="5999644" y="4097099"/>
              <a:ext cx="39044" cy="101994"/>
            </a:xfrm>
            <a:custGeom>
              <a:avLst/>
              <a:gdLst/>
              <a:ahLst/>
              <a:cxnLst/>
              <a:rect l="l" t="t" r="r" b="b"/>
              <a:pathLst>
                <a:path w="2502" h="6536" extrusionOk="0">
                  <a:moveTo>
                    <a:pt x="688" y="1"/>
                  </a:moveTo>
                  <a:cubicBezTo>
                    <a:pt x="280" y="1"/>
                    <a:pt x="0" y="326"/>
                    <a:pt x="0" y="890"/>
                  </a:cubicBezTo>
                  <a:cubicBezTo>
                    <a:pt x="0" y="1538"/>
                    <a:pt x="375" y="2293"/>
                    <a:pt x="879" y="2768"/>
                  </a:cubicBezTo>
                  <a:lnTo>
                    <a:pt x="487" y="5646"/>
                  </a:lnTo>
                  <a:lnTo>
                    <a:pt x="2033" y="6536"/>
                  </a:lnTo>
                  <a:lnTo>
                    <a:pt x="2033" y="6536"/>
                  </a:lnTo>
                  <a:lnTo>
                    <a:pt x="1986" y="6150"/>
                  </a:lnTo>
                  <a:lnTo>
                    <a:pt x="1640" y="3202"/>
                  </a:lnTo>
                  <a:lnTo>
                    <a:pt x="1640" y="3202"/>
                  </a:lnTo>
                  <a:cubicBezTo>
                    <a:pt x="1697" y="3213"/>
                    <a:pt x="1752" y="3218"/>
                    <a:pt x="1805" y="3218"/>
                  </a:cubicBezTo>
                  <a:cubicBezTo>
                    <a:pt x="1930" y="3218"/>
                    <a:pt x="2044" y="3189"/>
                    <a:pt x="2140" y="3130"/>
                  </a:cubicBezTo>
                  <a:lnTo>
                    <a:pt x="2140" y="3124"/>
                  </a:lnTo>
                  <a:lnTo>
                    <a:pt x="2145" y="3124"/>
                  </a:lnTo>
                  <a:cubicBezTo>
                    <a:pt x="2366" y="3000"/>
                    <a:pt x="2501" y="2727"/>
                    <a:pt x="2501" y="2335"/>
                  </a:cubicBezTo>
                  <a:cubicBezTo>
                    <a:pt x="2501" y="1538"/>
                    <a:pt x="1944" y="568"/>
                    <a:pt x="1254" y="171"/>
                  </a:cubicBezTo>
                  <a:cubicBezTo>
                    <a:pt x="1111" y="87"/>
                    <a:pt x="980" y="34"/>
                    <a:pt x="850" y="17"/>
                  </a:cubicBezTo>
                  <a:cubicBezTo>
                    <a:pt x="794" y="6"/>
                    <a:pt x="740" y="1"/>
                    <a:pt x="6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60"/>
            <p:cNvSpPr/>
            <p:nvPr/>
          </p:nvSpPr>
          <p:spPr>
            <a:xfrm>
              <a:off x="6007415" y="4097349"/>
              <a:ext cx="31288" cy="95721"/>
            </a:xfrm>
            <a:custGeom>
              <a:avLst/>
              <a:gdLst/>
              <a:ahLst/>
              <a:cxnLst/>
              <a:rect l="l" t="t" r="r" b="b"/>
              <a:pathLst>
                <a:path w="2005" h="6134" extrusionOk="0">
                  <a:moveTo>
                    <a:pt x="352" y="1"/>
                  </a:moveTo>
                  <a:cubicBezTo>
                    <a:pt x="132" y="130"/>
                    <a:pt x="1" y="410"/>
                    <a:pt x="1" y="796"/>
                  </a:cubicBezTo>
                  <a:cubicBezTo>
                    <a:pt x="1" y="1444"/>
                    <a:pt x="370" y="2205"/>
                    <a:pt x="881" y="2680"/>
                  </a:cubicBezTo>
                  <a:lnTo>
                    <a:pt x="489" y="5558"/>
                  </a:lnTo>
                  <a:lnTo>
                    <a:pt x="1488" y="6134"/>
                  </a:lnTo>
                  <a:lnTo>
                    <a:pt x="1142" y="3186"/>
                  </a:lnTo>
                  <a:lnTo>
                    <a:pt x="1142" y="3186"/>
                  </a:lnTo>
                  <a:cubicBezTo>
                    <a:pt x="1199" y="3197"/>
                    <a:pt x="1254" y="3202"/>
                    <a:pt x="1307" y="3202"/>
                  </a:cubicBezTo>
                  <a:cubicBezTo>
                    <a:pt x="1432" y="3202"/>
                    <a:pt x="1546" y="3173"/>
                    <a:pt x="1642" y="3114"/>
                  </a:cubicBezTo>
                  <a:lnTo>
                    <a:pt x="1642" y="3108"/>
                  </a:lnTo>
                  <a:lnTo>
                    <a:pt x="1647" y="3108"/>
                  </a:lnTo>
                  <a:cubicBezTo>
                    <a:pt x="1868" y="2984"/>
                    <a:pt x="2005" y="2711"/>
                    <a:pt x="2005" y="2319"/>
                  </a:cubicBezTo>
                  <a:cubicBezTo>
                    <a:pt x="2005" y="1522"/>
                    <a:pt x="1446" y="552"/>
                    <a:pt x="756" y="155"/>
                  </a:cubicBezTo>
                  <a:cubicBezTo>
                    <a:pt x="613" y="71"/>
                    <a:pt x="483" y="18"/>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60"/>
            <p:cNvSpPr/>
            <p:nvPr/>
          </p:nvSpPr>
          <p:spPr>
            <a:xfrm>
              <a:off x="5980310" y="3959405"/>
              <a:ext cx="499" cy="1748"/>
            </a:xfrm>
            <a:custGeom>
              <a:avLst/>
              <a:gdLst/>
              <a:ahLst/>
              <a:cxnLst/>
              <a:rect l="l" t="t" r="r" b="b"/>
              <a:pathLst>
                <a:path w="32" h="112" extrusionOk="0">
                  <a:moveTo>
                    <a:pt x="9" y="0"/>
                  </a:moveTo>
                  <a:lnTo>
                    <a:pt x="9" y="0"/>
                  </a:lnTo>
                  <a:cubicBezTo>
                    <a:pt x="0" y="38"/>
                    <a:pt x="6" y="74"/>
                    <a:pt x="32" y="111"/>
                  </a:cubicBezTo>
                  <a:cubicBezTo>
                    <a:pt x="9" y="77"/>
                    <a:pt x="0" y="38"/>
                    <a:pt x="9" y="0"/>
                  </a:cubicBezTo>
                  <a:close/>
                </a:path>
              </a:pathLst>
            </a:custGeom>
            <a:solidFill>
              <a:srgbClr val="FF6E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60"/>
            <p:cNvSpPr/>
            <p:nvPr/>
          </p:nvSpPr>
          <p:spPr>
            <a:xfrm>
              <a:off x="5980918" y="3883192"/>
              <a:ext cx="124809" cy="191567"/>
            </a:xfrm>
            <a:custGeom>
              <a:avLst/>
              <a:gdLst/>
              <a:ahLst/>
              <a:cxnLst/>
              <a:rect l="l" t="t" r="r" b="b"/>
              <a:pathLst>
                <a:path w="7998" h="12276" extrusionOk="0">
                  <a:moveTo>
                    <a:pt x="2131" y="0"/>
                  </a:moveTo>
                  <a:cubicBezTo>
                    <a:pt x="869" y="94"/>
                    <a:pt x="13" y="1161"/>
                    <a:pt x="13" y="2954"/>
                  </a:cubicBezTo>
                  <a:lnTo>
                    <a:pt x="13" y="4804"/>
                  </a:lnTo>
                  <a:lnTo>
                    <a:pt x="12" y="4804"/>
                  </a:lnTo>
                  <a:cubicBezTo>
                    <a:pt x="9" y="4809"/>
                    <a:pt x="3" y="4811"/>
                    <a:pt x="0" y="4817"/>
                  </a:cubicBezTo>
                  <a:cubicBezTo>
                    <a:pt x="76" y="4834"/>
                    <a:pt x="159" y="4843"/>
                    <a:pt x="244" y="4843"/>
                  </a:cubicBezTo>
                  <a:cubicBezTo>
                    <a:pt x="333" y="4843"/>
                    <a:pt x="418" y="4834"/>
                    <a:pt x="494" y="4814"/>
                  </a:cubicBezTo>
                  <a:lnTo>
                    <a:pt x="494" y="3458"/>
                  </a:lnTo>
                  <a:cubicBezTo>
                    <a:pt x="494" y="1978"/>
                    <a:pt x="1236" y="1123"/>
                    <a:pt x="2311" y="1123"/>
                  </a:cubicBezTo>
                  <a:cubicBezTo>
                    <a:pt x="2380" y="1123"/>
                    <a:pt x="2451" y="1127"/>
                    <a:pt x="2523" y="1134"/>
                  </a:cubicBezTo>
                  <a:cubicBezTo>
                    <a:pt x="2584" y="1128"/>
                    <a:pt x="2647" y="1125"/>
                    <a:pt x="2711" y="1125"/>
                  </a:cubicBezTo>
                  <a:cubicBezTo>
                    <a:pt x="3149" y="1125"/>
                    <a:pt x="3642" y="1265"/>
                    <a:pt x="4162" y="1568"/>
                  </a:cubicBezTo>
                  <a:lnTo>
                    <a:pt x="4239" y="1612"/>
                  </a:lnTo>
                  <a:cubicBezTo>
                    <a:pt x="6045" y="2655"/>
                    <a:pt x="7514" y="5200"/>
                    <a:pt x="7514" y="7285"/>
                  </a:cubicBezTo>
                  <a:lnTo>
                    <a:pt x="7514" y="12251"/>
                  </a:lnTo>
                  <a:cubicBezTo>
                    <a:pt x="7587" y="12267"/>
                    <a:pt x="7671" y="12275"/>
                    <a:pt x="7758" y="12275"/>
                  </a:cubicBezTo>
                  <a:cubicBezTo>
                    <a:pt x="7843" y="12275"/>
                    <a:pt x="7926" y="12267"/>
                    <a:pt x="7998" y="12251"/>
                  </a:cubicBezTo>
                  <a:lnTo>
                    <a:pt x="7998" y="7792"/>
                  </a:lnTo>
                  <a:cubicBezTo>
                    <a:pt x="7998" y="5147"/>
                    <a:pt x="6135" y="1919"/>
                    <a:pt x="3844" y="598"/>
                  </a:cubicBezTo>
                  <a:lnTo>
                    <a:pt x="3769" y="556"/>
                  </a:lnTo>
                  <a:cubicBezTo>
                    <a:pt x="3188" y="221"/>
                    <a:pt x="2635" y="41"/>
                    <a:pt x="21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60"/>
            <p:cNvSpPr/>
            <p:nvPr/>
          </p:nvSpPr>
          <p:spPr>
            <a:xfrm>
              <a:off x="5988627" y="3900716"/>
              <a:ext cx="31663" cy="53213"/>
            </a:xfrm>
            <a:custGeom>
              <a:avLst/>
              <a:gdLst/>
              <a:ahLst/>
              <a:cxnLst/>
              <a:rect l="l" t="t" r="r" b="b"/>
              <a:pathLst>
                <a:path w="2029" h="3410" extrusionOk="0">
                  <a:moveTo>
                    <a:pt x="1817" y="0"/>
                  </a:moveTo>
                  <a:cubicBezTo>
                    <a:pt x="742" y="0"/>
                    <a:pt x="0" y="855"/>
                    <a:pt x="0" y="2335"/>
                  </a:cubicBezTo>
                  <a:lnTo>
                    <a:pt x="0" y="3116"/>
                  </a:lnTo>
                  <a:cubicBezTo>
                    <a:pt x="207" y="3158"/>
                    <a:pt x="384" y="3410"/>
                    <a:pt x="387" y="3410"/>
                  </a:cubicBezTo>
                  <a:cubicBezTo>
                    <a:pt x="387" y="3410"/>
                    <a:pt x="386" y="3408"/>
                    <a:pt x="383" y="3404"/>
                  </a:cubicBezTo>
                  <a:lnTo>
                    <a:pt x="395" y="2335"/>
                  </a:lnTo>
                  <a:cubicBezTo>
                    <a:pt x="395" y="940"/>
                    <a:pt x="1053" y="103"/>
                    <a:pt x="2029" y="11"/>
                  </a:cubicBezTo>
                  <a:cubicBezTo>
                    <a:pt x="1957" y="4"/>
                    <a:pt x="1886" y="0"/>
                    <a:pt x="1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60"/>
            <p:cNvSpPr/>
            <p:nvPr/>
          </p:nvSpPr>
          <p:spPr>
            <a:xfrm>
              <a:off x="6020273" y="3900747"/>
              <a:ext cx="77900" cy="169283"/>
            </a:xfrm>
            <a:custGeom>
              <a:avLst/>
              <a:gdLst/>
              <a:ahLst/>
              <a:cxnLst/>
              <a:rect l="l" t="t" r="r" b="b"/>
              <a:pathLst>
                <a:path w="4992" h="10848" extrusionOk="0">
                  <a:moveTo>
                    <a:pt x="189" y="0"/>
                  </a:moveTo>
                  <a:cubicBezTo>
                    <a:pt x="125" y="0"/>
                    <a:pt x="62" y="3"/>
                    <a:pt x="1" y="9"/>
                  </a:cubicBezTo>
                  <a:cubicBezTo>
                    <a:pt x="384" y="48"/>
                    <a:pt x="806" y="189"/>
                    <a:pt x="1247" y="443"/>
                  </a:cubicBezTo>
                  <a:lnTo>
                    <a:pt x="1322" y="487"/>
                  </a:lnTo>
                  <a:cubicBezTo>
                    <a:pt x="3129" y="1530"/>
                    <a:pt x="4597" y="4075"/>
                    <a:pt x="4597" y="6160"/>
                  </a:cubicBezTo>
                  <a:lnTo>
                    <a:pt x="4597" y="10021"/>
                  </a:lnTo>
                  <a:cubicBezTo>
                    <a:pt x="4567" y="10068"/>
                    <a:pt x="4598" y="10848"/>
                    <a:pt x="4602" y="10848"/>
                  </a:cubicBezTo>
                  <a:cubicBezTo>
                    <a:pt x="4602" y="10848"/>
                    <a:pt x="4603" y="10844"/>
                    <a:pt x="4603" y="10835"/>
                  </a:cubicBezTo>
                  <a:cubicBezTo>
                    <a:pt x="4603" y="10705"/>
                    <a:pt x="4762" y="10593"/>
                    <a:pt x="4992" y="10545"/>
                  </a:cubicBezTo>
                  <a:lnTo>
                    <a:pt x="4992" y="6160"/>
                  </a:lnTo>
                  <a:cubicBezTo>
                    <a:pt x="4992" y="4075"/>
                    <a:pt x="3523" y="1530"/>
                    <a:pt x="1717" y="487"/>
                  </a:cubicBezTo>
                  <a:lnTo>
                    <a:pt x="1640" y="443"/>
                  </a:lnTo>
                  <a:cubicBezTo>
                    <a:pt x="1120" y="140"/>
                    <a:pt x="626" y="0"/>
                    <a:pt x="1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60"/>
            <p:cNvSpPr/>
            <p:nvPr/>
          </p:nvSpPr>
          <p:spPr>
            <a:xfrm>
              <a:off x="6098155" y="4064891"/>
              <a:ext cx="13732" cy="9862"/>
            </a:xfrm>
            <a:custGeom>
              <a:avLst/>
              <a:gdLst/>
              <a:ahLst/>
              <a:cxnLst/>
              <a:rect l="l" t="t" r="r" b="b"/>
              <a:pathLst>
                <a:path w="880" h="632" extrusionOk="0">
                  <a:moveTo>
                    <a:pt x="245" y="0"/>
                  </a:moveTo>
                  <a:cubicBezTo>
                    <a:pt x="158" y="0"/>
                    <a:pt x="74" y="9"/>
                    <a:pt x="1" y="26"/>
                  </a:cubicBezTo>
                  <a:lnTo>
                    <a:pt x="1" y="607"/>
                  </a:lnTo>
                  <a:cubicBezTo>
                    <a:pt x="74" y="623"/>
                    <a:pt x="158" y="631"/>
                    <a:pt x="245" y="631"/>
                  </a:cubicBezTo>
                  <a:cubicBezTo>
                    <a:pt x="330" y="631"/>
                    <a:pt x="411" y="623"/>
                    <a:pt x="485" y="607"/>
                  </a:cubicBezTo>
                  <a:cubicBezTo>
                    <a:pt x="715" y="561"/>
                    <a:pt x="879" y="448"/>
                    <a:pt x="879" y="316"/>
                  </a:cubicBezTo>
                  <a:cubicBezTo>
                    <a:pt x="879" y="183"/>
                    <a:pt x="715" y="71"/>
                    <a:pt x="485" y="26"/>
                  </a:cubicBezTo>
                  <a:cubicBezTo>
                    <a:pt x="411" y="9"/>
                    <a:pt x="330" y="0"/>
                    <a:pt x="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60"/>
            <p:cNvSpPr/>
            <p:nvPr/>
          </p:nvSpPr>
          <p:spPr>
            <a:xfrm>
              <a:off x="6092085" y="4065297"/>
              <a:ext cx="6086" cy="9067"/>
            </a:xfrm>
            <a:custGeom>
              <a:avLst/>
              <a:gdLst/>
              <a:ahLst/>
              <a:cxnLst/>
              <a:rect l="l" t="t" r="r" b="b"/>
              <a:pathLst>
                <a:path w="390" h="581" extrusionOk="0">
                  <a:moveTo>
                    <a:pt x="390" y="0"/>
                  </a:moveTo>
                  <a:cubicBezTo>
                    <a:pt x="160" y="48"/>
                    <a:pt x="1" y="160"/>
                    <a:pt x="1" y="290"/>
                  </a:cubicBezTo>
                  <a:cubicBezTo>
                    <a:pt x="1" y="419"/>
                    <a:pt x="160" y="532"/>
                    <a:pt x="390" y="581"/>
                  </a:cubicBezTo>
                  <a:lnTo>
                    <a:pt x="3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60"/>
            <p:cNvSpPr/>
            <p:nvPr/>
          </p:nvSpPr>
          <p:spPr>
            <a:xfrm>
              <a:off x="5974817" y="3948903"/>
              <a:ext cx="13826" cy="9862"/>
            </a:xfrm>
            <a:custGeom>
              <a:avLst/>
              <a:gdLst/>
              <a:ahLst/>
              <a:cxnLst/>
              <a:rect l="l" t="t" r="r" b="b"/>
              <a:pathLst>
                <a:path w="886" h="632" extrusionOk="0">
                  <a:moveTo>
                    <a:pt x="635" y="0"/>
                  </a:moveTo>
                  <a:cubicBezTo>
                    <a:pt x="552" y="0"/>
                    <a:pt x="473" y="9"/>
                    <a:pt x="403" y="22"/>
                  </a:cubicBezTo>
                  <a:cubicBezTo>
                    <a:pt x="195" y="62"/>
                    <a:pt x="42" y="155"/>
                    <a:pt x="9" y="268"/>
                  </a:cubicBezTo>
                  <a:cubicBezTo>
                    <a:pt x="3" y="281"/>
                    <a:pt x="1" y="299"/>
                    <a:pt x="1" y="316"/>
                  </a:cubicBezTo>
                  <a:cubicBezTo>
                    <a:pt x="1" y="333"/>
                    <a:pt x="2" y="349"/>
                    <a:pt x="8" y="364"/>
                  </a:cubicBezTo>
                  <a:cubicBezTo>
                    <a:pt x="42" y="474"/>
                    <a:pt x="189" y="567"/>
                    <a:pt x="391" y="606"/>
                  </a:cubicBezTo>
                  <a:cubicBezTo>
                    <a:pt x="467" y="623"/>
                    <a:pt x="550" y="632"/>
                    <a:pt x="635" y="632"/>
                  </a:cubicBezTo>
                  <a:cubicBezTo>
                    <a:pt x="724" y="632"/>
                    <a:pt x="809" y="623"/>
                    <a:pt x="885" y="603"/>
                  </a:cubicBezTo>
                  <a:lnTo>
                    <a:pt x="885" y="28"/>
                  </a:lnTo>
                  <a:cubicBezTo>
                    <a:pt x="809" y="9"/>
                    <a:pt x="724" y="0"/>
                    <a:pt x="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60"/>
            <p:cNvSpPr/>
            <p:nvPr/>
          </p:nvSpPr>
          <p:spPr>
            <a:xfrm>
              <a:off x="5988627" y="3949324"/>
              <a:ext cx="5992" cy="8988"/>
            </a:xfrm>
            <a:custGeom>
              <a:avLst/>
              <a:gdLst/>
              <a:ahLst/>
              <a:cxnLst/>
              <a:rect l="l" t="t" r="r" b="b"/>
              <a:pathLst>
                <a:path w="384" h="576" extrusionOk="0">
                  <a:moveTo>
                    <a:pt x="0" y="1"/>
                  </a:moveTo>
                  <a:lnTo>
                    <a:pt x="0" y="576"/>
                  </a:lnTo>
                  <a:cubicBezTo>
                    <a:pt x="225" y="531"/>
                    <a:pt x="383" y="419"/>
                    <a:pt x="383" y="289"/>
                  </a:cubicBezTo>
                  <a:cubicBezTo>
                    <a:pt x="383" y="159"/>
                    <a:pt x="225" y="4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60"/>
            <p:cNvSpPr/>
            <p:nvPr/>
          </p:nvSpPr>
          <p:spPr>
            <a:xfrm>
              <a:off x="5974957" y="3883067"/>
              <a:ext cx="39215" cy="75294"/>
            </a:xfrm>
            <a:custGeom>
              <a:avLst/>
              <a:gdLst/>
              <a:ahLst/>
              <a:cxnLst/>
              <a:rect l="l" t="t" r="r" b="b"/>
              <a:pathLst>
                <a:path w="2513" h="4825" extrusionOk="0">
                  <a:moveTo>
                    <a:pt x="2297" y="1"/>
                  </a:moveTo>
                  <a:cubicBezTo>
                    <a:pt x="936" y="1"/>
                    <a:pt x="0" y="1087"/>
                    <a:pt x="0" y="2962"/>
                  </a:cubicBezTo>
                  <a:lnTo>
                    <a:pt x="0" y="4583"/>
                  </a:lnTo>
                  <a:cubicBezTo>
                    <a:pt x="33" y="4693"/>
                    <a:pt x="180" y="4786"/>
                    <a:pt x="383" y="4825"/>
                  </a:cubicBezTo>
                  <a:cubicBezTo>
                    <a:pt x="385" y="4820"/>
                    <a:pt x="391" y="4817"/>
                    <a:pt x="394" y="4812"/>
                  </a:cubicBezTo>
                  <a:lnTo>
                    <a:pt x="394" y="2962"/>
                  </a:lnTo>
                  <a:cubicBezTo>
                    <a:pt x="394" y="1171"/>
                    <a:pt x="1251" y="102"/>
                    <a:pt x="2513" y="10"/>
                  </a:cubicBezTo>
                  <a:cubicBezTo>
                    <a:pt x="2440" y="4"/>
                    <a:pt x="2368" y="1"/>
                    <a:pt x="2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60"/>
            <p:cNvSpPr/>
            <p:nvPr/>
          </p:nvSpPr>
          <p:spPr>
            <a:xfrm>
              <a:off x="6014156" y="3883083"/>
              <a:ext cx="97734" cy="191286"/>
            </a:xfrm>
            <a:custGeom>
              <a:avLst/>
              <a:gdLst/>
              <a:ahLst/>
              <a:cxnLst/>
              <a:rect l="l" t="t" r="r" b="b"/>
              <a:pathLst>
                <a:path w="6263" h="12258" extrusionOk="0">
                  <a:moveTo>
                    <a:pt x="186" y="0"/>
                  </a:moveTo>
                  <a:cubicBezTo>
                    <a:pt x="123" y="0"/>
                    <a:pt x="62" y="3"/>
                    <a:pt x="1" y="7"/>
                  </a:cubicBezTo>
                  <a:cubicBezTo>
                    <a:pt x="505" y="48"/>
                    <a:pt x="1058" y="228"/>
                    <a:pt x="1639" y="563"/>
                  </a:cubicBezTo>
                  <a:lnTo>
                    <a:pt x="1714" y="605"/>
                  </a:lnTo>
                  <a:cubicBezTo>
                    <a:pt x="4005" y="1928"/>
                    <a:pt x="5868" y="5154"/>
                    <a:pt x="5868" y="7800"/>
                  </a:cubicBezTo>
                  <a:lnTo>
                    <a:pt x="5868" y="12258"/>
                  </a:lnTo>
                  <a:cubicBezTo>
                    <a:pt x="6098" y="12212"/>
                    <a:pt x="6262" y="12099"/>
                    <a:pt x="6262" y="11967"/>
                  </a:cubicBezTo>
                  <a:lnTo>
                    <a:pt x="6262" y="7800"/>
                  </a:lnTo>
                  <a:cubicBezTo>
                    <a:pt x="6262" y="5154"/>
                    <a:pt x="4400" y="1928"/>
                    <a:pt x="2109" y="605"/>
                  </a:cubicBezTo>
                  <a:lnTo>
                    <a:pt x="2032" y="563"/>
                  </a:lnTo>
                  <a:cubicBezTo>
                    <a:pt x="1369" y="180"/>
                    <a:pt x="742"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60"/>
          <p:cNvGrpSpPr/>
          <p:nvPr/>
        </p:nvGrpSpPr>
        <p:grpSpPr>
          <a:xfrm>
            <a:off x="7175564" y="1735022"/>
            <a:ext cx="891886" cy="1182917"/>
            <a:chOff x="6786775" y="2839113"/>
            <a:chExt cx="1346650" cy="1786075"/>
          </a:xfrm>
        </p:grpSpPr>
        <p:sp>
          <p:nvSpPr>
            <p:cNvPr id="3429" name="Google Shape;3429;p60"/>
            <p:cNvSpPr/>
            <p:nvPr/>
          </p:nvSpPr>
          <p:spPr>
            <a:xfrm>
              <a:off x="7232850" y="3012738"/>
              <a:ext cx="827250" cy="888800"/>
            </a:xfrm>
            <a:custGeom>
              <a:avLst/>
              <a:gdLst/>
              <a:ahLst/>
              <a:cxnLst/>
              <a:rect l="l" t="t" r="r" b="b"/>
              <a:pathLst>
                <a:path w="33090" h="35552" extrusionOk="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60"/>
            <p:cNvSpPr/>
            <p:nvPr/>
          </p:nvSpPr>
          <p:spPr>
            <a:xfrm>
              <a:off x="7130250" y="3011263"/>
              <a:ext cx="367625" cy="573500"/>
            </a:xfrm>
            <a:custGeom>
              <a:avLst/>
              <a:gdLst/>
              <a:ahLst/>
              <a:cxnLst/>
              <a:rect l="l" t="t" r="r" b="b"/>
              <a:pathLst>
                <a:path w="14705" h="22940" extrusionOk="0">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60"/>
            <p:cNvSpPr/>
            <p:nvPr/>
          </p:nvSpPr>
          <p:spPr>
            <a:xfrm>
              <a:off x="7026325" y="4295663"/>
              <a:ext cx="200" cy="225"/>
            </a:xfrm>
            <a:custGeom>
              <a:avLst/>
              <a:gdLst/>
              <a:ahLst/>
              <a:cxnLst/>
              <a:rect l="l" t="t" r="r" b="b"/>
              <a:pathLst>
                <a:path w="8" h="9" extrusionOk="0">
                  <a:moveTo>
                    <a:pt x="1" y="1"/>
                  </a:moveTo>
                  <a:lnTo>
                    <a:pt x="1" y="8"/>
                  </a:lnTo>
                  <a:cubicBezTo>
                    <a:pt x="4" y="7"/>
                    <a:pt x="5" y="5"/>
                    <a:pt x="8" y="5"/>
                  </a:cubicBezTo>
                  <a:lnTo>
                    <a:pt x="1" y="1"/>
                  </a:lnTo>
                  <a:close/>
                </a:path>
              </a:pathLst>
            </a:custGeom>
            <a:solidFill>
              <a:srgbClr val="395B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60"/>
            <p:cNvSpPr/>
            <p:nvPr/>
          </p:nvSpPr>
          <p:spPr>
            <a:xfrm>
              <a:off x="7026325" y="4144288"/>
              <a:ext cx="764200" cy="441350"/>
            </a:xfrm>
            <a:custGeom>
              <a:avLst/>
              <a:gdLst/>
              <a:ahLst/>
              <a:cxnLst/>
              <a:rect l="l" t="t" r="r" b="b"/>
              <a:pathLst>
                <a:path w="30568" h="17654" extrusionOk="0">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60"/>
            <p:cNvSpPr/>
            <p:nvPr/>
          </p:nvSpPr>
          <p:spPr>
            <a:xfrm>
              <a:off x="7060550" y="4275613"/>
              <a:ext cx="672925" cy="310650"/>
            </a:xfrm>
            <a:custGeom>
              <a:avLst/>
              <a:gdLst/>
              <a:ahLst/>
              <a:cxnLst/>
              <a:rect l="l" t="t" r="r" b="b"/>
              <a:pathLst>
                <a:path w="26917" h="12426" extrusionOk="0">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60"/>
            <p:cNvSpPr/>
            <p:nvPr/>
          </p:nvSpPr>
          <p:spPr>
            <a:xfrm>
              <a:off x="7597150" y="4472963"/>
              <a:ext cx="194200" cy="151575"/>
            </a:xfrm>
            <a:custGeom>
              <a:avLst/>
              <a:gdLst/>
              <a:ahLst/>
              <a:cxnLst/>
              <a:rect l="l" t="t" r="r" b="b"/>
              <a:pathLst>
                <a:path w="7768" h="6063" extrusionOk="0">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60"/>
            <p:cNvSpPr/>
            <p:nvPr/>
          </p:nvSpPr>
          <p:spPr>
            <a:xfrm>
              <a:off x="7026325" y="4256113"/>
              <a:ext cx="570850" cy="369075"/>
            </a:xfrm>
            <a:custGeom>
              <a:avLst/>
              <a:gdLst/>
              <a:ahLst/>
              <a:cxnLst/>
              <a:rect l="l" t="t" r="r" b="b"/>
              <a:pathLst>
                <a:path w="22834" h="14763" extrusionOk="0">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60"/>
            <p:cNvSpPr/>
            <p:nvPr/>
          </p:nvSpPr>
          <p:spPr>
            <a:xfrm>
              <a:off x="7369625" y="4116363"/>
              <a:ext cx="78425" cy="256575"/>
            </a:xfrm>
            <a:custGeom>
              <a:avLst/>
              <a:gdLst/>
              <a:ahLst/>
              <a:cxnLst/>
              <a:rect l="l" t="t" r="r" b="b"/>
              <a:pathLst>
                <a:path w="3137" h="10263" extrusionOk="0">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60"/>
            <p:cNvSpPr/>
            <p:nvPr/>
          </p:nvSpPr>
          <p:spPr>
            <a:xfrm>
              <a:off x="7558350" y="4324988"/>
              <a:ext cx="36425" cy="30100"/>
            </a:xfrm>
            <a:custGeom>
              <a:avLst/>
              <a:gdLst/>
              <a:ahLst/>
              <a:cxnLst/>
              <a:rect l="l" t="t" r="r" b="b"/>
              <a:pathLst>
                <a:path w="1457" h="1204" extrusionOk="0">
                  <a:moveTo>
                    <a:pt x="1" y="1"/>
                  </a:moveTo>
                  <a:lnTo>
                    <a:pt x="1" y="362"/>
                  </a:lnTo>
                  <a:lnTo>
                    <a:pt x="1456" y="1204"/>
                  </a:lnTo>
                  <a:lnTo>
                    <a:pt x="1456" y="841"/>
                  </a:lnTo>
                  <a:lnTo>
                    <a:pt x="1"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60"/>
            <p:cNvSpPr/>
            <p:nvPr/>
          </p:nvSpPr>
          <p:spPr>
            <a:xfrm>
              <a:off x="7549900" y="4310363"/>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60"/>
            <p:cNvSpPr/>
            <p:nvPr/>
          </p:nvSpPr>
          <p:spPr>
            <a:xfrm>
              <a:off x="7604725" y="4351763"/>
              <a:ext cx="36400" cy="30100"/>
            </a:xfrm>
            <a:custGeom>
              <a:avLst/>
              <a:gdLst/>
              <a:ahLst/>
              <a:cxnLst/>
              <a:rect l="l" t="t" r="r" b="b"/>
              <a:pathLst>
                <a:path w="1456" h="1204" extrusionOk="0">
                  <a:moveTo>
                    <a:pt x="0" y="0"/>
                  </a:moveTo>
                  <a:lnTo>
                    <a:pt x="0" y="363"/>
                  </a:lnTo>
                  <a:lnTo>
                    <a:pt x="1455" y="1203"/>
                  </a:lnTo>
                  <a:lnTo>
                    <a:pt x="1455" y="840"/>
                  </a:lnTo>
                  <a:lnTo>
                    <a:pt x="0" y="0"/>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60"/>
            <p:cNvSpPr/>
            <p:nvPr/>
          </p:nvSpPr>
          <p:spPr>
            <a:xfrm>
              <a:off x="7596250" y="4337138"/>
              <a:ext cx="53300" cy="59350"/>
            </a:xfrm>
            <a:custGeom>
              <a:avLst/>
              <a:gdLst/>
              <a:ahLst/>
              <a:cxnLst/>
              <a:rect l="l" t="t" r="r" b="b"/>
              <a:pathLst>
                <a:path w="2132" h="2374" extrusionOk="0">
                  <a:moveTo>
                    <a:pt x="1" y="0"/>
                  </a:moveTo>
                  <a:lnTo>
                    <a:pt x="1" y="1143"/>
                  </a:lnTo>
                  <a:lnTo>
                    <a:pt x="2131" y="2373"/>
                  </a:lnTo>
                  <a:lnTo>
                    <a:pt x="2131" y="1231"/>
                  </a:lnTo>
                  <a:lnTo>
                    <a:pt x="1" y="0"/>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60"/>
            <p:cNvSpPr/>
            <p:nvPr/>
          </p:nvSpPr>
          <p:spPr>
            <a:xfrm>
              <a:off x="7651075" y="4378513"/>
              <a:ext cx="36400" cy="30100"/>
            </a:xfrm>
            <a:custGeom>
              <a:avLst/>
              <a:gdLst/>
              <a:ahLst/>
              <a:cxnLst/>
              <a:rect l="l" t="t" r="r" b="b"/>
              <a:pathLst>
                <a:path w="1456" h="1204" extrusionOk="0">
                  <a:moveTo>
                    <a:pt x="0" y="1"/>
                  </a:moveTo>
                  <a:lnTo>
                    <a:pt x="0" y="364"/>
                  </a:lnTo>
                  <a:lnTo>
                    <a:pt x="1456" y="1204"/>
                  </a:lnTo>
                  <a:lnTo>
                    <a:pt x="1456" y="842"/>
                  </a:lnTo>
                  <a:lnTo>
                    <a:pt x="0" y="1"/>
                  </a:lnTo>
                  <a:close/>
                </a:path>
              </a:pathLst>
            </a:custGeom>
            <a:solidFill>
              <a:srgbClr val="F7B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60"/>
            <p:cNvSpPr/>
            <p:nvPr/>
          </p:nvSpPr>
          <p:spPr>
            <a:xfrm>
              <a:off x="7642650" y="4363888"/>
              <a:ext cx="53300" cy="59350"/>
            </a:xfrm>
            <a:custGeom>
              <a:avLst/>
              <a:gdLst/>
              <a:ahLst/>
              <a:cxnLst/>
              <a:rect l="l" t="t" r="r" b="b"/>
              <a:pathLst>
                <a:path w="2132" h="2374" extrusionOk="0">
                  <a:moveTo>
                    <a:pt x="0" y="1"/>
                  </a:moveTo>
                  <a:lnTo>
                    <a:pt x="0" y="1143"/>
                  </a:lnTo>
                  <a:lnTo>
                    <a:pt x="2131" y="2374"/>
                  </a:lnTo>
                  <a:lnTo>
                    <a:pt x="2131" y="1231"/>
                  </a:lnTo>
                  <a:lnTo>
                    <a:pt x="0" y="1"/>
                  </a:lnTo>
                  <a:close/>
                </a:path>
              </a:pathLst>
            </a:custGeom>
            <a:solidFill>
              <a:srgbClr val="A090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60"/>
            <p:cNvSpPr/>
            <p:nvPr/>
          </p:nvSpPr>
          <p:spPr>
            <a:xfrm>
              <a:off x="6793575" y="3079588"/>
              <a:ext cx="1054725" cy="1411725"/>
            </a:xfrm>
            <a:custGeom>
              <a:avLst/>
              <a:gdLst/>
              <a:ahLst/>
              <a:cxnLst/>
              <a:rect l="l" t="t" r="r" b="b"/>
              <a:pathLst>
                <a:path w="42189" h="56469" extrusionOk="0">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60"/>
            <p:cNvSpPr/>
            <p:nvPr/>
          </p:nvSpPr>
          <p:spPr>
            <a:xfrm>
              <a:off x="6786775" y="3093763"/>
              <a:ext cx="1038700" cy="1398025"/>
            </a:xfrm>
            <a:custGeom>
              <a:avLst/>
              <a:gdLst/>
              <a:ahLst/>
              <a:cxnLst/>
              <a:rect l="l" t="t" r="r" b="b"/>
              <a:pathLst>
                <a:path w="41548" h="55921" extrusionOk="0">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60"/>
            <p:cNvSpPr/>
            <p:nvPr/>
          </p:nvSpPr>
          <p:spPr>
            <a:xfrm>
              <a:off x="6798200" y="3108563"/>
              <a:ext cx="1015800" cy="1342125"/>
            </a:xfrm>
            <a:custGeom>
              <a:avLst/>
              <a:gdLst/>
              <a:ahLst/>
              <a:cxnLst/>
              <a:rect l="l" t="t" r="r" b="b"/>
              <a:pathLst>
                <a:path w="40632" h="53685" extrusionOk="0">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60"/>
            <p:cNvSpPr/>
            <p:nvPr/>
          </p:nvSpPr>
          <p:spPr>
            <a:xfrm>
              <a:off x="6803850" y="3108488"/>
              <a:ext cx="1010125" cy="1332125"/>
            </a:xfrm>
            <a:custGeom>
              <a:avLst/>
              <a:gdLst/>
              <a:ahLst/>
              <a:cxnLst/>
              <a:rect l="l" t="t" r="r" b="b"/>
              <a:pathLst>
                <a:path w="40405" h="53285" extrusionOk="0">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60"/>
            <p:cNvSpPr/>
            <p:nvPr/>
          </p:nvSpPr>
          <p:spPr>
            <a:xfrm>
              <a:off x="7138775" y="3433038"/>
              <a:ext cx="333250" cy="320800"/>
            </a:xfrm>
            <a:custGeom>
              <a:avLst/>
              <a:gdLst/>
              <a:ahLst/>
              <a:cxnLst/>
              <a:rect l="l" t="t" r="r" b="b"/>
              <a:pathLst>
                <a:path w="13330" h="12832" extrusionOk="0">
                  <a:moveTo>
                    <a:pt x="1" y="0"/>
                  </a:moveTo>
                  <a:lnTo>
                    <a:pt x="1" y="5136"/>
                  </a:lnTo>
                  <a:lnTo>
                    <a:pt x="13329" y="12831"/>
                  </a:lnTo>
                  <a:lnTo>
                    <a:pt x="13329" y="769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60"/>
            <p:cNvSpPr/>
            <p:nvPr/>
          </p:nvSpPr>
          <p:spPr>
            <a:xfrm>
              <a:off x="7138775" y="3502738"/>
              <a:ext cx="333250" cy="722325"/>
            </a:xfrm>
            <a:custGeom>
              <a:avLst/>
              <a:gdLst/>
              <a:ahLst/>
              <a:cxnLst/>
              <a:rect l="l" t="t" r="r" b="b"/>
              <a:pathLst>
                <a:path w="13330" h="28893" extrusionOk="0">
                  <a:moveTo>
                    <a:pt x="1" y="0"/>
                  </a:moveTo>
                  <a:lnTo>
                    <a:pt x="1" y="21198"/>
                  </a:lnTo>
                  <a:lnTo>
                    <a:pt x="13329" y="28893"/>
                  </a:lnTo>
                  <a:lnTo>
                    <a:pt x="13329" y="7696"/>
                  </a:lnTo>
                  <a:lnTo>
                    <a:pt x="1" y="0"/>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60"/>
            <p:cNvSpPr/>
            <p:nvPr/>
          </p:nvSpPr>
          <p:spPr>
            <a:xfrm>
              <a:off x="7343125" y="2840763"/>
              <a:ext cx="446800" cy="558325"/>
            </a:xfrm>
            <a:custGeom>
              <a:avLst/>
              <a:gdLst/>
              <a:ahLst/>
              <a:cxnLst/>
              <a:rect l="l" t="t" r="r" b="b"/>
              <a:pathLst>
                <a:path w="17872" h="22333" extrusionOk="0">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60"/>
            <p:cNvSpPr/>
            <p:nvPr/>
          </p:nvSpPr>
          <p:spPr>
            <a:xfrm>
              <a:off x="7347125" y="3187863"/>
              <a:ext cx="58950" cy="71025"/>
            </a:xfrm>
            <a:custGeom>
              <a:avLst/>
              <a:gdLst/>
              <a:ahLst/>
              <a:cxnLst/>
              <a:rect l="l" t="t" r="r" b="b"/>
              <a:pathLst>
                <a:path w="2358" h="2841" extrusionOk="0">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60"/>
            <p:cNvSpPr/>
            <p:nvPr/>
          </p:nvSpPr>
          <p:spPr>
            <a:xfrm>
              <a:off x="7355900" y="3260738"/>
              <a:ext cx="107975" cy="89050"/>
            </a:xfrm>
            <a:custGeom>
              <a:avLst/>
              <a:gdLst/>
              <a:ahLst/>
              <a:cxnLst/>
              <a:rect l="l" t="t" r="r" b="b"/>
              <a:pathLst>
                <a:path w="4319" h="3562" extrusionOk="0">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7419800" y="3259238"/>
              <a:ext cx="113525" cy="40825"/>
            </a:xfrm>
            <a:custGeom>
              <a:avLst/>
              <a:gdLst/>
              <a:ahLst/>
              <a:cxnLst/>
              <a:rect l="l" t="t" r="r" b="b"/>
              <a:pathLst>
                <a:path w="4541" h="1633" extrusionOk="0">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7282025" y="2839113"/>
              <a:ext cx="556725" cy="400650"/>
            </a:xfrm>
            <a:custGeom>
              <a:avLst/>
              <a:gdLst/>
              <a:ahLst/>
              <a:cxnLst/>
              <a:rect l="l" t="t" r="r" b="b"/>
              <a:pathLst>
                <a:path w="22269" h="16026" extrusionOk="0">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7106650" y="3238613"/>
              <a:ext cx="83450" cy="49300"/>
            </a:xfrm>
            <a:custGeom>
              <a:avLst/>
              <a:gdLst/>
              <a:ahLst/>
              <a:cxnLst/>
              <a:rect l="l" t="t" r="r" b="b"/>
              <a:pathLst>
                <a:path w="3338" h="1972" extrusionOk="0">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7134525" y="3244688"/>
              <a:ext cx="142025" cy="75600"/>
            </a:xfrm>
            <a:custGeom>
              <a:avLst/>
              <a:gdLst/>
              <a:ahLst/>
              <a:cxnLst/>
              <a:rect l="l" t="t" r="r" b="b"/>
              <a:pathLst>
                <a:path w="5681" h="3024" extrusionOk="0">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7190575" y="3274888"/>
              <a:ext cx="91525" cy="69200"/>
            </a:xfrm>
            <a:custGeom>
              <a:avLst/>
              <a:gdLst/>
              <a:ahLst/>
              <a:cxnLst/>
              <a:rect l="l" t="t" r="r" b="b"/>
              <a:pathLst>
                <a:path w="3661" h="2768" extrusionOk="0">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7085975" y="3217363"/>
              <a:ext cx="55125" cy="42225"/>
            </a:xfrm>
            <a:custGeom>
              <a:avLst/>
              <a:gdLst/>
              <a:ahLst/>
              <a:cxnLst/>
              <a:rect l="l" t="t" r="r" b="b"/>
              <a:pathLst>
                <a:path w="2205" h="1689" extrusionOk="0">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7213125" y="3732813"/>
              <a:ext cx="852150" cy="370450"/>
            </a:xfrm>
            <a:custGeom>
              <a:avLst/>
              <a:gdLst/>
              <a:ahLst/>
              <a:cxnLst/>
              <a:rect l="l" t="t" r="r" b="b"/>
              <a:pathLst>
                <a:path w="34086" h="14818" extrusionOk="0">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7533300" y="3202513"/>
              <a:ext cx="600125" cy="800825"/>
            </a:xfrm>
            <a:custGeom>
              <a:avLst/>
              <a:gdLst/>
              <a:ahLst/>
              <a:cxnLst/>
              <a:rect l="l" t="t" r="r" b="b"/>
              <a:pathLst>
                <a:path w="24005" h="32033" extrusionOk="0">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6987175" y="3809688"/>
              <a:ext cx="399950" cy="230350"/>
            </a:xfrm>
            <a:custGeom>
              <a:avLst/>
              <a:gdLst/>
              <a:ahLst/>
              <a:cxnLst/>
              <a:rect l="l" t="t" r="r" b="b"/>
              <a:pathLst>
                <a:path w="15998" h="9214" extrusionOk="0">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6987175" y="3806663"/>
              <a:ext cx="399950" cy="229100"/>
            </a:xfrm>
            <a:custGeom>
              <a:avLst/>
              <a:gdLst/>
              <a:ahLst/>
              <a:cxnLst/>
              <a:rect l="l" t="t" r="r" b="b"/>
              <a:pathLst>
                <a:path w="15998" h="9164" extrusionOk="0">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7095700" y="3946663"/>
              <a:ext cx="18975" cy="10975"/>
            </a:xfrm>
            <a:custGeom>
              <a:avLst/>
              <a:gdLst/>
              <a:ahLst/>
              <a:cxnLst/>
              <a:rect l="l" t="t" r="r" b="b"/>
              <a:pathLst>
                <a:path w="759" h="439" extrusionOk="0">
                  <a:moveTo>
                    <a:pt x="496" y="0"/>
                  </a:moveTo>
                  <a:lnTo>
                    <a:pt x="1" y="285"/>
                  </a:lnTo>
                  <a:lnTo>
                    <a:pt x="263" y="438"/>
                  </a:lnTo>
                  <a:lnTo>
                    <a:pt x="758" y="151"/>
                  </a:lnTo>
                  <a:lnTo>
                    <a:pt x="4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7068800" y="3963338"/>
              <a:ext cx="16950" cy="9825"/>
            </a:xfrm>
            <a:custGeom>
              <a:avLst/>
              <a:gdLst/>
              <a:ahLst/>
              <a:cxnLst/>
              <a:rect l="l" t="t" r="r" b="b"/>
              <a:pathLst>
                <a:path w="678" h="393" extrusionOk="0">
                  <a:moveTo>
                    <a:pt x="415" y="0"/>
                  </a:moveTo>
                  <a:lnTo>
                    <a:pt x="0" y="241"/>
                  </a:lnTo>
                  <a:lnTo>
                    <a:pt x="263" y="392"/>
                  </a:lnTo>
                  <a:lnTo>
                    <a:pt x="678" y="153"/>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7103600" y="3951188"/>
              <a:ext cx="21150" cy="12250"/>
            </a:xfrm>
            <a:custGeom>
              <a:avLst/>
              <a:gdLst/>
              <a:ahLst/>
              <a:cxnLst/>
              <a:rect l="l" t="t" r="r" b="b"/>
              <a:pathLst>
                <a:path w="846" h="490" extrusionOk="0">
                  <a:moveTo>
                    <a:pt x="496" y="1"/>
                  </a:moveTo>
                  <a:lnTo>
                    <a:pt x="0" y="287"/>
                  </a:lnTo>
                  <a:lnTo>
                    <a:pt x="350" y="489"/>
                  </a:lnTo>
                  <a:lnTo>
                    <a:pt x="846" y="202"/>
                  </a:lnTo>
                  <a:lnTo>
                    <a:pt x="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7086725" y="3956988"/>
              <a:ext cx="41875" cy="23700"/>
            </a:xfrm>
            <a:custGeom>
              <a:avLst/>
              <a:gdLst/>
              <a:ahLst/>
              <a:cxnLst/>
              <a:rect l="l" t="t" r="r" b="b"/>
              <a:pathLst>
                <a:path w="1675" h="948" extrusionOk="0">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7076650" y="3967913"/>
              <a:ext cx="19150" cy="11050"/>
            </a:xfrm>
            <a:custGeom>
              <a:avLst/>
              <a:gdLst/>
              <a:ahLst/>
              <a:cxnLst/>
              <a:rect l="l" t="t" r="r" b="b"/>
              <a:pathLst>
                <a:path w="766" h="442" extrusionOk="0">
                  <a:moveTo>
                    <a:pt x="415" y="0"/>
                  </a:moveTo>
                  <a:lnTo>
                    <a:pt x="0" y="239"/>
                  </a:lnTo>
                  <a:lnTo>
                    <a:pt x="352" y="441"/>
                  </a:lnTo>
                  <a:lnTo>
                    <a:pt x="765" y="202"/>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7069475" y="3948213"/>
              <a:ext cx="41425" cy="23925"/>
            </a:xfrm>
            <a:custGeom>
              <a:avLst/>
              <a:gdLst/>
              <a:ahLst/>
              <a:cxnLst/>
              <a:rect l="l" t="t" r="r" b="b"/>
              <a:pathLst>
                <a:path w="1657" h="957" extrusionOk="0">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7084525" y="3942138"/>
              <a:ext cx="22300" cy="10925"/>
            </a:xfrm>
            <a:custGeom>
              <a:avLst/>
              <a:gdLst/>
              <a:ahLst/>
              <a:cxnLst/>
              <a:rect l="l" t="t" r="r" b="b"/>
              <a:pathLst>
                <a:path w="892" h="437" extrusionOk="0">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7060075" y="3956913"/>
              <a:ext cx="17775" cy="11675"/>
            </a:xfrm>
            <a:custGeom>
              <a:avLst/>
              <a:gdLst/>
              <a:ahLst/>
              <a:cxnLst/>
              <a:rect l="l" t="t" r="r" b="b"/>
              <a:pathLst>
                <a:path w="711" h="467" extrusionOk="0">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7018700" y="3880663"/>
              <a:ext cx="133900" cy="77325"/>
            </a:xfrm>
            <a:custGeom>
              <a:avLst/>
              <a:gdLst/>
              <a:ahLst/>
              <a:cxnLst/>
              <a:rect l="l" t="t" r="r" b="b"/>
              <a:pathLst>
                <a:path w="5356" h="3093" extrusionOk="0">
                  <a:moveTo>
                    <a:pt x="4347" y="1"/>
                  </a:moveTo>
                  <a:lnTo>
                    <a:pt x="0" y="2510"/>
                  </a:lnTo>
                  <a:lnTo>
                    <a:pt x="1010" y="3093"/>
                  </a:lnTo>
                  <a:lnTo>
                    <a:pt x="5356" y="583"/>
                  </a:lnTo>
                  <a:lnTo>
                    <a:pt x="4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7105175" y="3962963"/>
              <a:ext cx="52100" cy="30100"/>
            </a:xfrm>
            <a:custGeom>
              <a:avLst/>
              <a:gdLst/>
              <a:ahLst/>
              <a:cxnLst/>
              <a:rect l="l" t="t" r="r" b="b"/>
              <a:pathLst>
                <a:path w="2084" h="1204" extrusionOk="0">
                  <a:moveTo>
                    <a:pt x="1665" y="1"/>
                  </a:moveTo>
                  <a:lnTo>
                    <a:pt x="1" y="962"/>
                  </a:lnTo>
                  <a:lnTo>
                    <a:pt x="420" y="1204"/>
                  </a:lnTo>
                  <a:lnTo>
                    <a:pt x="2084" y="243"/>
                  </a:lnTo>
                  <a:lnTo>
                    <a:pt x="1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7157825" y="3932563"/>
              <a:ext cx="52125" cy="30100"/>
            </a:xfrm>
            <a:custGeom>
              <a:avLst/>
              <a:gdLst/>
              <a:ahLst/>
              <a:cxnLst/>
              <a:rect l="l" t="t" r="r" b="b"/>
              <a:pathLst>
                <a:path w="2085" h="1204" extrusionOk="0">
                  <a:moveTo>
                    <a:pt x="1664" y="1"/>
                  </a:moveTo>
                  <a:lnTo>
                    <a:pt x="1" y="962"/>
                  </a:lnTo>
                  <a:lnTo>
                    <a:pt x="420" y="1204"/>
                  </a:lnTo>
                  <a:lnTo>
                    <a:pt x="2084" y="243"/>
                  </a:lnTo>
                  <a:lnTo>
                    <a:pt x="16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7210500" y="3902163"/>
              <a:ext cx="52100" cy="30100"/>
            </a:xfrm>
            <a:custGeom>
              <a:avLst/>
              <a:gdLst/>
              <a:ahLst/>
              <a:cxnLst/>
              <a:rect l="l" t="t" r="r" b="b"/>
              <a:pathLst>
                <a:path w="2084" h="1204" extrusionOk="0">
                  <a:moveTo>
                    <a:pt x="1663" y="1"/>
                  </a:moveTo>
                  <a:lnTo>
                    <a:pt x="0" y="962"/>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7263150" y="3871763"/>
              <a:ext cx="52100" cy="30100"/>
            </a:xfrm>
            <a:custGeom>
              <a:avLst/>
              <a:gdLst/>
              <a:ahLst/>
              <a:cxnLst/>
              <a:rect l="l" t="t" r="r" b="b"/>
              <a:pathLst>
                <a:path w="2084" h="1204" extrusionOk="0">
                  <a:moveTo>
                    <a:pt x="1663" y="1"/>
                  </a:moveTo>
                  <a:lnTo>
                    <a:pt x="1" y="960"/>
                  </a:lnTo>
                  <a:lnTo>
                    <a:pt x="420" y="1204"/>
                  </a:lnTo>
                  <a:lnTo>
                    <a:pt x="2084" y="243"/>
                  </a:lnTo>
                  <a:lnTo>
                    <a:pt x="1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7128225" y="3992863"/>
              <a:ext cx="31550" cy="18225"/>
            </a:xfrm>
            <a:custGeom>
              <a:avLst/>
              <a:gdLst/>
              <a:ahLst/>
              <a:cxnLst/>
              <a:rect l="l" t="t" r="r" b="b"/>
              <a:pathLst>
                <a:path w="1262" h="729" extrusionOk="0">
                  <a:moveTo>
                    <a:pt x="842" y="1"/>
                  </a:moveTo>
                  <a:lnTo>
                    <a:pt x="1" y="485"/>
                  </a:lnTo>
                  <a:lnTo>
                    <a:pt x="421" y="728"/>
                  </a:lnTo>
                  <a:lnTo>
                    <a:pt x="1261" y="243"/>
                  </a:lnTo>
                  <a:lnTo>
                    <a:pt x="8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7152875" y="3965738"/>
              <a:ext cx="53850" cy="31125"/>
            </a:xfrm>
            <a:custGeom>
              <a:avLst/>
              <a:gdLst/>
              <a:ahLst/>
              <a:cxnLst/>
              <a:rect l="l" t="t" r="r" b="b"/>
              <a:pathLst>
                <a:path w="2154" h="1245" extrusionOk="0">
                  <a:moveTo>
                    <a:pt x="1733" y="1"/>
                  </a:moveTo>
                  <a:lnTo>
                    <a:pt x="0" y="1001"/>
                  </a:lnTo>
                  <a:lnTo>
                    <a:pt x="421" y="1244"/>
                  </a:lnTo>
                  <a:lnTo>
                    <a:pt x="2154" y="243"/>
                  </a:lnTo>
                  <a:lnTo>
                    <a:pt x="1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7221875" y="3943388"/>
              <a:ext cx="23575" cy="13625"/>
            </a:xfrm>
            <a:custGeom>
              <a:avLst/>
              <a:gdLst/>
              <a:ahLst/>
              <a:cxnLst/>
              <a:rect l="l" t="t" r="r" b="b"/>
              <a:pathLst>
                <a:path w="943" h="545" extrusionOk="0">
                  <a:moveTo>
                    <a:pt x="524" y="0"/>
                  </a:moveTo>
                  <a:lnTo>
                    <a:pt x="1" y="303"/>
                  </a:lnTo>
                  <a:lnTo>
                    <a:pt x="420" y="545"/>
                  </a:lnTo>
                  <a:lnTo>
                    <a:pt x="943" y="242"/>
                  </a:lnTo>
                  <a:lnTo>
                    <a:pt x="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7243375" y="3930938"/>
              <a:ext cx="23625" cy="13650"/>
            </a:xfrm>
            <a:custGeom>
              <a:avLst/>
              <a:gdLst/>
              <a:ahLst/>
              <a:cxnLst/>
              <a:rect l="l" t="t" r="r" b="b"/>
              <a:pathLst>
                <a:path w="945" h="546" extrusionOk="0">
                  <a:moveTo>
                    <a:pt x="524" y="1"/>
                  </a:moveTo>
                  <a:lnTo>
                    <a:pt x="1" y="304"/>
                  </a:lnTo>
                  <a:lnTo>
                    <a:pt x="421" y="546"/>
                  </a:lnTo>
                  <a:lnTo>
                    <a:pt x="944" y="243"/>
                  </a:lnTo>
                  <a:lnTo>
                    <a:pt x="5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7281850" y="3884338"/>
              <a:ext cx="73725" cy="42600"/>
            </a:xfrm>
            <a:custGeom>
              <a:avLst/>
              <a:gdLst/>
              <a:ahLst/>
              <a:cxnLst/>
              <a:rect l="l" t="t" r="r" b="b"/>
              <a:pathLst>
                <a:path w="2949" h="1704" extrusionOk="0">
                  <a:moveTo>
                    <a:pt x="1934" y="1"/>
                  </a:moveTo>
                  <a:lnTo>
                    <a:pt x="0" y="1117"/>
                  </a:lnTo>
                  <a:lnTo>
                    <a:pt x="1015" y="1704"/>
                  </a:lnTo>
                  <a:lnTo>
                    <a:pt x="2948" y="587"/>
                  </a:lnTo>
                  <a:lnTo>
                    <a:pt x="19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7220175" y="3823038"/>
              <a:ext cx="131325" cy="48750"/>
            </a:xfrm>
            <a:custGeom>
              <a:avLst/>
              <a:gdLst/>
              <a:ahLst/>
              <a:cxnLst/>
              <a:rect l="l" t="t" r="r" b="b"/>
              <a:pathLst>
                <a:path w="5253" h="1950" extrusionOk="0">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7660650" y="3170963"/>
              <a:ext cx="106975" cy="52425"/>
            </a:xfrm>
            <a:custGeom>
              <a:avLst/>
              <a:gdLst/>
              <a:ahLst/>
              <a:cxnLst/>
              <a:rect l="l" t="t" r="r" b="b"/>
              <a:pathLst>
                <a:path w="4279" h="2097" extrusionOk="0">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60"/>
            <p:cNvSpPr/>
            <p:nvPr/>
          </p:nvSpPr>
          <p:spPr>
            <a:xfrm>
              <a:off x="7326325" y="3000763"/>
              <a:ext cx="449675" cy="240500"/>
            </a:xfrm>
            <a:custGeom>
              <a:avLst/>
              <a:gdLst/>
              <a:ahLst/>
              <a:cxnLst/>
              <a:rect l="l" t="t" r="r" b="b"/>
              <a:pathLst>
                <a:path w="17987" h="9620" extrusionOk="0">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7697275" y="3197138"/>
              <a:ext cx="28950" cy="38775"/>
            </a:xfrm>
            <a:custGeom>
              <a:avLst/>
              <a:gdLst/>
              <a:ahLst/>
              <a:cxnLst/>
              <a:rect l="l" t="t" r="r" b="b"/>
              <a:pathLst>
                <a:path w="1158" h="1551" extrusionOk="0">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7718850" y="3191138"/>
              <a:ext cx="35700" cy="45825"/>
            </a:xfrm>
            <a:custGeom>
              <a:avLst/>
              <a:gdLst/>
              <a:ahLst/>
              <a:cxnLst/>
              <a:rect l="l" t="t" r="r" b="b"/>
              <a:pathLst>
                <a:path w="1428" h="1833" extrusionOk="0">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5" name="Google Shape;3485;p60"/>
          <p:cNvGrpSpPr/>
          <p:nvPr/>
        </p:nvGrpSpPr>
        <p:grpSpPr>
          <a:xfrm>
            <a:off x="2036950" y="2828509"/>
            <a:ext cx="1610468" cy="1776558"/>
            <a:chOff x="2234525" y="2710750"/>
            <a:chExt cx="1717100" cy="1894187"/>
          </a:xfrm>
        </p:grpSpPr>
        <p:sp>
          <p:nvSpPr>
            <p:cNvPr id="3486" name="Google Shape;3486;p60"/>
            <p:cNvSpPr/>
            <p:nvPr/>
          </p:nvSpPr>
          <p:spPr>
            <a:xfrm>
              <a:off x="3148553" y="3317577"/>
              <a:ext cx="380676" cy="623462"/>
            </a:xfrm>
            <a:custGeom>
              <a:avLst/>
              <a:gdLst/>
              <a:ahLst/>
              <a:cxnLst/>
              <a:rect l="l" t="t" r="r" b="b"/>
              <a:pathLst>
                <a:path w="11860" h="19424" extrusionOk="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0"/>
            <p:cNvSpPr/>
            <p:nvPr/>
          </p:nvSpPr>
          <p:spPr>
            <a:xfrm>
              <a:off x="3490418" y="2922334"/>
              <a:ext cx="102584" cy="359556"/>
            </a:xfrm>
            <a:custGeom>
              <a:avLst/>
              <a:gdLst/>
              <a:ahLst/>
              <a:cxnLst/>
              <a:rect l="l" t="t" r="r" b="b"/>
              <a:pathLst>
                <a:path w="3196" h="11202" extrusionOk="0">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0"/>
            <p:cNvSpPr/>
            <p:nvPr/>
          </p:nvSpPr>
          <p:spPr>
            <a:xfrm>
              <a:off x="3094469" y="3304417"/>
              <a:ext cx="733332" cy="494269"/>
            </a:xfrm>
            <a:custGeom>
              <a:avLst/>
              <a:gdLst/>
              <a:ahLst/>
              <a:cxnLst/>
              <a:rect l="l" t="t" r="r" b="b"/>
              <a:pathLst>
                <a:path w="22847" h="15399" extrusionOk="0">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0"/>
            <p:cNvSpPr/>
            <p:nvPr/>
          </p:nvSpPr>
          <p:spPr>
            <a:xfrm>
              <a:off x="3491156" y="2924548"/>
              <a:ext cx="422146" cy="534937"/>
            </a:xfrm>
            <a:custGeom>
              <a:avLst/>
              <a:gdLst/>
              <a:ahLst/>
              <a:cxnLst/>
              <a:rect l="l" t="t" r="r" b="b"/>
              <a:pathLst>
                <a:path w="13152" h="16666" extrusionOk="0">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0"/>
            <p:cNvSpPr/>
            <p:nvPr/>
          </p:nvSpPr>
          <p:spPr>
            <a:xfrm>
              <a:off x="3812993" y="3108561"/>
              <a:ext cx="102552" cy="359556"/>
            </a:xfrm>
            <a:custGeom>
              <a:avLst/>
              <a:gdLst/>
              <a:ahLst/>
              <a:cxnLst/>
              <a:rect l="l" t="t" r="r" b="b"/>
              <a:pathLst>
                <a:path w="3195" h="11202" extrusionOk="0">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0"/>
            <p:cNvSpPr/>
            <p:nvPr/>
          </p:nvSpPr>
          <p:spPr>
            <a:xfrm>
              <a:off x="3417012" y="3490227"/>
              <a:ext cx="398490" cy="306018"/>
            </a:xfrm>
            <a:custGeom>
              <a:avLst/>
              <a:gdLst/>
              <a:ahLst/>
              <a:cxnLst/>
              <a:rect l="l" t="t" r="r" b="b"/>
              <a:pathLst>
                <a:path w="12415" h="9534" extrusionOk="0">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0"/>
            <p:cNvSpPr/>
            <p:nvPr/>
          </p:nvSpPr>
          <p:spPr>
            <a:xfrm>
              <a:off x="3470743" y="3503804"/>
              <a:ext cx="381318" cy="625484"/>
            </a:xfrm>
            <a:custGeom>
              <a:avLst/>
              <a:gdLst/>
              <a:ahLst/>
              <a:cxnLst/>
              <a:rect l="l" t="t" r="r" b="b"/>
              <a:pathLst>
                <a:path w="11880" h="19487" extrusionOk="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0"/>
            <p:cNvSpPr/>
            <p:nvPr/>
          </p:nvSpPr>
          <p:spPr>
            <a:xfrm>
              <a:off x="3118221" y="3847050"/>
              <a:ext cx="206034" cy="147777"/>
            </a:xfrm>
            <a:custGeom>
              <a:avLst/>
              <a:gdLst/>
              <a:ahLst/>
              <a:cxnLst/>
              <a:rect l="l" t="t" r="r" b="b"/>
              <a:pathLst>
                <a:path w="6419" h="4604" extrusionOk="0">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0"/>
            <p:cNvSpPr/>
            <p:nvPr/>
          </p:nvSpPr>
          <p:spPr>
            <a:xfrm>
              <a:off x="3118221" y="3840887"/>
              <a:ext cx="207125" cy="150313"/>
            </a:xfrm>
            <a:custGeom>
              <a:avLst/>
              <a:gdLst/>
              <a:ahLst/>
              <a:cxnLst/>
              <a:rect l="l" t="t" r="r" b="b"/>
              <a:pathLst>
                <a:path w="6453" h="4683" extrusionOk="0">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0"/>
            <p:cNvSpPr/>
            <p:nvPr/>
          </p:nvSpPr>
          <p:spPr>
            <a:xfrm>
              <a:off x="3301784" y="3987763"/>
              <a:ext cx="1830" cy="1830"/>
            </a:xfrm>
            <a:custGeom>
              <a:avLst/>
              <a:gdLst/>
              <a:ahLst/>
              <a:cxnLst/>
              <a:rect l="l" t="t" r="r" b="b"/>
              <a:pathLst>
                <a:path w="57" h="57" extrusionOk="0">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0"/>
            <p:cNvSpPr/>
            <p:nvPr/>
          </p:nvSpPr>
          <p:spPr>
            <a:xfrm>
              <a:off x="3272126" y="3934129"/>
              <a:ext cx="175670" cy="140362"/>
            </a:xfrm>
            <a:custGeom>
              <a:avLst/>
              <a:gdLst/>
              <a:ahLst/>
              <a:cxnLst/>
              <a:rect l="l" t="t" r="r" b="b"/>
              <a:pathLst>
                <a:path w="5473" h="4373" extrusionOk="0">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0"/>
            <p:cNvSpPr/>
            <p:nvPr/>
          </p:nvSpPr>
          <p:spPr>
            <a:xfrm>
              <a:off x="3446702" y="3961764"/>
              <a:ext cx="481" cy="5136"/>
            </a:xfrm>
            <a:custGeom>
              <a:avLst/>
              <a:gdLst/>
              <a:ahLst/>
              <a:cxnLst/>
              <a:rect l="l" t="t" r="r" b="b"/>
              <a:pathLst>
                <a:path w="15" h="160" extrusionOk="0">
                  <a:moveTo>
                    <a:pt x="1" y="1"/>
                  </a:moveTo>
                  <a:cubicBezTo>
                    <a:pt x="3" y="17"/>
                    <a:pt x="8" y="82"/>
                    <a:pt x="14" y="159"/>
                  </a:cubicBezTo>
                  <a:cubicBezTo>
                    <a:pt x="15" y="105"/>
                    <a:pt x="11" y="48"/>
                    <a:pt x="1" y="1"/>
                  </a:cubicBezTo>
                  <a:close/>
                </a:path>
              </a:pathLst>
            </a:custGeom>
            <a:solidFill>
              <a:srgbClr val="5728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0"/>
            <p:cNvSpPr/>
            <p:nvPr/>
          </p:nvSpPr>
          <p:spPr>
            <a:xfrm>
              <a:off x="3223403" y="3309777"/>
              <a:ext cx="490642" cy="334841"/>
            </a:xfrm>
            <a:custGeom>
              <a:avLst/>
              <a:gdLst/>
              <a:ahLst/>
              <a:cxnLst/>
              <a:rect l="l" t="t" r="r" b="b"/>
              <a:pathLst>
                <a:path w="15286" h="10432" extrusionOk="0">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0"/>
            <p:cNvSpPr/>
            <p:nvPr/>
          </p:nvSpPr>
          <p:spPr>
            <a:xfrm>
              <a:off x="3272126" y="3927613"/>
              <a:ext cx="173262" cy="142994"/>
            </a:xfrm>
            <a:custGeom>
              <a:avLst/>
              <a:gdLst/>
              <a:ahLst/>
              <a:cxnLst/>
              <a:rect l="l" t="t" r="r" b="b"/>
              <a:pathLst>
                <a:path w="5398" h="4455" extrusionOk="0">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0"/>
            <p:cNvSpPr/>
            <p:nvPr/>
          </p:nvSpPr>
          <p:spPr>
            <a:xfrm>
              <a:off x="3280407" y="2791249"/>
              <a:ext cx="301909" cy="240924"/>
            </a:xfrm>
            <a:custGeom>
              <a:avLst/>
              <a:gdLst/>
              <a:ahLst/>
              <a:cxnLst/>
              <a:rect l="l" t="t" r="r" b="b"/>
              <a:pathLst>
                <a:path w="9406" h="7506" extrusionOk="0">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0"/>
            <p:cNvSpPr/>
            <p:nvPr/>
          </p:nvSpPr>
          <p:spPr>
            <a:xfrm>
              <a:off x="3400514" y="2909078"/>
              <a:ext cx="357534" cy="545369"/>
            </a:xfrm>
            <a:custGeom>
              <a:avLst/>
              <a:gdLst/>
              <a:ahLst/>
              <a:cxnLst/>
              <a:rect l="l" t="t" r="r" b="b"/>
              <a:pathLst>
                <a:path w="11139" h="16991" extrusionOk="0">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0"/>
            <p:cNvSpPr/>
            <p:nvPr/>
          </p:nvSpPr>
          <p:spPr>
            <a:xfrm>
              <a:off x="3534102" y="2944096"/>
              <a:ext cx="17044" cy="9854"/>
            </a:xfrm>
            <a:custGeom>
              <a:avLst/>
              <a:gdLst/>
              <a:ahLst/>
              <a:cxnLst/>
              <a:rect l="l" t="t" r="r" b="b"/>
              <a:pathLst>
                <a:path w="531" h="307" extrusionOk="0">
                  <a:moveTo>
                    <a:pt x="1" y="1"/>
                  </a:moveTo>
                  <a:lnTo>
                    <a:pt x="531" y="306"/>
                  </a:lnTo>
                  <a:cubicBezTo>
                    <a:pt x="382" y="175"/>
                    <a:pt x="198" y="48"/>
                    <a:pt x="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0"/>
            <p:cNvSpPr/>
            <p:nvPr/>
          </p:nvSpPr>
          <p:spPr>
            <a:xfrm>
              <a:off x="3529256" y="2909078"/>
              <a:ext cx="151982" cy="110447"/>
            </a:xfrm>
            <a:custGeom>
              <a:avLst/>
              <a:gdLst/>
              <a:ahLst/>
              <a:cxnLst/>
              <a:rect l="l" t="t" r="r" b="b"/>
              <a:pathLst>
                <a:path w="4735" h="3441" extrusionOk="0">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0"/>
            <p:cNvSpPr/>
            <p:nvPr/>
          </p:nvSpPr>
          <p:spPr>
            <a:xfrm>
              <a:off x="3684413" y="2979659"/>
              <a:ext cx="67533" cy="120334"/>
            </a:xfrm>
            <a:custGeom>
              <a:avLst/>
              <a:gdLst/>
              <a:ahLst/>
              <a:cxnLst/>
              <a:rect l="l" t="t" r="r" b="b"/>
              <a:pathLst>
                <a:path w="2104" h="3749" extrusionOk="0">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0"/>
            <p:cNvSpPr/>
            <p:nvPr/>
          </p:nvSpPr>
          <p:spPr>
            <a:xfrm>
              <a:off x="3276491" y="2765700"/>
              <a:ext cx="274305" cy="72701"/>
            </a:xfrm>
            <a:custGeom>
              <a:avLst/>
              <a:gdLst/>
              <a:ahLst/>
              <a:cxnLst/>
              <a:rect l="l" t="t" r="r" b="b"/>
              <a:pathLst>
                <a:path w="8546" h="2265" extrusionOk="0">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0"/>
            <p:cNvSpPr/>
            <p:nvPr/>
          </p:nvSpPr>
          <p:spPr>
            <a:xfrm>
              <a:off x="3486791" y="2745639"/>
              <a:ext cx="41342" cy="46413"/>
            </a:xfrm>
            <a:custGeom>
              <a:avLst/>
              <a:gdLst/>
              <a:ahLst/>
              <a:cxnLst/>
              <a:rect l="l" t="t" r="r" b="b"/>
              <a:pathLst>
                <a:path w="1288" h="1446" extrusionOk="0">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0"/>
            <p:cNvSpPr/>
            <p:nvPr/>
          </p:nvSpPr>
          <p:spPr>
            <a:xfrm>
              <a:off x="3531502" y="2775618"/>
              <a:ext cx="23367" cy="46060"/>
            </a:xfrm>
            <a:custGeom>
              <a:avLst/>
              <a:gdLst/>
              <a:ahLst/>
              <a:cxnLst/>
              <a:rect l="l" t="t" r="r" b="b"/>
              <a:pathLst>
                <a:path w="728" h="1435" extrusionOk="0">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0"/>
            <p:cNvSpPr/>
            <p:nvPr/>
          </p:nvSpPr>
          <p:spPr>
            <a:xfrm>
              <a:off x="3510832" y="2730971"/>
              <a:ext cx="22725" cy="17140"/>
            </a:xfrm>
            <a:custGeom>
              <a:avLst/>
              <a:gdLst/>
              <a:ahLst/>
              <a:cxnLst/>
              <a:rect l="l" t="t" r="r" b="b"/>
              <a:pathLst>
                <a:path w="708" h="534" extrusionOk="0">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0"/>
            <p:cNvSpPr/>
            <p:nvPr/>
          </p:nvSpPr>
          <p:spPr>
            <a:xfrm>
              <a:off x="3491477" y="2714505"/>
              <a:ext cx="202856" cy="262525"/>
            </a:xfrm>
            <a:custGeom>
              <a:avLst/>
              <a:gdLst/>
              <a:ahLst/>
              <a:cxnLst/>
              <a:rect l="l" t="t" r="r" b="b"/>
              <a:pathLst>
                <a:path w="6320" h="8179" extrusionOk="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0"/>
            <p:cNvSpPr/>
            <p:nvPr/>
          </p:nvSpPr>
          <p:spPr>
            <a:xfrm>
              <a:off x="3480821" y="2710750"/>
              <a:ext cx="245706" cy="283164"/>
            </a:xfrm>
            <a:custGeom>
              <a:avLst/>
              <a:gdLst/>
              <a:ahLst/>
              <a:cxnLst/>
              <a:rect l="l" t="t" r="r" b="b"/>
              <a:pathLst>
                <a:path w="7655" h="8822" extrusionOk="0">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0"/>
            <p:cNvSpPr/>
            <p:nvPr/>
          </p:nvSpPr>
          <p:spPr>
            <a:xfrm>
              <a:off x="3676870" y="2934049"/>
              <a:ext cx="274755" cy="184817"/>
            </a:xfrm>
            <a:custGeom>
              <a:avLst/>
              <a:gdLst/>
              <a:ahLst/>
              <a:cxnLst/>
              <a:rect l="l" t="t" r="r" b="b"/>
              <a:pathLst>
                <a:path w="8560" h="5758" extrusionOk="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0"/>
            <p:cNvSpPr/>
            <p:nvPr/>
          </p:nvSpPr>
          <p:spPr>
            <a:xfrm>
              <a:off x="3542094" y="2719288"/>
              <a:ext cx="380548" cy="263264"/>
            </a:xfrm>
            <a:custGeom>
              <a:avLst/>
              <a:gdLst/>
              <a:ahLst/>
              <a:cxnLst/>
              <a:rect l="l" t="t" r="r" b="b"/>
              <a:pathLst>
                <a:path w="11856" h="8202" extrusionOk="0">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0"/>
            <p:cNvSpPr/>
            <p:nvPr/>
          </p:nvSpPr>
          <p:spPr>
            <a:xfrm>
              <a:off x="2313002" y="3514364"/>
              <a:ext cx="65928" cy="610430"/>
            </a:xfrm>
            <a:custGeom>
              <a:avLst/>
              <a:gdLst/>
              <a:ahLst/>
              <a:cxnLst/>
              <a:rect l="l" t="t" r="r" b="b"/>
              <a:pathLst>
                <a:path w="2054" h="19018" extrusionOk="0">
                  <a:moveTo>
                    <a:pt x="0" y="1"/>
                  </a:moveTo>
                  <a:lnTo>
                    <a:pt x="0" y="17768"/>
                  </a:lnTo>
                  <a:lnTo>
                    <a:pt x="2053" y="19017"/>
                  </a:lnTo>
                  <a:lnTo>
                    <a:pt x="2053" y="125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0"/>
            <p:cNvSpPr/>
            <p:nvPr/>
          </p:nvSpPr>
          <p:spPr>
            <a:xfrm>
              <a:off x="2378384" y="3267537"/>
              <a:ext cx="497030" cy="857260"/>
            </a:xfrm>
            <a:custGeom>
              <a:avLst/>
              <a:gdLst/>
              <a:ahLst/>
              <a:cxnLst/>
              <a:rect l="l" t="t" r="r" b="b"/>
              <a:pathLst>
                <a:path w="15485" h="26708" extrusionOk="0">
                  <a:moveTo>
                    <a:pt x="15484" y="0"/>
                  </a:moveTo>
                  <a:lnTo>
                    <a:pt x="1" y="8940"/>
                  </a:lnTo>
                  <a:lnTo>
                    <a:pt x="1" y="26707"/>
                  </a:lnTo>
                  <a:lnTo>
                    <a:pt x="15484" y="17769"/>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0"/>
            <p:cNvSpPr/>
            <p:nvPr/>
          </p:nvSpPr>
          <p:spPr>
            <a:xfrm>
              <a:off x="2314029" y="3228315"/>
              <a:ext cx="559812" cy="325308"/>
            </a:xfrm>
            <a:custGeom>
              <a:avLst/>
              <a:gdLst/>
              <a:ahLst/>
              <a:cxnLst/>
              <a:rect l="l" t="t" r="r" b="b"/>
              <a:pathLst>
                <a:path w="17441" h="10135" extrusionOk="0">
                  <a:moveTo>
                    <a:pt x="15387" y="0"/>
                  </a:moveTo>
                  <a:lnTo>
                    <a:pt x="0" y="8885"/>
                  </a:lnTo>
                  <a:lnTo>
                    <a:pt x="2053" y="10135"/>
                  </a:lnTo>
                  <a:lnTo>
                    <a:pt x="17440" y="1251"/>
                  </a:lnTo>
                  <a:lnTo>
                    <a:pt x="15387"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0"/>
            <p:cNvSpPr/>
            <p:nvPr/>
          </p:nvSpPr>
          <p:spPr>
            <a:xfrm>
              <a:off x="3133692" y="3994471"/>
              <a:ext cx="65960" cy="610462"/>
            </a:xfrm>
            <a:custGeom>
              <a:avLst/>
              <a:gdLst/>
              <a:ahLst/>
              <a:cxnLst/>
              <a:rect l="l" t="t" r="r" b="b"/>
              <a:pathLst>
                <a:path w="2055" h="19019" extrusionOk="0">
                  <a:moveTo>
                    <a:pt x="0" y="1"/>
                  </a:moveTo>
                  <a:lnTo>
                    <a:pt x="0" y="17769"/>
                  </a:lnTo>
                  <a:lnTo>
                    <a:pt x="2055" y="19018"/>
                  </a:lnTo>
                  <a:lnTo>
                    <a:pt x="2055" y="125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0"/>
            <p:cNvSpPr/>
            <p:nvPr/>
          </p:nvSpPr>
          <p:spPr>
            <a:xfrm>
              <a:off x="3199073" y="3747677"/>
              <a:ext cx="497030" cy="857260"/>
            </a:xfrm>
            <a:custGeom>
              <a:avLst/>
              <a:gdLst/>
              <a:ahLst/>
              <a:cxnLst/>
              <a:rect l="l" t="t" r="r" b="b"/>
              <a:pathLst>
                <a:path w="15485" h="26708" extrusionOk="0">
                  <a:moveTo>
                    <a:pt x="15484" y="0"/>
                  </a:moveTo>
                  <a:lnTo>
                    <a:pt x="0" y="8940"/>
                  </a:lnTo>
                  <a:lnTo>
                    <a:pt x="0" y="26707"/>
                  </a:lnTo>
                  <a:lnTo>
                    <a:pt x="15484" y="17768"/>
                  </a:lnTo>
                  <a:lnTo>
                    <a:pt x="15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0"/>
            <p:cNvSpPr/>
            <p:nvPr/>
          </p:nvSpPr>
          <p:spPr>
            <a:xfrm>
              <a:off x="3134975" y="3663101"/>
              <a:ext cx="559812" cy="325308"/>
            </a:xfrm>
            <a:custGeom>
              <a:avLst/>
              <a:gdLst/>
              <a:ahLst/>
              <a:cxnLst/>
              <a:rect l="l" t="t" r="r" b="b"/>
              <a:pathLst>
                <a:path w="17441" h="10135" extrusionOk="0">
                  <a:moveTo>
                    <a:pt x="15388" y="0"/>
                  </a:moveTo>
                  <a:lnTo>
                    <a:pt x="1" y="8885"/>
                  </a:lnTo>
                  <a:lnTo>
                    <a:pt x="2054" y="10134"/>
                  </a:lnTo>
                  <a:lnTo>
                    <a:pt x="17441" y="1251"/>
                  </a:lnTo>
                  <a:lnTo>
                    <a:pt x="15388" y="0"/>
                  </a:lnTo>
                  <a:close/>
                </a:path>
              </a:pathLst>
            </a:custGeom>
            <a:solidFill>
              <a:srgbClr val="CED6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0"/>
            <p:cNvSpPr/>
            <p:nvPr/>
          </p:nvSpPr>
          <p:spPr>
            <a:xfrm>
              <a:off x="2313002" y="3500048"/>
              <a:ext cx="886212" cy="676262"/>
            </a:xfrm>
            <a:custGeom>
              <a:avLst/>
              <a:gdLst/>
              <a:ahLst/>
              <a:cxnLst/>
              <a:rect l="l" t="t" r="r" b="b"/>
              <a:pathLst>
                <a:path w="27610" h="21069" extrusionOk="0">
                  <a:moveTo>
                    <a:pt x="0" y="0"/>
                  </a:moveTo>
                  <a:lnTo>
                    <a:pt x="0" y="5129"/>
                  </a:lnTo>
                  <a:lnTo>
                    <a:pt x="27609" y="21068"/>
                  </a:lnTo>
                  <a:lnTo>
                    <a:pt x="27609" y="15939"/>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0"/>
            <p:cNvSpPr/>
            <p:nvPr/>
          </p:nvSpPr>
          <p:spPr>
            <a:xfrm>
              <a:off x="2234525" y="3426739"/>
              <a:ext cx="980996" cy="610815"/>
            </a:xfrm>
            <a:custGeom>
              <a:avLst/>
              <a:gdLst/>
              <a:ahLst/>
              <a:cxnLst/>
              <a:rect l="l" t="t" r="r" b="b"/>
              <a:pathLst>
                <a:path w="30563" h="19030" extrusionOk="0">
                  <a:moveTo>
                    <a:pt x="0" y="1"/>
                  </a:moveTo>
                  <a:lnTo>
                    <a:pt x="0" y="1296"/>
                  </a:lnTo>
                  <a:lnTo>
                    <a:pt x="30563" y="19030"/>
                  </a:lnTo>
                  <a:lnTo>
                    <a:pt x="30563" y="1773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0"/>
            <p:cNvSpPr/>
            <p:nvPr/>
          </p:nvSpPr>
          <p:spPr>
            <a:xfrm>
              <a:off x="3214929" y="3689261"/>
              <a:ext cx="531278" cy="348290"/>
            </a:xfrm>
            <a:custGeom>
              <a:avLst/>
              <a:gdLst/>
              <a:ahLst/>
              <a:cxnLst/>
              <a:rect l="l" t="t" r="r" b="b"/>
              <a:pathLst>
                <a:path w="16552" h="10851" extrusionOk="0">
                  <a:moveTo>
                    <a:pt x="16552" y="1"/>
                  </a:moveTo>
                  <a:lnTo>
                    <a:pt x="1" y="9556"/>
                  </a:lnTo>
                  <a:lnTo>
                    <a:pt x="1" y="10851"/>
                  </a:lnTo>
                  <a:lnTo>
                    <a:pt x="16552" y="1294"/>
                  </a:lnTo>
                  <a:lnTo>
                    <a:pt x="165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0"/>
            <p:cNvSpPr/>
            <p:nvPr/>
          </p:nvSpPr>
          <p:spPr>
            <a:xfrm>
              <a:off x="2235584" y="3120982"/>
              <a:ext cx="1508968" cy="874079"/>
            </a:xfrm>
            <a:custGeom>
              <a:avLst/>
              <a:gdLst/>
              <a:ahLst/>
              <a:cxnLst/>
              <a:rect l="l" t="t" r="r" b="b"/>
              <a:pathLst>
                <a:path w="47012" h="27232" extrusionOk="0">
                  <a:moveTo>
                    <a:pt x="16449" y="0"/>
                  </a:moveTo>
                  <a:lnTo>
                    <a:pt x="1" y="9498"/>
                  </a:lnTo>
                  <a:lnTo>
                    <a:pt x="30564" y="27232"/>
                  </a:lnTo>
                  <a:lnTo>
                    <a:pt x="47012" y="17734"/>
                  </a:lnTo>
                  <a:lnTo>
                    <a:pt x="16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0"/>
            <p:cNvSpPr/>
            <p:nvPr/>
          </p:nvSpPr>
          <p:spPr>
            <a:xfrm>
              <a:off x="2703142" y="3327206"/>
              <a:ext cx="673791" cy="391493"/>
            </a:xfrm>
            <a:custGeom>
              <a:avLst/>
              <a:gdLst/>
              <a:ahLst/>
              <a:cxnLst/>
              <a:rect l="l" t="t" r="r" b="b"/>
              <a:pathLst>
                <a:path w="20992" h="12197" extrusionOk="0">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0"/>
            <p:cNvSpPr/>
            <p:nvPr/>
          </p:nvSpPr>
          <p:spPr>
            <a:xfrm>
              <a:off x="2701890" y="3311414"/>
              <a:ext cx="676198" cy="391525"/>
            </a:xfrm>
            <a:custGeom>
              <a:avLst/>
              <a:gdLst/>
              <a:ahLst/>
              <a:cxnLst/>
              <a:rect l="l" t="t" r="r" b="b"/>
              <a:pathLst>
                <a:path w="21067" h="12198" extrusionOk="0">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5" name="Google Shape;3525;p60"/>
            <p:cNvSpPr/>
            <p:nvPr/>
          </p:nvSpPr>
          <p:spPr>
            <a:xfrm>
              <a:off x="2741402" y="3362673"/>
              <a:ext cx="555190" cy="318664"/>
            </a:xfrm>
            <a:custGeom>
              <a:avLst/>
              <a:gdLst/>
              <a:ahLst/>
              <a:cxnLst/>
              <a:rect l="l" t="t" r="r" b="b"/>
              <a:pathLst>
                <a:path w="17297" h="9928" extrusionOk="0">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0"/>
            <p:cNvSpPr/>
            <p:nvPr/>
          </p:nvSpPr>
          <p:spPr>
            <a:xfrm>
              <a:off x="3066769" y="3403982"/>
              <a:ext cx="111603" cy="64452"/>
            </a:xfrm>
            <a:custGeom>
              <a:avLst/>
              <a:gdLst/>
              <a:ahLst/>
              <a:cxnLst/>
              <a:rect l="l" t="t" r="r" b="b"/>
              <a:pathLst>
                <a:path w="3477" h="2008" extrusionOk="0">
                  <a:moveTo>
                    <a:pt x="1539" y="1"/>
                  </a:moveTo>
                  <a:lnTo>
                    <a:pt x="0" y="890"/>
                  </a:lnTo>
                  <a:lnTo>
                    <a:pt x="1940" y="2008"/>
                  </a:lnTo>
                  <a:lnTo>
                    <a:pt x="3477" y="1120"/>
                  </a:ln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0"/>
            <p:cNvSpPr/>
            <p:nvPr/>
          </p:nvSpPr>
          <p:spPr>
            <a:xfrm>
              <a:off x="3036759" y="3387612"/>
              <a:ext cx="71930" cy="40603"/>
            </a:xfrm>
            <a:custGeom>
              <a:avLst/>
              <a:gdLst/>
              <a:ahLst/>
              <a:cxnLst/>
              <a:rect l="l" t="t" r="r" b="b"/>
              <a:pathLst>
                <a:path w="2241" h="1265" extrusionOk="0">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0"/>
            <p:cNvSpPr/>
            <p:nvPr/>
          </p:nvSpPr>
          <p:spPr>
            <a:xfrm>
              <a:off x="3136516" y="3444264"/>
              <a:ext cx="71930" cy="40571"/>
            </a:xfrm>
            <a:custGeom>
              <a:avLst/>
              <a:gdLst/>
              <a:ahLst/>
              <a:cxnLst/>
              <a:rect l="l" t="t" r="r" b="b"/>
              <a:pathLst>
                <a:path w="2241" h="1264" extrusionOk="0">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0"/>
            <p:cNvSpPr/>
            <p:nvPr/>
          </p:nvSpPr>
          <p:spPr>
            <a:xfrm>
              <a:off x="3092704" y="3646058"/>
              <a:ext cx="54598" cy="30140"/>
            </a:xfrm>
            <a:custGeom>
              <a:avLst/>
              <a:gdLst/>
              <a:ahLst/>
              <a:cxnLst/>
              <a:rect l="l" t="t" r="r" b="b"/>
              <a:pathLst>
                <a:path w="1701" h="939" extrusionOk="0">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0"/>
            <p:cNvSpPr/>
            <p:nvPr/>
          </p:nvSpPr>
          <p:spPr>
            <a:xfrm>
              <a:off x="3058520" y="3626318"/>
              <a:ext cx="54630" cy="30172"/>
            </a:xfrm>
            <a:custGeom>
              <a:avLst/>
              <a:gdLst/>
              <a:ahLst/>
              <a:cxnLst/>
              <a:rect l="l" t="t" r="r" b="b"/>
              <a:pathLst>
                <a:path w="1702" h="940" extrusionOk="0">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0"/>
            <p:cNvSpPr/>
            <p:nvPr/>
          </p:nvSpPr>
          <p:spPr>
            <a:xfrm>
              <a:off x="3024401" y="3606611"/>
              <a:ext cx="54566" cy="30140"/>
            </a:xfrm>
            <a:custGeom>
              <a:avLst/>
              <a:gdLst/>
              <a:ahLst/>
              <a:cxnLst/>
              <a:rect l="l" t="t" r="r" b="b"/>
              <a:pathLst>
                <a:path w="1700" h="939" extrusionOk="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0"/>
            <p:cNvSpPr/>
            <p:nvPr/>
          </p:nvSpPr>
          <p:spPr>
            <a:xfrm>
              <a:off x="2990250" y="3586871"/>
              <a:ext cx="54598" cy="30172"/>
            </a:xfrm>
            <a:custGeom>
              <a:avLst/>
              <a:gdLst/>
              <a:ahLst/>
              <a:cxnLst/>
              <a:rect l="l" t="t" r="r" b="b"/>
              <a:pathLst>
                <a:path w="1701" h="940" extrusionOk="0">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0"/>
            <p:cNvSpPr/>
            <p:nvPr/>
          </p:nvSpPr>
          <p:spPr>
            <a:xfrm>
              <a:off x="2956067" y="3567163"/>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0"/>
            <p:cNvSpPr/>
            <p:nvPr/>
          </p:nvSpPr>
          <p:spPr>
            <a:xfrm>
              <a:off x="2921883" y="3547424"/>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0"/>
            <p:cNvSpPr/>
            <p:nvPr/>
          </p:nvSpPr>
          <p:spPr>
            <a:xfrm>
              <a:off x="2887764" y="3527716"/>
              <a:ext cx="54598" cy="30172"/>
            </a:xfrm>
            <a:custGeom>
              <a:avLst/>
              <a:gdLst/>
              <a:ahLst/>
              <a:cxnLst/>
              <a:rect l="l" t="t" r="r" b="b"/>
              <a:pathLst>
                <a:path w="1701" h="940" extrusionOk="0">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0"/>
            <p:cNvSpPr/>
            <p:nvPr/>
          </p:nvSpPr>
          <p:spPr>
            <a:xfrm>
              <a:off x="2853581" y="3507976"/>
              <a:ext cx="54598" cy="30172"/>
            </a:xfrm>
            <a:custGeom>
              <a:avLst/>
              <a:gdLst/>
              <a:ahLst/>
              <a:cxnLst/>
              <a:rect l="l" t="t" r="r" b="b"/>
              <a:pathLst>
                <a:path w="1701" h="940" extrusionOk="0">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0"/>
            <p:cNvSpPr/>
            <p:nvPr/>
          </p:nvSpPr>
          <p:spPr>
            <a:xfrm>
              <a:off x="2819397" y="3488269"/>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0"/>
            <p:cNvSpPr/>
            <p:nvPr/>
          </p:nvSpPr>
          <p:spPr>
            <a:xfrm>
              <a:off x="2785278" y="3468529"/>
              <a:ext cx="54566" cy="30172"/>
            </a:xfrm>
            <a:custGeom>
              <a:avLst/>
              <a:gdLst/>
              <a:ahLst/>
              <a:cxnLst/>
              <a:rect l="l" t="t" r="r" b="b"/>
              <a:pathLst>
                <a:path w="1700" h="940" extrusionOk="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0"/>
            <p:cNvSpPr/>
            <p:nvPr/>
          </p:nvSpPr>
          <p:spPr>
            <a:xfrm>
              <a:off x="2751095" y="3448822"/>
              <a:ext cx="54598" cy="30172"/>
            </a:xfrm>
            <a:custGeom>
              <a:avLst/>
              <a:gdLst/>
              <a:ahLst/>
              <a:cxnLst/>
              <a:rect l="l" t="t" r="r" b="b"/>
              <a:pathLst>
                <a:path w="1701" h="940" extrusionOk="0">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0"/>
            <p:cNvSpPr/>
            <p:nvPr/>
          </p:nvSpPr>
          <p:spPr>
            <a:xfrm>
              <a:off x="3117258" y="3620091"/>
              <a:ext cx="64773" cy="36045"/>
            </a:xfrm>
            <a:custGeom>
              <a:avLst/>
              <a:gdLst/>
              <a:ahLst/>
              <a:cxnLst/>
              <a:rect l="l" t="t" r="r" b="b"/>
              <a:pathLst>
                <a:path w="2018" h="1123" extrusionOk="0">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0"/>
            <p:cNvSpPr/>
            <p:nvPr/>
          </p:nvSpPr>
          <p:spPr>
            <a:xfrm>
              <a:off x="3086060" y="3602085"/>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0"/>
            <p:cNvSpPr/>
            <p:nvPr/>
          </p:nvSpPr>
          <p:spPr>
            <a:xfrm>
              <a:off x="3055856" y="3584656"/>
              <a:ext cx="54598" cy="30140"/>
            </a:xfrm>
            <a:custGeom>
              <a:avLst/>
              <a:gdLst/>
              <a:ahLst/>
              <a:cxnLst/>
              <a:rect l="l" t="t" r="r" b="b"/>
              <a:pathLst>
                <a:path w="1701" h="939" extrusionOk="0">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0"/>
            <p:cNvSpPr/>
            <p:nvPr/>
          </p:nvSpPr>
          <p:spPr>
            <a:xfrm>
              <a:off x="3025653" y="3567228"/>
              <a:ext cx="54598" cy="30107"/>
            </a:xfrm>
            <a:custGeom>
              <a:avLst/>
              <a:gdLst/>
              <a:ahLst/>
              <a:cxnLst/>
              <a:rect l="l" t="t" r="r" b="b"/>
              <a:pathLst>
                <a:path w="1701" h="938" extrusionOk="0">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0"/>
            <p:cNvSpPr/>
            <p:nvPr/>
          </p:nvSpPr>
          <p:spPr>
            <a:xfrm>
              <a:off x="2995450" y="3549799"/>
              <a:ext cx="54598" cy="30107"/>
            </a:xfrm>
            <a:custGeom>
              <a:avLst/>
              <a:gdLst/>
              <a:ahLst/>
              <a:cxnLst/>
              <a:rect l="l" t="t" r="r" b="b"/>
              <a:pathLst>
                <a:path w="1701" h="938" extrusionOk="0">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0"/>
            <p:cNvSpPr/>
            <p:nvPr/>
          </p:nvSpPr>
          <p:spPr>
            <a:xfrm>
              <a:off x="2965278" y="3532338"/>
              <a:ext cx="54598" cy="30140"/>
            </a:xfrm>
            <a:custGeom>
              <a:avLst/>
              <a:gdLst/>
              <a:ahLst/>
              <a:cxnLst/>
              <a:rect l="l" t="t" r="r" b="b"/>
              <a:pathLst>
                <a:path w="1701" h="939" extrusionOk="0">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0"/>
            <p:cNvSpPr/>
            <p:nvPr/>
          </p:nvSpPr>
          <p:spPr>
            <a:xfrm>
              <a:off x="2935075" y="3514909"/>
              <a:ext cx="54598" cy="30140"/>
            </a:xfrm>
            <a:custGeom>
              <a:avLst/>
              <a:gdLst/>
              <a:ahLst/>
              <a:cxnLst/>
              <a:rect l="l" t="t" r="r" b="b"/>
              <a:pathLst>
                <a:path w="1701" h="939" extrusionOk="0">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0"/>
            <p:cNvSpPr/>
            <p:nvPr/>
          </p:nvSpPr>
          <p:spPr>
            <a:xfrm>
              <a:off x="2904872" y="3497481"/>
              <a:ext cx="54598" cy="30140"/>
            </a:xfrm>
            <a:custGeom>
              <a:avLst/>
              <a:gdLst/>
              <a:ahLst/>
              <a:cxnLst/>
              <a:rect l="l" t="t" r="r" b="b"/>
              <a:pathLst>
                <a:path w="1701" h="939" extrusionOk="0">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0"/>
            <p:cNvSpPr/>
            <p:nvPr/>
          </p:nvSpPr>
          <p:spPr>
            <a:xfrm>
              <a:off x="2874668" y="3480020"/>
              <a:ext cx="54598" cy="30172"/>
            </a:xfrm>
            <a:custGeom>
              <a:avLst/>
              <a:gdLst/>
              <a:ahLst/>
              <a:cxnLst/>
              <a:rect l="l" t="t" r="r" b="b"/>
              <a:pathLst>
                <a:path w="1701" h="940" extrusionOk="0">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0"/>
            <p:cNvSpPr/>
            <p:nvPr/>
          </p:nvSpPr>
          <p:spPr>
            <a:xfrm>
              <a:off x="2844465" y="3462591"/>
              <a:ext cx="54598" cy="30140"/>
            </a:xfrm>
            <a:custGeom>
              <a:avLst/>
              <a:gdLst/>
              <a:ahLst/>
              <a:cxnLst/>
              <a:rect l="l" t="t" r="r" b="b"/>
              <a:pathLst>
                <a:path w="1701" h="939" extrusionOk="0">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0"/>
            <p:cNvSpPr/>
            <p:nvPr/>
          </p:nvSpPr>
          <p:spPr>
            <a:xfrm>
              <a:off x="2814262" y="3445162"/>
              <a:ext cx="54630" cy="30140"/>
            </a:xfrm>
            <a:custGeom>
              <a:avLst/>
              <a:gdLst/>
              <a:ahLst/>
              <a:cxnLst/>
              <a:rect l="l" t="t" r="r" b="b"/>
              <a:pathLst>
                <a:path w="1702" h="939" extrusionOk="0">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0"/>
            <p:cNvSpPr/>
            <p:nvPr/>
          </p:nvSpPr>
          <p:spPr>
            <a:xfrm>
              <a:off x="3114016" y="3578076"/>
              <a:ext cx="54598" cy="30172"/>
            </a:xfrm>
            <a:custGeom>
              <a:avLst/>
              <a:gdLst/>
              <a:ahLst/>
              <a:cxnLst/>
              <a:rect l="l" t="t" r="r" b="b"/>
              <a:pathLst>
                <a:path w="1701" h="940" extrusionOk="0">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0"/>
            <p:cNvSpPr/>
            <p:nvPr/>
          </p:nvSpPr>
          <p:spPr>
            <a:xfrm>
              <a:off x="3084070" y="3560776"/>
              <a:ext cx="54534" cy="30172"/>
            </a:xfrm>
            <a:custGeom>
              <a:avLst/>
              <a:gdLst/>
              <a:ahLst/>
              <a:cxnLst/>
              <a:rect l="l" t="t" r="r" b="b"/>
              <a:pathLst>
                <a:path w="1699" h="940" extrusionOk="0">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0"/>
            <p:cNvSpPr/>
            <p:nvPr/>
          </p:nvSpPr>
          <p:spPr>
            <a:xfrm>
              <a:off x="3054059" y="3543444"/>
              <a:ext cx="54598" cy="30204"/>
            </a:xfrm>
            <a:custGeom>
              <a:avLst/>
              <a:gdLst/>
              <a:ahLst/>
              <a:cxnLst/>
              <a:rect l="l" t="t" r="r" b="b"/>
              <a:pathLst>
                <a:path w="1701" h="941" extrusionOk="0">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0"/>
            <p:cNvSpPr/>
            <p:nvPr/>
          </p:nvSpPr>
          <p:spPr>
            <a:xfrm>
              <a:off x="3024080" y="3526175"/>
              <a:ext cx="54598" cy="30140"/>
            </a:xfrm>
            <a:custGeom>
              <a:avLst/>
              <a:gdLst/>
              <a:ahLst/>
              <a:cxnLst/>
              <a:rect l="l" t="t" r="r" b="b"/>
              <a:pathLst>
                <a:path w="1701" h="939" extrusionOk="0">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0"/>
            <p:cNvSpPr/>
            <p:nvPr/>
          </p:nvSpPr>
          <p:spPr>
            <a:xfrm>
              <a:off x="2994134" y="3508875"/>
              <a:ext cx="54598" cy="30172"/>
            </a:xfrm>
            <a:custGeom>
              <a:avLst/>
              <a:gdLst/>
              <a:ahLst/>
              <a:cxnLst/>
              <a:rect l="l" t="t" r="r" b="b"/>
              <a:pathLst>
                <a:path w="1701" h="940" extrusionOk="0">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0"/>
            <p:cNvSpPr/>
            <p:nvPr/>
          </p:nvSpPr>
          <p:spPr>
            <a:xfrm>
              <a:off x="2964155" y="3491543"/>
              <a:ext cx="54598" cy="30172"/>
            </a:xfrm>
            <a:custGeom>
              <a:avLst/>
              <a:gdLst/>
              <a:ahLst/>
              <a:cxnLst/>
              <a:rect l="l" t="t" r="r" b="b"/>
              <a:pathLst>
                <a:path w="1701" h="940" extrusionOk="0">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0"/>
            <p:cNvSpPr/>
            <p:nvPr/>
          </p:nvSpPr>
          <p:spPr>
            <a:xfrm>
              <a:off x="2934176" y="3474242"/>
              <a:ext cx="54598" cy="30172"/>
            </a:xfrm>
            <a:custGeom>
              <a:avLst/>
              <a:gdLst/>
              <a:ahLst/>
              <a:cxnLst/>
              <a:rect l="l" t="t" r="r" b="b"/>
              <a:pathLst>
                <a:path w="1701" h="940" extrusionOk="0">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0"/>
            <p:cNvSpPr/>
            <p:nvPr/>
          </p:nvSpPr>
          <p:spPr>
            <a:xfrm>
              <a:off x="2904230" y="3456974"/>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0"/>
            <p:cNvSpPr/>
            <p:nvPr/>
          </p:nvSpPr>
          <p:spPr>
            <a:xfrm>
              <a:off x="3133788" y="3549349"/>
              <a:ext cx="54598" cy="30172"/>
            </a:xfrm>
            <a:custGeom>
              <a:avLst/>
              <a:gdLst/>
              <a:ahLst/>
              <a:cxnLst/>
              <a:rect l="l" t="t" r="r" b="b"/>
              <a:pathLst>
                <a:path w="1701" h="940" extrusionOk="0">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0"/>
            <p:cNvSpPr/>
            <p:nvPr/>
          </p:nvSpPr>
          <p:spPr>
            <a:xfrm>
              <a:off x="3103809" y="3532049"/>
              <a:ext cx="54598" cy="30172"/>
            </a:xfrm>
            <a:custGeom>
              <a:avLst/>
              <a:gdLst/>
              <a:ahLst/>
              <a:cxnLst/>
              <a:rect l="l" t="t" r="r" b="b"/>
              <a:pathLst>
                <a:path w="1701" h="940" extrusionOk="0">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0"/>
            <p:cNvSpPr/>
            <p:nvPr/>
          </p:nvSpPr>
          <p:spPr>
            <a:xfrm>
              <a:off x="3073831" y="3514749"/>
              <a:ext cx="54598" cy="30172"/>
            </a:xfrm>
            <a:custGeom>
              <a:avLst/>
              <a:gdLst/>
              <a:ahLst/>
              <a:cxnLst/>
              <a:rect l="l" t="t" r="r" b="b"/>
              <a:pathLst>
                <a:path w="1701" h="940" extrusionOk="0">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0"/>
            <p:cNvSpPr/>
            <p:nvPr/>
          </p:nvSpPr>
          <p:spPr>
            <a:xfrm>
              <a:off x="3232326" y="3566104"/>
              <a:ext cx="54598" cy="30140"/>
            </a:xfrm>
            <a:custGeom>
              <a:avLst/>
              <a:gdLst/>
              <a:ahLst/>
              <a:cxnLst/>
              <a:rect l="l" t="t" r="r" b="b"/>
              <a:pathLst>
                <a:path w="1701" h="939" extrusionOk="0">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0"/>
            <p:cNvSpPr/>
            <p:nvPr/>
          </p:nvSpPr>
          <p:spPr>
            <a:xfrm>
              <a:off x="3202347" y="3548804"/>
              <a:ext cx="54566" cy="30172"/>
            </a:xfrm>
            <a:custGeom>
              <a:avLst/>
              <a:gdLst/>
              <a:ahLst/>
              <a:cxnLst/>
              <a:rect l="l" t="t" r="r" b="b"/>
              <a:pathLst>
                <a:path w="1700" h="940" extrusionOk="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0"/>
            <p:cNvSpPr/>
            <p:nvPr/>
          </p:nvSpPr>
          <p:spPr>
            <a:xfrm>
              <a:off x="3172336" y="3531471"/>
              <a:ext cx="54598" cy="30204"/>
            </a:xfrm>
            <a:custGeom>
              <a:avLst/>
              <a:gdLst/>
              <a:ahLst/>
              <a:cxnLst/>
              <a:rect l="l" t="t" r="r" b="b"/>
              <a:pathLst>
                <a:path w="1701" h="941" extrusionOk="0">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0"/>
            <p:cNvSpPr/>
            <p:nvPr/>
          </p:nvSpPr>
          <p:spPr>
            <a:xfrm>
              <a:off x="2950064" y="3403147"/>
              <a:ext cx="54598" cy="30172"/>
            </a:xfrm>
            <a:custGeom>
              <a:avLst/>
              <a:gdLst/>
              <a:ahLst/>
              <a:cxnLst/>
              <a:rect l="l" t="t" r="r" b="b"/>
              <a:pathLst>
                <a:path w="1701" h="940" extrusionOk="0">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0"/>
            <p:cNvSpPr/>
            <p:nvPr/>
          </p:nvSpPr>
          <p:spPr>
            <a:xfrm>
              <a:off x="2920086" y="3385847"/>
              <a:ext cx="54598" cy="30172"/>
            </a:xfrm>
            <a:custGeom>
              <a:avLst/>
              <a:gdLst/>
              <a:ahLst/>
              <a:cxnLst/>
              <a:rect l="l" t="t" r="r" b="b"/>
              <a:pathLst>
                <a:path w="1701" h="940" extrusionOk="0">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0"/>
            <p:cNvSpPr/>
            <p:nvPr/>
          </p:nvSpPr>
          <p:spPr>
            <a:xfrm>
              <a:off x="2890107" y="33685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0"/>
            <p:cNvSpPr/>
            <p:nvPr/>
          </p:nvSpPr>
          <p:spPr>
            <a:xfrm>
              <a:off x="3043884" y="3497449"/>
              <a:ext cx="54598" cy="30172"/>
            </a:xfrm>
            <a:custGeom>
              <a:avLst/>
              <a:gdLst/>
              <a:ahLst/>
              <a:cxnLst/>
              <a:rect l="l" t="t" r="r" b="b"/>
              <a:pathLst>
                <a:path w="1701" h="940" extrusionOk="0">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0"/>
            <p:cNvSpPr/>
            <p:nvPr/>
          </p:nvSpPr>
          <p:spPr>
            <a:xfrm>
              <a:off x="3013905" y="3480148"/>
              <a:ext cx="54598" cy="30140"/>
            </a:xfrm>
            <a:custGeom>
              <a:avLst/>
              <a:gdLst/>
              <a:ahLst/>
              <a:cxnLst/>
              <a:rect l="l" t="t" r="r" b="b"/>
              <a:pathLst>
                <a:path w="1701" h="939" extrusionOk="0">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0"/>
            <p:cNvSpPr/>
            <p:nvPr/>
          </p:nvSpPr>
          <p:spPr>
            <a:xfrm>
              <a:off x="2983959" y="3462848"/>
              <a:ext cx="54598" cy="30172"/>
            </a:xfrm>
            <a:custGeom>
              <a:avLst/>
              <a:gdLst/>
              <a:ahLst/>
              <a:cxnLst/>
              <a:rect l="l" t="t" r="r" b="b"/>
              <a:pathLst>
                <a:path w="1701" h="940" extrusionOk="0">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0"/>
            <p:cNvSpPr/>
            <p:nvPr/>
          </p:nvSpPr>
          <p:spPr>
            <a:xfrm>
              <a:off x="2953980" y="3445548"/>
              <a:ext cx="54598" cy="30140"/>
            </a:xfrm>
            <a:custGeom>
              <a:avLst/>
              <a:gdLst/>
              <a:ahLst/>
              <a:cxnLst/>
              <a:rect l="l" t="t" r="r" b="b"/>
              <a:pathLst>
                <a:path w="1701" h="939" extrusionOk="0">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0"/>
            <p:cNvSpPr/>
            <p:nvPr/>
          </p:nvSpPr>
          <p:spPr>
            <a:xfrm>
              <a:off x="2924002" y="3428247"/>
              <a:ext cx="54598" cy="30172"/>
            </a:xfrm>
            <a:custGeom>
              <a:avLst/>
              <a:gdLst/>
              <a:ahLst/>
              <a:cxnLst/>
              <a:rect l="l" t="t" r="r" b="b"/>
              <a:pathLst>
                <a:path w="1701" h="940" extrusionOk="0">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0"/>
            <p:cNvSpPr/>
            <p:nvPr/>
          </p:nvSpPr>
          <p:spPr>
            <a:xfrm>
              <a:off x="2874251" y="3439674"/>
              <a:ext cx="54598" cy="30140"/>
            </a:xfrm>
            <a:custGeom>
              <a:avLst/>
              <a:gdLst/>
              <a:ahLst/>
              <a:cxnLst/>
              <a:rect l="l" t="t" r="r" b="b"/>
              <a:pathLst>
                <a:path w="1701" h="939" extrusionOk="0">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0"/>
            <p:cNvSpPr/>
            <p:nvPr/>
          </p:nvSpPr>
          <p:spPr>
            <a:xfrm>
              <a:off x="2785824" y="3428761"/>
              <a:ext cx="54598" cy="30140"/>
            </a:xfrm>
            <a:custGeom>
              <a:avLst/>
              <a:gdLst/>
              <a:ahLst/>
              <a:cxnLst/>
              <a:rect l="l" t="t" r="r" b="b"/>
              <a:pathLst>
                <a:path w="1701" h="939" extrusionOk="0">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0"/>
            <p:cNvSpPr/>
            <p:nvPr/>
          </p:nvSpPr>
          <p:spPr>
            <a:xfrm>
              <a:off x="3144508" y="3595633"/>
              <a:ext cx="72316" cy="40443"/>
            </a:xfrm>
            <a:custGeom>
              <a:avLst/>
              <a:gdLst/>
              <a:ahLst/>
              <a:cxnLst/>
              <a:rect l="l" t="t" r="r" b="b"/>
              <a:pathLst>
                <a:path w="2253" h="1260" extrusionOk="0">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0"/>
            <p:cNvSpPr/>
            <p:nvPr/>
          </p:nvSpPr>
          <p:spPr>
            <a:xfrm>
              <a:off x="2855378" y="3388607"/>
              <a:ext cx="91382" cy="51388"/>
            </a:xfrm>
            <a:custGeom>
              <a:avLst/>
              <a:gdLst/>
              <a:ahLst/>
              <a:cxnLst/>
              <a:rect l="l" t="t" r="r" b="b"/>
              <a:pathLst>
                <a:path w="2847" h="1601" extrusionOk="0">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0"/>
            <p:cNvSpPr/>
            <p:nvPr/>
          </p:nvSpPr>
          <p:spPr>
            <a:xfrm>
              <a:off x="2982739" y="3422021"/>
              <a:ext cx="212164" cy="121136"/>
            </a:xfrm>
            <a:custGeom>
              <a:avLst/>
              <a:gdLst/>
              <a:ahLst/>
              <a:cxnLst/>
              <a:rect l="l" t="t" r="r" b="b"/>
              <a:pathLst>
                <a:path w="6610" h="3774" extrusionOk="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0"/>
            <p:cNvSpPr/>
            <p:nvPr/>
          </p:nvSpPr>
          <p:spPr>
            <a:xfrm>
              <a:off x="3168164" y="3569218"/>
              <a:ext cx="83421" cy="46798"/>
            </a:xfrm>
            <a:custGeom>
              <a:avLst/>
              <a:gdLst/>
              <a:ahLst/>
              <a:cxnLst/>
              <a:rect l="l" t="t" r="r" b="b"/>
              <a:pathLst>
                <a:path w="2599" h="1458" extrusionOk="0">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0"/>
            <p:cNvSpPr/>
            <p:nvPr/>
          </p:nvSpPr>
          <p:spPr>
            <a:xfrm>
              <a:off x="2820617" y="3408668"/>
              <a:ext cx="78093" cy="43717"/>
            </a:xfrm>
            <a:custGeom>
              <a:avLst/>
              <a:gdLst/>
              <a:ahLst/>
              <a:cxnLst/>
              <a:rect l="l" t="t" r="r" b="b"/>
              <a:pathLst>
                <a:path w="2433" h="1362" extrusionOk="0">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p:nvPr/>
          </p:nvSpPr>
          <p:spPr>
            <a:xfrm>
              <a:off x="3097101" y="3645288"/>
              <a:ext cx="48724" cy="27154"/>
            </a:xfrm>
            <a:custGeom>
              <a:avLst/>
              <a:gdLst/>
              <a:ahLst/>
              <a:cxnLst/>
              <a:rect l="l" t="t" r="r" b="b"/>
              <a:pathLst>
                <a:path w="1518" h="846" extrusionOk="0">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0"/>
            <p:cNvSpPr/>
            <p:nvPr/>
          </p:nvSpPr>
          <p:spPr>
            <a:xfrm>
              <a:off x="3062918" y="3625580"/>
              <a:ext cx="48788" cy="27154"/>
            </a:xfrm>
            <a:custGeom>
              <a:avLst/>
              <a:gdLst/>
              <a:ahLst/>
              <a:cxnLst/>
              <a:rect l="l" t="t" r="r" b="b"/>
              <a:pathLst>
                <a:path w="1520" h="846" extrusionOk="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0"/>
            <p:cNvSpPr/>
            <p:nvPr/>
          </p:nvSpPr>
          <p:spPr>
            <a:xfrm>
              <a:off x="3028798" y="3605840"/>
              <a:ext cx="48724" cy="27154"/>
            </a:xfrm>
            <a:custGeom>
              <a:avLst/>
              <a:gdLst/>
              <a:ahLst/>
              <a:cxnLst/>
              <a:rect l="l" t="t" r="r" b="b"/>
              <a:pathLst>
                <a:path w="1518" h="846" extrusionOk="0">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0"/>
            <p:cNvSpPr/>
            <p:nvPr/>
          </p:nvSpPr>
          <p:spPr>
            <a:xfrm>
              <a:off x="2994615" y="3586133"/>
              <a:ext cx="48724" cy="27154"/>
            </a:xfrm>
            <a:custGeom>
              <a:avLst/>
              <a:gdLst/>
              <a:ahLst/>
              <a:cxnLst/>
              <a:rect l="l" t="t" r="r" b="b"/>
              <a:pathLst>
                <a:path w="1518" h="846" extrusionOk="0">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0"/>
            <p:cNvSpPr/>
            <p:nvPr/>
          </p:nvSpPr>
          <p:spPr>
            <a:xfrm>
              <a:off x="2960464" y="3566393"/>
              <a:ext cx="48756" cy="27154"/>
            </a:xfrm>
            <a:custGeom>
              <a:avLst/>
              <a:gdLst/>
              <a:ahLst/>
              <a:cxnLst/>
              <a:rect l="l" t="t" r="r" b="b"/>
              <a:pathLst>
                <a:path w="1519" h="846" extrusionOk="0">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0"/>
            <p:cNvSpPr/>
            <p:nvPr/>
          </p:nvSpPr>
          <p:spPr>
            <a:xfrm>
              <a:off x="2926313" y="3546685"/>
              <a:ext cx="48724" cy="27154"/>
            </a:xfrm>
            <a:custGeom>
              <a:avLst/>
              <a:gdLst/>
              <a:ahLst/>
              <a:cxnLst/>
              <a:rect l="l" t="t" r="r" b="b"/>
              <a:pathLst>
                <a:path w="1518" h="846" extrusionOk="0">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0"/>
            <p:cNvSpPr/>
            <p:nvPr/>
          </p:nvSpPr>
          <p:spPr>
            <a:xfrm>
              <a:off x="2892161" y="3526978"/>
              <a:ext cx="48724" cy="27122"/>
            </a:xfrm>
            <a:custGeom>
              <a:avLst/>
              <a:gdLst/>
              <a:ahLst/>
              <a:cxnLst/>
              <a:rect l="l" t="t" r="r" b="b"/>
              <a:pathLst>
                <a:path w="1518" h="845" extrusionOk="0">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0"/>
            <p:cNvSpPr/>
            <p:nvPr/>
          </p:nvSpPr>
          <p:spPr>
            <a:xfrm>
              <a:off x="2857978" y="3507238"/>
              <a:ext cx="48724" cy="27154"/>
            </a:xfrm>
            <a:custGeom>
              <a:avLst/>
              <a:gdLst/>
              <a:ahLst/>
              <a:cxnLst/>
              <a:rect l="l" t="t" r="r" b="b"/>
              <a:pathLst>
                <a:path w="1518" h="846" extrusionOk="0">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0"/>
            <p:cNvSpPr/>
            <p:nvPr/>
          </p:nvSpPr>
          <p:spPr>
            <a:xfrm>
              <a:off x="2823795" y="3487498"/>
              <a:ext cx="48788" cy="27154"/>
            </a:xfrm>
            <a:custGeom>
              <a:avLst/>
              <a:gdLst/>
              <a:ahLst/>
              <a:cxnLst/>
              <a:rect l="l" t="t" r="r" b="b"/>
              <a:pathLst>
                <a:path w="1520" h="846" extrusionOk="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0"/>
            <p:cNvSpPr/>
            <p:nvPr/>
          </p:nvSpPr>
          <p:spPr>
            <a:xfrm>
              <a:off x="2789675" y="3467791"/>
              <a:ext cx="48724" cy="27154"/>
            </a:xfrm>
            <a:custGeom>
              <a:avLst/>
              <a:gdLst/>
              <a:ahLst/>
              <a:cxnLst/>
              <a:rect l="l" t="t" r="r" b="b"/>
              <a:pathLst>
                <a:path w="1518" h="846" extrusionOk="0">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0"/>
            <p:cNvSpPr/>
            <p:nvPr/>
          </p:nvSpPr>
          <p:spPr>
            <a:xfrm>
              <a:off x="2755492" y="3448051"/>
              <a:ext cx="48724" cy="27154"/>
            </a:xfrm>
            <a:custGeom>
              <a:avLst/>
              <a:gdLst/>
              <a:ahLst/>
              <a:cxnLst/>
              <a:rect l="l" t="t" r="r" b="b"/>
              <a:pathLst>
                <a:path w="1518" h="846" extrusionOk="0">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0"/>
            <p:cNvSpPr/>
            <p:nvPr/>
          </p:nvSpPr>
          <p:spPr>
            <a:xfrm>
              <a:off x="3121719" y="3619353"/>
              <a:ext cx="58899" cy="32996"/>
            </a:xfrm>
            <a:custGeom>
              <a:avLst/>
              <a:gdLst/>
              <a:ahLst/>
              <a:cxnLst/>
              <a:rect l="l" t="t" r="r" b="b"/>
              <a:pathLst>
                <a:path w="1835" h="1028" extrusionOk="0">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0"/>
            <p:cNvSpPr/>
            <p:nvPr/>
          </p:nvSpPr>
          <p:spPr>
            <a:xfrm>
              <a:off x="3090489" y="3601315"/>
              <a:ext cx="48724" cy="27154"/>
            </a:xfrm>
            <a:custGeom>
              <a:avLst/>
              <a:gdLst/>
              <a:ahLst/>
              <a:cxnLst/>
              <a:rect l="l" t="t" r="r" b="b"/>
              <a:pathLst>
                <a:path w="1518" h="846" extrusionOk="0">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0"/>
            <p:cNvSpPr/>
            <p:nvPr/>
          </p:nvSpPr>
          <p:spPr>
            <a:xfrm>
              <a:off x="3060286" y="3583886"/>
              <a:ext cx="48724" cy="27122"/>
            </a:xfrm>
            <a:custGeom>
              <a:avLst/>
              <a:gdLst/>
              <a:ahLst/>
              <a:cxnLst/>
              <a:rect l="l" t="t" r="r" b="b"/>
              <a:pathLst>
                <a:path w="1518" h="845" extrusionOk="0">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0"/>
            <p:cNvSpPr/>
            <p:nvPr/>
          </p:nvSpPr>
          <p:spPr>
            <a:xfrm>
              <a:off x="3030050" y="3566457"/>
              <a:ext cx="48788" cy="27154"/>
            </a:xfrm>
            <a:custGeom>
              <a:avLst/>
              <a:gdLst/>
              <a:ahLst/>
              <a:cxnLst/>
              <a:rect l="l" t="t" r="r" b="b"/>
              <a:pathLst>
                <a:path w="1520" h="846" extrusionOk="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0"/>
            <p:cNvSpPr/>
            <p:nvPr/>
          </p:nvSpPr>
          <p:spPr>
            <a:xfrm>
              <a:off x="2999911" y="3549029"/>
              <a:ext cx="48724" cy="27122"/>
            </a:xfrm>
            <a:custGeom>
              <a:avLst/>
              <a:gdLst/>
              <a:ahLst/>
              <a:cxnLst/>
              <a:rect l="l" t="t" r="r" b="b"/>
              <a:pathLst>
                <a:path w="1518" h="845" extrusionOk="0">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0"/>
            <p:cNvSpPr/>
            <p:nvPr/>
          </p:nvSpPr>
          <p:spPr>
            <a:xfrm>
              <a:off x="2969644" y="3531568"/>
              <a:ext cx="48788" cy="27154"/>
            </a:xfrm>
            <a:custGeom>
              <a:avLst/>
              <a:gdLst/>
              <a:ahLst/>
              <a:cxnLst/>
              <a:rect l="l" t="t" r="r" b="b"/>
              <a:pathLst>
                <a:path w="1520" h="846" extrusionOk="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0"/>
            <p:cNvSpPr/>
            <p:nvPr/>
          </p:nvSpPr>
          <p:spPr>
            <a:xfrm>
              <a:off x="2939472" y="3514139"/>
              <a:ext cx="48724" cy="27154"/>
            </a:xfrm>
            <a:custGeom>
              <a:avLst/>
              <a:gdLst/>
              <a:ahLst/>
              <a:cxnLst/>
              <a:rect l="l" t="t" r="r" b="b"/>
              <a:pathLst>
                <a:path w="1518" h="846" extrusionOk="0">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0"/>
            <p:cNvSpPr/>
            <p:nvPr/>
          </p:nvSpPr>
          <p:spPr>
            <a:xfrm>
              <a:off x="2909269" y="3496710"/>
              <a:ext cx="48724" cy="27122"/>
            </a:xfrm>
            <a:custGeom>
              <a:avLst/>
              <a:gdLst/>
              <a:ahLst/>
              <a:cxnLst/>
              <a:rect l="l" t="t" r="r" b="b"/>
              <a:pathLst>
                <a:path w="1518" h="845" extrusionOk="0">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0"/>
            <p:cNvSpPr/>
            <p:nvPr/>
          </p:nvSpPr>
          <p:spPr>
            <a:xfrm>
              <a:off x="2879066" y="3479282"/>
              <a:ext cx="48724" cy="27122"/>
            </a:xfrm>
            <a:custGeom>
              <a:avLst/>
              <a:gdLst/>
              <a:ahLst/>
              <a:cxnLst/>
              <a:rect l="l" t="t" r="r" b="b"/>
              <a:pathLst>
                <a:path w="1518" h="845" extrusionOk="0">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0"/>
            <p:cNvSpPr/>
            <p:nvPr/>
          </p:nvSpPr>
          <p:spPr>
            <a:xfrm>
              <a:off x="2848862" y="3461821"/>
              <a:ext cx="48724" cy="27154"/>
            </a:xfrm>
            <a:custGeom>
              <a:avLst/>
              <a:gdLst/>
              <a:ahLst/>
              <a:cxnLst/>
              <a:rect l="l" t="t" r="r" b="b"/>
              <a:pathLst>
                <a:path w="1518" h="846" extrusionOk="0">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0"/>
            <p:cNvSpPr/>
            <p:nvPr/>
          </p:nvSpPr>
          <p:spPr>
            <a:xfrm>
              <a:off x="2818659" y="3444392"/>
              <a:ext cx="48724" cy="27154"/>
            </a:xfrm>
            <a:custGeom>
              <a:avLst/>
              <a:gdLst/>
              <a:ahLst/>
              <a:cxnLst/>
              <a:rect l="l" t="t" r="r" b="b"/>
              <a:pathLst>
                <a:path w="1518" h="846" extrusionOk="0">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0"/>
            <p:cNvSpPr/>
            <p:nvPr/>
          </p:nvSpPr>
          <p:spPr>
            <a:xfrm>
              <a:off x="3118413" y="3577306"/>
              <a:ext cx="48724" cy="27154"/>
            </a:xfrm>
            <a:custGeom>
              <a:avLst/>
              <a:gdLst/>
              <a:ahLst/>
              <a:cxnLst/>
              <a:rect l="l" t="t" r="r" b="b"/>
              <a:pathLst>
                <a:path w="1518" h="846" extrusionOk="0">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0"/>
            <p:cNvSpPr/>
            <p:nvPr/>
          </p:nvSpPr>
          <p:spPr>
            <a:xfrm>
              <a:off x="3088467" y="3560006"/>
              <a:ext cx="48724" cy="27154"/>
            </a:xfrm>
            <a:custGeom>
              <a:avLst/>
              <a:gdLst/>
              <a:ahLst/>
              <a:cxnLst/>
              <a:rect l="l" t="t" r="r" b="b"/>
              <a:pathLst>
                <a:path w="1518" h="846" extrusionOk="0">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0"/>
            <p:cNvSpPr/>
            <p:nvPr/>
          </p:nvSpPr>
          <p:spPr>
            <a:xfrm>
              <a:off x="3028510" y="3525437"/>
              <a:ext cx="48756" cy="27122"/>
            </a:xfrm>
            <a:custGeom>
              <a:avLst/>
              <a:gdLst/>
              <a:ahLst/>
              <a:cxnLst/>
              <a:rect l="l" t="t" r="r" b="b"/>
              <a:pathLst>
                <a:path w="1519" h="845" extrusionOk="0">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0"/>
            <p:cNvSpPr/>
            <p:nvPr/>
          </p:nvSpPr>
          <p:spPr>
            <a:xfrm>
              <a:off x="2998499" y="3508105"/>
              <a:ext cx="48788" cy="27154"/>
            </a:xfrm>
            <a:custGeom>
              <a:avLst/>
              <a:gdLst/>
              <a:ahLst/>
              <a:cxnLst/>
              <a:rect l="l" t="t" r="r" b="b"/>
              <a:pathLst>
                <a:path w="1520" h="846" extrusionOk="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0"/>
            <p:cNvSpPr/>
            <p:nvPr/>
          </p:nvSpPr>
          <p:spPr>
            <a:xfrm>
              <a:off x="2968584" y="3490837"/>
              <a:ext cx="48724" cy="27122"/>
            </a:xfrm>
            <a:custGeom>
              <a:avLst/>
              <a:gdLst/>
              <a:ahLst/>
              <a:cxnLst/>
              <a:rect l="l" t="t" r="r" b="b"/>
              <a:pathLst>
                <a:path w="1518" h="845" extrusionOk="0">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0"/>
            <p:cNvSpPr/>
            <p:nvPr/>
          </p:nvSpPr>
          <p:spPr>
            <a:xfrm>
              <a:off x="2938638" y="3473504"/>
              <a:ext cx="48724" cy="27154"/>
            </a:xfrm>
            <a:custGeom>
              <a:avLst/>
              <a:gdLst/>
              <a:ahLst/>
              <a:cxnLst/>
              <a:rect l="l" t="t" r="r" b="b"/>
              <a:pathLst>
                <a:path w="1518" h="846" extrusionOk="0">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0"/>
            <p:cNvSpPr/>
            <p:nvPr/>
          </p:nvSpPr>
          <p:spPr>
            <a:xfrm>
              <a:off x="2908659" y="3456204"/>
              <a:ext cx="48724" cy="27122"/>
            </a:xfrm>
            <a:custGeom>
              <a:avLst/>
              <a:gdLst/>
              <a:ahLst/>
              <a:cxnLst/>
              <a:rect l="l" t="t" r="r" b="b"/>
              <a:pathLst>
                <a:path w="1518" h="845" extrusionOk="0">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0"/>
            <p:cNvSpPr/>
            <p:nvPr/>
          </p:nvSpPr>
          <p:spPr>
            <a:xfrm>
              <a:off x="3138217" y="3548611"/>
              <a:ext cx="48724" cy="27122"/>
            </a:xfrm>
            <a:custGeom>
              <a:avLst/>
              <a:gdLst/>
              <a:ahLst/>
              <a:cxnLst/>
              <a:rect l="l" t="t" r="r" b="b"/>
              <a:pathLst>
                <a:path w="1518" h="845" extrusionOk="0">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0"/>
            <p:cNvSpPr/>
            <p:nvPr/>
          </p:nvSpPr>
          <p:spPr>
            <a:xfrm>
              <a:off x="3108207" y="3531279"/>
              <a:ext cx="48756" cy="27154"/>
            </a:xfrm>
            <a:custGeom>
              <a:avLst/>
              <a:gdLst/>
              <a:ahLst/>
              <a:cxnLst/>
              <a:rect l="l" t="t" r="r" b="b"/>
              <a:pathLst>
                <a:path w="1519" h="846" extrusionOk="0">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0"/>
            <p:cNvSpPr/>
            <p:nvPr/>
          </p:nvSpPr>
          <p:spPr>
            <a:xfrm>
              <a:off x="3236723" y="3565334"/>
              <a:ext cx="48724" cy="27154"/>
            </a:xfrm>
            <a:custGeom>
              <a:avLst/>
              <a:gdLst/>
              <a:ahLst/>
              <a:cxnLst/>
              <a:rect l="l" t="t" r="r" b="b"/>
              <a:pathLst>
                <a:path w="1518" h="846" extrusionOk="0">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0"/>
            <p:cNvSpPr/>
            <p:nvPr/>
          </p:nvSpPr>
          <p:spPr>
            <a:xfrm>
              <a:off x="3206744" y="3548066"/>
              <a:ext cx="48724" cy="27122"/>
            </a:xfrm>
            <a:custGeom>
              <a:avLst/>
              <a:gdLst/>
              <a:ahLst/>
              <a:cxnLst/>
              <a:rect l="l" t="t" r="r" b="b"/>
              <a:pathLst>
                <a:path w="1518" h="845" extrusionOk="0">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0"/>
            <p:cNvSpPr/>
            <p:nvPr/>
          </p:nvSpPr>
          <p:spPr>
            <a:xfrm>
              <a:off x="3176766" y="3530733"/>
              <a:ext cx="48756" cy="27154"/>
            </a:xfrm>
            <a:custGeom>
              <a:avLst/>
              <a:gdLst/>
              <a:ahLst/>
              <a:cxnLst/>
              <a:rect l="l" t="t" r="r" b="b"/>
              <a:pathLst>
                <a:path w="1519" h="846" extrusionOk="0">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0"/>
            <p:cNvSpPr/>
            <p:nvPr/>
          </p:nvSpPr>
          <p:spPr>
            <a:xfrm>
              <a:off x="2954494" y="3402409"/>
              <a:ext cx="48724" cy="27154"/>
            </a:xfrm>
            <a:custGeom>
              <a:avLst/>
              <a:gdLst/>
              <a:ahLst/>
              <a:cxnLst/>
              <a:rect l="l" t="t" r="r" b="b"/>
              <a:pathLst>
                <a:path w="1518" h="846" extrusionOk="0">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0"/>
            <p:cNvSpPr/>
            <p:nvPr/>
          </p:nvSpPr>
          <p:spPr>
            <a:xfrm>
              <a:off x="2924515" y="3385109"/>
              <a:ext cx="48724" cy="27154"/>
            </a:xfrm>
            <a:custGeom>
              <a:avLst/>
              <a:gdLst/>
              <a:ahLst/>
              <a:cxnLst/>
              <a:rect l="l" t="t" r="r" b="b"/>
              <a:pathLst>
                <a:path w="1518" h="846" extrusionOk="0">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0"/>
            <p:cNvSpPr/>
            <p:nvPr/>
          </p:nvSpPr>
          <p:spPr>
            <a:xfrm>
              <a:off x="2894569" y="3367809"/>
              <a:ext cx="48724" cy="27122"/>
            </a:xfrm>
            <a:custGeom>
              <a:avLst/>
              <a:gdLst/>
              <a:ahLst/>
              <a:cxnLst/>
              <a:rect l="l" t="t" r="r" b="b"/>
              <a:pathLst>
                <a:path w="1518" h="845" extrusionOk="0">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0"/>
            <p:cNvSpPr/>
            <p:nvPr/>
          </p:nvSpPr>
          <p:spPr>
            <a:xfrm>
              <a:off x="3048281" y="3496710"/>
              <a:ext cx="48724" cy="27122"/>
            </a:xfrm>
            <a:custGeom>
              <a:avLst/>
              <a:gdLst/>
              <a:ahLst/>
              <a:cxnLst/>
              <a:rect l="l" t="t" r="r" b="b"/>
              <a:pathLst>
                <a:path w="1518" h="845" extrusionOk="0">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0"/>
            <p:cNvSpPr/>
            <p:nvPr/>
          </p:nvSpPr>
          <p:spPr>
            <a:xfrm>
              <a:off x="3018303" y="3479410"/>
              <a:ext cx="48724" cy="27122"/>
            </a:xfrm>
            <a:custGeom>
              <a:avLst/>
              <a:gdLst/>
              <a:ahLst/>
              <a:cxnLst/>
              <a:rect l="l" t="t" r="r" b="b"/>
              <a:pathLst>
                <a:path w="1518" h="845" extrusionOk="0">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0"/>
            <p:cNvSpPr/>
            <p:nvPr/>
          </p:nvSpPr>
          <p:spPr>
            <a:xfrm>
              <a:off x="2988324" y="3462110"/>
              <a:ext cx="48756" cy="27122"/>
            </a:xfrm>
            <a:custGeom>
              <a:avLst/>
              <a:gdLst/>
              <a:ahLst/>
              <a:cxnLst/>
              <a:rect l="l" t="t" r="r" b="b"/>
              <a:pathLst>
                <a:path w="1519" h="845" extrusionOk="0">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0"/>
            <p:cNvSpPr/>
            <p:nvPr/>
          </p:nvSpPr>
          <p:spPr>
            <a:xfrm>
              <a:off x="2958378" y="3444809"/>
              <a:ext cx="48724" cy="27122"/>
            </a:xfrm>
            <a:custGeom>
              <a:avLst/>
              <a:gdLst/>
              <a:ahLst/>
              <a:cxnLst/>
              <a:rect l="l" t="t" r="r" b="b"/>
              <a:pathLst>
                <a:path w="1518" h="845" extrusionOk="0">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0"/>
            <p:cNvSpPr/>
            <p:nvPr/>
          </p:nvSpPr>
          <p:spPr>
            <a:xfrm>
              <a:off x="2928399" y="3427509"/>
              <a:ext cx="48724" cy="27122"/>
            </a:xfrm>
            <a:custGeom>
              <a:avLst/>
              <a:gdLst/>
              <a:ahLst/>
              <a:cxnLst/>
              <a:rect l="l" t="t" r="r" b="b"/>
              <a:pathLst>
                <a:path w="1518" h="845" extrusionOk="0">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60"/>
            <p:cNvSpPr/>
            <p:nvPr/>
          </p:nvSpPr>
          <p:spPr>
            <a:xfrm>
              <a:off x="2878681" y="3438904"/>
              <a:ext cx="48756" cy="27122"/>
            </a:xfrm>
            <a:custGeom>
              <a:avLst/>
              <a:gdLst/>
              <a:ahLst/>
              <a:cxnLst/>
              <a:rect l="l" t="t" r="r" b="b"/>
              <a:pathLst>
                <a:path w="1519" h="845" extrusionOk="0">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0"/>
            <p:cNvSpPr/>
            <p:nvPr/>
          </p:nvSpPr>
          <p:spPr>
            <a:xfrm>
              <a:off x="2790285" y="3427991"/>
              <a:ext cx="48724" cy="27154"/>
            </a:xfrm>
            <a:custGeom>
              <a:avLst/>
              <a:gdLst/>
              <a:ahLst/>
              <a:cxnLst/>
              <a:rect l="l" t="t" r="r" b="b"/>
              <a:pathLst>
                <a:path w="1518" h="846" extrusionOk="0">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0"/>
            <p:cNvSpPr/>
            <p:nvPr/>
          </p:nvSpPr>
          <p:spPr>
            <a:xfrm>
              <a:off x="3148906" y="3594927"/>
              <a:ext cx="66474" cy="37361"/>
            </a:xfrm>
            <a:custGeom>
              <a:avLst/>
              <a:gdLst/>
              <a:ahLst/>
              <a:cxnLst/>
              <a:rect l="l" t="t" r="r" b="b"/>
              <a:pathLst>
                <a:path w="2071" h="1164" extrusionOk="0">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0"/>
            <p:cNvSpPr/>
            <p:nvPr/>
          </p:nvSpPr>
          <p:spPr>
            <a:xfrm>
              <a:off x="2859775" y="3387869"/>
              <a:ext cx="85540" cy="48403"/>
            </a:xfrm>
            <a:custGeom>
              <a:avLst/>
              <a:gdLst/>
              <a:ahLst/>
              <a:cxnLst/>
              <a:rect l="l" t="t" r="r" b="b"/>
              <a:pathLst>
                <a:path w="2665" h="1508" extrusionOk="0">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0"/>
            <p:cNvSpPr/>
            <p:nvPr/>
          </p:nvSpPr>
          <p:spPr>
            <a:xfrm>
              <a:off x="2987169" y="3421282"/>
              <a:ext cx="206291" cy="118087"/>
            </a:xfrm>
            <a:custGeom>
              <a:avLst/>
              <a:gdLst/>
              <a:ahLst/>
              <a:cxnLst/>
              <a:rect l="l" t="t" r="r" b="b"/>
              <a:pathLst>
                <a:path w="6427" h="3679" extrusionOk="0">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0"/>
            <p:cNvSpPr/>
            <p:nvPr/>
          </p:nvSpPr>
          <p:spPr>
            <a:xfrm>
              <a:off x="3172625" y="3568479"/>
              <a:ext cx="77483" cy="43749"/>
            </a:xfrm>
            <a:custGeom>
              <a:avLst/>
              <a:gdLst/>
              <a:ahLst/>
              <a:cxnLst/>
              <a:rect l="l" t="t" r="r" b="b"/>
              <a:pathLst>
                <a:path w="2414" h="1363" extrusionOk="0">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0"/>
            <p:cNvSpPr/>
            <p:nvPr/>
          </p:nvSpPr>
          <p:spPr>
            <a:xfrm>
              <a:off x="2825014" y="3407930"/>
              <a:ext cx="72219" cy="40700"/>
            </a:xfrm>
            <a:custGeom>
              <a:avLst/>
              <a:gdLst/>
              <a:ahLst/>
              <a:cxnLst/>
              <a:rect l="l" t="t" r="r" b="b"/>
              <a:pathLst>
                <a:path w="2250" h="1268" extrusionOk="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0"/>
            <p:cNvSpPr/>
            <p:nvPr/>
          </p:nvSpPr>
          <p:spPr>
            <a:xfrm>
              <a:off x="3058488" y="3542705"/>
              <a:ext cx="48724" cy="27154"/>
            </a:xfrm>
            <a:custGeom>
              <a:avLst/>
              <a:gdLst/>
              <a:ahLst/>
              <a:cxnLst/>
              <a:rect l="l" t="t" r="r" b="b"/>
              <a:pathLst>
                <a:path w="1518" h="846" extrusionOk="0">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0"/>
            <p:cNvSpPr/>
            <p:nvPr/>
          </p:nvSpPr>
          <p:spPr>
            <a:xfrm>
              <a:off x="3078228" y="3514011"/>
              <a:ext cx="48788" cy="27122"/>
            </a:xfrm>
            <a:custGeom>
              <a:avLst/>
              <a:gdLst/>
              <a:ahLst/>
              <a:cxnLst/>
              <a:rect l="l" t="t" r="r" b="b"/>
              <a:pathLst>
                <a:path w="1520" h="845" extrusionOk="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0"/>
            <p:cNvSpPr/>
            <p:nvPr/>
          </p:nvSpPr>
          <p:spPr>
            <a:xfrm>
              <a:off x="2680481" y="3200230"/>
              <a:ext cx="425228" cy="504509"/>
            </a:xfrm>
            <a:custGeom>
              <a:avLst/>
              <a:gdLst/>
              <a:ahLst/>
              <a:cxnLst/>
              <a:rect l="l" t="t" r="r" b="b"/>
              <a:pathLst>
                <a:path w="13248" h="15718" extrusionOk="0">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0"/>
            <p:cNvSpPr/>
            <p:nvPr/>
          </p:nvSpPr>
          <p:spPr>
            <a:xfrm>
              <a:off x="2680417" y="3205109"/>
              <a:ext cx="416690" cy="499309"/>
            </a:xfrm>
            <a:custGeom>
              <a:avLst/>
              <a:gdLst/>
              <a:ahLst/>
              <a:cxnLst/>
              <a:rect l="l" t="t" r="r" b="b"/>
              <a:pathLst>
                <a:path w="12982" h="15556" extrusionOk="0">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3" name="Google Shape;3633;p60"/>
          <p:cNvGrpSpPr/>
          <p:nvPr/>
        </p:nvGrpSpPr>
        <p:grpSpPr>
          <a:xfrm>
            <a:off x="6113135" y="2982192"/>
            <a:ext cx="2311019" cy="1626441"/>
            <a:chOff x="2609631" y="1558875"/>
            <a:chExt cx="3996228" cy="2812453"/>
          </a:xfrm>
        </p:grpSpPr>
        <p:sp>
          <p:nvSpPr>
            <p:cNvPr id="3634" name="Google Shape;3634;p60"/>
            <p:cNvSpPr/>
            <p:nvPr/>
          </p:nvSpPr>
          <p:spPr>
            <a:xfrm>
              <a:off x="4227153" y="3473297"/>
              <a:ext cx="26678" cy="18067"/>
            </a:xfrm>
            <a:custGeom>
              <a:avLst/>
              <a:gdLst/>
              <a:ahLst/>
              <a:cxnLst/>
              <a:rect l="l" t="t" r="r" b="b"/>
              <a:pathLst>
                <a:path w="347" h="235" extrusionOk="0">
                  <a:moveTo>
                    <a:pt x="52" y="0"/>
                  </a:moveTo>
                  <a:cubicBezTo>
                    <a:pt x="37" y="0"/>
                    <a:pt x="22" y="8"/>
                    <a:pt x="14" y="23"/>
                  </a:cubicBezTo>
                  <a:cubicBezTo>
                    <a:pt x="0" y="45"/>
                    <a:pt x="8" y="74"/>
                    <a:pt x="31" y="87"/>
                  </a:cubicBezTo>
                  <a:lnTo>
                    <a:pt x="270" y="229"/>
                  </a:lnTo>
                  <a:cubicBezTo>
                    <a:pt x="278" y="232"/>
                    <a:pt x="286" y="235"/>
                    <a:pt x="294" y="235"/>
                  </a:cubicBezTo>
                  <a:cubicBezTo>
                    <a:pt x="310" y="235"/>
                    <a:pt x="326" y="227"/>
                    <a:pt x="335" y="212"/>
                  </a:cubicBezTo>
                  <a:cubicBezTo>
                    <a:pt x="347" y="190"/>
                    <a:pt x="340" y="161"/>
                    <a:pt x="318" y="148"/>
                  </a:cubicBezTo>
                  <a:lnTo>
                    <a:pt x="77" y="7"/>
                  </a:lnTo>
                  <a:cubicBezTo>
                    <a:pt x="69" y="2"/>
                    <a:pt x="60" y="0"/>
                    <a:pt x="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0"/>
            <p:cNvSpPr/>
            <p:nvPr/>
          </p:nvSpPr>
          <p:spPr>
            <a:xfrm>
              <a:off x="3512645" y="3053004"/>
              <a:ext cx="698939" cy="413551"/>
            </a:xfrm>
            <a:custGeom>
              <a:avLst/>
              <a:gdLst/>
              <a:ahLst/>
              <a:cxnLst/>
              <a:rect l="l" t="t" r="r" b="b"/>
              <a:pathLst>
                <a:path w="9091" h="5379" extrusionOk="0">
                  <a:moveTo>
                    <a:pt x="54" y="1"/>
                  </a:moveTo>
                  <a:cubicBezTo>
                    <a:pt x="38" y="1"/>
                    <a:pt x="22" y="9"/>
                    <a:pt x="13" y="24"/>
                  </a:cubicBezTo>
                  <a:cubicBezTo>
                    <a:pt x="1" y="47"/>
                    <a:pt x="8" y="75"/>
                    <a:pt x="30" y="87"/>
                  </a:cubicBezTo>
                  <a:lnTo>
                    <a:pt x="495" y="361"/>
                  </a:lnTo>
                  <a:cubicBezTo>
                    <a:pt x="502" y="365"/>
                    <a:pt x="511" y="367"/>
                    <a:pt x="519" y="367"/>
                  </a:cubicBezTo>
                  <a:cubicBezTo>
                    <a:pt x="535" y="367"/>
                    <a:pt x="550" y="360"/>
                    <a:pt x="558" y="345"/>
                  </a:cubicBezTo>
                  <a:cubicBezTo>
                    <a:pt x="572" y="322"/>
                    <a:pt x="564" y="293"/>
                    <a:pt x="542" y="281"/>
                  </a:cubicBezTo>
                  <a:lnTo>
                    <a:pt x="77" y="7"/>
                  </a:lnTo>
                  <a:cubicBezTo>
                    <a:pt x="70" y="3"/>
                    <a:pt x="62" y="1"/>
                    <a:pt x="54" y="1"/>
                  </a:cubicBezTo>
                  <a:close/>
                  <a:moveTo>
                    <a:pt x="828" y="456"/>
                  </a:moveTo>
                  <a:cubicBezTo>
                    <a:pt x="812" y="456"/>
                    <a:pt x="797" y="465"/>
                    <a:pt x="788" y="479"/>
                  </a:cubicBezTo>
                  <a:cubicBezTo>
                    <a:pt x="776" y="501"/>
                    <a:pt x="782" y="530"/>
                    <a:pt x="805" y="543"/>
                  </a:cubicBezTo>
                  <a:lnTo>
                    <a:pt x="1269" y="817"/>
                  </a:lnTo>
                  <a:cubicBezTo>
                    <a:pt x="1277" y="821"/>
                    <a:pt x="1284" y="822"/>
                    <a:pt x="1292" y="822"/>
                  </a:cubicBezTo>
                  <a:cubicBezTo>
                    <a:pt x="1308" y="822"/>
                    <a:pt x="1324" y="814"/>
                    <a:pt x="1333" y="800"/>
                  </a:cubicBezTo>
                  <a:cubicBezTo>
                    <a:pt x="1345" y="777"/>
                    <a:pt x="1339" y="749"/>
                    <a:pt x="1316" y="736"/>
                  </a:cubicBezTo>
                  <a:lnTo>
                    <a:pt x="852" y="463"/>
                  </a:lnTo>
                  <a:cubicBezTo>
                    <a:pt x="844" y="459"/>
                    <a:pt x="836" y="456"/>
                    <a:pt x="828" y="456"/>
                  </a:cubicBezTo>
                  <a:close/>
                  <a:moveTo>
                    <a:pt x="1603" y="912"/>
                  </a:moveTo>
                  <a:cubicBezTo>
                    <a:pt x="1587" y="912"/>
                    <a:pt x="1572" y="920"/>
                    <a:pt x="1563" y="935"/>
                  </a:cubicBezTo>
                  <a:cubicBezTo>
                    <a:pt x="1549" y="957"/>
                    <a:pt x="1557" y="986"/>
                    <a:pt x="1580" y="998"/>
                  </a:cubicBezTo>
                  <a:lnTo>
                    <a:pt x="2043" y="1272"/>
                  </a:lnTo>
                  <a:cubicBezTo>
                    <a:pt x="2051" y="1276"/>
                    <a:pt x="2059" y="1278"/>
                    <a:pt x="2067" y="1278"/>
                  </a:cubicBezTo>
                  <a:cubicBezTo>
                    <a:pt x="2084" y="1278"/>
                    <a:pt x="2099" y="1271"/>
                    <a:pt x="2108" y="1256"/>
                  </a:cubicBezTo>
                  <a:cubicBezTo>
                    <a:pt x="2120" y="1233"/>
                    <a:pt x="2113" y="1205"/>
                    <a:pt x="2091" y="1192"/>
                  </a:cubicBezTo>
                  <a:lnTo>
                    <a:pt x="1627" y="918"/>
                  </a:lnTo>
                  <a:cubicBezTo>
                    <a:pt x="1619" y="914"/>
                    <a:pt x="1611" y="912"/>
                    <a:pt x="1603" y="912"/>
                  </a:cubicBezTo>
                  <a:close/>
                  <a:moveTo>
                    <a:pt x="2377" y="1367"/>
                  </a:moveTo>
                  <a:cubicBezTo>
                    <a:pt x="2361" y="1367"/>
                    <a:pt x="2346" y="1376"/>
                    <a:pt x="2337" y="1390"/>
                  </a:cubicBezTo>
                  <a:cubicBezTo>
                    <a:pt x="2324" y="1412"/>
                    <a:pt x="2332" y="1442"/>
                    <a:pt x="2353" y="1454"/>
                  </a:cubicBezTo>
                  <a:lnTo>
                    <a:pt x="2818" y="1728"/>
                  </a:lnTo>
                  <a:cubicBezTo>
                    <a:pt x="2826" y="1732"/>
                    <a:pt x="2834" y="1734"/>
                    <a:pt x="2842" y="1734"/>
                  </a:cubicBezTo>
                  <a:cubicBezTo>
                    <a:pt x="2858" y="1734"/>
                    <a:pt x="2873" y="1725"/>
                    <a:pt x="2882" y="1711"/>
                  </a:cubicBezTo>
                  <a:cubicBezTo>
                    <a:pt x="2895" y="1688"/>
                    <a:pt x="2888" y="1660"/>
                    <a:pt x="2865" y="1648"/>
                  </a:cubicBezTo>
                  <a:lnTo>
                    <a:pt x="2400" y="1374"/>
                  </a:lnTo>
                  <a:cubicBezTo>
                    <a:pt x="2393" y="1370"/>
                    <a:pt x="2385" y="1367"/>
                    <a:pt x="2377" y="1367"/>
                  </a:cubicBezTo>
                  <a:close/>
                  <a:moveTo>
                    <a:pt x="3151" y="1823"/>
                  </a:moveTo>
                  <a:cubicBezTo>
                    <a:pt x="3135" y="1823"/>
                    <a:pt x="3120" y="1831"/>
                    <a:pt x="3111" y="1846"/>
                  </a:cubicBezTo>
                  <a:cubicBezTo>
                    <a:pt x="3099" y="1868"/>
                    <a:pt x="3105" y="1897"/>
                    <a:pt x="3128" y="1910"/>
                  </a:cubicBezTo>
                  <a:lnTo>
                    <a:pt x="3593" y="2183"/>
                  </a:lnTo>
                  <a:cubicBezTo>
                    <a:pt x="3600" y="2187"/>
                    <a:pt x="3609" y="2189"/>
                    <a:pt x="3617" y="2189"/>
                  </a:cubicBezTo>
                  <a:cubicBezTo>
                    <a:pt x="3632" y="2189"/>
                    <a:pt x="3648" y="2182"/>
                    <a:pt x="3656" y="2167"/>
                  </a:cubicBezTo>
                  <a:cubicBezTo>
                    <a:pt x="3669" y="2144"/>
                    <a:pt x="3662" y="2116"/>
                    <a:pt x="3639" y="2103"/>
                  </a:cubicBezTo>
                  <a:lnTo>
                    <a:pt x="3175" y="1829"/>
                  </a:lnTo>
                  <a:cubicBezTo>
                    <a:pt x="3168" y="1825"/>
                    <a:pt x="3159" y="1823"/>
                    <a:pt x="3151" y="1823"/>
                  </a:cubicBezTo>
                  <a:close/>
                  <a:moveTo>
                    <a:pt x="3926" y="2278"/>
                  </a:moveTo>
                  <a:cubicBezTo>
                    <a:pt x="3910" y="2278"/>
                    <a:pt x="3895" y="2287"/>
                    <a:pt x="3886" y="2301"/>
                  </a:cubicBezTo>
                  <a:cubicBezTo>
                    <a:pt x="3873" y="2323"/>
                    <a:pt x="3880" y="2353"/>
                    <a:pt x="3903" y="2365"/>
                  </a:cubicBezTo>
                  <a:lnTo>
                    <a:pt x="4368" y="2639"/>
                  </a:lnTo>
                  <a:cubicBezTo>
                    <a:pt x="4374" y="2643"/>
                    <a:pt x="4382" y="2645"/>
                    <a:pt x="4391" y="2645"/>
                  </a:cubicBezTo>
                  <a:cubicBezTo>
                    <a:pt x="4407" y="2645"/>
                    <a:pt x="4423" y="2636"/>
                    <a:pt x="4431" y="2622"/>
                  </a:cubicBezTo>
                  <a:cubicBezTo>
                    <a:pt x="4443" y="2599"/>
                    <a:pt x="4436" y="2571"/>
                    <a:pt x="4414" y="2559"/>
                  </a:cubicBezTo>
                  <a:lnTo>
                    <a:pt x="3950" y="2285"/>
                  </a:lnTo>
                  <a:cubicBezTo>
                    <a:pt x="3942" y="2281"/>
                    <a:pt x="3934" y="2278"/>
                    <a:pt x="3926" y="2278"/>
                  </a:cubicBezTo>
                  <a:close/>
                  <a:moveTo>
                    <a:pt x="4701" y="2734"/>
                  </a:moveTo>
                  <a:cubicBezTo>
                    <a:pt x="4685" y="2734"/>
                    <a:pt x="4669" y="2742"/>
                    <a:pt x="4660" y="2757"/>
                  </a:cubicBezTo>
                  <a:cubicBezTo>
                    <a:pt x="4647" y="2779"/>
                    <a:pt x="4655" y="2808"/>
                    <a:pt x="4677" y="2821"/>
                  </a:cubicBezTo>
                  <a:lnTo>
                    <a:pt x="5141" y="3094"/>
                  </a:lnTo>
                  <a:cubicBezTo>
                    <a:pt x="5149" y="3098"/>
                    <a:pt x="5157" y="3100"/>
                    <a:pt x="5165" y="3100"/>
                  </a:cubicBezTo>
                  <a:cubicBezTo>
                    <a:pt x="5181" y="3100"/>
                    <a:pt x="5196" y="3092"/>
                    <a:pt x="5205" y="3078"/>
                  </a:cubicBezTo>
                  <a:cubicBezTo>
                    <a:pt x="5218" y="3055"/>
                    <a:pt x="5211" y="3027"/>
                    <a:pt x="5189" y="3014"/>
                  </a:cubicBezTo>
                  <a:lnTo>
                    <a:pt x="4723" y="2740"/>
                  </a:lnTo>
                  <a:cubicBezTo>
                    <a:pt x="4716" y="2736"/>
                    <a:pt x="4708" y="2734"/>
                    <a:pt x="4701" y="2734"/>
                  </a:cubicBezTo>
                  <a:close/>
                  <a:moveTo>
                    <a:pt x="5474" y="3189"/>
                  </a:moveTo>
                  <a:cubicBezTo>
                    <a:pt x="5458" y="3189"/>
                    <a:pt x="5443" y="3198"/>
                    <a:pt x="5435" y="3212"/>
                  </a:cubicBezTo>
                  <a:cubicBezTo>
                    <a:pt x="5422" y="3234"/>
                    <a:pt x="5429" y="3264"/>
                    <a:pt x="5451" y="3276"/>
                  </a:cubicBezTo>
                  <a:lnTo>
                    <a:pt x="5916" y="3550"/>
                  </a:lnTo>
                  <a:cubicBezTo>
                    <a:pt x="5924" y="3554"/>
                    <a:pt x="5932" y="3556"/>
                    <a:pt x="5940" y="3556"/>
                  </a:cubicBezTo>
                  <a:cubicBezTo>
                    <a:pt x="5955" y="3556"/>
                    <a:pt x="5971" y="3547"/>
                    <a:pt x="5980" y="3533"/>
                  </a:cubicBezTo>
                  <a:cubicBezTo>
                    <a:pt x="5993" y="3510"/>
                    <a:pt x="5986" y="3482"/>
                    <a:pt x="5963" y="3470"/>
                  </a:cubicBezTo>
                  <a:lnTo>
                    <a:pt x="5498" y="3196"/>
                  </a:lnTo>
                  <a:cubicBezTo>
                    <a:pt x="5491" y="3192"/>
                    <a:pt x="5482" y="3189"/>
                    <a:pt x="5474" y="3189"/>
                  </a:cubicBezTo>
                  <a:close/>
                  <a:moveTo>
                    <a:pt x="6249" y="3645"/>
                  </a:moveTo>
                  <a:cubicBezTo>
                    <a:pt x="6233" y="3645"/>
                    <a:pt x="6218" y="3653"/>
                    <a:pt x="6209" y="3668"/>
                  </a:cubicBezTo>
                  <a:cubicBezTo>
                    <a:pt x="6196" y="3690"/>
                    <a:pt x="6203" y="3719"/>
                    <a:pt x="6226" y="3732"/>
                  </a:cubicBezTo>
                  <a:lnTo>
                    <a:pt x="6691" y="4005"/>
                  </a:lnTo>
                  <a:cubicBezTo>
                    <a:pt x="6699" y="4009"/>
                    <a:pt x="6706" y="4011"/>
                    <a:pt x="6714" y="4011"/>
                  </a:cubicBezTo>
                  <a:cubicBezTo>
                    <a:pt x="6730" y="4011"/>
                    <a:pt x="6746" y="4003"/>
                    <a:pt x="6754" y="3989"/>
                  </a:cubicBezTo>
                  <a:cubicBezTo>
                    <a:pt x="6767" y="3966"/>
                    <a:pt x="6759" y="3938"/>
                    <a:pt x="6738" y="3925"/>
                  </a:cubicBezTo>
                  <a:lnTo>
                    <a:pt x="6273" y="3651"/>
                  </a:lnTo>
                  <a:cubicBezTo>
                    <a:pt x="6265" y="3647"/>
                    <a:pt x="6257" y="3645"/>
                    <a:pt x="6249" y="3645"/>
                  </a:cubicBezTo>
                  <a:close/>
                  <a:moveTo>
                    <a:pt x="7024" y="4100"/>
                  </a:moveTo>
                  <a:cubicBezTo>
                    <a:pt x="7008" y="4100"/>
                    <a:pt x="6992" y="4109"/>
                    <a:pt x="6983" y="4124"/>
                  </a:cubicBezTo>
                  <a:cubicBezTo>
                    <a:pt x="6971" y="4145"/>
                    <a:pt x="6978" y="4175"/>
                    <a:pt x="7000" y="4187"/>
                  </a:cubicBezTo>
                  <a:lnTo>
                    <a:pt x="7465" y="4461"/>
                  </a:lnTo>
                  <a:cubicBezTo>
                    <a:pt x="7472" y="4465"/>
                    <a:pt x="7481" y="4467"/>
                    <a:pt x="7489" y="4467"/>
                  </a:cubicBezTo>
                  <a:cubicBezTo>
                    <a:pt x="7505" y="4467"/>
                    <a:pt x="7521" y="4458"/>
                    <a:pt x="7528" y="4444"/>
                  </a:cubicBezTo>
                  <a:cubicBezTo>
                    <a:pt x="7542" y="4422"/>
                    <a:pt x="7534" y="4393"/>
                    <a:pt x="7513" y="4381"/>
                  </a:cubicBezTo>
                  <a:lnTo>
                    <a:pt x="7048" y="4107"/>
                  </a:lnTo>
                  <a:cubicBezTo>
                    <a:pt x="7040" y="4103"/>
                    <a:pt x="7032" y="4100"/>
                    <a:pt x="7024" y="4100"/>
                  </a:cubicBezTo>
                  <a:close/>
                  <a:moveTo>
                    <a:pt x="7799" y="4556"/>
                  </a:moveTo>
                  <a:cubicBezTo>
                    <a:pt x="7783" y="4556"/>
                    <a:pt x="7767" y="4564"/>
                    <a:pt x="7758" y="4579"/>
                  </a:cubicBezTo>
                  <a:cubicBezTo>
                    <a:pt x="7746" y="4601"/>
                    <a:pt x="7753" y="4630"/>
                    <a:pt x="7775" y="4643"/>
                  </a:cubicBezTo>
                  <a:lnTo>
                    <a:pt x="8240" y="4916"/>
                  </a:lnTo>
                  <a:cubicBezTo>
                    <a:pt x="8247" y="4920"/>
                    <a:pt x="8255" y="4922"/>
                    <a:pt x="8264" y="4922"/>
                  </a:cubicBezTo>
                  <a:cubicBezTo>
                    <a:pt x="8280" y="4922"/>
                    <a:pt x="8294" y="4914"/>
                    <a:pt x="8303" y="4900"/>
                  </a:cubicBezTo>
                  <a:cubicBezTo>
                    <a:pt x="8317" y="4877"/>
                    <a:pt x="8309" y="4849"/>
                    <a:pt x="8287" y="4836"/>
                  </a:cubicBezTo>
                  <a:lnTo>
                    <a:pt x="7822" y="4562"/>
                  </a:lnTo>
                  <a:cubicBezTo>
                    <a:pt x="7815" y="4558"/>
                    <a:pt x="7807" y="4556"/>
                    <a:pt x="7799" y="4556"/>
                  </a:cubicBezTo>
                  <a:close/>
                  <a:moveTo>
                    <a:pt x="8573" y="5011"/>
                  </a:moveTo>
                  <a:cubicBezTo>
                    <a:pt x="8557" y="5011"/>
                    <a:pt x="8542" y="5020"/>
                    <a:pt x="8533" y="5035"/>
                  </a:cubicBezTo>
                  <a:cubicBezTo>
                    <a:pt x="8521" y="5056"/>
                    <a:pt x="8527" y="5086"/>
                    <a:pt x="8550" y="5098"/>
                  </a:cubicBezTo>
                  <a:lnTo>
                    <a:pt x="9014" y="5372"/>
                  </a:lnTo>
                  <a:cubicBezTo>
                    <a:pt x="9022" y="5376"/>
                    <a:pt x="9029" y="5378"/>
                    <a:pt x="9037" y="5378"/>
                  </a:cubicBezTo>
                  <a:cubicBezTo>
                    <a:pt x="9053" y="5378"/>
                    <a:pt x="9069" y="5369"/>
                    <a:pt x="9078" y="5355"/>
                  </a:cubicBezTo>
                  <a:cubicBezTo>
                    <a:pt x="9090" y="5333"/>
                    <a:pt x="9084" y="5304"/>
                    <a:pt x="9061" y="5292"/>
                  </a:cubicBezTo>
                  <a:lnTo>
                    <a:pt x="8597" y="5018"/>
                  </a:lnTo>
                  <a:cubicBezTo>
                    <a:pt x="8590" y="5014"/>
                    <a:pt x="8581" y="5011"/>
                    <a:pt x="8573"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0"/>
            <p:cNvSpPr/>
            <p:nvPr/>
          </p:nvSpPr>
          <p:spPr>
            <a:xfrm>
              <a:off x="3470362" y="3028095"/>
              <a:ext cx="26678" cy="18144"/>
            </a:xfrm>
            <a:custGeom>
              <a:avLst/>
              <a:gdLst/>
              <a:ahLst/>
              <a:cxnLst/>
              <a:rect l="l" t="t" r="r" b="b"/>
              <a:pathLst>
                <a:path w="347" h="236" extrusionOk="0">
                  <a:moveTo>
                    <a:pt x="52" y="1"/>
                  </a:moveTo>
                  <a:cubicBezTo>
                    <a:pt x="37" y="1"/>
                    <a:pt x="22" y="9"/>
                    <a:pt x="14" y="24"/>
                  </a:cubicBezTo>
                  <a:cubicBezTo>
                    <a:pt x="0" y="46"/>
                    <a:pt x="8" y="74"/>
                    <a:pt x="29" y="88"/>
                  </a:cubicBezTo>
                  <a:lnTo>
                    <a:pt x="270" y="230"/>
                  </a:lnTo>
                  <a:cubicBezTo>
                    <a:pt x="278" y="233"/>
                    <a:pt x="286" y="235"/>
                    <a:pt x="294" y="235"/>
                  </a:cubicBezTo>
                  <a:cubicBezTo>
                    <a:pt x="310" y="235"/>
                    <a:pt x="326" y="228"/>
                    <a:pt x="335" y="213"/>
                  </a:cubicBezTo>
                  <a:cubicBezTo>
                    <a:pt x="347" y="190"/>
                    <a:pt x="339" y="162"/>
                    <a:pt x="318" y="149"/>
                  </a:cubicBezTo>
                  <a:lnTo>
                    <a:pt x="77" y="8"/>
                  </a:lnTo>
                  <a:cubicBezTo>
                    <a:pt x="69" y="3"/>
                    <a:pt x="60" y="1"/>
                    <a:pt x="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0"/>
            <p:cNvSpPr/>
            <p:nvPr/>
          </p:nvSpPr>
          <p:spPr>
            <a:xfrm>
              <a:off x="5803775" y="3407028"/>
              <a:ext cx="26755" cy="18144"/>
            </a:xfrm>
            <a:custGeom>
              <a:avLst/>
              <a:gdLst/>
              <a:ahLst/>
              <a:cxnLst/>
              <a:rect l="l" t="t" r="r" b="b"/>
              <a:pathLst>
                <a:path w="348" h="236" extrusionOk="0">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0"/>
            <p:cNvSpPr/>
            <p:nvPr/>
          </p:nvSpPr>
          <p:spPr>
            <a:xfrm>
              <a:off x="5089344" y="2986812"/>
              <a:ext cx="698939" cy="413474"/>
            </a:xfrm>
            <a:custGeom>
              <a:avLst/>
              <a:gdLst/>
              <a:ahLst/>
              <a:cxnLst/>
              <a:rect l="l" t="t" r="r" b="b"/>
              <a:pathLst>
                <a:path w="9091" h="5378" extrusionOk="0">
                  <a:moveTo>
                    <a:pt x="54" y="0"/>
                  </a:moveTo>
                  <a:cubicBezTo>
                    <a:pt x="38" y="0"/>
                    <a:pt x="22" y="9"/>
                    <a:pt x="13" y="24"/>
                  </a:cubicBezTo>
                  <a:cubicBezTo>
                    <a:pt x="1" y="45"/>
                    <a:pt x="7" y="74"/>
                    <a:pt x="30" y="87"/>
                  </a:cubicBezTo>
                  <a:lnTo>
                    <a:pt x="494" y="360"/>
                  </a:lnTo>
                  <a:cubicBezTo>
                    <a:pt x="502" y="365"/>
                    <a:pt x="510" y="367"/>
                    <a:pt x="517" y="367"/>
                  </a:cubicBezTo>
                  <a:cubicBezTo>
                    <a:pt x="533" y="367"/>
                    <a:pt x="549" y="359"/>
                    <a:pt x="558" y="343"/>
                  </a:cubicBezTo>
                  <a:cubicBezTo>
                    <a:pt x="572" y="322"/>
                    <a:pt x="564" y="293"/>
                    <a:pt x="541" y="280"/>
                  </a:cubicBezTo>
                  <a:lnTo>
                    <a:pt x="77" y="7"/>
                  </a:lnTo>
                  <a:cubicBezTo>
                    <a:pt x="70" y="2"/>
                    <a:pt x="62" y="0"/>
                    <a:pt x="54" y="0"/>
                  </a:cubicBezTo>
                  <a:close/>
                  <a:moveTo>
                    <a:pt x="827" y="456"/>
                  </a:moveTo>
                  <a:cubicBezTo>
                    <a:pt x="812" y="456"/>
                    <a:pt x="796" y="464"/>
                    <a:pt x="788" y="478"/>
                  </a:cubicBezTo>
                  <a:cubicBezTo>
                    <a:pt x="774" y="501"/>
                    <a:pt x="782" y="529"/>
                    <a:pt x="805" y="543"/>
                  </a:cubicBezTo>
                  <a:lnTo>
                    <a:pt x="1269" y="816"/>
                  </a:lnTo>
                  <a:cubicBezTo>
                    <a:pt x="1276" y="821"/>
                    <a:pt x="1284" y="822"/>
                    <a:pt x="1292" y="822"/>
                  </a:cubicBezTo>
                  <a:cubicBezTo>
                    <a:pt x="1308" y="822"/>
                    <a:pt x="1324" y="814"/>
                    <a:pt x="1333" y="799"/>
                  </a:cubicBezTo>
                  <a:cubicBezTo>
                    <a:pt x="1345" y="777"/>
                    <a:pt x="1338" y="749"/>
                    <a:pt x="1316" y="735"/>
                  </a:cubicBezTo>
                  <a:lnTo>
                    <a:pt x="851" y="463"/>
                  </a:lnTo>
                  <a:cubicBezTo>
                    <a:pt x="844" y="458"/>
                    <a:pt x="835" y="456"/>
                    <a:pt x="827" y="456"/>
                  </a:cubicBezTo>
                  <a:close/>
                  <a:moveTo>
                    <a:pt x="1602" y="912"/>
                  </a:moveTo>
                  <a:cubicBezTo>
                    <a:pt x="1586" y="912"/>
                    <a:pt x="1571" y="920"/>
                    <a:pt x="1562" y="935"/>
                  </a:cubicBezTo>
                  <a:cubicBezTo>
                    <a:pt x="1549" y="957"/>
                    <a:pt x="1557" y="985"/>
                    <a:pt x="1578" y="998"/>
                  </a:cubicBezTo>
                  <a:lnTo>
                    <a:pt x="2043" y="1271"/>
                  </a:lnTo>
                  <a:cubicBezTo>
                    <a:pt x="2051" y="1276"/>
                    <a:pt x="2059" y="1278"/>
                    <a:pt x="2067" y="1278"/>
                  </a:cubicBezTo>
                  <a:cubicBezTo>
                    <a:pt x="2083" y="1278"/>
                    <a:pt x="2098" y="1270"/>
                    <a:pt x="2107" y="1255"/>
                  </a:cubicBezTo>
                  <a:cubicBezTo>
                    <a:pt x="2120" y="1233"/>
                    <a:pt x="2113" y="1205"/>
                    <a:pt x="2091" y="1191"/>
                  </a:cubicBezTo>
                  <a:lnTo>
                    <a:pt x="1626" y="918"/>
                  </a:lnTo>
                  <a:cubicBezTo>
                    <a:pt x="1618" y="914"/>
                    <a:pt x="1610" y="912"/>
                    <a:pt x="1602" y="912"/>
                  </a:cubicBezTo>
                  <a:close/>
                  <a:moveTo>
                    <a:pt x="2376" y="1367"/>
                  </a:moveTo>
                  <a:cubicBezTo>
                    <a:pt x="2360" y="1367"/>
                    <a:pt x="2345" y="1375"/>
                    <a:pt x="2336" y="1389"/>
                  </a:cubicBezTo>
                  <a:cubicBezTo>
                    <a:pt x="2324" y="1412"/>
                    <a:pt x="2330" y="1440"/>
                    <a:pt x="2353" y="1454"/>
                  </a:cubicBezTo>
                  <a:lnTo>
                    <a:pt x="2818" y="1727"/>
                  </a:lnTo>
                  <a:cubicBezTo>
                    <a:pt x="2825" y="1732"/>
                    <a:pt x="2834" y="1733"/>
                    <a:pt x="2842" y="1733"/>
                  </a:cubicBezTo>
                  <a:cubicBezTo>
                    <a:pt x="2857" y="1733"/>
                    <a:pt x="2873" y="1725"/>
                    <a:pt x="2881" y="1710"/>
                  </a:cubicBezTo>
                  <a:cubicBezTo>
                    <a:pt x="2895" y="1688"/>
                    <a:pt x="2887" y="1660"/>
                    <a:pt x="2865" y="1646"/>
                  </a:cubicBezTo>
                  <a:lnTo>
                    <a:pt x="2400" y="1374"/>
                  </a:lnTo>
                  <a:cubicBezTo>
                    <a:pt x="2393" y="1369"/>
                    <a:pt x="2384" y="1367"/>
                    <a:pt x="2376" y="1367"/>
                  </a:cubicBezTo>
                  <a:close/>
                  <a:moveTo>
                    <a:pt x="3151" y="1822"/>
                  </a:moveTo>
                  <a:cubicBezTo>
                    <a:pt x="3135" y="1822"/>
                    <a:pt x="3120" y="1831"/>
                    <a:pt x="3111" y="1846"/>
                  </a:cubicBezTo>
                  <a:cubicBezTo>
                    <a:pt x="3098" y="1868"/>
                    <a:pt x="3105" y="1896"/>
                    <a:pt x="3128" y="1910"/>
                  </a:cubicBezTo>
                  <a:lnTo>
                    <a:pt x="3593" y="2182"/>
                  </a:lnTo>
                  <a:cubicBezTo>
                    <a:pt x="3599" y="2187"/>
                    <a:pt x="3607" y="2189"/>
                    <a:pt x="3616" y="2189"/>
                  </a:cubicBezTo>
                  <a:cubicBezTo>
                    <a:pt x="3632" y="2189"/>
                    <a:pt x="3647" y="2181"/>
                    <a:pt x="3656" y="2166"/>
                  </a:cubicBezTo>
                  <a:cubicBezTo>
                    <a:pt x="3669" y="2144"/>
                    <a:pt x="3661" y="2115"/>
                    <a:pt x="3640" y="2102"/>
                  </a:cubicBezTo>
                  <a:lnTo>
                    <a:pt x="3175" y="1829"/>
                  </a:lnTo>
                  <a:cubicBezTo>
                    <a:pt x="3167" y="1824"/>
                    <a:pt x="3159" y="1822"/>
                    <a:pt x="3151" y="1822"/>
                  </a:cubicBezTo>
                  <a:close/>
                  <a:moveTo>
                    <a:pt x="3926" y="2278"/>
                  </a:moveTo>
                  <a:cubicBezTo>
                    <a:pt x="3910" y="2278"/>
                    <a:pt x="3894" y="2286"/>
                    <a:pt x="3885" y="2300"/>
                  </a:cubicBezTo>
                  <a:cubicBezTo>
                    <a:pt x="3873" y="2323"/>
                    <a:pt x="3880" y="2351"/>
                    <a:pt x="3902" y="2365"/>
                  </a:cubicBezTo>
                  <a:lnTo>
                    <a:pt x="4366" y="2638"/>
                  </a:lnTo>
                  <a:cubicBezTo>
                    <a:pt x="4374" y="2643"/>
                    <a:pt x="4382" y="2644"/>
                    <a:pt x="4390" y="2644"/>
                  </a:cubicBezTo>
                  <a:cubicBezTo>
                    <a:pt x="4407" y="2644"/>
                    <a:pt x="4421" y="2636"/>
                    <a:pt x="4431" y="2621"/>
                  </a:cubicBezTo>
                  <a:cubicBezTo>
                    <a:pt x="4443" y="2599"/>
                    <a:pt x="4436" y="2571"/>
                    <a:pt x="4414" y="2557"/>
                  </a:cubicBezTo>
                  <a:lnTo>
                    <a:pt x="3950" y="2285"/>
                  </a:lnTo>
                  <a:cubicBezTo>
                    <a:pt x="3942" y="2280"/>
                    <a:pt x="3934" y="2278"/>
                    <a:pt x="3926" y="2278"/>
                  </a:cubicBezTo>
                  <a:close/>
                  <a:moveTo>
                    <a:pt x="4700" y="2733"/>
                  </a:moveTo>
                  <a:cubicBezTo>
                    <a:pt x="4684" y="2733"/>
                    <a:pt x="4668" y="2741"/>
                    <a:pt x="4660" y="2756"/>
                  </a:cubicBezTo>
                  <a:cubicBezTo>
                    <a:pt x="4647" y="2779"/>
                    <a:pt x="4655" y="2807"/>
                    <a:pt x="4676" y="2821"/>
                  </a:cubicBezTo>
                  <a:lnTo>
                    <a:pt x="5141" y="3093"/>
                  </a:lnTo>
                  <a:cubicBezTo>
                    <a:pt x="5149" y="3098"/>
                    <a:pt x="5157" y="3100"/>
                    <a:pt x="5165" y="3100"/>
                  </a:cubicBezTo>
                  <a:cubicBezTo>
                    <a:pt x="5180" y="3100"/>
                    <a:pt x="5196" y="3092"/>
                    <a:pt x="5205" y="3077"/>
                  </a:cubicBezTo>
                  <a:cubicBezTo>
                    <a:pt x="5218" y="3055"/>
                    <a:pt x="5211" y="3027"/>
                    <a:pt x="5188" y="3013"/>
                  </a:cubicBezTo>
                  <a:lnTo>
                    <a:pt x="4723" y="2740"/>
                  </a:lnTo>
                  <a:cubicBezTo>
                    <a:pt x="4716" y="2735"/>
                    <a:pt x="4708" y="2733"/>
                    <a:pt x="4700" y="2733"/>
                  </a:cubicBezTo>
                  <a:close/>
                  <a:moveTo>
                    <a:pt x="5474" y="3189"/>
                  </a:moveTo>
                  <a:cubicBezTo>
                    <a:pt x="5458" y="3189"/>
                    <a:pt x="5443" y="3197"/>
                    <a:pt x="5434" y="3211"/>
                  </a:cubicBezTo>
                  <a:cubicBezTo>
                    <a:pt x="5421" y="3234"/>
                    <a:pt x="5429" y="3263"/>
                    <a:pt x="5451" y="3276"/>
                  </a:cubicBezTo>
                  <a:lnTo>
                    <a:pt x="5916" y="3549"/>
                  </a:lnTo>
                  <a:cubicBezTo>
                    <a:pt x="5924" y="3554"/>
                    <a:pt x="5932" y="3556"/>
                    <a:pt x="5939" y="3556"/>
                  </a:cubicBezTo>
                  <a:cubicBezTo>
                    <a:pt x="5955" y="3556"/>
                    <a:pt x="5971" y="3547"/>
                    <a:pt x="5979" y="3532"/>
                  </a:cubicBezTo>
                  <a:cubicBezTo>
                    <a:pt x="5992" y="3510"/>
                    <a:pt x="5984" y="3482"/>
                    <a:pt x="5963" y="3469"/>
                  </a:cubicBezTo>
                  <a:lnTo>
                    <a:pt x="5498" y="3196"/>
                  </a:lnTo>
                  <a:cubicBezTo>
                    <a:pt x="5490" y="3191"/>
                    <a:pt x="5482" y="3189"/>
                    <a:pt x="5474" y="3189"/>
                  </a:cubicBezTo>
                  <a:close/>
                  <a:moveTo>
                    <a:pt x="6249" y="3644"/>
                  </a:moveTo>
                  <a:cubicBezTo>
                    <a:pt x="6233" y="3644"/>
                    <a:pt x="6218" y="3652"/>
                    <a:pt x="6209" y="3667"/>
                  </a:cubicBezTo>
                  <a:cubicBezTo>
                    <a:pt x="6196" y="3690"/>
                    <a:pt x="6203" y="3718"/>
                    <a:pt x="6225" y="3732"/>
                  </a:cubicBezTo>
                  <a:lnTo>
                    <a:pt x="6690" y="4004"/>
                  </a:lnTo>
                  <a:cubicBezTo>
                    <a:pt x="6697" y="4009"/>
                    <a:pt x="6706" y="4011"/>
                    <a:pt x="6714" y="4011"/>
                  </a:cubicBezTo>
                  <a:cubicBezTo>
                    <a:pt x="6730" y="4011"/>
                    <a:pt x="6746" y="4003"/>
                    <a:pt x="6754" y="3988"/>
                  </a:cubicBezTo>
                  <a:cubicBezTo>
                    <a:pt x="6767" y="3966"/>
                    <a:pt x="6759" y="3938"/>
                    <a:pt x="6738" y="3924"/>
                  </a:cubicBezTo>
                  <a:lnTo>
                    <a:pt x="6273" y="3651"/>
                  </a:lnTo>
                  <a:cubicBezTo>
                    <a:pt x="6265" y="3646"/>
                    <a:pt x="6257" y="3644"/>
                    <a:pt x="6249" y="3644"/>
                  </a:cubicBezTo>
                  <a:close/>
                  <a:moveTo>
                    <a:pt x="7024" y="4100"/>
                  </a:moveTo>
                  <a:cubicBezTo>
                    <a:pt x="7008" y="4100"/>
                    <a:pt x="6992" y="4109"/>
                    <a:pt x="6983" y="4124"/>
                  </a:cubicBezTo>
                  <a:cubicBezTo>
                    <a:pt x="6971" y="4145"/>
                    <a:pt x="6978" y="4174"/>
                    <a:pt x="7000" y="4187"/>
                  </a:cubicBezTo>
                  <a:lnTo>
                    <a:pt x="7464" y="4460"/>
                  </a:lnTo>
                  <a:cubicBezTo>
                    <a:pt x="7472" y="4465"/>
                    <a:pt x="7480" y="4467"/>
                    <a:pt x="7488" y="4467"/>
                  </a:cubicBezTo>
                  <a:cubicBezTo>
                    <a:pt x="7505" y="4467"/>
                    <a:pt x="7519" y="4458"/>
                    <a:pt x="7528" y="4443"/>
                  </a:cubicBezTo>
                  <a:cubicBezTo>
                    <a:pt x="7541" y="4421"/>
                    <a:pt x="7534" y="4393"/>
                    <a:pt x="7511" y="4380"/>
                  </a:cubicBezTo>
                  <a:lnTo>
                    <a:pt x="7047" y="4107"/>
                  </a:lnTo>
                  <a:cubicBezTo>
                    <a:pt x="7040" y="4102"/>
                    <a:pt x="7032" y="4100"/>
                    <a:pt x="7024" y="4100"/>
                  </a:cubicBezTo>
                  <a:close/>
                  <a:moveTo>
                    <a:pt x="7798" y="4555"/>
                  </a:moveTo>
                  <a:cubicBezTo>
                    <a:pt x="7782" y="4555"/>
                    <a:pt x="7766" y="4563"/>
                    <a:pt x="7758" y="4578"/>
                  </a:cubicBezTo>
                  <a:cubicBezTo>
                    <a:pt x="7744" y="4601"/>
                    <a:pt x="7752" y="4629"/>
                    <a:pt x="7775" y="4643"/>
                  </a:cubicBezTo>
                  <a:lnTo>
                    <a:pt x="8239" y="4915"/>
                  </a:lnTo>
                  <a:cubicBezTo>
                    <a:pt x="8247" y="4920"/>
                    <a:pt x="8255" y="4922"/>
                    <a:pt x="8262" y="4922"/>
                  </a:cubicBezTo>
                  <a:cubicBezTo>
                    <a:pt x="8278" y="4922"/>
                    <a:pt x="8294" y="4914"/>
                    <a:pt x="8303" y="4899"/>
                  </a:cubicBezTo>
                  <a:cubicBezTo>
                    <a:pt x="8315" y="4877"/>
                    <a:pt x="8309" y="4849"/>
                    <a:pt x="8286" y="4835"/>
                  </a:cubicBezTo>
                  <a:lnTo>
                    <a:pt x="7822" y="4562"/>
                  </a:lnTo>
                  <a:cubicBezTo>
                    <a:pt x="7815" y="4557"/>
                    <a:pt x="7806" y="4555"/>
                    <a:pt x="7798" y="4555"/>
                  </a:cubicBezTo>
                  <a:close/>
                  <a:moveTo>
                    <a:pt x="8572" y="5011"/>
                  </a:moveTo>
                  <a:cubicBezTo>
                    <a:pt x="8556" y="5011"/>
                    <a:pt x="8541" y="5019"/>
                    <a:pt x="8533" y="5035"/>
                  </a:cubicBezTo>
                  <a:cubicBezTo>
                    <a:pt x="8519" y="5056"/>
                    <a:pt x="8527" y="5085"/>
                    <a:pt x="8548" y="5098"/>
                  </a:cubicBezTo>
                  <a:lnTo>
                    <a:pt x="9014" y="5371"/>
                  </a:lnTo>
                  <a:cubicBezTo>
                    <a:pt x="9021" y="5376"/>
                    <a:pt x="9029" y="5378"/>
                    <a:pt x="9037" y="5378"/>
                  </a:cubicBezTo>
                  <a:cubicBezTo>
                    <a:pt x="9053" y="5378"/>
                    <a:pt x="9069" y="5369"/>
                    <a:pt x="9078" y="5354"/>
                  </a:cubicBezTo>
                  <a:cubicBezTo>
                    <a:pt x="9090" y="5333"/>
                    <a:pt x="9083" y="5304"/>
                    <a:pt x="9061" y="5291"/>
                  </a:cubicBezTo>
                  <a:lnTo>
                    <a:pt x="8596" y="5018"/>
                  </a:lnTo>
                  <a:cubicBezTo>
                    <a:pt x="8588" y="5013"/>
                    <a:pt x="8580" y="5011"/>
                    <a:pt x="8572" y="50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0"/>
            <p:cNvSpPr/>
            <p:nvPr/>
          </p:nvSpPr>
          <p:spPr>
            <a:xfrm>
              <a:off x="5046984" y="2961903"/>
              <a:ext cx="26755" cy="18067"/>
            </a:xfrm>
            <a:custGeom>
              <a:avLst/>
              <a:gdLst/>
              <a:ahLst/>
              <a:cxnLst/>
              <a:rect l="l" t="t" r="r" b="b"/>
              <a:pathLst>
                <a:path w="348" h="235" extrusionOk="0">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0"/>
            <p:cNvSpPr/>
            <p:nvPr/>
          </p:nvSpPr>
          <p:spPr>
            <a:xfrm>
              <a:off x="5805082" y="4170967"/>
              <a:ext cx="26678" cy="18144"/>
            </a:xfrm>
            <a:custGeom>
              <a:avLst/>
              <a:gdLst/>
              <a:ahLst/>
              <a:cxnLst/>
              <a:rect l="l" t="t" r="r" b="b"/>
              <a:pathLst>
                <a:path w="347" h="236" extrusionOk="0">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0"/>
            <p:cNvSpPr/>
            <p:nvPr/>
          </p:nvSpPr>
          <p:spPr>
            <a:xfrm>
              <a:off x="4883771" y="3629053"/>
              <a:ext cx="904984" cy="534718"/>
            </a:xfrm>
            <a:custGeom>
              <a:avLst/>
              <a:gdLst/>
              <a:ahLst/>
              <a:cxnLst/>
              <a:rect l="l" t="t" r="r" b="b"/>
              <a:pathLst>
                <a:path w="11771" h="6955" extrusionOk="0">
                  <a:moveTo>
                    <a:pt x="53" y="1"/>
                  </a:moveTo>
                  <a:cubicBezTo>
                    <a:pt x="37" y="1"/>
                    <a:pt x="22" y="9"/>
                    <a:pt x="14" y="24"/>
                  </a:cubicBezTo>
                  <a:cubicBezTo>
                    <a:pt x="0" y="46"/>
                    <a:pt x="7" y="74"/>
                    <a:pt x="30" y="88"/>
                  </a:cubicBezTo>
                  <a:lnTo>
                    <a:pt x="509" y="369"/>
                  </a:lnTo>
                  <a:cubicBezTo>
                    <a:pt x="516" y="374"/>
                    <a:pt x="525" y="376"/>
                    <a:pt x="533" y="376"/>
                  </a:cubicBezTo>
                  <a:cubicBezTo>
                    <a:pt x="549" y="376"/>
                    <a:pt x="564" y="368"/>
                    <a:pt x="573" y="353"/>
                  </a:cubicBezTo>
                  <a:cubicBezTo>
                    <a:pt x="586" y="331"/>
                    <a:pt x="579" y="302"/>
                    <a:pt x="556" y="290"/>
                  </a:cubicBezTo>
                  <a:lnTo>
                    <a:pt x="77" y="7"/>
                  </a:lnTo>
                  <a:cubicBezTo>
                    <a:pt x="69" y="3"/>
                    <a:pt x="61" y="1"/>
                    <a:pt x="53" y="1"/>
                  </a:cubicBezTo>
                  <a:close/>
                  <a:moveTo>
                    <a:pt x="852" y="471"/>
                  </a:moveTo>
                  <a:cubicBezTo>
                    <a:pt x="836" y="471"/>
                    <a:pt x="821" y="479"/>
                    <a:pt x="812" y="493"/>
                  </a:cubicBezTo>
                  <a:cubicBezTo>
                    <a:pt x="800" y="516"/>
                    <a:pt x="806" y="545"/>
                    <a:pt x="829" y="558"/>
                  </a:cubicBezTo>
                  <a:lnTo>
                    <a:pt x="1308" y="839"/>
                  </a:lnTo>
                  <a:cubicBezTo>
                    <a:pt x="1315" y="844"/>
                    <a:pt x="1323" y="846"/>
                    <a:pt x="1331" y="846"/>
                  </a:cubicBezTo>
                  <a:cubicBezTo>
                    <a:pt x="1347" y="846"/>
                    <a:pt x="1363" y="838"/>
                    <a:pt x="1372" y="823"/>
                  </a:cubicBezTo>
                  <a:cubicBezTo>
                    <a:pt x="1384" y="801"/>
                    <a:pt x="1377" y="773"/>
                    <a:pt x="1355" y="759"/>
                  </a:cubicBezTo>
                  <a:lnTo>
                    <a:pt x="876" y="478"/>
                  </a:lnTo>
                  <a:cubicBezTo>
                    <a:pt x="869" y="473"/>
                    <a:pt x="860" y="471"/>
                    <a:pt x="852" y="471"/>
                  </a:cubicBezTo>
                  <a:close/>
                  <a:moveTo>
                    <a:pt x="1651" y="941"/>
                  </a:moveTo>
                  <a:cubicBezTo>
                    <a:pt x="1635" y="941"/>
                    <a:pt x="1620" y="949"/>
                    <a:pt x="1612" y="964"/>
                  </a:cubicBezTo>
                  <a:cubicBezTo>
                    <a:pt x="1598" y="987"/>
                    <a:pt x="1606" y="1015"/>
                    <a:pt x="1627" y="1027"/>
                  </a:cubicBezTo>
                  <a:lnTo>
                    <a:pt x="2107" y="1310"/>
                  </a:lnTo>
                  <a:cubicBezTo>
                    <a:pt x="2115" y="1314"/>
                    <a:pt x="2123" y="1316"/>
                    <a:pt x="2131" y="1316"/>
                  </a:cubicBezTo>
                  <a:cubicBezTo>
                    <a:pt x="2146" y="1316"/>
                    <a:pt x="2162" y="1307"/>
                    <a:pt x="2171" y="1293"/>
                  </a:cubicBezTo>
                  <a:cubicBezTo>
                    <a:pt x="2184" y="1270"/>
                    <a:pt x="2176" y="1242"/>
                    <a:pt x="2154" y="1230"/>
                  </a:cubicBezTo>
                  <a:lnTo>
                    <a:pt x="1675" y="947"/>
                  </a:lnTo>
                  <a:cubicBezTo>
                    <a:pt x="1667" y="943"/>
                    <a:pt x="1659" y="941"/>
                    <a:pt x="1651" y="941"/>
                  </a:cubicBezTo>
                  <a:close/>
                  <a:moveTo>
                    <a:pt x="2451" y="1411"/>
                  </a:moveTo>
                  <a:cubicBezTo>
                    <a:pt x="2435" y="1411"/>
                    <a:pt x="2419" y="1419"/>
                    <a:pt x="2410" y="1434"/>
                  </a:cubicBezTo>
                  <a:cubicBezTo>
                    <a:pt x="2398" y="1456"/>
                    <a:pt x="2404" y="1484"/>
                    <a:pt x="2427" y="1498"/>
                  </a:cubicBezTo>
                  <a:lnTo>
                    <a:pt x="2905" y="1779"/>
                  </a:lnTo>
                  <a:cubicBezTo>
                    <a:pt x="2913" y="1784"/>
                    <a:pt x="2921" y="1786"/>
                    <a:pt x="2929" y="1786"/>
                  </a:cubicBezTo>
                  <a:cubicBezTo>
                    <a:pt x="2945" y="1786"/>
                    <a:pt x="2961" y="1778"/>
                    <a:pt x="2970" y="1762"/>
                  </a:cubicBezTo>
                  <a:cubicBezTo>
                    <a:pt x="2982" y="1741"/>
                    <a:pt x="2975" y="1712"/>
                    <a:pt x="2953" y="1699"/>
                  </a:cubicBezTo>
                  <a:lnTo>
                    <a:pt x="2474" y="1417"/>
                  </a:lnTo>
                  <a:cubicBezTo>
                    <a:pt x="2467" y="1413"/>
                    <a:pt x="2459" y="1411"/>
                    <a:pt x="2451" y="1411"/>
                  </a:cubicBezTo>
                  <a:close/>
                  <a:moveTo>
                    <a:pt x="3249" y="1881"/>
                  </a:moveTo>
                  <a:cubicBezTo>
                    <a:pt x="3233" y="1881"/>
                    <a:pt x="3218" y="1889"/>
                    <a:pt x="3209" y="1903"/>
                  </a:cubicBezTo>
                  <a:cubicBezTo>
                    <a:pt x="3196" y="1926"/>
                    <a:pt x="3204" y="1955"/>
                    <a:pt x="3225" y="1967"/>
                  </a:cubicBezTo>
                  <a:lnTo>
                    <a:pt x="3705" y="2249"/>
                  </a:lnTo>
                  <a:cubicBezTo>
                    <a:pt x="3713" y="2253"/>
                    <a:pt x="3721" y="2256"/>
                    <a:pt x="3729" y="2256"/>
                  </a:cubicBezTo>
                  <a:cubicBezTo>
                    <a:pt x="3744" y="2256"/>
                    <a:pt x="3760" y="2248"/>
                    <a:pt x="3769" y="2233"/>
                  </a:cubicBezTo>
                  <a:cubicBezTo>
                    <a:pt x="3782" y="2211"/>
                    <a:pt x="3775" y="2182"/>
                    <a:pt x="3752" y="2169"/>
                  </a:cubicBezTo>
                  <a:lnTo>
                    <a:pt x="3273" y="1887"/>
                  </a:lnTo>
                  <a:cubicBezTo>
                    <a:pt x="3265" y="1883"/>
                    <a:pt x="3257" y="1881"/>
                    <a:pt x="3249" y="1881"/>
                  </a:cubicBezTo>
                  <a:close/>
                  <a:moveTo>
                    <a:pt x="4048" y="2350"/>
                  </a:moveTo>
                  <a:cubicBezTo>
                    <a:pt x="4032" y="2350"/>
                    <a:pt x="4017" y="2359"/>
                    <a:pt x="4008" y="2374"/>
                  </a:cubicBezTo>
                  <a:cubicBezTo>
                    <a:pt x="3995" y="2395"/>
                    <a:pt x="4002" y="2425"/>
                    <a:pt x="4025" y="2437"/>
                  </a:cubicBezTo>
                  <a:lnTo>
                    <a:pt x="4503" y="2720"/>
                  </a:lnTo>
                  <a:cubicBezTo>
                    <a:pt x="4511" y="2724"/>
                    <a:pt x="4519" y="2725"/>
                    <a:pt x="4527" y="2725"/>
                  </a:cubicBezTo>
                  <a:cubicBezTo>
                    <a:pt x="4544" y="2725"/>
                    <a:pt x="4558" y="2717"/>
                    <a:pt x="4568" y="2703"/>
                  </a:cubicBezTo>
                  <a:cubicBezTo>
                    <a:pt x="4580" y="2680"/>
                    <a:pt x="4573" y="2652"/>
                    <a:pt x="4551" y="2638"/>
                  </a:cubicBezTo>
                  <a:lnTo>
                    <a:pt x="4072" y="2357"/>
                  </a:lnTo>
                  <a:cubicBezTo>
                    <a:pt x="4065" y="2352"/>
                    <a:pt x="4056" y="2350"/>
                    <a:pt x="4048" y="2350"/>
                  </a:cubicBezTo>
                  <a:close/>
                  <a:moveTo>
                    <a:pt x="4847" y="2820"/>
                  </a:moveTo>
                  <a:cubicBezTo>
                    <a:pt x="4831" y="2820"/>
                    <a:pt x="4816" y="2828"/>
                    <a:pt x="4807" y="2843"/>
                  </a:cubicBezTo>
                  <a:cubicBezTo>
                    <a:pt x="4794" y="2866"/>
                    <a:pt x="4802" y="2894"/>
                    <a:pt x="4823" y="2908"/>
                  </a:cubicBezTo>
                  <a:lnTo>
                    <a:pt x="5303" y="3189"/>
                  </a:lnTo>
                  <a:cubicBezTo>
                    <a:pt x="5311" y="3194"/>
                    <a:pt x="5319" y="3196"/>
                    <a:pt x="5326" y="3196"/>
                  </a:cubicBezTo>
                  <a:cubicBezTo>
                    <a:pt x="5342" y="3196"/>
                    <a:pt x="5358" y="3188"/>
                    <a:pt x="5366" y="3172"/>
                  </a:cubicBezTo>
                  <a:cubicBezTo>
                    <a:pt x="5379" y="3151"/>
                    <a:pt x="5372" y="3122"/>
                    <a:pt x="5350" y="3109"/>
                  </a:cubicBezTo>
                  <a:lnTo>
                    <a:pt x="4870" y="2827"/>
                  </a:lnTo>
                  <a:cubicBezTo>
                    <a:pt x="4863" y="2822"/>
                    <a:pt x="4855" y="2820"/>
                    <a:pt x="4847" y="2820"/>
                  </a:cubicBezTo>
                  <a:close/>
                  <a:moveTo>
                    <a:pt x="5646" y="3291"/>
                  </a:moveTo>
                  <a:cubicBezTo>
                    <a:pt x="5630" y="3291"/>
                    <a:pt x="5615" y="3299"/>
                    <a:pt x="5606" y="3313"/>
                  </a:cubicBezTo>
                  <a:cubicBezTo>
                    <a:pt x="5593" y="3335"/>
                    <a:pt x="5600" y="3364"/>
                    <a:pt x="5623" y="3377"/>
                  </a:cubicBezTo>
                  <a:lnTo>
                    <a:pt x="6101" y="3659"/>
                  </a:lnTo>
                  <a:cubicBezTo>
                    <a:pt x="6109" y="3663"/>
                    <a:pt x="6117" y="3665"/>
                    <a:pt x="6125" y="3665"/>
                  </a:cubicBezTo>
                  <a:cubicBezTo>
                    <a:pt x="6142" y="3665"/>
                    <a:pt x="6156" y="3658"/>
                    <a:pt x="6165" y="3643"/>
                  </a:cubicBezTo>
                  <a:cubicBezTo>
                    <a:pt x="6179" y="3620"/>
                    <a:pt x="6171" y="3592"/>
                    <a:pt x="6148" y="3579"/>
                  </a:cubicBezTo>
                  <a:lnTo>
                    <a:pt x="5670" y="3297"/>
                  </a:lnTo>
                  <a:cubicBezTo>
                    <a:pt x="5662" y="3293"/>
                    <a:pt x="5654" y="3291"/>
                    <a:pt x="5646" y="3291"/>
                  </a:cubicBezTo>
                  <a:close/>
                  <a:moveTo>
                    <a:pt x="6445" y="3760"/>
                  </a:moveTo>
                  <a:cubicBezTo>
                    <a:pt x="6429" y="3760"/>
                    <a:pt x="6413" y="3769"/>
                    <a:pt x="6405" y="3784"/>
                  </a:cubicBezTo>
                  <a:cubicBezTo>
                    <a:pt x="6392" y="3805"/>
                    <a:pt x="6400" y="3834"/>
                    <a:pt x="6421" y="3847"/>
                  </a:cubicBezTo>
                  <a:lnTo>
                    <a:pt x="6901" y="4129"/>
                  </a:lnTo>
                  <a:cubicBezTo>
                    <a:pt x="6909" y="4134"/>
                    <a:pt x="6916" y="4135"/>
                    <a:pt x="6924" y="4135"/>
                  </a:cubicBezTo>
                  <a:cubicBezTo>
                    <a:pt x="6940" y="4135"/>
                    <a:pt x="6956" y="4127"/>
                    <a:pt x="6965" y="4112"/>
                  </a:cubicBezTo>
                  <a:cubicBezTo>
                    <a:pt x="6977" y="4090"/>
                    <a:pt x="6969" y="4062"/>
                    <a:pt x="6948" y="4048"/>
                  </a:cubicBezTo>
                  <a:lnTo>
                    <a:pt x="6468" y="3767"/>
                  </a:lnTo>
                  <a:cubicBezTo>
                    <a:pt x="6461" y="3762"/>
                    <a:pt x="6453" y="3760"/>
                    <a:pt x="6445" y="3760"/>
                  </a:cubicBezTo>
                  <a:close/>
                  <a:moveTo>
                    <a:pt x="7244" y="4230"/>
                  </a:moveTo>
                  <a:cubicBezTo>
                    <a:pt x="7228" y="4230"/>
                    <a:pt x="7212" y="4238"/>
                    <a:pt x="7204" y="4253"/>
                  </a:cubicBezTo>
                  <a:cubicBezTo>
                    <a:pt x="7191" y="4276"/>
                    <a:pt x="7198" y="4304"/>
                    <a:pt x="7220" y="4317"/>
                  </a:cubicBezTo>
                  <a:lnTo>
                    <a:pt x="7699" y="4599"/>
                  </a:lnTo>
                  <a:cubicBezTo>
                    <a:pt x="7707" y="4603"/>
                    <a:pt x="7715" y="4606"/>
                    <a:pt x="7723" y="4606"/>
                  </a:cubicBezTo>
                  <a:cubicBezTo>
                    <a:pt x="7740" y="4606"/>
                    <a:pt x="7754" y="4597"/>
                    <a:pt x="7763" y="4582"/>
                  </a:cubicBezTo>
                  <a:cubicBezTo>
                    <a:pt x="7776" y="4561"/>
                    <a:pt x="7769" y="4531"/>
                    <a:pt x="7746" y="4519"/>
                  </a:cubicBezTo>
                  <a:lnTo>
                    <a:pt x="7268" y="4236"/>
                  </a:lnTo>
                  <a:cubicBezTo>
                    <a:pt x="7260" y="4232"/>
                    <a:pt x="7252" y="4230"/>
                    <a:pt x="7244" y="4230"/>
                  </a:cubicBezTo>
                  <a:close/>
                  <a:moveTo>
                    <a:pt x="8042" y="4700"/>
                  </a:moveTo>
                  <a:cubicBezTo>
                    <a:pt x="8026" y="4700"/>
                    <a:pt x="8011" y="4708"/>
                    <a:pt x="8002" y="4723"/>
                  </a:cubicBezTo>
                  <a:cubicBezTo>
                    <a:pt x="7990" y="4745"/>
                    <a:pt x="7996" y="4773"/>
                    <a:pt x="8019" y="4787"/>
                  </a:cubicBezTo>
                  <a:lnTo>
                    <a:pt x="8499" y="5068"/>
                  </a:lnTo>
                  <a:cubicBezTo>
                    <a:pt x="8506" y="5073"/>
                    <a:pt x="8514" y="5075"/>
                    <a:pt x="8522" y="5075"/>
                  </a:cubicBezTo>
                  <a:cubicBezTo>
                    <a:pt x="8538" y="5075"/>
                    <a:pt x="8554" y="5067"/>
                    <a:pt x="8563" y="5053"/>
                  </a:cubicBezTo>
                  <a:cubicBezTo>
                    <a:pt x="8575" y="5030"/>
                    <a:pt x="8568" y="5001"/>
                    <a:pt x="8546" y="4989"/>
                  </a:cubicBezTo>
                  <a:lnTo>
                    <a:pt x="8066" y="4707"/>
                  </a:lnTo>
                  <a:cubicBezTo>
                    <a:pt x="8058" y="4702"/>
                    <a:pt x="8050" y="4700"/>
                    <a:pt x="8042" y="4700"/>
                  </a:cubicBezTo>
                  <a:close/>
                  <a:moveTo>
                    <a:pt x="8842" y="5170"/>
                  </a:moveTo>
                  <a:cubicBezTo>
                    <a:pt x="8826" y="5170"/>
                    <a:pt x="8810" y="5178"/>
                    <a:pt x="8801" y="5193"/>
                  </a:cubicBezTo>
                  <a:cubicBezTo>
                    <a:pt x="8789" y="5215"/>
                    <a:pt x="8796" y="5244"/>
                    <a:pt x="8818" y="5257"/>
                  </a:cubicBezTo>
                  <a:lnTo>
                    <a:pt x="9297" y="5539"/>
                  </a:lnTo>
                  <a:cubicBezTo>
                    <a:pt x="9305" y="5543"/>
                    <a:pt x="9313" y="5545"/>
                    <a:pt x="9321" y="5545"/>
                  </a:cubicBezTo>
                  <a:cubicBezTo>
                    <a:pt x="9337" y="5545"/>
                    <a:pt x="9352" y="5537"/>
                    <a:pt x="9361" y="5522"/>
                  </a:cubicBezTo>
                  <a:cubicBezTo>
                    <a:pt x="9375" y="5500"/>
                    <a:pt x="9367" y="5472"/>
                    <a:pt x="9344" y="5458"/>
                  </a:cubicBezTo>
                  <a:lnTo>
                    <a:pt x="8866" y="5177"/>
                  </a:lnTo>
                  <a:cubicBezTo>
                    <a:pt x="8858" y="5172"/>
                    <a:pt x="8850" y="5170"/>
                    <a:pt x="8842" y="5170"/>
                  </a:cubicBezTo>
                  <a:close/>
                  <a:moveTo>
                    <a:pt x="9640" y="5640"/>
                  </a:moveTo>
                  <a:cubicBezTo>
                    <a:pt x="9624" y="5640"/>
                    <a:pt x="9609" y="5648"/>
                    <a:pt x="9600" y="5663"/>
                  </a:cubicBezTo>
                  <a:cubicBezTo>
                    <a:pt x="9587" y="5686"/>
                    <a:pt x="9595" y="5714"/>
                    <a:pt x="9617" y="5727"/>
                  </a:cubicBezTo>
                  <a:lnTo>
                    <a:pt x="10096" y="6009"/>
                  </a:lnTo>
                  <a:cubicBezTo>
                    <a:pt x="10104" y="6013"/>
                    <a:pt x="10112" y="6016"/>
                    <a:pt x="10120" y="6016"/>
                  </a:cubicBezTo>
                  <a:cubicBezTo>
                    <a:pt x="10136" y="6016"/>
                    <a:pt x="10152" y="6007"/>
                    <a:pt x="10159" y="5992"/>
                  </a:cubicBezTo>
                  <a:cubicBezTo>
                    <a:pt x="10173" y="5970"/>
                    <a:pt x="10165" y="5941"/>
                    <a:pt x="10144" y="5929"/>
                  </a:cubicBezTo>
                  <a:lnTo>
                    <a:pt x="9664" y="5646"/>
                  </a:lnTo>
                  <a:cubicBezTo>
                    <a:pt x="9657" y="5642"/>
                    <a:pt x="9648" y="5640"/>
                    <a:pt x="9640" y="5640"/>
                  </a:cubicBezTo>
                  <a:close/>
                  <a:moveTo>
                    <a:pt x="10440" y="6110"/>
                  </a:moveTo>
                  <a:cubicBezTo>
                    <a:pt x="10424" y="6110"/>
                    <a:pt x="10408" y="6118"/>
                    <a:pt x="10399" y="6133"/>
                  </a:cubicBezTo>
                  <a:cubicBezTo>
                    <a:pt x="10387" y="6155"/>
                    <a:pt x="10394" y="6183"/>
                    <a:pt x="10416" y="6197"/>
                  </a:cubicBezTo>
                  <a:lnTo>
                    <a:pt x="10896" y="6478"/>
                  </a:lnTo>
                  <a:cubicBezTo>
                    <a:pt x="10903" y="6483"/>
                    <a:pt x="10911" y="6485"/>
                    <a:pt x="10920" y="6485"/>
                  </a:cubicBezTo>
                  <a:cubicBezTo>
                    <a:pt x="10935" y="6485"/>
                    <a:pt x="10950" y="6477"/>
                    <a:pt x="10959" y="6463"/>
                  </a:cubicBezTo>
                  <a:cubicBezTo>
                    <a:pt x="10972" y="6440"/>
                    <a:pt x="10965" y="6411"/>
                    <a:pt x="10942" y="6398"/>
                  </a:cubicBezTo>
                  <a:lnTo>
                    <a:pt x="10464" y="6117"/>
                  </a:lnTo>
                  <a:cubicBezTo>
                    <a:pt x="10456" y="6112"/>
                    <a:pt x="10448" y="6110"/>
                    <a:pt x="10440" y="6110"/>
                  </a:cubicBezTo>
                  <a:close/>
                  <a:moveTo>
                    <a:pt x="11238" y="6580"/>
                  </a:moveTo>
                  <a:cubicBezTo>
                    <a:pt x="11222" y="6580"/>
                    <a:pt x="11207" y="6588"/>
                    <a:pt x="11199" y="6603"/>
                  </a:cubicBezTo>
                  <a:cubicBezTo>
                    <a:pt x="11185" y="6625"/>
                    <a:pt x="11193" y="6654"/>
                    <a:pt x="11215" y="6666"/>
                  </a:cubicBezTo>
                  <a:lnTo>
                    <a:pt x="11694" y="6949"/>
                  </a:lnTo>
                  <a:cubicBezTo>
                    <a:pt x="11702" y="6952"/>
                    <a:pt x="11710" y="6955"/>
                    <a:pt x="11718" y="6955"/>
                  </a:cubicBezTo>
                  <a:cubicBezTo>
                    <a:pt x="11734" y="6955"/>
                    <a:pt x="11749" y="6947"/>
                    <a:pt x="11758" y="6932"/>
                  </a:cubicBezTo>
                  <a:cubicBezTo>
                    <a:pt x="11771" y="6910"/>
                    <a:pt x="11764" y="6881"/>
                    <a:pt x="11742" y="6868"/>
                  </a:cubicBezTo>
                  <a:lnTo>
                    <a:pt x="11262" y="6586"/>
                  </a:lnTo>
                  <a:cubicBezTo>
                    <a:pt x="11254" y="6582"/>
                    <a:pt x="11246" y="6580"/>
                    <a:pt x="11238" y="65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0"/>
            <p:cNvSpPr/>
            <p:nvPr/>
          </p:nvSpPr>
          <p:spPr>
            <a:xfrm>
              <a:off x="4840643" y="3603760"/>
              <a:ext cx="26755" cy="18144"/>
            </a:xfrm>
            <a:custGeom>
              <a:avLst/>
              <a:gdLst/>
              <a:ahLst/>
              <a:cxnLst/>
              <a:rect l="l" t="t" r="r" b="b"/>
              <a:pathLst>
                <a:path w="348" h="236" extrusionOk="0">
                  <a:moveTo>
                    <a:pt x="54" y="0"/>
                  </a:moveTo>
                  <a:cubicBezTo>
                    <a:pt x="38" y="0"/>
                    <a:pt x="22" y="9"/>
                    <a:pt x="14" y="24"/>
                  </a:cubicBezTo>
                  <a:cubicBezTo>
                    <a:pt x="0" y="45"/>
                    <a:pt x="8" y="75"/>
                    <a:pt x="31" y="87"/>
                  </a:cubicBezTo>
                  <a:lnTo>
                    <a:pt x="271" y="229"/>
                  </a:lnTo>
                  <a:cubicBezTo>
                    <a:pt x="279" y="233"/>
                    <a:pt x="286" y="236"/>
                    <a:pt x="294" y="236"/>
                  </a:cubicBezTo>
                  <a:cubicBezTo>
                    <a:pt x="311" y="236"/>
                    <a:pt x="326" y="227"/>
                    <a:pt x="335" y="212"/>
                  </a:cubicBezTo>
                  <a:cubicBezTo>
                    <a:pt x="347" y="189"/>
                    <a:pt x="341" y="161"/>
                    <a:pt x="318" y="149"/>
                  </a:cubicBezTo>
                  <a:lnTo>
                    <a:pt x="77" y="7"/>
                  </a:lnTo>
                  <a:cubicBezTo>
                    <a:pt x="70" y="3"/>
                    <a:pt x="62" y="0"/>
                    <a:pt x="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0"/>
            <p:cNvSpPr/>
            <p:nvPr/>
          </p:nvSpPr>
          <p:spPr>
            <a:xfrm>
              <a:off x="5905255" y="2633556"/>
              <a:ext cx="26755" cy="18067"/>
            </a:xfrm>
            <a:custGeom>
              <a:avLst/>
              <a:gdLst/>
              <a:ahLst/>
              <a:cxnLst/>
              <a:rect l="l" t="t" r="r" b="b"/>
              <a:pathLst>
                <a:path w="348" h="235" extrusionOk="0">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0"/>
            <p:cNvSpPr/>
            <p:nvPr/>
          </p:nvSpPr>
          <p:spPr>
            <a:xfrm>
              <a:off x="5947615" y="2658388"/>
              <a:ext cx="639662" cy="378723"/>
            </a:xfrm>
            <a:custGeom>
              <a:avLst/>
              <a:gdLst/>
              <a:ahLst/>
              <a:cxnLst/>
              <a:rect l="l" t="t" r="r" b="b"/>
              <a:pathLst>
                <a:path w="8320" h="4926" extrusionOk="0">
                  <a:moveTo>
                    <a:pt x="53" y="1"/>
                  </a:moveTo>
                  <a:cubicBezTo>
                    <a:pt x="37" y="1"/>
                    <a:pt x="22" y="9"/>
                    <a:pt x="14" y="24"/>
                  </a:cubicBezTo>
                  <a:cubicBezTo>
                    <a:pt x="0" y="46"/>
                    <a:pt x="8" y="75"/>
                    <a:pt x="30" y="87"/>
                  </a:cubicBezTo>
                  <a:lnTo>
                    <a:pt x="495" y="361"/>
                  </a:lnTo>
                  <a:cubicBezTo>
                    <a:pt x="503" y="366"/>
                    <a:pt x="510" y="368"/>
                    <a:pt x="518" y="368"/>
                  </a:cubicBezTo>
                  <a:cubicBezTo>
                    <a:pt x="534" y="368"/>
                    <a:pt x="550" y="360"/>
                    <a:pt x="559" y="345"/>
                  </a:cubicBezTo>
                  <a:cubicBezTo>
                    <a:pt x="571" y="323"/>
                    <a:pt x="564" y="295"/>
                    <a:pt x="542" y="281"/>
                  </a:cubicBezTo>
                  <a:lnTo>
                    <a:pt x="77" y="8"/>
                  </a:lnTo>
                  <a:cubicBezTo>
                    <a:pt x="69" y="3"/>
                    <a:pt x="61" y="1"/>
                    <a:pt x="53" y="1"/>
                  </a:cubicBezTo>
                  <a:close/>
                  <a:moveTo>
                    <a:pt x="828" y="457"/>
                  </a:moveTo>
                  <a:cubicBezTo>
                    <a:pt x="812" y="457"/>
                    <a:pt x="797" y="465"/>
                    <a:pt x="789" y="479"/>
                  </a:cubicBezTo>
                  <a:cubicBezTo>
                    <a:pt x="775" y="502"/>
                    <a:pt x="783" y="530"/>
                    <a:pt x="804" y="544"/>
                  </a:cubicBezTo>
                  <a:lnTo>
                    <a:pt x="1269" y="817"/>
                  </a:lnTo>
                  <a:cubicBezTo>
                    <a:pt x="1277" y="822"/>
                    <a:pt x="1285" y="824"/>
                    <a:pt x="1293" y="824"/>
                  </a:cubicBezTo>
                  <a:cubicBezTo>
                    <a:pt x="1309" y="824"/>
                    <a:pt x="1325" y="815"/>
                    <a:pt x="1334" y="800"/>
                  </a:cubicBezTo>
                  <a:cubicBezTo>
                    <a:pt x="1346" y="779"/>
                    <a:pt x="1339" y="750"/>
                    <a:pt x="1317" y="737"/>
                  </a:cubicBezTo>
                  <a:lnTo>
                    <a:pt x="852" y="464"/>
                  </a:lnTo>
                  <a:cubicBezTo>
                    <a:pt x="844" y="459"/>
                    <a:pt x="836" y="457"/>
                    <a:pt x="828" y="457"/>
                  </a:cubicBezTo>
                  <a:close/>
                  <a:moveTo>
                    <a:pt x="1603" y="912"/>
                  </a:moveTo>
                  <a:cubicBezTo>
                    <a:pt x="1587" y="912"/>
                    <a:pt x="1572" y="920"/>
                    <a:pt x="1563" y="935"/>
                  </a:cubicBezTo>
                  <a:cubicBezTo>
                    <a:pt x="1550" y="958"/>
                    <a:pt x="1558" y="986"/>
                    <a:pt x="1579" y="1000"/>
                  </a:cubicBezTo>
                  <a:lnTo>
                    <a:pt x="2044" y="1273"/>
                  </a:lnTo>
                  <a:cubicBezTo>
                    <a:pt x="2052" y="1278"/>
                    <a:pt x="2060" y="1279"/>
                    <a:pt x="2068" y="1279"/>
                  </a:cubicBezTo>
                  <a:cubicBezTo>
                    <a:pt x="2084" y="1279"/>
                    <a:pt x="2099" y="1271"/>
                    <a:pt x="2108" y="1256"/>
                  </a:cubicBezTo>
                  <a:cubicBezTo>
                    <a:pt x="2121" y="1234"/>
                    <a:pt x="2114" y="1206"/>
                    <a:pt x="2091" y="1192"/>
                  </a:cubicBezTo>
                  <a:lnTo>
                    <a:pt x="1626" y="919"/>
                  </a:lnTo>
                  <a:cubicBezTo>
                    <a:pt x="1619" y="914"/>
                    <a:pt x="1611" y="912"/>
                    <a:pt x="1603" y="912"/>
                  </a:cubicBezTo>
                  <a:close/>
                  <a:moveTo>
                    <a:pt x="2378" y="1368"/>
                  </a:moveTo>
                  <a:cubicBezTo>
                    <a:pt x="2362" y="1368"/>
                    <a:pt x="2346" y="1376"/>
                    <a:pt x="2338" y="1391"/>
                  </a:cubicBezTo>
                  <a:cubicBezTo>
                    <a:pt x="2324" y="1414"/>
                    <a:pt x="2332" y="1442"/>
                    <a:pt x="2355" y="1455"/>
                  </a:cubicBezTo>
                  <a:lnTo>
                    <a:pt x="2819" y="1728"/>
                  </a:lnTo>
                  <a:cubicBezTo>
                    <a:pt x="2827" y="1733"/>
                    <a:pt x="2835" y="1735"/>
                    <a:pt x="2842" y="1735"/>
                  </a:cubicBezTo>
                  <a:cubicBezTo>
                    <a:pt x="2859" y="1735"/>
                    <a:pt x="2874" y="1727"/>
                    <a:pt x="2883" y="1712"/>
                  </a:cubicBezTo>
                  <a:cubicBezTo>
                    <a:pt x="2897" y="1690"/>
                    <a:pt x="2889" y="1662"/>
                    <a:pt x="2866" y="1648"/>
                  </a:cubicBezTo>
                  <a:lnTo>
                    <a:pt x="2402" y="1375"/>
                  </a:lnTo>
                  <a:cubicBezTo>
                    <a:pt x="2394" y="1370"/>
                    <a:pt x="2386" y="1368"/>
                    <a:pt x="2378" y="1368"/>
                  </a:cubicBezTo>
                  <a:close/>
                  <a:moveTo>
                    <a:pt x="3153" y="1824"/>
                  </a:moveTo>
                  <a:cubicBezTo>
                    <a:pt x="3137" y="1824"/>
                    <a:pt x="3121" y="1832"/>
                    <a:pt x="3113" y="1848"/>
                  </a:cubicBezTo>
                  <a:cubicBezTo>
                    <a:pt x="3100" y="1869"/>
                    <a:pt x="3107" y="1898"/>
                    <a:pt x="3130" y="1911"/>
                  </a:cubicBezTo>
                  <a:lnTo>
                    <a:pt x="3595" y="2184"/>
                  </a:lnTo>
                  <a:cubicBezTo>
                    <a:pt x="3601" y="2189"/>
                    <a:pt x="3609" y="2191"/>
                    <a:pt x="3618" y="2191"/>
                  </a:cubicBezTo>
                  <a:cubicBezTo>
                    <a:pt x="3634" y="2191"/>
                    <a:pt x="3649" y="2183"/>
                    <a:pt x="3658" y="2168"/>
                  </a:cubicBezTo>
                  <a:cubicBezTo>
                    <a:pt x="3671" y="2146"/>
                    <a:pt x="3663" y="2117"/>
                    <a:pt x="3641" y="2104"/>
                  </a:cubicBezTo>
                  <a:lnTo>
                    <a:pt x="3177" y="1831"/>
                  </a:lnTo>
                  <a:cubicBezTo>
                    <a:pt x="3169" y="1826"/>
                    <a:pt x="3161" y="1824"/>
                    <a:pt x="3153" y="1824"/>
                  </a:cubicBezTo>
                  <a:close/>
                  <a:moveTo>
                    <a:pt x="3927" y="2280"/>
                  </a:moveTo>
                  <a:cubicBezTo>
                    <a:pt x="3911" y="2280"/>
                    <a:pt x="3896" y="2288"/>
                    <a:pt x="3887" y="2302"/>
                  </a:cubicBezTo>
                  <a:cubicBezTo>
                    <a:pt x="3875" y="2325"/>
                    <a:pt x="3882" y="2353"/>
                    <a:pt x="3904" y="2367"/>
                  </a:cubicBezTo>
                  <a:lnTo>
                    <a:pt x="4369" y="2640"/>
                  </a:lnTo>
                  <a:cubicBezTo>
                    <a:pt x="4376" y="2645"/>
                    <a:pt x="4384" y="2647"/>
                    <a:pt x="4393" y="2647"/>
                  </a:cubicBezTo>
                  <a:cubicBezTo>
                    <a:pt x="4409" y="2647"/>
                    <a:pt x="4423" y="2638"/>
                    <a:pt x="4432" y="2623"/>
                  </a:cubicBezTo>
                  <a:cubicBezTo>
                    <a:pt x="4446" y="2601"/>
                    <a:pt x="4438" y="2573"/>
                    <a:pt x="4416" y="2560"/>
                  </a:cubicBezTo>
                  <a:lnTo>
                    <a:pt x="3952" y="2287"/>
                  </a:lnTo>
                  <a:cubicBezTo>
                    <a:pt x="3944" y="2282"/>
                    <a:pt x="3936" y="2280"/>
                    <a:pt x="3927" y="2280"/>
                  </a:cubicBezTo>
                  <a:close/>
                  <a:moveTo>
                    <a:pt x="4703" y="2735"/>
                  </a:moveTo>
                  <a:cubicBezTo>
                    <a:pt x="4687" y="2735"/>
                    <a:pt x="4671" y="2743"/>
                    <a:pt x="4662" y="2758"/>
                  </a:cubicBezTo>
                  <a:cubicBezTo>
                    <a:pt x="4650" y="2781"/>
                    <a:pt x="4657" y="2809"/>
                    <a:pt x="4679" y="2823"/>
                  </a:cubicBezTo>
                  <a:lnTo>
                    <a:pt x="5144" y="3096"/>
                  </a:lnTo>
                  <a:cubicBezTo>
                    <a:pt x="5151" y="3100"/>
                    <a:pt x="5159" y="3102"/>
                    <a:pt x="5168" y="3102"/>
                  </a:cubicBezTo>
                  <a:cubicBezTo>
                    <a:pt x="5184" y="3102"/>
                    <a:pt x="5199" y="3094"/>
                    <a:pt x="5207" y="3079"/>
                  </a:cubicBezTo>
                  <a:cubicBezTo>
                    <a:pt x="5221" y="3057"/>
                    <a:pt x="5213" y="3029"/>
                    <a:pt x="5191" y="3015"/>
                  </a:cubicBezTo>
                  <a:lnTo>
                    <a:pt x="4726" y="2742"/>
                  </a:lnTo>
                  <a:cubicBezTo>
                    <a:pt x="4719" y="2737"/>
                    <a:pt x="4711" y="2735"/>
                    <a:pt x="4703" y="2735"/>
                  </a:cubicBezTo>
                  <a:close/>
                  <a:moveTo>
                    <a:pt x="5477" y="3191"/>
                  </a:moveTo>
                  <a:cubicBezTo>
                    <a:pt x="5461" y="3191"/>
                    <a:pt x="5446" y="3200"/>
                    <a:pt x="5437" y="3215"/>
                  </a:cubicBezTo>
                  <a:cubicBezTo>
                    <a:pt x="5425" y="3236"/>
                    <a:pt x="5431" y="3265"/>
                    <a:pt x="5454" y="3278"/>
                  </a:cubicBezTo>
                  <a:lnTo>
                    <a:pt x="5919" y="3551"/>
                  </a:lnTo>
                  <a:cubicBezTo>
                    <a:pt x="5926" y="3556"/>
                    <a:pt x="5933" y="3558"/>
                    <a:pt x="5942" y="3558"/>
                  </a:cubicBezTo>
                  <a:cubicBezTo>
                    <a:pt x="5958" y="3558"/>
                    <a:pt x="5974" y="3550"/>
                    <a:pt x="5982" y="3535"/>
                  </a:cubicBezTo>
                  <a:cubicBezTo>
                    <a:pt x="5995" y="3513"/>
                    <a:pt x="5988" y="3484"/>
                    <a:pt x="5966" y="3471"/>
                  </a:cubicBezTo>
                  <a:lnTo>
                    <a:pt x="5501" y="3198"/>
                  </a:lnTo>
                  <a:cubicBezTo>
                    <a:pt x="5494" y="3193"/>
                    <a:pt x="5485" y="3191"/>
                    <a:pt x="5477" y="3191"/>
                  </a:cubicBezTo>
                  <a:close/>
                  <a:moveTo>
                    <a:pt x="6252" y="3647"/>
                  </a:moveTo>
                  <a:cubicBezTo>
                    <a:pt x="6236" y="3647"/>
                    <a:pt x="6221" y="3655"/>
                    <a:pt x="6212" y="3669"/>
                  </a:cubicBezTo>
                  <a:cubicBezTo>
                    <a:pt x="6199" y="3692"/>
                    <a:pt x="6206" y="3720"/>
                    <a:pt x="6229" y="3734"/>
                  </a:cubicBezTo>
                  <a:lnTo>
                    <a:pt x="6694" y="4007"/>
                  </a:lnTo>
                  <a:cubicBezTo>
                    <a:pt x="6700" y="4012"/>
                    <a:pt x="6709" y="4014"/>
                    <a:pt x="6717" y="4014"/>
                  </a:cubicBezTo>
                  <a:cubicBezTo>
                    <a:pt x="6733" y="4014"/>
                    <a:pt x="6749" y="4005"/>
                    <a:pt x="6758" y="3990"/>
                  </a:cubicBezTo>
                  <a:cubicBezTo>
                    <a:pt x="6770" y="3969"/>
                    <a:pt x="6762" y="3940"/>
                    <a:pt x="6741" y="3927"/>
                  </a:cubicBezTo>
                  <a:lnTo>
                    <a:pt x="6276" y="3654"/>
                  </a:lnTo>
                  <a:cubicBezTo>
                    <a:pt x="6268" y="3649"/>
                    <a:pt x="6260" y="3647"/>
                    <a:pt x="6252" y="3647"/>
                  </a:cubicBezTo>
                  <a:close/>
                  <a:moveTo>
                    <a:pt x="7027" y="4103"/>
                  </a:moveTo>
                  <a:cubicBezTo>
                    <a:pt x="7011" y="4103"/>
                    <a:pt x="6995" y="4111"/>
                    <a:pt x="6986" y="4126"/>
                  </a:cubicBezTo>
                  <a:cubicBezTo>
                    <a:pt x="6974" y="4148"/>
                    <a:pt x="6981" y="4176"/>
                    <a:pt x="7003" y="4190"/>
                  </a:cubicBezTo>
                  <a:lnTo>
                    <a:pt x="7468" y="4463"/>
                  </a:lnTo>
                  <a:cubicBezTo>
                    <a:pt x="7476" y="4468"/>
                    <a:pt x="7484" y="4469"/>
                    <a:pt x="7492" y="4469"/>
                  </a:cubicBezTo>
                  <a:cubicBezTo>
                    <a:pt x="7508" y="4469"/>
                    <a:pt x="7523" y="4461"/>
                    <a:pt x="7532" y="4446"/>
                  </a:cubicBezTo>
                  <a:cubicBezTo>
                    <a:pt x="7545" y="4424"/>
                    <a:pt x="7538" y="4396"/>
                    <a:pt x="7516" y="4382"/>
                  </a:cubicBezTo>
                  <a:lnTo>
                    <a:pt x="7051" y="4110"/>
                  </a:lnTo>
                  <a:cubicBezTo>
                    <a:pt x="7043" y="4105"/>
                    <a:pt x="7035" y="4103"/>
                    <a:pt x="7027" y="4103"/>
                  </a:cubicBezTo>
                  <a:close/>
                  <a:moveTo>
                    <a:pt x="7802" y="4559"/>
                  </a:moveTo>
                  <a:cubicBezTo>
                    <a:pt x="7786" y="4559"/>
                    <a:pt x="7770" y="4567"/>
                    <a:pt x="7761" y="4582"/>
                  </a:cubicBezTo>
                  <a:cubicBezTo>
                    <a:pt x="7749" y="4604"/>
                    <a:pt x="7755" y="4632"/>
                    <a:pt x="7778" y="4646"/>
                  </a:cubicBezTo>
                  <a:lnTo>
                    <a:pt x="8243" y="4918"/>
                  </a:lnTo>
                  <a:cubicBezTo>
                    <a:pt x="8251" y="4923"/>
                    <a:pt x="8259" y="4925"/>
                    <a:pt x="8267" y="4925"/>
                  </a:cubicBezTo>
                  <a:cubicBezTo>
                    <a:pt x="8282" y="4925"/>
                    <a:pt x="8298" y="4917"/>
                    <a:pt x="8306" y="4903"/>
                  </a:cubicBezTo>
                  <a:cubicBezTo>
                    <a:pt x="8320" y="4880"/>
                    <a:pt x="8312" y="4852"/>
                    <a:pt x="8290" y="4838"/>
                  </a:cubicBezTo>
                  <a:lnTo>
                    <a:pt x="7825" y="4565"/>
                  </a:lnTo>
                  <a:cubicBezTo>
                    <a:pt x="7818" y="4561"/>
                    <a:pt x="7810" y="4559"/>
                    <a:pt x="7802" y="45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0"/>
            <p:cNvSpPr/>
            <p:nvPr/>
          </p:nvSpPr>
          <p:spPr>
            <a:xfrm>
              <a:off x="5739351" y="3080526"/>
              <a:ext cx="847168" cy="509039"/>
            </a:xfrm>
            <a:custGeom>
              <a:avLst/>
              <a:gdLst/>
              <a:ahLst/>
              <a:cxnLst/>
              <a:rect l="l" t="t" r="r" b="b"/>
              <a:pathLst>
                <a:path w="11019" h="6621" extrusionOk="0">
                  <a:moveTo>
                    <a:pt x="10966" y="0"/>
                  </a:moveTo>
                  <a:cubicBezTo>
                    <a:pt x="10958" y="0"/>
                    <a:pt x="10949" y="3"/>
                    <a:pt x="10942" y="7"/>
                  </a:cubicBezTo>
                  <a:lnTo>
                    <a:pt x="10460" y="294"/>
                  </a:lnTo>
                  <a:cubicBezTo>
                    <a:pt x="10439" y="308"/>
                    <a:pt x="10431" y="336"/>
                    <a:pt x="10444" y="359"/>
                  </a:cubicBezTo>
                  <a:cubicBezTo>
                    <a:pt x="10453" y="373"/>
                    <a:pt x="10469" y="381"/>
                    <a:pt x="10485" y="381"/>
                  </a:cubicBezTo>
                  <a:cubicBezTo>
                    <a:pt x="10493" y="381"/>
                    <a:pt x="10500" y="379"/>
                    <a:pt x="10508" y="374"/>
                  </a:cubicBezTo>
                  <a:lnTo>
                    <a:pt x="10989" y="87"/>
                  </a:lnTo>
                  <a:cubicBezTo>
                    <a:pt x="11012" y="74"/>
                    <a:pt x="11018" y="45"/>
                    <a:pt x="11006" y="23"/>
                  </a:cubicBezTo>
                  <a:cubicBezTo>
                    <a:pt x="10997" y="8"/>
                    <a:pt x="10982" y="0"/>
                    <a:pt x="10966" y="0"/>
                  </a:cubicBezTo>
                  <a:close/>
                  <a:moveTo>
                    <a:pt x="10163" y="480"/>
                  </a:moveTo>
                  <a:cubicBezTo>
                    <a:pt x="10155" y="480"/>
                    <a:pt x="10147" y="482"/>
                    <a:pt x="10139" y="487"/>
                  </a:cubicBezTo>
                  <a:lnTo>
                    <a:pt x="9658" y="775"/>
                  </a:lnTo>
                  <a:cubicBezTo>
                    <a:pt x="9636" y="788"/>
                    <a:pt x="9629" y="817"/>
                    <a:pt x="9641" y="838"/>
                  </a:cubicBezTo>
                  <a:cubicBezTo>
                    <a:pt x="9650" y="853"/>
                    <a:pt x="9666" y="861"/>
                    <a:pt x="9682" y="861"/>
                  </a:cubicBezTo>
                  <a:cubicBezTo>
                    <a:pt x="9690" y="861"/>
                    <a:pt x="9699" y="860"/>
                    <a:pt x="9705" y="854"/>
                  </a:cubicBezTo>
                  <a:lnTo>
                    <a:pt x="10187" y="567"/>
                  </a:lnTo>
                  <a:cubicBezTo>
                    <a:pt x="10209" y="553"/>
                    <a:pt x="10217" y="525"/>
                    <a:pt x="10203" y="503"/>
                  </a:cubicBezTo>
                  <a:cubicBezTo>
                    <a:pt x="10194" y="488"/>
                    <a:pt x="10179" y="480"/>
                    <a:pt x="10163" y="480"/>
                  </a:cubicBezTo>
                  <a:close/>
                  <a:moveTo>
                    <a:pt x="9361" y="960"/>
                  </a:moveTo>
                  <a:cubicBezTo>
                    <a:pt x="9353" y="960"/>
                    <a:pt x="9344" y="962"/>
                    <a:pt x="9337" y="967"/>
                  </a:cubicBezTo>
                  <a:lnTo>
                    <a:pt x="8855" y="1255"/>
                  </a:lnTo>
                  <a:cubicBezTo>
                    <a:pt x="8834" y="1267"/>
                    <a:pt x="8826" y="1297"/>
                    <a:pt x="8840" y="1318"/>
                  </a:cubicBezTo>
                  <a:cubicBezTo>
                    <a:pt x="8849" y="1333"/>
                    <a:pt x="8863" y="1342"/>
                    <a:pt x="8879" y="1342"/>
                  </a:cubicBezTo>
                  <a:cubicBezTo>
                    <a:pt x="8888" y="1342"/>
                    <a:pt x="8896" y="1339"/>
                    <a:pt x="8904" y="1335"/>
                  </a:cubicBezTo>
                  <a:lnTo>
                    <a:pt x="9385" y="1047"/>
                  </a:lnTo>
                  <a:cubicBezTo>
                    <a:pt x="9407" y="1033"/>
                    <a:pt x="9414" y="1005"/>
                    <a:pt x="9401" y="982"/>
                  </a:cubicBezTo>
                  <a:cubicBezTo>
                    <a:pt x="9392" y="968"/>
                    <a:pt x="9377" y="960"/>
                    <a:pt x="9361" y="960"/>
                  </a:cubicBezTo>
                  <a:close/>
                  <a:moveTo>
                    <a:pt x="8558" y="1440"/>
                  </a:moveTo>
                  <a:cubicBezTo>
                    <a:pt x="8550" y="1440"/>
                    <a:pt x="8542" y="1442"/>
                    <a:pt x="8534" y="1446"/>
                  </a:cubicBezTo>
                  <a:lnTo>
                    <a:pt x="8054" y="1735"/>
                  </a:lnTo>
                  <a:cubicBezTo>
                    <a:pt x="8031" y="1748"/>
                    <a:pt x="8024" y="1776"/>
                    <a:pt x="8037" y="1799"/>
                  </a:cubicBezTo>
                  <a:cubicBezTo>
                    <a:pt x="8046" y="1813"/>
                    <a:pt x="8061" y="1821"/>
                    <a:pt x="8077" y="1821"/>
                  </a:cubicBezTo>
                  <a:cubicBezTo>
                    <a:pt x="8085" y="1821"/>
                    <a:pt x="8093" y="1819"/>
                    <a:pt x="8101" y="1815"/>
                  </a:cubicBezTo>
                  <a:lnTo>
                    <a:pt x="8582" y="1526"/>
                  </a:lnTo>
                  <a:cubicBezTo>
                    <a:pt x="8604" y="1514"/>
                    <a:pt x="8611" y="1485"/>
                    <a:pt x="8599" y="1463"/>
                  </a:cubicBezTo>
                  <a:cubicBezTo>
                    <a:pt x="8590" y="1448"/>
                    <a:pt x="8574" y="1440"/>
                    <a:pt x="8558" y="1440"/>
                  </a:cubicBezTo>
                  <a:close/>
                  <a:moveTo>
                    <a:pt x="7756" y="1920"/>
                  </a:moveTo>
                  <a:cubicBezTo>
                    <a:pt x="7748" y="1920"/>
                    <a:pt x="7740" y="1922"/>
                    <a:pt x="7733" y="1927"/>
                  </a:cubicBezTo>
                  <a:lnTo>
                    <a:pt x="7251" y="2214"/>
                  </a:lnTo>
                  <a:cubicBezTo>
                    <a:pt x="7228" y="2228"/>
                    <a:pt x="7221" y="2256"/>
                    <a:pt x="7235" y="2278"/>
                  </a:cubicBezTo>
                  <a:cubicBezTo>
                    <a:pt x="7243" y="2293"/>
                    <a:pt x="7259" y="2301"/>
                    <a:pt x="7274" y="2301"/>
                  </a:cubicBezTo>
                  <a:cubicBezTo>
                    <a:pt x="7282" y="2301"/>
                    <a:pt x="7291" y="2299"/>
                    <a:pt x="7298" y="2294"/>
                  </a:cubicBezTo>
                  <a:lnTo>
                    <a:pt x="7780" y="2006"/>
                  </a:lnTo>
                  <a:cubicBezTo>
                    <a:pt x="7802" y="1994"/>
                    <a:pt x="7809" y="1964"/>
                    <a:pt x="7796" y="1943"/>
                  </a:cubicBezTo>
                  <a:cubicBezTo>
                    <a:pt x="7787" y="1928"/>
                    <a:pt x="7772" y="1920"/>
                    <a:pt x="7756" y="1920"/>
                  </a:cubicBezTo>
                  <a:close/>
                  <a:moveTo>
                    <a:pt x="6954" y="2400"/>
                  </a:moveTo>
                  <a:cubicBezTo>
                    <a:pt x="6946" y="2400"/>
                    <a:pt x="6937" y="2402"/>
                    <a:pt x="6930" y="2407"/>
                  </a:cubicBezTo>
                  <a:lnTo>
                    <a:pt x="6449" y="2695"/>
                  </a:lnTo>
                  <a:cubicBezTo>
                    <a:pt x="6426" y="2707"/>
                    <a:pt x="6420" y="2737"/>
                    <a:pt x="6432" y="2758"/>
                  </a:cubicBezTo>
                  <a:cubicBezTo>
                    <a:pt x="6441" y="2773"/>
                    <a:pt x="6457" y="2781"/>
                    <a:pt x="6473" y="2781"/>
                  </a:cubicBezTo>
                  <a:cubicBezTo>
                    <a:pt x="6480" y="2781"/>
                    <a:pt x="6488" y="2778"/>
                    <a:pt x="6496" y="2774"/>
                  </a:cubicBezTo>
                  <a:lnTo>
                    <a:pt x="6977" y="2487"/>
                  </a:lnTo>
                  <a:cubicBezTo>
                    <a:pt x="7000" y="2473"/>
                    <a:pt x="7006" y="2445"/>
                    <a:pt x="6994" y="2423"/>
                  </a:cubicBezTo>
                  <a:cubicBezTo>
                    <a:pt x="6985" y="2408"/>
                    <a:pt x="6970" y="2400"/>
                    <a:pt x="6954" y="2400"/>
                  </a:cubicBezTo>
                  <a:close/>
                  <a:moveTo>
                    <a:pt x="6152" y="2880"/>
                  </a:moveTo>
                  <a:cubicBezTo>
                    <a:pt x="6144" y="2880"/>
                    <a:pt x="6135" y="2882"/>
                    <a:pt x="6128" y="2887"/>
                  </a:cubicBezTo>
                  <a:lnTo>
                    <a:pt x="5646" y="3175"/>
                  </a:lnTo>
                  <a:cubicBezTo>
                    <a:pt x="5624" y="3187"/>
                    <a:pt x="5617" y="3216"/>
                    <a:pt x="5629" y="3238"/>
                  </a:cubicBezTo>
                  <a:cubicBezTo>
                    <a:pt x="5638" y="3252"/>
                    <a:pt x="5654" y="3260"/>
                    <a:pt x="5670" y="3260"/>
                  </a:cubicBezTo>
                  <a:cubicBezTo>
                    <a:pt x="5678" y="3260"/>
                    <a:pt x="5685" y="3259"/>
                    <a:pt x="5693" y="3255"/>
                  </a:cubicBezTo>
                  <a:lnTo>
                    <a:pt x="6175" y="2966"/>
                  </a:lnTo>
                  <a:cubicBezTo>
                    <a:pt x="6198" y="2953"/>
                    <a:pt x="6205" y="2925"/>
                    <a:pt x="6191" y="2902"/>
                  </a:cubicBezTo>
                  <a:cubicBezTo>
                    <a:pt x="6182" y="2888"/>
                    <a:pt x="6167" y="2880"/>
                    <a:pt x="6152" y="2880"/>
                  </a:cubicBezTo>
                  <a:close/>
                  <a:moveTo>
                    <a:pt x="5348" y="3360"/>
                  </a:moveTo>
                  <a:cubicBezTo>
                    <a:pt x="5340" y="3360"/>
                    <a:pt x="5332" y="3362"/>
                    <a:pt x="5325" y="3366"/>
                  </a:cubicBezTo>
                  <a:lnTo>
                    <a:pt x="4843" y="3654"/>
                  </a:lnTo>
                  <a:cubicBezTo>
                    <a:pt x="4821" y="3668"/>
                    <a:pt x="4814" y="3696"/>
                    <a:pt x="4827" y="3719"/>
                  </a:cubicBezTo>
                  <a:cubicBezTo>
                    <a:pt x="4836" y="3733"/>
                    <a:pt x="4851" y="3741"/>
                    <a:pt x="4867" y="3741"/>
                  </a:cubicBezTo>
                  <a:cubicBezTo>
                    <a:pt x="4876" y="3741"/>
                    <a:pt x="4884" y="3739"/>
                    <a:pt x="4890" y="3734"/>
                  </a:cubicBezTo>
                  <a:lnTo>
                    <a:pt x="5372" y="3446"/>
                  </a:lnTo>
                  <a:cubicBezTo>
                    <a:pt x="5395" y="3433"/>
                    <a:pt x="5402" y="3404"/>
                    <a:pt x="5388" y="3382"/>
                  </a:cubicBezTo>
                  <a:cubicBezTo>
                    <a:pt x="5380" y="3368"/>
                    <a:pt x="5364" y="3360"/>
                    <a:pt x="5348" y="3360"/>
                  </a:cubicBezTo>
                  <a:close/>
                  <a:moveTo>
                    <a:pt x="4545" y="3840"/>
                  </a:moveTo>
                  <a:cubicBezTo>
                    <a:pt x="4537" y="3840"/>
                    <a:pt x="4529" y="3842"/>
                    <a:pt x="4522" y="3846"/>
                  </a:cubicBezTo>
                  <a:lnTo>
                    <a:pt x="4041" y="4134"/>
                  </a:lnTo>
                  <a:cubicBezTo>
                    <a:pt x="4019" y="4148"/>
                    <a:pt x="4012" y="4176"/>
                    <a:pt x="4025" y="4198"/>
                  </a:cubicBezTo>
                  <a:cubicBezTo>
                    <a:pt x="4034" y="4213"/>
                    <a:pt x="4049" y="4221"/>
                    <a:pt x="4065" y="4221"/>
                  </a:cubicBezTo>
                  <a:cubicBezTo>
                    <a:pt x="4073" y="4221"/>
                    <a:pt x="4081" y="4219"/>
                    <a:pt x="4089" y="4214"/>
                  </a:cubicBezTo>
                  <a:lnTo>
                    <a:pt x="4570" y="3926"/>
                  </a:lnTo>
                  <a:cubicBezTo>
                    <a:pt x="4592" y="3913"/>
                    <a:pt x="4599" y="3884"/>
                    <a:pt x="4586" y="3863"/>
                  </a:cubicBezTo>
                  <a:cubicBezTo>
                    <a:pt x="4577" y="3848"/>
                    <a:pt x="4561" y="3840"/>
                    <a:pt x="4545" y="3840"/>
                  </a:cubicBezTo>
                  <a:close/>
                  <a:moveTo>
                    <a:pt x="3744" y="4320"/>
                  </a:moveTo>
                  <a:cubicBezTo>
                    <a:pt x="3736" y="4320"/>
                    <a:pt x="3728" y="4322"/>
                    <a:pt x="3721" y="4327"/>
                  </a:cubicBezTo>
                  <a:lnTo>
                    <a:pt x="3239" y="4614"/>
                  </a:lnTo>
                  <a:cubicBezTo>
                    <a:pt x="3216" y="4627"/>
                    <a:pt x="3209" y="4656"/>
                    <a:pt x="3223" y="4678"/>
                  </a:cubicBezTo>
                  <a:cubicBezTo>
                    <a:pt x="3231" y="4693"/>
                    <a:pt x="3246" y="4701"/>
                    <a:pt x="3262" y="4701"/>
                  </a:cubicBezTo>
                  <a:cubicBezTo>
                    <a:pt x="3270" y="4701"/>
                    <a:pt x="3279" y="4698"/>
                    <a:pt x="3286" y="4694"/>
                  </a:cubicBezTo>
                  <a:lnTo>
                    <a:pt x="3768" y="4407"/>
                  </a:lnTo>
                  <a:cubicBezTo>
                    <a:pt x="3790" y="4393"/>
                    <a:pt x="3797" y="4365"/>
                    <a:pt x="3784" y="4343"/>
                  </a:cubicBezTo>
                  <a:cubicBezTo>
                    <a:pt x="3775" y="4328"/>
                    <a:pt x="3760" y="4320"/>
                    <a:pt x="3744" y="4320"/>
                  </a:cubicBezTo>
                  <a:close/>
                  <a:moveTo>
                    <a:pt x="2942" y="4800"/>
                  </a:moveTo>
                  <a:cubicBezTo>
                    <a:pt x="2933" y="4800"/>
                    <a:pt x="2925" y="4802"/>
                    <a:pt x="2918" y="4806"/>
                  </a:cubicBezTo>
                  <a:lnTo>
                    <a:pt x="2436" y="5095"/>
                  </a:lnTo>
                  <a:cubicBezTo>
                    <a:pt x="2414" y="5107"/>
                    <a:pt x="2406" y="5136"/>
                    <a:pt x="2420" y="5158"/>
                  </a:cubicBezTo>
                  <a:cubicBezTo>
                    <a:pt x="2429" y="5172"/>
                    <a:pt x="2444" y="5180"/>
                    <a:pt x="2459" y="5180"/>
                  </a:cubicBezTo>
                  <a:cubicBezTo>
                    <a:pt x="2468" y="5180"/>
                    <a:pt x="2476" y="5178"/>
                    <a:pt x="2484" y="5174"/>
                  </a:cubicBezTo>
                  <a:lnTo>
                    <a:pt x="2965" y="4886"/>
                  </a:lnTo>
                  <a:cubicBezTo>
                    <a:pt x="2987" y="4873"/>
                    <a:pt x="2994" y="4845"/>
                    <a:pt x="2982" y="4822"/>
                  </a:cubicBezTo>
                  <a:cubicBezTo>
                    <a:pt x="2973" y="4807"/>
                    <a:pt x="2957" y="4800"/>
                    <a:pt x="2942" y="4800"/>
                  </a:cubicBezTo>
                  <a:close/>
                  <a:moveTo>
                    <a:pt x="2139" y="5279"/>
                  </a:moveTo>
                  <a:cubicBezTo>
                    <a:pt x="2131" y="5279"/>
                    <a:pt x="2122" y="5282"/>
                    <a:pt x="2115" y="5286"/>
                  </a:cubicBezTo>
                  <a:lnTo>
                    <a:pt x="1634" y="5574"/>
                  </a:lnTo>
                  <a:cubicBezTo>
                    <a:pt x="1611" y="5587"/>
                    <a:pt x="1605" y="5616"/>
                    <a:pt x="1617" y="5637"/>
                  </a:cubicBezTo>
                  <a:cubicBezTo>
                    <a:pt x="1626" y="5652"/>
                    <a:pt x="1642" y="5661"/>
                    <a:pt x="1658" y="5661"/>
                  </a:cubicBezTo>
                  <a:cubicBezTo>
                    <a:pt x="1665" y="5661"/>
                    <a:pt x="1673" y="5659"/>
                    <a:pt x="1681" y="5654"/>
                  </a:cubicBezTo>
                  <a:lnTo>
                    <a:pt x="2163" y="5366"/>
                  </a:lnTo>
                  <a:cubicBezTo>
                    <a:pt x="2185" y="5353"/>
                    <a:pt x="2192" y="5324"/>
                    <a:pt x="2179" y="5302"/>
                  </a:cubicBezTo>
                  <a:cubicBezTo>
                    <a:pt x="2170" y="5288"/>
                    <a:pt x="2155" y="5279"/>
                    <a:pt x="2139" y="5279"/>
                  </a:cubicBezTo>
                  <a:close/>
                  <a:moveTo>
                    <a:pt x="1336" y="5759"/>
                  </a:moveTo>
                  <a:cubicBezTo>
                    <a:pt x="1328" y="5759"/>
                    <a:pt x="1320" y="5761"/>
                    <a:pt x="1313" y="5766"/>
                  </a:cubicBezTo>
                  <a:lnTo>
                    <a:pt x="831" y="6054"/>
                  </a:lnTo>
                  <a:cubicBezTo>
                    <a:pt x="809" y="6068"/>
                    <a:pt x="802" y="6096"/>
                    <a:pt x="815" y="6118"/>
                  </a:cubicBezTo>
                  <a:cubicBezTo>
                    <a:pt x="824" y="6133"/>
                    <a:pt x="839" y="6141"/>
                    <a:pt x="855" y="6141"/>
                  </a:cubicBezTo>
                  <a:cubicBezTo>
                    <a:pt x="864" y="6141"/>
                    <a:pt x="872" y="6139"/>
                    <a:pt x="878" y="6134"/>
                  </a:cubicBezTo>
                  <a:lnTo>
                    <a:pt x="1360" y="5846"/>
                  </a:lnTo>
                  <a:cubicBezTo>
                    <a:pt x="1383" y="5833"/>
                    <a:pt x="1390" y="5804"/>
                    <a:pt x="1376" y="5783"/>
                  </a:cubicBezTo>
                  <a:cubicBezTo>
                    <a:pt x="1367" y="5768"/>
                    <a:pt x="1352" y="5759"/>
                    <a:pt x="1336" y="5759"/>
                  </a:cubicBezTo>
                  <a:close/>
                  <a:moveTo>
                    <a:pt x="534" y="6240"/>
                  </a:moveTo>
                  <a:cubicBezTo>
                    <a:pt x="526" y="6240"/>
                    <a:pt x="518" y="6242"/>
                    <a:pt x="510" y="6247"/>
                  </a:cubicBezTo>
                  <a:lnTo>
                    <a:pt x="29" y="6534"/>
                  </a:lnTo>
                  <a:cubicBezTo>
                    <a:pt x="7" y="6547"/>
                    <a:pt x="0" y="6575"/>
                    <a:pt x="12" y="6598"/>
                  </a:cubicBezTo>
                  <a:cubicBezTo>
                    <a:pt x="21" y="6613"/>
                    <a:pt x="37" y="6621"/>
                    <a:pt x="53" y="6621"/>
                  </a:cubicBezTo>
                  <a:cubicBezTo>
                    <a:pt x="61" y="6621"/>
                    <a:pt x="69" y="6618"/>
                    <a:pt x="77" y="6614"/>
                  </a:cubicBezTo>
                  <a:lnTo>
                    <a:pt x="557" y="6325"/>
                  </a:lnTo>
                  <a:cubicBezTo>
                    <a:pt x="580" y="6313"/>
                    <a:pt x="587" y="6284"/>
                    <a:pt x="574" y="6262"/>
                  </a:cubicBezTo>
                  <a:cubicBezTo>
                    <a:pt x="565" y="6248"/>
                    <a:pt x="550" y="6240"/>
                    <a:pt x="534" y="624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0"/>
            <p:cNvSpPr/>
            <p:nvPr/>
          </p:nvSpPr>
          <p:spPr>
            <a:xfrm>
              <a:off x="5696222" y="3597071"/>
              <a:ext cx="26601" cy="18298"/>
            </a:xfrm>
            <a:custGeom>
              <a:avLst/>
              <a:gdLst/>
              <a:ahLst/>
              <a:cxnLst/>
              <a:rect l="l" t="t" r="r" b="b"/>
              <a:pathLst>
                <a:path w="346" h="238" extrusionOk="0">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0"/>
            <p:cNvSpPr/>
            <p:nvPr/>
          </p:nvSpPr>
          <p:spPr>
            <a:xfrm>
              <a:off x="4223155" y="3454001"/>
              <a:ext cx="26755" cy="17991"/>
            </a:xfrm>
            <a:custGeom>
              <a:avLst/>
              <a:gdLst/>
              <a:ahLst/>
              <a:cxnLst/>
              <a:rect l="l" t="t" r="r" b="b"/>
              <a:pathLst>
                <a:path w="348" h="234" extrusionOk="0">
                  <a:moveTo>
                    <a:pt x="295" y="0"/>
                  </a:moveTo>
                  <a:cubicBezTo>
                    <a:pt x="287" y="0"/>
                    <a:pt x="279" y="2"/>
                    <a:pt x="272" y="7"/>
                  </a:cubicBezTo>
                  <a:lnTo>
                    <a:pt x="30" y="147"/>
                  </a:lnTo>
                  <a:cubicBezTo>
                    <a:pt x="7" y="159"/>
                    <a:pt x="0" y="187"/>
                    <a:pt x="13" y="210"/>
                  </a:cubicBezTo>
                  <a:cubicBezTo>
                    <a:pt x="22" y="224"/>
                    <a:pt x="36" y="233"/>
                    <a:pt x="53" y="233"/>
                  </a:cubicBezTo>
                  <a:cubicBezTo>
                    <a:pt x="61" y="233"/>
                    <a:pt x="69" y="231"/>
                    <a:pt x="76" y="227"/>
                  </a:cubicBezTo>
                  <a:lnTo>
                    <a:pt x="318" y="87"/>
                  </a:lnTo>
                  <a:cubicBezTo>
                    <a:pt x="340" y="75"/>
                    <a:pt x="347" y="46"/>
                    <a:pt x="335" y="24"/>
                  </a:cubicBezTo>
                  <a:cubicBezTo>
                    <a:pt x="326" y="9"/>
                    <a:pt x="310"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0"/>
            <p:cNvSpPr/>
            <p:nvPr/>
          </p:nvSpPr>
          <p:spPr>
            <a:xfrm>
              <a:off x="3496731" y="3478679"/>
              <a:ext cx="710394" cy="412628"/>
            </a:xfrm>
            <a:custGeom>
              <a:avLst/>
              <a:gdLst/>
              <a:ahLst/>
              <a:cxnLst/>
              <a:rect l="l" t="t" r="r" b="b"/>
              <a:pathLst>
                <a:path w="9240" h="5367" extrusionOk="0">
                  <a:moveTo>
                    <a:pt x="9186" y="1"/>
                  </a:moveTo>
                  <a:cubicBezTo>
                    <a:pt x="9178" y="1"/>
                    <a:pt x="9170" y="3"/>
                    <a:pt x="9163" y="7"/>
                  </a:cubicBezTo>
                  <a:lnTo>
                    <a:pt x="8691" y="279"/>
                  </a:lnTo>
                  <a:cubicBezTo>
                    <a:pt x="8669" y="293"/>
                    <a:pt x="8661" y="321"/>
                    <a:pt x="8675" y="344"/>
                  </a:cubicBezTo>
                  <a:cubicBezTo>
                    <a:pt x="8682" y="358"/>
                    <a:pt x="8698" y="366"/>
                    <a:pt x="8714" y="366"/>
                  </a:cubicBezTo>
                  <a:cubicBezTo>
                    <a:pt x="8723" y="366"/>
                    <a:pt x="8731" y="365"/>
                    <a:pt x="8738" y="360"/>
                  </a:cubicBezTo>
                  <a:lnTo>
                    <a:pt x="9211" y="88"/>
                  </a:lnTo>
                  <a:cubicBezTo>
                    <a:pt x="9232" y="74"/>
                    <a:pt x="9240" y="46"/>
                    <a:pt x="9227" y="24"/>
                  </a:cubicBezTo>
                  <a:cubicBezTo>
                    <a:pt x="9218" y="9"/>
                    <a:pt x="9202" y="1"/>
                    <a:pt x="9186" y="1"/>
                  </a:cubicBezTo>
                  <a:close/>
                  <a:moveTo>
                    <a:pt x="8399" y="455"/>
                  </a:moveTo>
                  <a:cubicBezTo>
                    <a:pt x="8391" y="455"/>
                    <a:pt x="8383" y="457"/>
                    <a:pt x="8376" y="462"/>
                  </a:cubicBezTo>
                  <a:lnTo>
                    <a:pt x="7904" y="734"/>
                  </a:lnTo>
                  <a:cubicBezTo>
                    <a:pt x="7882" y="748"/>
                    <a:pt x="7874" y="776"/>
                    <a:pt x="7886" y="799"/>
                  </a:cubicBezTo>
                  <a:cubicBezTo>
                    <a:pt x="7895" y="813"/>
                    <a:pt x="7911" y="821"/>
                    <a:pt x="7927" y="821"/>
                  </a:cubicBezTo>
                  <a:cubicBezTo>
                    <a:pt x="7935" y="821"/>
                    <a:pt x="7943" y="819"/>
                    <a:pt x="7951" y="815"/>
                  </a:cubicBezTo>
                  <a:lnTo>
                    <a:pt x="8422" y="542"/>
                  </a:lnTo>
                  <a:cubicBezTo>
                    <a:pt x="8445" y="529"/>
                    <a:pt x="8453" y="501"/>
                    <a:pt x="8440" y="479"/>
                  </a:cubicBezTo>
                  <a:cubicBezTo>
                    <a:pt x="8431" y="464"/>
                    <a:pt x="8415" y="455"/>
                    <a:pt x="8399" y="455"/>
                  </a:cubicBezTo>
                  <a:close/>
                  <a:moveTo>
                    <a:pt x="7612" y="910"/>
                  </a:moveTo>
                  <a:cubicBezTo>
                    <a:pt x="7604" y="910"/>
                    <a:pt x="7596" y="912"/>
                    <a:pt x="7589" y="917"/>
                  </a:cubicBezTo>
                  <a:lnTo>
                    <a:pt x="7116" y="1189"/>
                  </a:lnTo>
                  <a:cubicBezTo>
                    <a:pt x="7095" y="1202"/>
                    <a:pt x="7087" y="1230"/>
                    <a:pt x="7099" y="1252"/>
                  </a:cubicBezTo>
                  <a:cubicBezTo>
                    <a:pt x="7108" y="1267"/>
                    <a:pt x="7124" y="1276"/>
                    <a:pt x="7140" y="1276"/>
                  </a:cubicBezTo>
                  <a:cubicBezTo>
                    <a:pt x="7148" y="1276"/>
                    <a:pt x="7156" y="1274"/>
                    <a:pt x="7163" y="1269"/>
                  </a:cubicBezTo>
                  <a:lnTo>
                    <a:pt x="7635" y="997"/>
                  </a:lnTo>
                  <a:cubicBezTo>
                    <a:pt x="7658" y="984"/>
                    <a:pt x="7666" y="956"/>
                    <a:pt x="7652" y="934"/>
                  </a:cubicBezTo>
                  <a:cubicBezTo>
                    <a:pt x="7644" y="919"/>
                    <a:pt x="7628" y="910"/>
                    <a:pt x="7612" y="910"/>
                  </a:cubicBezTo>
                  <a:close/>
                  <a:moveTo>
                    <a:pt x="6824" y="1365"/>
                  </a:moveTo>
                  <a:cubicBezTo>
                    <a:pt x="6816" y="1365"/>
                    <a:pt x="6809" y="1367"/>
                    <a:pt x="6802" y="1371"/>
                  </a:cubicBezTo>
                  <a:lnTo>
                    <a:pt x="6329" y="1644"/>
                  </a:lnTo>
                  <a:cubicBezTo>
                    <a:pt x="6306" y="1657"/>
                    <a:pt x="6300" y="1685"/>
                    <a:pt x="6312" y="1707"/>
                  </a:cubicBezTo>
                  <a:cubicBezTo>
                    <a:pt x="6321" y="1722"/>
                    <a:pt x="6337" y="1731"/>
                    <a:pt x="6353" y="1731"/>
                  </a:cubicBezTo>
                  <a:cubicBezTo>
                    <a:pt x="6361" y="1731"/>
                    <a:pt x="6368" y="1729"/>
                    <a:pt x="6375" y="1724"/>
                  </a:cubicBezTo>
                  <a:lnTo>
                    <a:pt x="6848" y="1452"/>
                  </a:lnTo>
                  <a:cubicBezTo>
                    <a:pt x="6871" y="1438"/>
                    <a:pt x="6877" y="1410"/>
                    <a:pt x="6865" y="1387"/>
                  </a:cubicBezTo>
                  <a:cubicBezTo>
                    <a:pt x="6856" y="1373"/>
                    <a:pt x="6840" y="1365"/>
                    <a:pt x="6824" y="1365"/>
                  </a:cubicBezTo>
                  <a:close/>
                  <a:moveTo>
                    <a:pt x="6037" y="1819"/>
                  </a:moveTo>
                  <a:cubicBezTo>
                    <a:pt x="6029" y="1819"/>
                    <a:pt x="6021" y="1821"/>
                    <a:pt x="6014" y="1825"/>
                  </a:cubicBezTo>
                  <a:lnTo>
                    <a:pt x="5542" y="2098"/>
                  </a:lnTo>
                  <a:cubicBezTo>
                    <a:pt x="5519" y="2112"/>
                    <a:pt x="5511" y="2140"/>
                    <a:pt x="5525" y="2162"/>
                  </a:cubicBezTo>
                  <a:cubicBezTo>
                    <a:pt x="5533" y="2177"/>
                    <a:pt x="5549" y="2185"/>
                    <a:pt x="5566" y="2185"/>
                  </a:cubicBezTo>
                  <a:cubicBezTo>
                    <a:pt x="5573" y="2185"/>
                    <a:pt x="5581" y="2182"/>
                    <a:pt x="5588" y="2179"/>
                  </a:cubicBezTo>
                  <a:lnTo>
                    <a:pt x="6061" y="1907"/>
                  </a:lnTo>
                  <a:cubicBezTo>
                    <a:pt x="6082" y="1893"/>
                    <a:pt x="6090" y="1865"/>
                    <a:pt x="6078" y="1842"/>
                  </a:cubicBezTo>
                  <a:cubicBezTo>
                    <a:pt x="6069" y="1827"/>
                    <a:pt x="6053" y="1819"/>
                    <a:pt x="6037" y="1819"/>
                  </a:cubicBezTo>
                  <a:close/>
                  <a:moveTo>
                    <a:pt x="5250" y="2274"/>
                  </a:moveTo>
                  <a:cubicBezTo>
                    <a:pt x="5242" y="2274"/>
                    <a:pt x="5234" y="2276"/>
                    <a:pt x="5227" y="2280"/>
                  </a:cubicBezTo>
                  <a:lnTo>
                    <a:pt x="4755" y="2553"/>
                  </a:lnTo>
                  <a:cubicBezTo>
                    <a:pt x="4732" y="2565"/>
                    <a:pt x="4724" y="2595"/>
                    <a:pt x="4738" y="2616"/>
                  </a:cubicBezTo>
                  <a:cubicBezTo>
                    <a:pt x="4746" y="2632"/>
                    <a:pt x="4762" y="2640"/>
                    <a:pt x="4777" y="2640"/>
                  </a:cubicBezTo>
                  <a:cubicBezTo>
                    <a:pt x="4786" y="2640"/>
                    <a:pt x="4794" y="2637"/>
                    <a:pt x="4801" y="2633"/>
                  </a:cubicBezTo>
                  <a:lnTo>
                    <a:pt x="5274" y="2360"/>
                  </a:lnTo>
                  <a:cubicBezTo>
                    <a:pt x="5295" y="2348"/>
                    <a:pt x="5303" y="2320"/>
                    <a:pt x="5291" y="2297"/>
                  </a:cubicBezTo>
                  <a:cubicBezTo>
                    <a:pt x="5282" y="2282"/>
                    <a:pt x="5266" y="2274"/>
                    <a:pt x="5250" y="2274"/>
                  </a:cubicBezTo>
                  <a:close/>
                  <a:moveTo>
                    <a:pt x="4463" y="2728"/>
                  </a:moveTo>
                  <a:cubicBezTo>
                    <a:pt x="4455" y="2728"/>
                    <a:pt x="4447" y="2730"/>
                    <a:pt x="4439" y="2734"/>
                  </a:cubicBezTo>
                  <a:lnTo>
                    <a:pt x="3967" y="3008"/>
                  </a:lnTo>
                  <a:cubicBezTo>
                    <a:pt x="3945" y="3020"/>
                    <a:pt x="3937" y="3048"/>
                    <a:pt x="3950" y="3071"/>
                  </a:cubicBezTo>
                  <a:cubicBezTo>
                    <a:pt x="3959" y="3086"/>
                    <a:pt x="3974" y="3095"/>
                    <a:pt x="3990" y="3095"/>
                  </a:cubicBezTo>
                  <a:cubicBezTo>
                    <a:pt x="3998" y="3095"/>
                    <a:pt x="4006" y="3092"/>
                    <a:pt x="4014" y="3088"/>
                  </a:cubicBezTo>
                  <a:lnTo>
                    <a:pt x="4486" y="2815"/>
                  </a:lnTo>
                  <a:cubicBezTo>
                    <a:pt x="4508" y="2802"/>
                    <a:pt x="4516" y="2774"/>
                    <a:pt x="4503" y="2751"/>
                  </a:cubicBezTo>
                  <a:cubicBezTo>
                    <a:pt x="4494" y="2736"/>
                    <a:pt x="4479" y="2728"/>
                    <a:pt x="4463" y="2728"/>
                  </a:cubicBezTo>
                  <a:close/>
                  <a:moveTo>
                    <a:pt x="3675" y="3183"/>
                  </a:moveTo>
                  <a:cubicBezTo>
                    <a:pt x="3668" y="3183"/>
                    <a:pt x="3660" y="3185"/>
                    <a:pt x="3652" y="3189"/>
                  </a:cubicBezTo>
                  <a:lnTo>
                    <a:pt x="3179" y="3462"/>
                  </a:lnTo>
                  <a:cubicBezTo>
                    <a:pt x="3158" y="3475"/>
                    <a:pt x="3150" y="3503"/>
                    <a:pt x="3163" y="3526"/>
                  </a:cubicBezTo>
                  <a:cubicBezTo>
                    <a:pt x="3172" y="3540"/>
                    <a:pt x="3187" y="3548"/>
                    <a:pt x="3203" y="3548"/>
                  </a:cubicBezTo>
                  <a:cubicBezTo>
                    <a:pt x="3211" y="3548"/>
                    <a:pt x="3219" y="3547"/>
                    <a:pt x="3227" y="3543"/>
                  </a:cubicBezTo>
                  <a:lnTo>
                    <a:pt x="3699" y="3270"/>
                  </a:lnTo>
                  <a:cubicBezTo>
                    <a:pt x="3721" y="3257"/>
                    <a:pt x="3729" y="3229"/>
                    <a:pt x="3715" y="3206"/>
                  </a:cubicBezTo>
                  <a:cubicBezTo>
                    <a:pt x="3707" y="3191"/>
                    <a:pt x="3691" y="3183"/>
                    <a:pt x="3675" y="3183"/>
                  </a:cubicBezTo>
                  <a:close/>
                  <a:moveTo>
                    <a:pt x="2888" y="3637"/>
                  </a:moveTo>
                  <a:cubicBezTo>
                    <a:pt x="2880" y="3637"/>
                    <a:pt x="2872" y="3640"/>
                    <a:pt x="2865" y="3644"/>
                  </a:cubicBezTo>
                  <a:lnTo>
                    <a:pt x="2392" y="3917"/>
                  </a:lnTo>
                  <a:cubicBezTo>
                    <a:pt x="2370" y="3929"/>
                    <a:pt x="2363" y="3958"/>
                    <a:pt x="2375" y="3980"/>
                  </a:cubicBezTo>
                  <a:cubicBezTo>
                    <a:pt x="2384" y="3995"/>
                    <a:pt x="2400" y="4003"/>
                    <a:pt x="2416" y="4003"/>
                  </a:cubicBezTo>
                  <a:cubicBezTo>
                    <a:pt x="2424" y="4003"/>
                    <a:pt x="2432" y="4001"/>
                    <a:pt x="2438" y="3998"/>
                  </a:cubicBezTo>
                  <a:lnTo>
                    <a:pt x="2911" y="3724"/>
                  </a:lnTo>
                  <a:cubicBezTo>
                    <a:pt x="2934" y="3712"/>
                    <a:pt x="2941" y="3683"/>
                    <a:pt x="2928" y="3661"/>
                  </a:cubicBezTo>
                  <a:cubicBezTo>
                    <a:pt x="2919" y="3646"/>
                    <a:pt x="2904" y="3637"/>
                    <a:pt x="2888" y="3637"/>
                  </a:cubicBezTo>
                  <a:close/>
                  <a:moveTo>
                    <a:pt x="2101" y="4092"/>
                  </a:moveTo>
                  <a:cubicBezTo>
                    <a:pt x="2093" y="4092"/>
                    <a:pt x="2085" y="4095"/>
                    <a:pt x="2077" y="4099"/>
                  </a:cubicBezTo>
                  <a:lnTo>
                    <a:pt x="1605" y="4372"/>
                  </a:lnTo>
                  <a:cubicBezTo>
                    <a:pt x="1583" y="4384"/>
                    <a:pt x="1576" y="4412"/>
                    <a:pt x="1588" y="4435"/>
                  </a:cubicBezTo>
                  <a:cubicBezTo>
                    <a:pt x="1597" y="4449"/>
                    <a:pt x="1612" y="4458"/>
                    <a:pt x="1629" y="4458"/>
                  </a:cubicBezTo>
                  <a:cubicBezTo>
                    <a:pt x="1637" y="4458"/>
                    <a:pt x="1645" y="4456"/>
                    <a:pt x="1651" y="4451"/>
                  </a:cubicBezTo>
                  <a:lnTo>
                    <a:pt x="2124" y="4179"/>
                  </a:lnTo>
                  <a:cubicBezTo>
                    <a:pt x="2146" y="4167"/>
                    <a:pt x="2154" y="4137"/>
                    <a:pt x="2141" y="4116"/>
                  </a:cubicBezTo>
                  <a:cubicBezTo>
                    <a:pt x="2132" y="4101"/>
                    <a:pt x="2117" y="4092"/>
                    <a:pt x="2101" y="4092"/>
                  </a:cubicBezTo>
                  <a:close/>
                  <a:moveTo>
                    <a:pt x="1314" y="4547"/>
                  </a:moveTo>
                  <a:cubicBezTo>
                    <a:pt x="1306" y="4547"/>
                    <a:pt x="1297" y="4549"/>
                    <a:pt x="1290" y="4553"/>
                  </a:cubicBezTo>
                  <a:lnTo>
                    <a:pt x="818" y="4825"/>
                  </a:lnTo>
                  <a:cubicBezTo>
                    <a:pt x="796" y="4839"/>
                    <a:pt x="788" y="4867"/>
                    <a:pt x="801" y="4889"/>
                  </a:cubicBezTo>
                  <a:cubicBezTo>
                    <a:pt x="809" y="4904"/>
                    <a:pt x="825" y="4912"/>
                    <a:pt x="841" y="4912"/>
                  </a:cubicBezTo>
                  <a:cubicBezTo>
                    <a:pt x="849" y="4912"/>
                    <a:pt x="858" y="4911"/>
                    <a:pt x="864" y="4906"/>
                  </a:cubicBezTo>
                  <a:lnTo>
                    <a:pt x="1337" y="4634"/>
                  </a:lnTo>
                  <a:cubicBezTo>
                    <a:pt x="1359" y="4620"/>
                    <a:pt x="1366" y="4592"/>
                    <a:pt x="1354" y="4570"/>
                  </a:cubicBezTo>
                  <a:cubicBezTo>
                    <a:pt x="1345" y="4555"/>
                    <a:pt x="1330" y="4547"/>
                    <a:pt x="1314" y="4547"/>
                  </a:cubicBezTo>
                  <a:close/>
                  <a:moveTo>
                    <a:pt x="526" y="5001"/>
                  </a:moveTo>
                  <a:cubicBezTo>
                    <a:pt x="518" y="5001"/>
                    <a:pt x="510" y="5003"/>
                    <a:pt x="503" y="5008"/>
                  </a:cubicBezTo>
                  <a:lnTo>
                    <a:pt x="31" y="5280"/>
                  </a:lnTo>
                  <a:cubicBezTo>
                    <a:pt x="8" y="5294"/>
                    <a:pt x="1" y="5322"/>
                    <a:pt x="13" y="5344"/>
                  </a:cubicBezTo>
                  <a:cubicBezTo>
                    <a:pt x="22" y="5359"/>
                    <a:pt x="38" y="5367"/>
                    <a:pt x="54" y="5367"/>
                  </a:cubicBezTo>
                  <a:cubicBezTo>
                    <a:pt x="61" y="5367"/>
                    <a:pt x="69" y="5365"/>
                    <a:pt x="77" y="5361"/>
                  </a:cubicBezTo>
                  <a:lnTo>
                    <a:pt x="549" y="5088"/>
                  </a:lnTo>
                  <a:cubicBezTo>
                    <a:pt x="571" y="5075"/>
                    <a:pt x="579" y="5047"/>
                    <a:pt x="566" y="5025"/>
                  </a:cubicBezTo>
                  <a:cubicBezTo>
                    <a:pt x="558" y="5010"/>
                    <a:pt x="542" y="5001"/>
                    <a:pt x="526" y="500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0"/>
            <p:cNvSpPr/>
            <p:nvPr/>
          </p:nvSpPr>
          <p:spPr>
            <a:xfrm>
              <a:off x="3453987" y="3898126"/>
              <a:ext cx="26832" cy="17914"/>
            </a:xfrm>
            <a:custGeom>
              <a:avLst/>
              <a:gdLst/>
              <a:ahLst/>
              <a:cxnLst/>
              <a:rect l="l" t="t" r="r" b="b"/>
              <a:pathLst>
                <a:path w="349" h="233" extrusionOk="0">
                  <a:moveTo>
                    <a:pt x="295" y="0"/>
                  </a:moveTo>
                  <a:cubicBezTo>
                    <a:pt x="287" y="0"/>
                    <a:pt x="279" y="2"/>
                    <a:pt x="272" y="7"/>
                  </a:cubicBezTo>
                  <a:lnTo>
                    <a:pt x="30" y="146"/>
                  </a:lnTo>
                  <a:cubicBezTo>
                    <a:pt x="8" y="159"/>
                    <a:pt x="0" y="187"/>
                    <a:pt x="13" y="209"/>
                  </a:cubicBezTo>
                  <a:cubicBezTo>
                    <a:pt x="22" y="224"/>
                    <a:pt x="37" y="233"/>
                    <a:pt x="53" y="233"/>
                  </a:cubicBezTo>
                  <a:cubicBezTo>
                    <a:pt x="61" y="233"/>
                    <a:pt x="69" y="231"/>
                    <a:pt x="77" y="226"/>
                  </a:cubicBezTo>
                  <a:lnTo>
                    <a:pt x="318" y="87"/>
                  </a:lnTo>
                  <a:cubicBezTo>
                    <a:pt x="340" y="74"/>
                    <a:pt x="348" y="45"/>
                    <a:pt x="335" y="24"/>
                  </a:cubicBezTo>
                  <a:cubicBezTo>
                    <a:pt x="326" y="9"/>
                    <a:pt x="311"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0"/>
            <p:cNvSpPr/>
            <p:nvPr/>
          </p:nvSpPr>
          <p:spPr>
            <a:xfrm>
              <a:off x="5690841" y="2577204"/>
              <a:ext cx="26832" cy="17991"/>
            </a:xfrm>
            <a:custGeom>
              <a:avLst/>
              <a:gdLst/>
              <a:ahLst/>
              <a:cxnLst/>
              <a:rect l="l" t="t" r="r" b="b"/>
              <a:pathLst>
                <a:path w="349" h="234" extrusionOk="0">
                  <a:moveTo>
                    <a:pt x="295" y="1"/>
                  </a:moveTo>
                  <a:cubicBezTo>
                    <a:pt x="287" y="1"/>
                    <a:pt x="279" y="3"/>
                    <a:pt x="272" y="7"/>
                  </a:cubicBezTo>
                  <a:lnTo>
                    <a:pt x="30" y="147"/>
                  </a:lnTo>
                  <a:cubicBezTo>
                    <a:pt x="7" y="159"/>
                    <a:pt x="0" y="187"/>
                    <a:pt x="13" y="210"/>
                  </a:cubicBezTo>
                  <a:cubicBezTo>
                    <a:pt x="22" y="225"/>
                    <a:pt x="36" y="234"/>
                    <a:pt x="53" y="234"/>
                  </a:cubicBezTo>
                  <a:cubicBezTo>
                    <a:pt x="61" y="234"/>
                    <a:pt x="69" y="231"/>
                    <a:pt x="76" y="227"/>
                  </a:cubicBezTo>
                  <a:lnTo>
                    <a:pt x="318" y="87"/>
                  </a:lnTo>
                  <a:cubicBezTo>
                    <a:pt x="340" y="75"/>
                    <a:pt x="348" y="47"/>
                    <a:pt x="335"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0"/>
            <p:cNvSpPr/>
            <p:nvPr/>
          </p:nvSpPr>
          <p:spPr>
            <a:xfrm>
              <a:off x="4788519" y="2601805"/>
              <a:ext cx="886532" cy="514344"/>
            </a:xfrm>
            <a:custGeom>
              <a:avLst/>
              <a:gdLst/>
              <a:ahLst/>
              <a:cxnLst/>
              <a:rect l="l" t="t" r="r" b="b"/>
              <a:pathLst>
                <a:path w="11531" h="6690" extrusionOk="0">
                  <a:moveTo>
                    <a:pt x="11477" y="0"/>
                  </a:moveTo>
                  <a:cubicBezTo>
                    <a:pt x="11469" y="0"/>
                    <a:pt x="11461" y="3"/>
                    <a:pt x="11454" y="7"/>
                  </a:cubicBezTo>
                  <a:lnTo>
                    <a:pt x="10984" y="278"/>
                  </a:lnTo>
                  <a:cubicBezTo>
                    <a:pt x="10962" y="291"/>
                    <a:pt x="10955" y="319"/>
                    <a:pt x="10967" y="342"/>
                  </a:cubicBezTo>
                  <a:cubicBezTo>
                    <a:pt x="10976" y="356"/>
                    <a:pt x="10992" y="365"/>
                    <a:pt x="11008" y="365"/>
                  </a:cubicBezTo>
                  <a:cubicBezTo>
                    <a:pt x="11016" y="365"/>
                    <a:pt x="11024" y="363"/>
                    <a:pt x="11030" y="358"/>
                  </a:cubicBezTo>
                  <a:lnTo>
                    <a:pt x="11500" y="88"/>
                  </a:lnTo>
                  <a:cubicBezTo>
                    <a:pt x="11522" y="75"/>
                    <a:pt x="11530" y="47"/>
                    <a:pt x="11517" y="24"/>
                  </a:cubicBezTo>
                  <a:cubicBezTo>
                    <a:pt x="11508" y="9"/>
                    <a:pt x="11493" y="0"/>
                    <a:pt x="11477" y="0"/>
                  </a:cubicBezTo>
                  <a:close/>
                  <a:moveTo>
                    <a:pt x="10695" y="453"/>
                  </a:moveTo>
                  <a:cubicBezTo>
                    <a:pt x="10687" y="453"/>
                    <a:pt x="10679" y="455"/>
                    <a:pt x="10671" y="459"/>
                  </a:cubicBezTo>
                  <a:lnTo>
                    <a:pt x="10201" y="730"/>
                  </a:lnTo>
                  <a:cubicBezTo>
                    <a:pt x="10180" y="742"/>
                    <a:pt x="10172" y="772"/>
                    <a:pt x="10185" y="793"/>
                  </a:cubicBezTo>
                  <a:cubicBezTo>
                    <a:pt x="10194" y="809"/>
                    <a:pt x="10209" y="817"/>
                    <a:pt x="10225" y="817"/>
                  </a:cubicBezTo>
                  <a:cubicBezTo>
                    <a:pt x="10233" y="817"/>
                    <a:pt x="10241" y="814"/>
                    <a:pt x="10249" y="810"/>
                  </a:cubicBezTo>
                  <a:lnTo>
                    <a:pt x="10718" y="540"/>
                  </a:lnTo>
                  <a:cubicBezTo>
                    <a:pt x="10740" y="526"/>
                    <a:pt x="10748" y="498"/>
                    <a:pt x="10735" y="476"/>
                  </a:cubicBezTo>
                  <a:cubicBezTo>
                    <a:pt x="10726" y="461"/>
                    <a:pt x="10711" y="453"/>
                    <a:pt x="10695" y="453"/>
                  </a:cubicBezTo>
                  <a:close/>
                  <a:moveTo>
                    <a:pt x="9911" y="904"/>
                  </a:moveTo>
                  <a:cubicBezTo>
                    <a:pt x="9903" y="904"/>
                    <a:pt x="9896" y="906"/>
                    <a:pt x="9888" y="910"/>
                  </a:cubicBezTo>
                  <a:lnTo>
                    <a:pt x="9419" y="1182"/>
                  </a:lnTo>
                  <a:cubicBezTo>
                    <a:pt x="9397" y="1195"/>
                    <a:pt x="9390" y="1223"/>
                    <a:pt x="9402" y="1246"/>
                  </a:cubicBezTo>
                  <a:cubicBezTo>
                    <a:pt x="9411" y="1260"/>
                    <a:pt x="9427" y="1268"/>
                    <a:pt x="9443" y="1268"/>
                  </a:cubicBezTo>
                  <a:cubicBezTo>
                    <a:pt x="9450" y="1268"/>
                    <a:pt x="9458" y="1266"/>
                    <a:pt x="9466" y="1263"/>
                  </a:cubicBezTo>
                  <a:lnTo>
                    <a:pt x="9936" y="991"/>
                  </a:lnTo>
                  <a:cubicBezTo>
                    <a:pt x="9957" y="979"/>
                    <a:pt x="9965" y="950"/>
                    <a:pt x="9953" y="928"/>
                  </a:cubicBezTo>
                  <a:cubicBezTo>
                    <a:pt x="9943" y="913"/>
                    <a:pt x="9927" y="904"/>
                    <a:pt x="9911" y="904"/>
                  </a:cubicBezTo>
                  <a:close/>
                  <a:moveTo>
                    <a:pt x="9129" y="1356"/>
                  </a:moveTo>
                  <a:cubicBezTo>
                    <a:pt x="9121" y="1356"/>
                    <a:pt x="9113" y="1358"/>
                    <a:pt x="9106" y="1362"/>
                  </a:cubicBezTo>
                  <a:lnTo>
                    <a:pt x="8637" y="1633"/>
                  </a:lnTo>
                  <a:cubicBezTo>
                    <a:pt x="8615" y="1647"/>
                    <a:pt x="8607" y="1675"/>
                    <a:pt x="8619" y="1697"/>
                  </a:cubicBezTo>
                  <a:cubicBezTo>
                    <a:pt x="8628" y="1712"/>
                    <a:pt x="8644" y="1720"/>
                    <a:pt x="8660" y="1720"/>
                  </a:cubicBezTo>
                  <a:cubicBezTo>
                    <a:pt x="8668" y="1720"/>
                    <a:pt x="8677" y="1719"/>
                    <a:pt x="8684" y="1714"/>
                  </a:cubicBezTo>
                  <a:lnTo>
                    <a:pt x="9153" y="1443"/>
                  </a:lnTo>
                  <a:cubicBezTo>
                    <a:pt x="9175" y="1430"/>
                    <a:pt x="9182" y="1401"/>
                    <a:pt x="9170" y="1380"/>
                  </a:cubicBezTo>
                  <a:cubicBezTo>
                    <a:pt x="9161" y="1364"/>
                    <a:pt x="9145" y="1356"/>
                    <a:pt x="9129" y="1356"/>
                  </a:cubicBezTo>
                  <a:close/>
                  <a:moveTo>
                    <a:pt x="8347" y="1808"/>
                  </a:moveTo>
                  <a:cubicBezTo>
                    <a:pt x="8339" y="1808"/>
                    <a:pt x="8331" y="1810"/>
                    <a:pt x="8324" y="1814"/>
                  </a:cubicBezTo>
                  <a:lnTo>
                    <a:pt x="7855" y="2086"/>
                  </a:lnTo>
                  <a:cubicBezTo>
                    <a:pt x="7832" y="2098"/>
                    <a:pt x="7824" y="2126"/>
                    <a:pt x="7838" y="2149"/>
                  </a:cubicBezTo>
                  <a:cubicBezTo>
                    <a:pt x="7846" y="2163"/>
                    <a:pt x="7862" y="2173"/>
                    <a:pt x="7878" y="2173"/>
                  </a:cubicBezTo>
                  <a:cubicBezTo>
                    <a:pt x="7886" y="2173"/>
                    <a:pt x="7894" y="2170"/>
                    <a:pt x="7901" y="2166"/>
                  </a:cubicBezTo>
                  <a:lnTo>
                    <a:pt x="8371" y="1894"/>
                  </a:lnTo>
                  <a:cubicBezTo>
                    <a:pt x="8393" y="1882"/>
                    <a:pt x="8400" y="1854"/>
                    <a:pt x="8387" y="1831"/>
                  </a:cubicBezTo>
                  <a:cubicBezTo>
                    <a:pt x="8378" y="1816"/>
                    <a:pt x="8363" y="1808"/>
                    <a:pt x="8347" y="1808"/>
                  </a:cubicBezTo>
                  <a:close/>
                  <a:moveTo>
                    <a:pt x="7565" y="2260"/>
                  </a:moveTo>
                  <a:cubicBezTo>
                    <a:pt x="7557" y="2260"/>
                    <a:pt x="7549" y="2262"/>
                    <a:pt x="7542" y="2266"/>
                  </a:cubicBezTo>
                  <a:lnTo>
                    <a:pt x="7072" y="2537"/>
                  </a:lnTo>
                  <a:cubicBezTo>
                    <a:pt x="7050" y="2550"/>
                    <a:pt x="7042" y="2578"/>
                    <a:pt x="7055" y="2600"/>
                  </a:cubicBezTo>
                  <a:cubicBezTo>
                    <a:pt x="7063" y="2615"/>
                    <a:pt x="7079" y="2624"/>
                    <a:pt x="7096" y="2624"/>
                  </a:cubicBezTo>
                  <a:cubicBezTo>
                    <a:pt x="7104" y="2624"/>
                    <a:pt x="7112" y="2622"/>
                    <a:pt x="7118" y="2617"/>
                  </a:cubicBezTo>
                  <a:lnTo>
                    <a:pt x="7588" y="2346"/>
                  </a:lnTo>
                  <a:cubicBezTo>
                    <a:pt x="7610" y="2334"/>
                    <a:pt x="7617" y="2305"/>
                    <a:pt x="7605" y="2283"/>
                  </a:cubicBezTo>
                  <a:cubicBezTo>
                    <a:pt x="7596" y="2268"/>
                    <a:pt x="7580" y="2260"/>
                    <a:pt x="7565" y="2260"/>
                  </a:cubicBezTo>
                  <a:close/>
                  <a:moveTo>
                    <a:pt x="6782" y="2711"/>
                  </a:moveTo>
                  <a:cubicBezTo>
                    <a:pt x="6774" y="2711"/>
                    <a:pt x="6766" y="2713"/>
                    <a:pt x="6759" y="2718"/>
                  </a:cubicBezTo>
                  <a:lnTo>
                    <a:pt x="6290" y="2989"/>
                  </a:lnTo>
                  <a:cubicBezTo>
                    <a:pt x="6267" y="3001"/>
                    <a:pt x="6260" y="3031"/>
                    <a:pt x="6273" y="3052"/>
                  </a:cubicBezTo>
                  <a:cubicBezTo>
                    <a:pt x="6282" y="3067"/>
                    <a:pt x="6297" y="3076"/>
                    <a:pt x="6313" y="3076"/>
                  </a:cubicBezTo>
                  <a:cubicBezTo>
                    <a:pt x="6321" y="3076"/>
                    <a:pt x="6329" y="3073"/>
                    <a:pt x="6336" y="3069"/>
                  </a:cubicBezTo>
                  <a:lnTo>
                    <a:pt x="6805" y="2799"/>
                  </a:lnTo>
                  <a:cubicBezTo>
                    <a:pt x="6828" y="2785"/>
                    <a:pt x="6836" y="2757"/>
                    <a:pt x="6822" y="2734"/>
                  </a:cubicBezTo>
                  <a:cubicBezTo>
                    <a:pt x="6814" y="2719"/>
                    <a:pt x="6798" y="2711"/>
                    <a:pt x="6782" y="2711"/>
                  </a:cubicBezTo>
                  <a:close/>
                  <a:moveTo>
                    <a:pt x="5999" y="3163"/>
                  </a:moveTo>
                  <a:cubicBezTo>
                    <a:pt x="5992" y="3163"/>
                    <a:pt x="5984" y="3165"/>
                    <a:pt x="5977" y="3169"/>
                  </a:cubicBezTo>
                  <a:lnTo>
                    <a:pt x="5507" y="3440"/>
                  </a:lnTo>
                  <a:cubicBezTo>
                    <a:pt x="5486" y="3454"/>
                    <a:pt x="5478" y="3482"/>
                    <a:pt x="5490" y="3505"/>
                  </a:cubicBezTo>
                  <a:cubicBezTo>
                    <a:pt x="5499" y="3519"/>
                    <a:pt x="5515" y="3527"/>
                    <a:pt x="5531" y="3527"/>
                  </a:cubicBezTo>
                  <a:cubicBezTo>
                    <a:pt x="5539" y="3527"/>
                    <a:pt x="5546" y="3525"/>
                    <a:pt x="5554" y="3522"/>
                  </a:cubicBezTo>
                  <a:lnTo>
                    <a:pt x="6023" y="3250"/>
                  </a:lnTo>
                  <a:cubicBezTo>
                    <a:pt x="6045" y="3238"/>
                    <a:pt x="6053" y="3208"/>
                    <a:pt x="6041" y="3187"/>
                  </a:cubicBezTo>
                  <a:cubicBezTo>
                    <a:pt x="6032" y="3171"/>
                    <a:pt x="6016" y="3163"/>
                    <a:pt x="5999" y="3163"/>
                  </a:cubicBezTo>
                  <a:close/>
                  <a:moveTo>
                    <a:pt x="5217" y="3615"/>
                  </a:moveTo>
                  <a:cubicBezTo>
                    <a:pt x="5209" y="3615"/>
                    <a:pt x="5201" y="3617"/>
                    <a:pt x="5194" y="3622"/>
                  </a:cubicBezTo>
                  <a:lnTo>
                    <a:pt x="4724" y="3892"/>
                  </a:lnTo>
                  <a:cubicBezTo>
                    <a:pt x="4703" y="3906"/>
                    <a:pt x="4695" y="3934"/>
                    <a:pt x="4707" y="3956"/>
                  </a:cubicBezTo>
                  <a:cubicBezTo>
                    <a:pt x="4716" y="3971"/>
                    <a:pt x="4732" y="3979"/>
                    <a:pt x="4748" y="3979"/>
                  </a:cubicBezTo>
                  <a:cubicBezTo>
                    <a:pt x="4756" y="3979"/>
                    <a:pt x="4764" y="3978"/>
                    <a:pt x="4772" y="3973"/>
                  </a:cubicBezTo>
                  <a:lnTo>
                    <a:pt x="5241" y="3702"/>
                  </a:lnTo>
                  <a:cubicBezTo>
                    <a:pt x="5263" y="3689"/>
                    <a:pt x="5270" y="3660"/>
                    <a:pt x="5258" y="3639"/>
                  </a:cubicBezTo>
                  <a:cubicBezTo>
                    <a:pt x="5249" y="3624"/>
                    <a:pt x="5233" y="3615"/>
                    <a:pt x="5217" y="3615"/>
                  </a:cubicBezTo>
                  <a:close/>
                  <a:moveTo>
                    <a:pt x="4435" y="4067"/>
                  </a:moveTo>
                  <a:cubicBezTo>
                    <a:pt x="4427" y="4067"/>
                    <a:pt x="4419" y="4069"/>
                    <a:pt x="4411" y="4073"/>
                  </a:cubicBezTo>
                  <a:lnTo>
                    <a:pt x="3943" y="4344"/>
                  </a:lnTo>
                  <a:cubicBezTo>
                    <a:pt x="3920" y="4357"/>
                    <a:pt x="3912" y="4385"/>
                    <a:pt x="3925" y="4408"/>
                  </a:cubicBezTo>
                  <a:cubicBezTo>
                    <a:pt x="3934" y="4422"/>
                    <a:pt x="3950" y="4430"/>
                    <a:pt x="3965" y="4430"/>
                  </a:cubicBezTo>
                  <a:cubicBezTo>
                    <a:pt x="3973" y="4430"/>
                    <a:pt x="3981" y="4429"/>
                    <a:pt x="3989" y="4425"/>
                  </a:cubicBezTo>
                  <a:lnTo>
                    <a:pt x="4459" y="4153"/>
                  </a:lnTo>
                  <a:cubicBezTo>
                    <a:pt x="4480" y="4141"/>
                    <a:pt x="4488" y="4113"/>
                    <a:pt x="4476" y="4090"/>
                  </a:cubicBezTo>
                  <a:cubicBezTo>
                    <a:pt x="4466" y="4075"/>
                    <a:pt x="4451" y="4067"/>
                    <a:pt x="4435" y="4067"/>
                  </a:cubicBezTo>
                  <a:close/>
                  <a:moveTo>
                    <a:pt x="3653" y="4518"/>
                  </a:moveTo>
                  <a:cubicBezTo>
                    <a:pt x="3645" y="4518"/>
                    <a:pt x="3637" y="4520"/>
                    <a:pt x="3630" y="4525"/>
                  </a:cubicBezTo>
                  <a:lnTo>
                    <a:pt x="3160" y="4796"/>
                  </a:lnTo>
                  <a:cubicBezTo>
                    <a:pt x="3138" y="4809"/>
                    <a:pt x="3130" y="4837"/>
                    <a:pt x="3143" y="4859"/>
                  </a:cubicBezTo>
                  <a:cubicBezTo>
                    <a:pt x="3151" y="4874"/>
                    <a:pt x="3167" y="4883"/>
                    <a:pt x="3183" y="4883"/>
                  </a:cubicBezTo>
                  <a:cubicBezTo>
                    <a:pt x="3192" y="4883"/>
                    <a:pt x="3200" y="4881"/>
                    <a:pt x="3206" y="4876"/>
                  </a:cubicBezTo>
                  <a:lnTo>
                    <a:pt x="3676" y="4605"/>
                  </a:lnTo>
                  <a:cubicBezTo>
                    <a:pt x="3699" y="4592"/>
                    <a:pt x="3705" y="4564"/>
                    <a:pt x="3693" y="4542"/>
                  </a:cubicBezTo>
                  <a:cubicBezTo>
                    <a:pt x="3684" y="4527"/>
                    <a:pt x="3668" y="4518"/>
                    <a:pt x="3653" y="4518"/>
                  </a:cubicBezTo>
                  <a:close/>
                  <a:moveTo>
                    <a:pt x="2870" y="4970"/>
                  </a:moveTo>
                  <a:cubicBezTo>
                    <a:pt x="2862" y="4970"/>
                    <a:pt x="2854" y="4972"/>
                    <a:pt x="2847" y="4976"/>
                  </a:cubicBezTo>
                  <a:lnTo>
                    <a:pt x="2378" y="5248"/>
                  </a:lnTo>
                  <a:cubicBezTo>
                    <a:pt x="2355" y="5260"/>
                    <a:pt x="2348" y="5288"/>
                    <a:pt x="2361" y="5311"/>
                  </a:cubicBezTo>
                  <a:cubicBezTo>
                    <a:pt x="2370" y="5325"/>
                    <a:pt x="2384" y="5334"/>
                    <a:pt x="2401" y="5334"/>
                  </a:cubicBezTo>
                  <a:cubicBezTo>
                    <a:pt x="2409" y="5334"/>
                    <a:pt x="2417" y="5332"/>
                    <a:pt x="2424" y="5328"/>
                  </a:cubicBezTo>
                  <a:lnTo>
                    <a:pt x="2893" y="5057"/>
                  </a:lnTo>
                  <a:cubicBezTo>
                    <a:pt x="2916" y="5044"/>
                    <a:pt x="2924" y="5016"/>
                    <a:pt x="2910" y="4993"/>
                  </a:cubicBezTo>
                  <a:cubicBezTo>
                    <a:pt x="2902" y="4978"/>
                    <a:pt x="2886" y="4970"/>
                    <a:pt x="2870" y="4970"/>
                  </a:cubicBezTo>
                  <a:close/>
                  <a:moveTo>
                    <a:pt x="2088" y="5422"/>
                  </a:moveTo>
                  <a:cubicBezTo>
                    <a:pt x="2080" y="5422"/>
                    <a:pt x="2072" y="5424"/>
                    <a:pt x="2065" y="5428"/>
                  </a:cubicBezTo>
                  <a:lnTo>
                    <a:pt x="1595" y="5699"/>
                  </a:lnTo>
                  <a:cubicBezTo>
                    <a:pt x="1573" y="5712"/>
                    <a:pt x="1566" y="5741"/>
                    <a:pt x="1578" y="5762"/>
                  </a:cubicBezTo>
                  <a:cubicBezTo>
                    <a:pt x="1587" y="5778"/>
                    <a:pt x="1603" y="5786"/>
                    <a:pt x="1619" y="5786"/>
                  </a:cubicBezTo>
                  <a:cubicBezTo>
                    <a:pt x="1627" y="5786"/>
                    <a:pt x="1634" y="5784"/>
                    <a:pt x="1641" y="5780"/>
                  </a:cubicBezTo>
                  <a:lnTo>
                    <a:pt x="2111" y="5509"/>
                  </a:lnTo>
                  <a:cubicBezTo>
                    <a:pt x="2133" y="5495"/>
                    <a:pt x="2141" y="5467"/>
                    <a:pt x="2128" y="5445"/>
                  </a:cubicBezTo>
                  <a:cubicBezTo>
                    <a:pt x="2119" y="5430"/>
                    <a:pt x="2104" y="5422"/>
                    <a:pt x="2088" y="5422"/>
                  </a:cubicBezTo>
                  <a:close/>
                  <a:moveTo>
                    <a:pt x="1305" y="5874"/>
                  </a:moveTo>
                  <a:cubicBezTo>
                    <a:pt x="1297" y="5874"/>
                    <a:pt x="1289" y="5876"/>
                    <a:pt x="1282" y="5881"/>
                  </a:cubicBezTo>
                  <a:lnTo>
                    <a:pt x="812" y="6151"/>
                  </a:lnTo>
                  <a:cubicBezTo>
                    <a:pt x="791" y="6164"/>
                    <a:pt x="783" y="6193"/>
                    <a:pt x="796" y="6215"/>
                  </a:cubicBezTo>
                  <a:cubicBezTo>
                    <a:pt x="805" y="6230"/>
                    <a:pt x="820" y="6238"/>
                    <a:pt x="836" y="6238"/>
                  </a:cubicBezTo>
                  <a:cubicBezTo>
                    <a:pt x="844" y="6238"/>
                    <a:pt x="852" y="6235"/>
                    <a:pt x="860" y="6232"/>
                  </a:cubicBezTo>
                  <a:lnTo>
                    <a:pt x="1328" y="5961"/>
                  </a:lnTo>
                  <a:cubicBezTo>
                    <a:pt x="1351" y="5948"/>
                    <a:pt x="1359" y="5919"/>
                    <a:pt x="1346" y="5897"/>
                  </a:cubicBezTo>
                  <a:cubicBezTo>
                    <a:pt x="1337" y="5882"/>
                    <a:pt x="1321" y="5874"/>
                    <a:pt x="1305" y="5874"/>
                  </a:cubicBezTo>
                  <a:close/>
                  <a:moveTo>
                    <a:pt x="523" y="6326"/>
                  </a:moveTo>
                  <a:cubicBezTo>
                    <a:pt x="515" y="6326"/>
                    <a:pt x="507" y="6328"/>
                    <a:pt x="499" y="6332"/>
                  </a:cubicBezTo>
                  <a:lnTo>
                    <a:pt x="30" y="6602"/>
                  </a:lnTo>
                  <a:cubicBezTo>
                    <a:pt x="8" y="6616"/>
                    <a:pt x="1" y="6644"/>
                    <a:pt x="13" y="6667"/>
                  </a:cubicBezTo>
                  <a:cubicBezTo>
                    <a:pt x="22" y="6681"/>
                    <a:pt x="38" y="6689"/>
                    <a:pt x="53" y="6689"/>
                  </a:cubicBezTo>
                  <a:cubicBezTo>
                    <a:pt x="61" y="6689"/>
                    <a:pt x="69" y="6688"/>
                    <a:pt x="77" y="6683"/>
                  </a:cubicBezTo>
                  <a:lnTo>
                    <a:pt x="547" y="6412"/>
                  </a:lnTo>
                  <a:cubicBezTo>
                    <a:pt x="568" y="6400"/>
                    <a:pt x="576" y="6372"/>
                    <a:pt x="564" y="6349"/>
                  </a:cubicBezTo>
                  <a:cubicBezTo>
                    <a:pt x="555" y="6334"/>
                    <a:pt x="539" y="6326"/>
                    <a:pt x="523" y="63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0"/>
            <p:cNvSpPr/>
            <p:nvPr/>
          </p:nvSpPr>
          <p:spPr>
            <a:xfrm>
              <a:off x="4745852" y="3122809"/>
              <a:ext cx="26832" cy="17991"/>
            </a:xfrm>
            <a:custGeom>
              <a:avLst/>
              <a:gdLst/>
              <a:ahLst/>
              <a:cxnLst/>
              <a:rect l="l" t="t" r="r" b="b"/>
              <a:pathLst>
                <a:path w="349" h="234" extrusionOk="0">
                  <a:moveTo>
                    <a:pt x="296" y="0"/>
                  </a:moveTo>
                  <a:cubicBezTo>
                    <a:pt x="288" y="0"/>
                    <a:pt x="280" y="2"/>
                    <a:pt x="273" y="7"/>
                  </a:cubicBezTo>
                  <a:lnTo>
                    <a:pt x="31" y="146"/>
                  </a:lnTo>
                  <a:cubicBezTo>
                    <a:pt x="8" y="159"/>
                    <a:pt x="0" y="187"/>
                    <a:pt x="14" y="209"/>
                  </a:cubicBezTo>
                  <a:cubicBezTo>
                    <a:pt x="22" y="224"/>
                    <a:pt x="38" y="233"/>
                    <a:pt x="53" y="233"/>
                  </a:cubicBezTo>
                  <a:cubicBezTo>
                    <a:pt x="62" y="233"/>
                    <a:pt x="69" y="231"/>
                    <a:pt x="77" y="226"/>
                  </a:cubicBezTo>
                  <a:lnTo>
                    <a:pt x="319" y="87"/>
                  </a:lnTo>
                  <a:cubicBezTo>
                    <a:pt x="342" y="74"/>
                    <a:pt x="348" y="46"/>
                    <a:pt x="336" y="24"/>
                  </a:cubicBezTo>
                  <a:cubicBezTo>
                    <a:pt x="327" y="9"/>
                    <a:pt x="311"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0"/>
            <p:cNvSpPr/>
            <p:nvPr/>
          </p:nvSpPr>
          <p:spPr>
            <a:xfrm>
              <a:off x="3182760" y="2199117"/>
              <a:ext cx="26755" cy="18067"/>
            </a:xfrm>
            <a:custGeom>
              <a:avLst/>
              <a:gdLst/>
              <a:ahLst/>
              <a:cxnLst/>
              <a:rect l="l" t="t" r="r" b="b"/>
              <a:pathLst>
                <a:path w="348" h="235" extrusionOk="0">
                  <a:moveTo>
                    <a:pt x="294" y="0"/>
                  </a:moveTo>
                  <a:cubicBezTo>
                    <a:pt x="286" y="0"/>
                    <a:pt x="278" y="2"/>
                    <a:pt x="271" y="7"/>
                  </a:cubicBezTo>
                  <a:lnTo>
                    <a:pt x="30" y="147"/>
                  </a:lnTo>
                  <a:cubicBezTo>
                    <a:pt x="7" y="160"/>
                    <a:pt x="0" y="189"/>
                    <a:pt x="13" y="211"/>
                  </a:cubicBezTo>
                  <a:cubicBezTo>
                    <a:pt x="22" y="226"/>
                    <a:pt x="38" y="234"/>
                    <a:pt x="53" y="234"/>
                  </a:cubicBezTo>
                  <a:cubicBezTo>
                    <a:pt x="61" y="234"/>
                    <a:pt x="69" y="232"/>
                    <a:pt x="77" y="227"/>
                  </a:cubicBezTo>
                  <a:lnTo>
                    <a:pt x="318" y="87"/>
                  </a:lnTo>
                  <a:cubicBezTo>
                    <a:pt x="340" y="74"/>
                    <a:pt x="347" y="46"/>
                    <a:pt x="335" y="24"/>
                  </a:cubicBezTo>
                  <a:cubicBezTo>
                    <a:pt x="326" y="9"/>
                    <a:pt x="310" y="0"/>
                    <a:pt x="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0"/>
            <p:cNvSpPr/>
            <p:nvPr/>
          </p:nvSpPr>
          <p:spPr>
            <a:xfrm>
              <a:off x="3225120" y="1921048"/>
              <a:ext cx="461064" cy="271395"/>
            </a:xfrm>
            <a:custGeom>
              <a:avLst/>
              <a:gdLst/>
              <a:ahLst/>
              <a:cxnLst/>
              <a:rect l="l" t="t" r="r" b="b"/>
              <a:pathLst>
                <a:path w="5997" h="3530" extrusionOk="0">
                  <a:moveTo>
                    <a:pt x="5943" y="0"/>
                  </a:moveTo>
                  <a:cubicBezTo>
                    <a:pt x="5935" y="0"/>
                    <a:pt x="5927" y="2"/>
                    <a:pt x="5920" y="7"/>
                  </a:cubicBezTo>
                  <a:lnTo>
                    <a:pt x="5455" y="278"/>
                  </a:lnTo>
                  <a:cubicBezTo>
                    <a:pt x="5432" y="291"/>
                    <a:pt x="5425" y="319"/>
                    <a:pt x="5438" y="341"/>
                  </a:cubicBezTo>
                  <a:cubicBezTo>
                    <a:pt x="5447" y="356"/>
                    <a:pt x="5461" y="365"/>
                    <a:pt x="5478" y="365"/>
                  </a:cubicBezTo>
                  <a:cubicBezTo>
                    <a:pt x="5486" y="365"/>
                    <a:pt x="5494" y="363"/>
                    <a:pt x="5502" y="358"/>
                  </a:cubicBezTo>
                  <a:lnTo>
                    <a:pt x="5967" y="87"/>
                  </a:lnTo>
                  <a:cubicBezTo>
                    <a:pt x="5988" y="74"/>
                    <a:pt x="5996" y="45"/>
                    <a:pt x="5983" y="24"/>
                  </a:cubicBezTo>
                  <a:cubicBezTo>
                    <a:pt x="5974" y="9"/>
                    <a:pt x="5959" y="0"/>
                    <a:pt x="5943" y="0"/>
                  </a:cubicBezTo>
                  <a:close/>
                  <a:moveTo>
                    <a:pt x="5169" y="452"/>
                  </a:moveTo>
                  <a:cubicBezTo>
                    <a:pt x="5161" y="452"/>
                    <a:pt x="5152" y="454"/>
                    <a:pt x="5145" y="458"/>
                  </a:cubicBezTo>
                  <a:lnTo>
                    <a:pt x="4680" y="730"/>
                  </a:lnTo>
                  <a:cubicBezTo>
                    <a:pt x="4657" y="743"/>
                    <a:pt x="4651" y="771"/>
                    <a:pt x="4663" y="794"/>
                  </a:cubicBezTo>
                  <a:cubicBezTo>
                    <a:pt x="4672" y="809"/>
                    <a:pt x="4687" y="816"/>
                    <a:pt x="4704" y="816"/>
                  </a:cubicBezTo>
                  <a:cubicBezTo>
                    <a:pt x="4711" y="816"/>
                    <a:pt x="4719" y="815"/>
                    <a:pt x="4727" y="811"/>
                  </a:cubicBezTo>
                  <a:lnTo>
                    <a:pt x="5191" y="539"/>
                  </a:lnTo>
                  <a:cubicBezTo>
                    <a:pt x="5214" y="526"/>
                    <a:pt x="5222" y="498"/>
                    <a:pt x="5208" y="475"/>
                  </a:cubicBezTo>
                  <a:cubicBezTo>
                    <a:pt x="5200" y="460"/>
                    <a:pt x="5185" y="452"/>
                    <a:pt x="5169" y="452"/>
                  </a:cubicBezTo>
                  <a:close/>
                  <a:moveTo>
                    <a:pt x="4393" y="904"/>
                  </a:moveTo>
                  <a:cubicBezTo>
                    <a:pt x="4385" y="904"/>
                    <a:pt x="4377" y="907"/>
                    <a:pt x="4370" y="911"/>
                  </a:cubicBezTo>
                  <a:lnTo>
                    <a:pt x="3905" y="1182"/>
                  </a:lnTo>
                  <a:cubicBezTo>
                    <a:pt x="3883" y="1195"/>
                    <a:pt x="3875" y="1224"/>
                    <a:pt x="3888" y="1245"/>
                  </a:cubicBezTo>
                  <a:cubicBezTo>
                    <a:pt x="3896" y="1261"/>
                    <a:pt x="3912" y="1269"/>
                    <a:pt x="3928" y="1269"/>
                  </a:cubicBezTo>
                  <a:cubicBezTo>
                    <a:pt x="3936" y="1269"/>
                    <a:pt x="3945" y="1267"/>
                    <a:pt x="3951" y="1262"/>
                  </a:cubicBezTo>
                  <a:lnTo>
                    <a:pt x="4416" y="991"/>
                  </a:lnTo>
                  <a:cubicBezTo>
                    <a:pt x="4439" y="979"/>
                    <a:pt x="4447" y="949"/>
                    <a:pt x="4433" y="928"/>
                  </a:cubicBezTo>
                  <a:cubicBezTo>
                    <a:pt x="4425" y="913"/>
                    <a:pt x="4409" y="904"/>
                    <a:pt x="4393" y="904"/>
                  </a:cubicBezTo>
                  <a:close/>
                  <a:moveTo>
                    <a:pt x="3617" y="1357"/>
                  </a:moveTo>
                  <a:cubicBezTo>
                    <a:pt x="3610" y="1357"/>
                    <a:pt x="3602" y="1359"/>
                    <a:pt x="3594" y="1363"/>
                  </a:cubicBezTo>
                  <a:lnTo>
                    <a:pt x="3129" y="1634"/>
                  </a:lnTo>
                  <a:cubicBezTo>
                    <a:pt x="3108" y="1647"/>
                    <a:pt x="3100" y="1676"/>
                    <a:pt x="3112" y="1698"/>
                  </a:cubicBezTo>
                  <a:cubicBezTo>
                    <a:pt x="3121" y="1713"/>
                    <a:pt x="3137" y="1721"/>
                    <a:pt x="3153" y="1721"/>
                  </a:cubicBezTo>
                  <a:cubicBezTo>
                    <a:pt x="3161" y="1721"/>
                    <a:pt x="3169" y="1720"/>
                    <a:pt x="3177" y="1715"/>
                  </a:cubicBezTo>
                  <a:lnTo>
                    <a:pt x="3642" y="1444"/>
                  </a:lnTo>
                  <a:cubicBezTo>
                    <a:pt x="3664" y="1430"/>
                    <a:pt x="3671" y="1402"/>
                    <a:pt x="3659" y="1379"/>
                  </a:cubicBezTo>
                  <a:cubicBezTo>
                    <a:pt x="3649" y="1365"/>
                    <a:pt x="3634" y="1357"/>
                    <a:pt x="3617" y="1357"/>
                  </a:cubicBezTo>
                  <a:close/>
                  <a:moveTo>
                    <a:pt x="2843" y="1809"/>
                  </a:moveTo>
                  <a:cubicBezTo>
                    <a:pt x="2835" y="1809"/>
                    <a:pt x="2827" y="1811"/>
                    <a:pt x="2820" y="1815"/>
                  </a:cubicBezTo>
                  <a:lnTo>
                    <a:pt x="2355" y="2087"/>
                  </a:lnTo>
                  <a:cubicBezTo>
                    <a:pt x="2332" y="2099"/>
                    <a:pt x="2325" y="2128"/>
                    <a:pt x="2338" y="2150"/>
                  </a:cubicBezTo>
                  <a:cubicBezTo>
                    <a:pt x="2347" y="2164"/>
                    <a:pt x="2362" y="2173"/>
                    <a:pt x="2378" y="2173"/>
                  </a:cubicBezTo>
                  <a:cubicBezTo>
                    <a:pt x="2386" y="2173"/>
                    <a:pt x="2394" y="2171"/>
                    <a:pt x="2402" y="2167"/>
                  </a:cubicBezTo>
                  <a:lnTo>
                    <a:pt x="2867" y="1895"/>
                  </a:lnTo>
                  <a:cubicBezTo>
                    <a:pt x="2888" y="1883"/>
                    <a:pt x="2896" y="1855"/>
                    <a:pt x="2884" y="1832"/>
                  </a:cubicBezTo>
                  <a:cubicBezTo>
                    <a:pt x="2875" y="1817"/>
                    <a:pt x="2859" y="1809"/>
                    <a:pt x="2843" y="1809"/>
                  </a:cubicBezTo>
                  <a:close/>
                  <a:moveTo>
                    <a:pt x="2067" y="2261"/>
                  </a:moveTo>
                  <a:cubicBezTo>
                    <a:pt x="2060" y="2261"/>
                    <a:pt x="2052" y="2263"/>
                    <a:pt x="2045" y="2267"/>
                  </a:cubicBezTo>
                  <a:lnTo>
                    <a:pt x="1580" y="2538"/>
                  </a:lnTo>
                  <a:cubicBezTo>
                    <a:pt x="1557" y="2552"/>
                    <a:pt x="1551" y="2580"/>
                    <a:pt x="1563" y="2602"/>
                  </a:cubicBezTo>
                  <a:cubicBezTo>
                    <a:pt x="1572" y="2617"/>
                    <a:pt x="1587" y="2626"/>
                    <a:pt x="1604" y="2626"/>
                  </a:cubicBezTo>
                  <a:cubicBezTo>
                    <a:pt x="1611" y="2626"/>
                    <a:pt x="1619" y="2624"/>
                    <a:pt x="1627" y="2619"/>
                  </a:cubicBezTo>
                  <a:lnTo>
                    <a:pt x="2091" y="2348"/>
                  </a:lnTo>
                  <a:cubicBezTo>
                    <a:pt x="2114" y="2334"/>
                    <a:pt x="2122" y="2306"/>
                    <a:pt x="2108" y="2284"/>
                  </a:cubicBezTo>
                  <a:cubicBezTo>
                    <a:pt x="2100" y="2269"/>
                    <a:pt x="2083" y="2261"/>
                    <a:pt x="2067" y="2261"/>
                  </a:cubicBezTo>
                  <a:close/>
                  <a:moveTo>
                    <a:pt x="1293" y="2713"/>
                  </a:moveTo>
                  <a:cubicBezTo>
                    <a:pt x="1285" y="2713"/>
                    <a:pt x="1277" y="2715"/>
                    <a:pt x="1270" y="2719"/>
                  </a:cubicBezTo>
                  <a:lnTo>
                    <a:pt x="805" y="2991"/>
                  </a:lnTo>
                  <a:cubicBezTo>
                    <a:pt x="783" y="3003"/>
                    <a:pt x="775" y="3033"/>
                    <a:pt x="788" y="3054"/>
                  </a:cubicBezTo>
                  <a:cubicBezTo>
                    <a:pt x="796" y="3070"/>
                    <a:pt x="812" y="3078"/>
                    <a:pt x="828" y="3078"/>
                  </a:cubicBezTo>
                  <a:cubicBezTo>
                    <a:pt x="837" y="3078"/>
                    <a:pt x="845" y="3075"/>
                    <a:pt x="851" y="3071"/>
                  </a:cubicBezTo>
                  <a:lnTo>
                    <a:pt x="1316" y="2799"/>
                  </a:lnTo>
                  <a:cubicBezTo>
                    <a:pt x="1339" y="2787"/>
                    <a:pt x="1347" y="2759"/>
                    <a:pt x="1333" y="2736"/>
                  </a:cubicBezTo>
                  <a:cubicBezTo>
                    <a:pt x="1325" y="2721"/>
                    <a:pt x="1309" y="2713"/>
                    <a:pt x="1293" y="2713"/>
                  </a:cubicBezTo>
                  <a:close/>
                  <a:moveTo>
                    <a:pt x="518" y="3165"/>
                  </a:moveTo>
                  <a:cubicBezTo>
                    <a:pt x="510" y="3165"/>
                    <a:pt x="502" y="3168"/>
                    <a:pt x="494" y="3172"/>
                  </a:cubicBezTo>
                  <a:lnTo>
                    <a:pt x="29" y="3442"/>
                  </a:lnTo>
                  <a:cubicBezTo>
                    <a:pt x="8" y="3456"/>
                    <a:pt x="0" y="3484"/>
                    <a:pt x="14" y="3507"/>
                  </a:cubicBezTo>
                  <a:cubicBezTo>
                    <a:pt x="21" y="3521"/>
                    <a:pt x="37" y="3529"/>
                    <a:pt x="53" y="3529"/>
                  </a:cubicBezTo>
                  <a:cubicBezTo>
                    <a:pt x="61" y="3529"/>
                    <a:pt x="69" y="3528"/>
                    <a:pt x="77" y="3523"/>
                  </a:cubicBezTo>
                  <a:lnTo>
                    <a:pt x="542" y="3252"/>
                  </a:lnTo>
                  <a:cubicBezTo>
                    <a:pt x="564" y="3239"/>
                    <a:pt x="571" y="3210"/>
                    <a:pt x="559" y="3188"/>
                  </a:cubicBezTo>
                  <a:cubicBezTo>
                    <a:pt x="550" y="3174"/>
                    <a:pt x="534" y="3165"/>
                    <a:pt x="518" y="31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0"/>
            <p:cNvSpPr/>
            <p:nvPr/>
          </p:nvSpPr>
          <p:spPr>
            <a:xfrm>
              <a:off x="3701766" y="1895755"/>
              <a:ext cx="45361" cy="18606"/>
            </a:xfrm>
            <a:custGeom>
              <a:avLst/>
              <a:gdLst/>
              <a:ahLst/>
              <a:cxnLst/>
              <a:rect l="l" t="t" r="r" b="b"/>
              <a:pathLst>
                <a:path w="590" h="242" extrusionOk="0">
                  <a:moveTo>
                    <a:pt x="294" y="0"/>
                  </a:moveTo>
                  <a:lnTo>
                    <a:pt x="29" y="154"/>
                  </a:lnTo>
                  <a:cubicBezTo>
                    <a:pt x="8" y="168"/>
                    <a:pt x="0" y="196"/>
                    <a:pt x="12" y="219"/>
                  </a:cubicBezTo>
                  <a:cubicBezTo>
                    <a:pt x="21" y="233"/>
                    <a:pt x="37" y="241"/>
                    <a:pt x="53" y="241"/>
                  </a:cubicBezTo>
                  <a:cubicBezTo>
                    <a:pt x="61" y="241"/>
                    <a:pt x="69" y="240"/>
                    <a:pt x="77" y="236"/>
                  </a:cubicBezTo>
                  <a:lnTo>
                    <a:pt x="294" y="108"/>
                  </a:lnTo>
                  <a:lnTo>
                    <a:pt x="512" y="234"/>
                  </a:lnTo>
                  <a:cubicBezTo>
                    <a:pt x="520" y="238"/>
                    <a:pt x="528" y="240"/>
                    <a:pt x="535" y="240"/>
                  </a:cubicBezTo>
                  <a:cubicBezTo>
                    <a:pt x="552" y="240"/>
                    <a:pt x="567" y="232"/>
                    <a:pt x="577" y="218"/>
                  </a:cubicBezTo>
                  <a:cubicBezTo>
                    <a:pt x="589" y="195"/>
                    <a:pt x="581" y="167"/>
                    <a:pt x="560" y="153"/>
                  </a:cubicBezTo>
                  <a:lnTo>
                    <a:pt x="2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0"/>
            <p:cNvSpPr/>
            <p:nvPr/>
          </p:nvSpPr>
          <p:spPr>
            <a:xfrm>
              <a:off x="3763653" y="1921356"/>
              <a:ext cx="1036684" cy="600991"/>
            </a:xfrm>
            <a:custGeom>
              <a:avLst/>
              <a:gdLst/>
              <a:ahLst/>
              <a:cxnLst/>
              <a:rect l="l" t="t" r="r" b="b"/>
              <a:pathLst>
                <a:path w="13484" h="7817" extrusionOk="0">
                  <a:moveTo>
                    <a:pt x="54" y="0"/>
                  </a:moveTo>
                  <a:cubicBezTo>
                    <a:pt x="38" y="0"/>
                    <a:pt x="22" y="9"/>
                    <a:pt x="13" y="24"/>
                  </a:cubicBezTo>
                  <a:cubicBezTo>
                    <a:pt x="0" y="46"/>
                    <a:pt x="8" y="75"/>
                    <a:pt x="29" y="87"/>
                  </a:cubicBezTo>
                  <a:lnTo>
                    <a:pt x="514" y="367"/>
                  </a:lnTo>
                  <a:cubicBezTo>
                    <a:pt x="520" y="371"/>
                    <a:pt x="528" y="372"/>
                    <a:pt x="536" y="372"/>
                  </a:cubicBezTo>
                  <a:cubicBezTo>
                    <a:pt x="553" y="372"/>
                    <a:pt x="568" y="364"/>
                    <a:pt x="577" y="350"/>
                  </a:cubicBezTo>
                  <a:cubicBezTo>
                    <a:pt x="589" y="327"/>
                    <a:pt x="582" y="299"/>
                    <a:pt x="560" y="285"/>
                  </a:cubicBezTo>
                  <a:lnTo>
                    <a:pt x="77" y="6"/>
                  </a:lnTo>
                  <a:cubicBezTo>
                    <a:pt x="70" y="2"/>
                    <a:pt x="62" y="0"/>
                    <a:pt x="54" y="0"/>
                  </a:cubicBezTo>
                  <a:close/>
                  <a:moveTo>
                    <a:pt x="859" y="466"/>
                  </a:moveTo>
                  <a:cubicBezTo>
                    <a:pt x="843" y="466"/>
                    <a:pt x="827" y="474"/>
                    <a:pt x="819" y="489"/>
                  </a:cubicBezTo>
                  <a:cubicBezTo>
                    <a:pt x="806" y="512"/>
                    <a:pt x="813" y="540"/>
                    <a:pt x="836" y="552"/>
                  </a:cubicBezTo>
                  <a:lnTo>
                    <a:pt x="1319" y="832"/>
                  </a:lnTo>
                  <a:cubicBezTo>
                    <a:pt x="1327" y="836"/>
                    <a:pt x="1335" y="838"/>
                    <a:pt x="1342" y="838"/>
                  </a:cubicBezTo>
                  <a:cubicBezTo>
                    <a:pt x="1358" y="838"/>
                    <a:pt x="1374" y="829"/>
                    <a:pt x="1383" y="815"/>
                  </a:cubicBezTo>
                  <a:cubicBezTo>
                    <a:pt x="1395" y="792"/>
                    <a:pt x="1388" y="764"/>
                    <a:pt x="1366" y="752"/>
                  </a:cubicBezTo>
                  <a:lnTo>
                    <a:pt x="882" y="472"/>
                  </a:lnTo>
                  <a:cubicBezTo>
                    <a:pt x="875" y="468"/>
                    <a:pt x="867" y="466"/>
                    <a:pt x="859" y="466"/>
                  </a:cubicBezTo>
                  <a:close/>
                  <a:moveTo>
                    <a:pt x="1665" y="931"/>
                  </a:moveTo>
                  <a:cubicBezTo>
                    <a:pt x="1649" y="931"/>
                    <a:pt x="1633" y="939"/>
                    <a:pt x="1625" y="954"/>
                  </a:cubicBezTo>
                  <a:cubicBezTo>
                    <a:pt x="1612" y="977"/>
                    <a:pt x="1619" y="1005"/>
                    <a:pt x="1642" y="1017"/>
                  </a:cubicBezTo>
                  <a:lnTo>
                    <a:pt x="2125" y="1297"/>
                  </a:lnTo>
                  <a:cubicBezTo>
                    <a:pt x="2132" y="1301"/>
                    <a:pt x="2141" y="1303"/>
                    <a:pt x="2149" y="1303"/>
                  </a:cubicBezTo>
                  <a:cubicBezTo>
                    <a:pt x="2164" y="1303"/>
                    <a:pt x="2180" y="1294"/>
                    <a:pt x="2189" y="1280"/>
                  </a:cubicBezTo>
                  <a:cubicBezTo>
                    <a:pt x="2202" y="1257"/>
                    <a:pt x="2194" y="1229"/>
                    <a:pt x="2171" y="1217"/>
                  </a:cubicBezTo>
                  <a:lnTo>
                    <a:pt x="1688" y="937"/>
                  </a:lnTo>
                  <a:cubicBezTo>
                    <a:pt x="1681" y="933"/>
                    <a:pt x="1673" y="931"/>
                    <a:pt x="1665" y="931"/>
                  </a:cubicBezTo>
                  <a:close/>
                  <a:moveTo>
                    <a:pt x="2471" y="1396"/>
                  </a:moveTo>
                  <a:cubicBezTo>
                    <a:pt x="2455" y="1396"/>
                    <a:pt x="2439" y="1404"/>
                    <a:pt x="2430" y="1419"/>
                  </a:cubicBezTo>
                  <a:cubicBezTo>
                    <a:pt x="2418" y="1442"/>
                    <a:pt x="2426" y="1470"/>
                    <a:pt x="2447" y="1484"/>
                  </a:cubicBezTo>
                  <a:lnTo>
                    <a:pt x="2931" y="1762"/>
                  </a:lnTo>
                  <a:cubicBezTo>
                    <a:pt x="2938" y="1766"/>
                    <a:pt x="2946" y="1768"/>
                    <a:pt x="2954" y="1768"/>
                  </a:cubicBezTo>
                  <a:cubicBezTo>
                    <a:pt x="2971" y="1768"/>
                    <a:pt x="2985" y="1761"/>
                    <a:pt x="2994" y="1745"/>
                  </a:cubicBezTo>
                  <a:cubicBezTo>
                    <a:pt x="3007" y="1723"/>
                    <a:pt x="3000" y="1694"/>
                    <a:pt x="2977" y="1682"/>
                  </a:cubicBezTo>
                  <a:lnTo>
                    <a:pt x="2494" y="1402"/>
                  </a:lnTo>
                  <a:cubicBezTo>
                    <a:pt x="2487" y="1398"/>
                    <a:pt x="2479" y="1396"/>
                    <a:pt x="2471" y="1396"/>
                  </a:cubicBezTo>
                  <a:close/>
                  <a:moveTo>
                    <a:pt x="3276" y="1861"/>
                  </a:moveTo>
                  <a:cubicBezTo>
                    <a:pt x="3261" y="1861"/>
                    <a:pt x="3245" y="1869"/>
                    <a:pt x="3236" y="1884"/>
                  </a:cubicBezTo>
                  <a:cubicBezTo>
                    <a:pt x="3224" y="1907"/>
                    <a:pt x="3231" y="1935"/>
                    <a:pt x="3253" y="1949"/>
                  </a:cubicBezTo>
                  <a:lnTo>
                    <a:pt x="3736" y="2228"/>
                  </a:lnTo>
                  <a:cubicBezTo>
                    <a:pt x="3744" y="2231"/>
                    <a:pt x="3752" y="2234"/>
                    <a:pt x="3760" y="2234"/>
                  </a:cubicBezTo>
                  <a:cubicBezTo>
                    <a:pt x="3776" y="2234"/>
                    <a:pt x="3792" y="2226"/>
                    <a:pt x="3801" y="2210"/>
                  </a:cubicBezTo>
                  <a:cubicBezTo>
                    <a:pt x="3813" y="2188"/>
                    <a:pt x="3805" y="2159"/>
                    <a:pt x="3784" y="2147"/>
                  </a:cubicBezTo>
                  <a:lnTo>
                    <a:pt x="3300" y="1868"/>
                  </a:lnTo>
                  <a:cubicBezTo>
                    <a:pt x="3292" y="1863"/>
                    <a:pt x="3284" y="1861"/>
                    <a:pt x="3276" y="1861"/>
                  </a:cubicBezTo>
                  <a:close/>
                  <a:moveTo>
                    <a:pt x="4083" y="2327"/>
                  </a:moveTo>
                  <a:cubicBezTo>
                    <a:pt x="4067" y="2327"/>
                    <a:pt x="4051" y="2335"/>
                    <a:pt x="4042" y="2351"/>
                  </a:cubicBezTo>
                  <a:cubicBezTo>
                    <a:pt x="4029" y="2372"/>
                    <a:pt x="4037" y="2401"/>
                    <a:pt x="4059" y="2414"/>
                  </a:cubicBezTo>
                  <a:lnTo>
                    <a:pt x="4543" y="2693"/>
                  </a:lnTo>
                  <a:cubicBezTo>
                    <a:pt x="4549" y="2697"/>
                    <a:pt x="4557" y="2699"/>
                    <a:pt x="4566" y="2699"/>
                  </a:cubicBezTo>
                  <a:cubicBezTo>
                    <a:pt x="4582" y="2699"/>
                    <a:pt x="4598" y="2691"/>
                    <a:pt x="4606" y="2676"/>
                  </a:cubicBezTo>
                  <a:cubicBezTo>
                    <a:pt x="4619" y="2654"/>
                    <a:pt x="4611" y="2625"/>
                    <a:pt x="4589" y="2612"/>
                  </a:cubicBezTo>
                  <a:lnTo>
                    <a:pt x="4106" y="2333"/>
                  </a:lnTo>
                  <a:cubicBezTo>
                    <a:pt x="4099" y="2329"/>
                    <a:pt x="4091" y="2327"/>
                    <a:pt x="4083" y="2327"/>
                  </a:cubicBezTo>
                  <a:close/>
                  <a:moveTo>
                    <a:pt x="4888" y="2792"/>
                  </a:moveTo>
                  <a:cubicBezTo>
                    <a:pt x="4872" y="2792"/>
                    <a:pt x="4857" y="2801"/>
                    <a:pt x="4848" y="2816"/>
                  </a:cubicBezTo>
                  <a:cubicBezTo>
                    <a:pt x="4835" y="2837"/>
                    <a:pt x="4842" y="2866"/>
                    <a:pt x="4865" y="2879"/>
                  </a:cubicBezTo>
                  <a:lnTo>
                    <a:pt x="5349" y="3158"/>
                  </a:lnTo>
                  <a:cubicBezTo>
                    <a:pt x="5356" y="3163"/>
                    <a:pt x="5364" y="3165"/>
                    <a:pt x="5371" y="3165"/>
                  </a:cubicBezTo>
                  <a:cubicBezTo>
                    <a:pt x="5387" y="3165"/>
                    <a:pt x="5403" y="3156"/>
                    <a:pt x="5412" y="3141"/>
                  </a:cubicBezTo>
                  <a:cubicBezTo>
                    <a:pt x="5424" y="3119"/>
                    <a:pt x="5417" y="3090"/>
                    <a:pt x="5395" y="3077"/>
                  </a:cubicBezTo>
                  <a:lnTo>
                    <a:pt x="4911" y="2799"/>
                  </a:lnTo>
                  <a:cubicBezTo>
                    <a:pt x="4904" y="2794"/>
                    <a:pt x="4896" y="2792"/>
                    <a:pt x="4888" y="2792"/>
                  </a:cubicBezTo>
                  <a:close/>
                  <a:moveTo>
                    <a:pt x="5694" y="3257"/>
                  </a:moveTo>
                  <a:cubicBezTo>
                    <a:pt x="5678" y="3257"/>
                    <a:pt x="5662" y="3266"/>
                    <a:pt x="5654" y="3281"/>
                  </a:cubicBezTo>
                  <a:cubicBezTo>
                    <a:pt x="5641" y="3303"/>
                    <a:pt x="5649" y="3331"/>
                    <a:pt x="5671" y="3344"/>
                  </a:cubicBezTo>
                  <a:lnTo>
                    <a:pt x="6154" y="3623"/>
                  </a:lnTo>
                  <a:cubicBezTo>
                    <a:pt x="6162" y="3628"/>
                    <a:pt x="6170" y="3630"/>
                    <a:pt x="6178" y="3630"/>
                  </a:cubicBezTo>
                  <a:cubicBezTo>
                    <a:pt x="6194" y="3630"/>
                    <a:pt x="6209" y="3621"/>
                    <a:pt x="6218" y="3606"/>
                  </a:cubicBezTo>
                  <a:cubicBezTo>
                    <a:pt x="6231" y="3584"/>
                    <a:pt x="6223" y="3556"/>
                    <a:pt x="6201" y="3543"/>
                  </a:cubicBezTo>
                  <a:lnTo>
                    <a:pt x="5717" y="3264"/>
                  </a:lnTo>
                  <a:cubicBezTo>
                    <a:pt x="5710" y="3259"/>
                    <a:pt x="5702" y="3257"/>
                    <a:pt x="5694" y="3257"/>
                  </a:cubicBezTo>
                  <a:close/>
                  <a:moveTo>
                    <a:pt x="6500" y="3722"/>
                  </a:moveTo>
                  <a:cubicBezTo>
                    <a:pt x="6484" y="3722"/>
                    <a:pt x="6468" y="3731"/>
                    <a:pt x="6459" y="3746"/>
                  </a:cubicBezTo>
                  <a:cubicBezTo>
                    <a:pt x="6447" y="3768"/>
                    <a:pt x="6455" y="3796"/>
                    <a:pt x="6476" y="3809"/>
                  </a:cubicBezTo>
                  <a:lnTo>
                    <a:pt x="6960" y="4088"/>
                  </a:lnTo>
                  <a:cubicBezTo>
                    <a:pt x="6967" y="4093"/>
                    <a:pt x="6975" y="4095"/>
                    <a:pt x="6984" y="4095"/>
                  </a:cubicBezTo>
                  <a:cubicBezTo>
                    <a:pt x="7000" y="4095"/>
                    <a:pt x="7016" y="4087"/>
                    <a:pt x="7023" y="4071"/>
                  </a:cubicBezTo>
                  <a:cubicBezTo>
                    <a:pt x="7037" y="4049"/>
                    <a:pt x="7029" y="4021"/>
                    <a:pt x="7007" y="4008"/>
                  </a:cubicBezTo>
                  <a:lnTo>
                    <a:pt x="6523" y="3729"/>
                  </a:lnTo>
                  <a:cubicBezTo>
                    <a:pt x="6516" y="3724"/>
                    <a:pt x="6508" y="3722"/>
                    <a:pt x="6500" y="3722"/>
                  </a:cubicBezTo>
                  <a:close/>
                  <a:moveTo>
                    <a:pt x="7305" y="4188"/>
                  </a:moveTo>
                  <a:cubicBezTo>
                    <a:pt x="7290" y="4188"/>
                    <a:pt x="7274" y="4196"/>
                    <a:pt x="7266" y="4211"/>
                  </a:cubicBezTo>
                  <a:cubicBezTo>
                    <a:pt x="7252" y="4233"/>
                    <a:pt x="7260" y="4262"/>
                    <a:pt x="7282" y="4275"/>
                  </a:cubicBezTo>
                  <a:lnTo>
                    <a:pt x="7765" y="4554"/>
                  </a:lnTo>
                  <a:cubicBezTo>
                    <a:pt x="7773" y="4558"/>
                    <a:pt x="7781" y="4560"/>
                    <a:pt x="7789" y="4560"/>
                  </a:cubicBezTo>
                  <a:cubicBezTo>
                    <a:pt x="7805" y="4560"/>
                    <a:pt x="7821" y="4552"/>
                    <a:pt x="7830" y="4536"/>
                  </a:cubicBezTo>
                  <a:cubicBezTo>
                    <a:pt x="7842" y="4515"/>
                    <a:pt x="7834" y="4486"/>
                    <a:pt x="7813" y="4473"/>
                  </a:cubicBezTo>
                  <a:lnTo>
                    <a:pt x="7329" y="4194"/>
                  </a:lnTo>
                  <a:cubicBezTo>
                    <a:pt x="7321" y="4190"/>
                    <a:pt x="7313" y="4188"/>
                    <a:pt x="7305" y="4188"/>
                  </a:cubicBezTo>
                  <a:close/>
                  <a:moveTo>
                    <a:pt x="8112" y="4653"/>
                  </a:moveTo>
                  <a:cubicBezTo>
                    <a:pt x="8096" y="4653"/>
                    <a:pt x="8080" y="4661"/>
                    <a:pt x="8072" y="4676"/>
                  </a:cubicBezTo>
                  <a:cubicBezTo>
                    <a:pt x="8058" y="4698"/>
                    <a:pt x="8066" y="4727"/>
                    <a:pt x="8089" y="4740"/>
                  </a:cubicBezTo>
                  <a:lnTo>
                    <a:pt x="8572" y="5019"/>
                  </a:lnTo>
                  <a:cubicBezTo>
                    <a:pt x="8578" y="5023"/>
                    <a:pt x="8588" y="5025"/>
                    <a:pt x="8595" y="5025"/>
                  </a:cubicBezTo>
                  <a:cubicBezTo>
                    <a:pt x="8611" y="5025"/>
                    <a:pt x="8627" y="5017"/>
                    <a:pt x="8636" y="5002"/>
                  </a:cubicBezTo>
                  <a:cubicBezTo>
                    <a:pt x="8648" y="4980"/>
                    <a:pt x="8640" y="4951"/>
                    <a:pt x="8618" y="4938"/>
                  </a:cubicBezTo>
                  <a:lnTo>
                    <a:pt x="8135" y="4659"/>
                  </a:lnTo>
                  <a:cubicBezTo>
                    <a:pt x="8128" y="4655"/>
                    <a:pt x="8120" y="4653"/>
                    <a:pt x="8112" y="4653"/>
                  </a:cubicBezTo>
                  <a:close/>
                  <a:moveTo>
                    <a:pt x="8917" y="5119"/>
                  </a:moveTo>
                  <a:cubicBezTo>
                    <a:pt x="8901" y="5119"/>
                    <a:pt x="8886" y="5127"/>
                    <a:pt x="8877" y="5142"/>
                  </a:cubicBezTo>
                  <a:cubicBezTo>
                    <a:pt x="8865" y="5164"/>
                    <a:pt x="8872" y="5193"/>
                    <a:pt x="8894" y="5205"/>
                  </a:cubicBezTo>
                  <a:lnTo>
                    <a:pt x="9378" y="5484"/>
                  </a:lnTo>
                  <a:cubicBezTo>
                    <a:pt x="9385" y="5489"/>
                    <a:pt x="9393" y="5491"/>
                    <a:pt x="9401" y="5491"/>
                  </a:cubicBezTo>
                  <a:cubicBezTo>
                    <a:pt x="9416" y="5491"/>
                    <a:pt x="9432" y="5482"/>
                    <a:pt x="9441" y="5468"/>
                  </a:cubicBezTo>
                  <a:cubicBezTo>
                    <a:pt x="9453" y="5445"/>
                    <a:pt x="9447" y="5417"/>
                    <a:pt x="9424" y="5403"/>
                  </a:cubicBezTo>
                  <a:lnTo>
                    <a:pt x="8941" y="5125"/>
                  </a:lnTo>
                  <a:cubicBezTo>
                    <a:pt x="8934" y="5121"/>
                    <a:pt x="8925" y="5119"/>
                    <a:pt x="8917" y="5119"/>
                  </a:cubicBezTo>
                  <a:close/>
                  <a:moveTo>
                    <a:pt x="9723" y="5584"/>
                  </a:moveTo>
                  <a:cubicBezTo>
                    <a:pt x="9707" y="5584"/>
                    <a:pt x="9691" y="5592"/>
                    <a:pt x="9683" y="5607"/>
                  </a:cubicBezTo>
                  <a:cubicBezTo>
                    <a:pt x="9670" y="5630"/>
                    <a:pt x="9678" y="5658"/>
                    <a:pt x="9700" y="5670"/>
                  </a:cubicBezTo>
                  <a:lnTo>
                    <a:pt x="10183" y="5949"/>
                  </a:lnTo>
                  <a:cubicBezTo>
                    <a:pt x="10191" y="5954"/>
                    <a:pt x="10199" y="5956"/>
                    <a:pt x="10207" y="5956"/>
                  </a:cubicBezTo>
                  <a:cubicBezTo>
                    <a:pt x="10223" y="5956"/>
                    <a:pt x="10238" y="5947"/>
                    <a:pt x="10247" y="5933"/>
                  </a:cubicBezTo>
                  <a:cubicBezTo>
                    <a:pt x="10260" y="5910"/>
                    <a:pt x="10252" y="5882"/>
                    <a:pt x="10230" y="5870"/>
                  </a:cubicBezTo>
                  <a:lnTo>
                    <a:pt x="9746" y="5590"/>
                  </a:lnTo>
                  <a:cubicBezTo>
                    <a:pt x="9739" y="5586"/>
                    <a:pt x="9731" y="5584"/>
                    <a:pt x="9723" y="5584"/>
                  </a:cubicBezTo>
                  <a:close/>
                  <a:moveTo>
                    <a:pt x="10529" y="6049"/>
                  </a:moveTo>
                  <a:cubicBezTo>
                    <a:pt x="10513" y="6049"/>
                    <a:pt x="10497" y="6057"/>
                    <a:pt x="10488" y="6072"/>
                  </a:cubicBezTo>
                  <a:cubicBezTo>
                    <a:pt x="10476" y="6095"/>
                    <a:pt x="10484" y="6123"/>
                    <a:pt x="10506" y="6135"/>
                  </a:cubicBezTo>
                  <a:lnTo>
                    <a:pt x="10989" y="6415"/>
                  </a:lnTo>
                  <a:cubicBezTo>
                    <a:pt x="10996" y="6419"/>
                    <a:pt x="11004" y="6421"/>
                    <a:pt x="11013" y="6421"/>
                  </a:cubicBezTo>
                  <a:cubicBezTo>
                    <a:pt x="11029" y="6421"/>
                    <a:pt x="11045" y="6412"/>
                    <a:pt x="11052" y="6398"/>
                  </a:cubicBezTo>
                  <a:cubicBezTo>
                    <a:pt x="11066" y="6375"/>
                    <a:pt x="11058" y="6347"/>
                    <a:pt x="11036" y="6335"/>
                  </a:cubicBezTo>
                  <a:lnTo>
                    <a:pt x="10552" y="6055"/>
                  </a:lnTo>
                  <a:cubicBezTo>
                    <a:pt x="10545" y="6051"/>
                    <a:pt x="10537" y="6049"/>
                    <a:pt x="10529" y="6049"/>
                  </a:cubicBezTo>
                  <a:close/>
                  <a:moveTo>
                    <a:pt x="11335" y="6514"/>
                  </a:moveTo>
                  <a:cubicBezTo>
                    <a:pt x="11319" y="6514"/>
                    <a:pt x="11304" y="6522"/>
                    <a:pt x="11295" y="6537"/>
                  </a:cubicBezTo>
                  <a:cubicBezTo>
                    <a:pt x="11282" y="6560"/>
                    <a:pt x="11290" y="6588"/>
                    <a:pt x="11311" y="6600"/>
                  </a:cubicBezTo>
                  <a:lnTo>
                    <a:pt x="11796" y="6880"/>
                  </a:lnTo>
                  <a:cubicBezTo>
                    <a:pt x="11802" y="6884"/>
                    <a:pt x="11810" y="6886"/>
                    <a:pt x="11818" y="6886"/>
                  </a:cubicBezTo>
                  <a:cubicBezTo>
                    <a:pt x="11834" y="6886"/>
                    <a:pt x="11850" y="6878"/>
                    <a:pt x="11859" y="6863"/>
                  </a:cubicBezTo>
                  <a:cubicBezTo>
                    <a:pt x="11871" y="6840"/>
                    <a:pt x="11864" y="6812"/>
                    <a:pt x="11842" y="6800"/>
                  </a:cubicBezTo>
                  <a:lnTo>
                    <a:pt x="11359" y="6520"/>
                  </a:lnTo>
                  <a:cubicBezTo>
                    <a:pt x="11351" y="6516"/>
                    <a:pt x="11343" y="6514"/>
                    <a:pt x="11335" y="6514"/>
                  </a:cubicBezTo>
                  <a:close/>
                  <a:moveTo>
                    <a:pt x="12140" y="6979"/>
                  </a:moveTo>
                  <a:cubicBezTo>
                    <a:pt x="12124" y="6979"/>
                    <a:pt x="12109" y="6987"/>
                    <a:pt x="12100" y="7002"/>
                  </a:cubicBezTo>
                  <a:cubicBezTo>
                    <a:pt x="12087" y="7025"/>
                    <a:pt x="12095" y="7053"/>
                    <a:pt x="12118" y="7067"/>
                  </a:cubicBezTo>
                  <a:lnTo>
                    <a:pt x="12601" y="7346"/>
                  </a:lnTo>
                  <a:cubicBezTo>
                    <a:pt x="12609" y="7349"/>
                    <a:pt x="12617" y="7351"/>
                    <a:pt x="12624" y="7351"/>
                  </a:cubicBezTo>
                  <a:cubicBezTo>
                    <a:pt x="12640" y="7351"/>
                    <a:pt x="12656" y="7344"/>
                    <a:pt x="12665" y="7328"/>
                  </a:cubicBezTo>
                  <a:cubicBezTo>
                    <a:pt x="12677" y="7306"/>
                    <a:pt x="12669" y="7277"/>
                    <a:pt x="12648" y="7265"/>
                  </a:cubicBezTo>
                  <a:lnTo>
                    <a:pt x="12164" y="6985"/>
                  </a:lnTo>
                  <a:cubicBezTo>
                    <a:pt x="12156" y="6981"/>
                    <a:pt x="12148" y="6979"/>
                    <a:pt x="12140" y="6979"/>
                  </a:cubicBezTo>
                  <a:close/>
                  <a:moveTo>
                    <a:pt x="12947" y="7445"/>
                  </a:moveTo>
                  <a:cubicBezTo>
                    <a:pt x="12931" y="7445"/>
                    <a:pt x="12915" y="7453"/>
                    <a:pt x="12906" y="7467"/>
                  </a:cubicBezTo>
                  <a:cubicBezTo>
                    <a:pt x="12894" y="7490"/>
                    <a:pt x="12901" y="7518"/>
                    <a:pt x="12923" y="7532"/>
                  </a:cubicBezTo>
                  <a:lnTo>
                    <a:pt x="13407" y="7811"/>
                  </a:lnTo>
                  <a:cubicBezTo>
                    <a:pt x="13414" y="7815"/>
                    <a:pt x="13422" y="7816"/>
                    <a:pt x="13430" y="7816"/>
                  </a:cubicBezTo>
                  <a:cubicBezTo>
                    <a:pt x="13446" y="7816"/>
                    <a:pt x="13462" y="7809"/>
                    <a:pt x="13470" y="7794"/>
                  </a:cubicBezTo>
                  <a:cubicBezTo>
                    <a:pt x="13484" y="7771"/>
                    <a:pt x="13476" y="7743"/>
                    <a:pt x="13453" y="7730"/>
                  </a:cubicBezTo>
                  <a:lnTo>
                    <a:pt x="12970" y="7451"/>
                  </a:lnTo>
                  <a:cubicBezTo>
                    <a:pt x="12963" y="7447"/>
                    <a:pt x="12955" y="7445"/>
                    <a:pt x="12947" y="74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0"/>
            <p:cNvSpPr/>
            <p:nvPr/>
          </p:nvSpPr>
          <p:spPr>
            <a:xfrm>
              <a:off x="4816733" y="2529386"/>
              <a:ext cx="26909" cy="18067"/>
            </a:xfrm>
            <a:custGeom>
              <a:avLst/>
              <a:gdLst/>
              <a:ahLst/>
              <a:cxnLst/>
              <a:rect l="l" t="t" r="r" b="b"/>
              <a:pathLst>
                <a:path w="350" h="235" extrusionOk="0">
                  <a:moveTo>
                    <a:pt x="55" y="1"/>
                  </a:moveTo>
                  <a:cubicBezTo>
                    <a:pt x="39" y="1"/>
                    <a:pt x="23" y="9"/>
                    <a:pt x="14" y="25"/>
                  </a:cubicBezTo>
                  <a:cubicBezTo>
                    <a:pt x="1" y="46"/>
                    <a:pt x="9" y="75"/>
                    <a:pt x="31" y="88"/>
                  </a:cubicBezTo>
                  <a:lnTo>
                    <a:pt x="273" y="227"/>
                  </a:lnTo>
                  <a:cubicBezTo>
                    <a:pt x="280" y="232"/>
                    <a:pt x="288" y="234"/>
                    <a:pt x="296" y="234"/>
                  </a:cubicBezTo>
                  <a:cubicBezTo>
                    <a:pt x="313" y="234"/>
                    <a:pt x="328" y="225"/>
                    <a:pt x="336" y="210"/>
                  </a:cubicBezTo>
                  <a:cubicBezTo>
                    <a:pt x="350" y="188"/>
                    <a:pt x="342" y="160"/>
                    <a:pt x="319" y="147"/>
                  </a:cubicBezTo>
                  <a:lnTo>
                    <a:pt x="77" y="7"/>
                  </a:lnTo>
                  <a:cubicBezTo>
                    <a:pt x="70" y="3"/>
                    <a:pt x="63"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0"/>
            <p:cNvSpPr/>
            <p:nvPr/>
          </p:nvSpPr>
          <p:spPr>
            <a:xfrm>
              <a:off x="3476897" y="3694553"/>
              <a:ext cx="26755" cy="17914"/>
            </a:xfrm>
            <a:custGeom>
              <a:avLst/>
              <a:gdLst/>
              <a:ahLst/>
              <a:cxnLst/>
              <a:rect l="l" t="t" r="r" b="b"/>
              <a:pathLst>
                <a:path w="348" h="233" extrusionOk="0">
                  <a:moveTo>
                    <a:pt x="53" y="0"/>
                  </a:moveTo>
                  <a:cubicBezTo>
                    <a:pt x="37" y="0"/>
                    <a:pt x="21" y="8"/>
                    <a:pt x="13" y="23"/>
                  </a:cubicBezTo>
                  <a:cubicBezTo>
                    <a:pt x="1" y="46"/>
                    <a:pt x="7" y="74"/>
                    <a:pt x="30" y="86"/>
                  </a:cubicBezTo>
                  <a:lnTo>
                    <a:pt x="272" y="226"/>
                  </a:lnTo>
                  <a:cubicBezTo>
                    <a:pt x="279" y="230"/>
                    <a:pt x="287" y="233"/>
                    <a:pt x="295" y="233"/>
                  </a:cubicBezTo>
                  <a:cubicBezTo>
                    <a:pt x="312" y="233"/>
                    <a:pt x="327" y="225"/>
                    <a:pt x="335" y="209"/>
                  </a:cubicBezTo>
                  <a:cubicBezTo>
                    <a:pt x="348" y="186"/>
                    <a:pt x="341" y="158"/>
                    <a:pt x="318" y="146"/>
                  </a:cubicBezTo>
                  <a:lnTo>
                    <a:pt x="76"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0"/>
            <p:cNvSpPr/>
            <p:nvPr/>
          </p:nvSpPr>
          <p:spPr>
            <a:xfrm>
              <a:off x="3520179" y="3719538"/>
              <a:ext cx="1036761" cy="600991"/>
            </a:xfrm>
            <a:custGeom>
              <a:avLst/>
              <a:gdLst/>
              <a:ahLst/>
              <a:cxnLst/>
              <a:rect l="l" t="t" r="r" b="b"/>
              <a:pathLst>
                <a:path w="13485" h="7817" extrusionOk="0">
                  <a:moveTo>
                    <a:pt x="54" y="0"/>
                  </a:moveTo>
                  <a:cubicBezTo>
                    <a:pt x="38" y="0"/>
                    <a:pt x="23" y="8"/>
                    <a:pt x="14" y="23"/>
                  </a:cubicBezTo>
                  <a:cubicBezTo>
                    <a:pt x="1" y="46"/>
                    <a:pt x="9" y="74"/>
                    <a:pt x="31" y="88"/>
                  </a:cubicBezTo>
                  <a:lnTo>
                    <a:pt x="514" y="366"/>
                  </a:lnTo>
                  <a:cubicBezTo>
                    <a:pt x="522" y="370"/>
                    <a:pt x="530" y="373"/>
                    <a:pt x="538" y="373"/>
                  </a:cubicBezTo>
                  <a:cubicBezTo>
                    <a:pt x="554" y="373"/>
                    <a:pt x="569" y="365"/>
                    <a:pt x="578" y="349"/>
                  </a:cubicBezTo>
                  <a:cubicBezTo>
                    <a:pt x="591" y="328"/>
                    <a:pt x="583" y="298"/>
                    <a:pt x="560" y="286"/>
                  </a:cubicBezTo>
                  <a:lnTo>
                    <a:pt x="77" y="7"/>
                  </a:lnTo>
                  <a:cubicBezTo>
                    <a:pt x="70" y="2"/>
                    <a:pt x="62" y="0"/>
                    <a:pt x="54" y="0"/>
                  </a:cubicBezTo>
                  <a:close/>
                  <a:moveTo>
                    <a:pt x="861" y="466"/>
                  </a:moveTo>
                  <a:cubicBezTo>
                    <a:pt x="844" y="466"/>
                    <a:pt x="829" y="474"/>
                    <a:pt x="819" y="489"/>
                  </a:cubicBezTo>
                  <a:cubicBezTo>
                    <a:pt x="807" y="511"/>
                    <a:pt x="815" y="539"/>
                    <a:pt x="837" y="553"/>
                  </a:cubicBezTo>
                  <a:lnTo>
                    <a:pt x="1320" y="832"/>
                  </a:lnTo>
                  <a:cubicBezTo>
                    <a:pt x="1327" y="837"/>
                    <a:pt x="1335" y="838"/>
                    <a:pt x="1344" y="838"/>
                  </a:cubicBezTo>
                  <a:cubicBezTo>
                    <a:pt x="1360" y="838"/>
                    <a:pt x="1376" y="830"/>
                    <a:pt x="1384" y="815"/>
                  </a:cubicBezTo>
                  <a:cubicBezTo>
                    <a:pt x="1397" y="793"/>
                    <a:pt x="1389" y="764"/>
                    <a:pt x="1367" y="751"/>
                  </a:cubicBezTo>
                  <a:lnTo>
                    <a:pt x="884" y="472"/>
                  </a:lnTo>
                  <a:cubicBezTo>
                    <a:pt x="876" y="468"/>
                    <a:pt x="868" y="466"/>
                    <a:pt x="861" y="466"/>
                  </a:cubicBezTo>
                  <a:close/>
                  <a:moveTo>
                    <a:pt x="1667" y="931"/>
                  </a:moveTo>
                  <a:cubicBezTo>
                    <a:pt x="1650" y="931"/>
                    <a:pt x="1634" y="939"/>
                    <a:pt x="1626" y="955"/>
                  </a:cubicBezTo>
                  <a:cubicBezTo>
                    <a:pt x="1613" y="976"/>
                    <a:pt x="1620" y="1005"/>
                    <a:pt x="1643" y="1018"/>
                  </a:cubicBezTo>
                  <a:lnTo>
                    <a:pt x="2127" y="1297"/>
                  </a:lnTo>
                  <a:cubicBezTo>
                    <a:pt x="2133" y="1302"/>
                    <a:pt x="2141" y="1303"/>
                    <a:pt x="2149" y="1303"/>
                  </a:cubicBezTo>
                  <a:cubicBezTo>
                    <a:pt x="2165" y="1303"/>
                    <a:pt x="2181" y="1295"/>
                    <a:pt x="2190" y="1280"/>
                  </a:cubicBezTo>
                  <a:cubicBezTo>
                    <a:pt x="2202" y="1258"/>
                    <a:pt x="2195" y="1230"/>
                    <a:pt x="2173" y="1216"/>
                  </a:cubicBezTo>
                  <a:lnTo>
                    <a:pt x="1689" y="937"/>
                  </a:lnTo>
                  <a:cubicBezTo>
                    <a:pt x="1682" y="933"/>
                    <a:pt x="1674" y="931"/>
                    <a:pt x="1667" y="931"/>
                  </a:cubicBezTo>
                  <a:close/>
                  <a:moveTo>
                    <a:pt x="2472" y="1396"/>
                  </a:moveTo>
                  <a:cubicBezTo>
                    <a:pt x="2456" y="1396"/>
                    <a:pt x="2440" y="1405"/>
                    <a:pt x="2432" y="1420"/>
                  </a:cubicBezTo>
                  <a:cubicBezTo>
                    <a:pt x="2418" y="1441"/>
                    <a:pt x="2426" y="1470"/>
                    <a:pt x="2449" y="1483"/>
                  </a:cubicBezTo>
                  <a:lnTo>
                    <a:pt x="2932" y="1762"/>
                  </a:lnTo>
                  <a:cubicBezTo>
                    <a:pt x="2939" y="1767"/>
                    <a:pt x="2948" y="1769"/>
                    <a:pt x="2956" y="1769"/>
                  </a:cubicBezTo>
                  <a:cubicBezTo>
                    <a:pt x="2971" y="1769"/>
                    <a:pt x="2987" y="1760"/>
                    <a:pt x="2996" y="1745"/>
                  </a:cubicBezTo>
                  <a:cubicBezTo>
                    <a:pt x="3008" y="1723"/>
                    <a:pt x="3001" y="1695"/>
                    <a:pt x="2978" y="1681"/>
                  </a:cubicBezTo>
                  <a:lnTo>
                    <a:pt x="2495" y="1403"/>
                  </a:lnTo>
                  <a:cubicBezTo>
                    <a:pt x="2488" y="1398"/>
                    <a:pt x="2480" y="1396"/>
                    <a:pt x="2472" y="1396"/>
                  </a:cubicBezTo>
                  <a:close/>
                  <a:moveTo>
                    <a:pt x="3278" y="1861"/>
                  </a:moveTo>
                  <a:cubicBezTo>
                    <a:pt x="3262" y="1861"/>
                    <a:pt x="3246" y="1870"/>
                    <a:pt x="3237" y="1885"/>
                  </a:cubicBezTo>
                  <a:cubicBezTo>
                    <a:pt x="3225" y="1907"/>
                    <a:pt x="3233" y="1936"/>
                    <a:pt x="3254" y="1948"/>
                  </a:cubicBezTo>
                  <a:lnTo>
                    <a:pt x="3738" y="2227"/>
                  </a:lnTo>
                  <a:cubicBezTo>
                    <a:pt x="3745" y="2232"/>
                    <a:pt x="3753" y="2234"/>
                    <a:pt x="3761" y="2234"/>
                  </a:cubicBezTo>
                  <a:cubicBezTo>
                    <a:pt x="3778" y="2234"/>
                    <a:pt x="3792" y="2225"/>
                    <a:pt x="3801" y="2210"/>
                  </a:cubicBezTo>
                  <a:cubicBezTo>
                    <a:pt x="3814" y="2188"/>
                    <a:pt x="3807" y="2160"/>
                    <a:pt x="3784" y="2147"/>
                  </a:cubicBezTo>
                  <a:lnTo>
                    <a:pt x="3301" y="1868"/>
                  </a:lnTo>
                  <a:cubicBezTo>
                    <a:pt x="3294" y="1863"/>
                    <a:pt x="3286" y="1861"/>
                    <a:pt x="3278" y="1861"/>
                  </a:cubicBezTo>
                  <a:close/>
                  <a:moveTo>
                    <a:pt x="4083" y="2327"/>
                  </a:moveTo>
                  <a:cubicBezTo>
                    <a:pt x="4067" y="2327"/>
                    <a:pt x="4052" y="2335"/>
                    <a:pt x="4043" y="2350"/>
                  </a:cubicBezTo>
                  <a:cubicBezTo>
                    <a:pt x="4031" y="2372"/>
                    <a:pt x="4038" y="2401"/>
                    <a:pt x="4060" y="2413"/>
                  </a:cubicBezTo>
                  <a:lnTo>
                    <a:pt x="4543" y="2692"/>
                  </a:lnTo>
                  <a:cubicBezTo>
                    <a:pt x="4551" y="2697"/>
                    <a:pt x="4559" y="2699"/>
                    <a:pt x="4567" y="2699"/>
                  </a:cubicBezTo>
                  <a:cubicBezTo>
                    <a:pt x="4583" y="2699"/>
                    <a:pt x="4598" y="2691"/>
                    <a:pt x="4607" y="2675"/>
                  </a:cubicBezTo>
                  <a:cubicBezTo>
                    <a:pt x="4620" y="2653"/>
                    <a:pt x="4612" y="2625"/>
                    <a:pt x="4591" y="2612"/>
                  </a:cubicBezTo>
                  <a:lnTo>
                    <a:pt x="4106" y="2333"/>
                  </a:lnTo>
                  <a:cubicBezTo>
                    <a:pt x="4099" y="2329"/>
                    <a:pt x="4091" y="2327"/>
                    <a:pt x="4083" y="2327"/>
                  </a:cubicBezTo>
                  <a:close/>
                  <a:moveTo>
                    <a:pt x="4889" y="2792"/>
                  </a:moveTo>
                  <a:cubicBezTo>
                    <a:pt x="4873" y="2792"/>
                    <a:pt x="4857" y="2800"/>
                    <a:pt x="4848" y="2815"/>
                  </a:cubicBezTo>
                  <a:cubicBezTo>
                    <a:pt x="4836" y="2838"/>
                    <a:pt x="4844" y="2866"/>
                    <a:pt x="4866" y="2879"/>
                  </a:cubicBezTo>
                  <a:lnTo>
                    <a:pt x="5350" y="3157"/>
                  </a:lnTo>
                  <a:cubicBezTo>
                    <a:pt x="5356" y="3162"/>
                    <a:pt x="5365" y="3164"/>
                    <a:pt x="5373" y="3164"/>
                  </a:cubicBezTo>
                  <a:cubicBezTo>
                    <a:pt x="5389" y="3164"/>
                    <a:pt x="5405" y="3156"/>
                    <a:pt x="5414" y="3140"/>
                  </a:cubicBezTo>
                  <a:cubicBezTo>
                    <a:pt x="5426" y="3119"/>
                    <a:pt x="5418" y="3090"/>
                    <a:pt x="5396" y="3077"/>
                  </a:cubicBezTo>
                  <a:lnTo>
                    <a:pt x="4913" y="2798"/>
                  </a:lnTo>
                  <a:cubicBezTo>
                    <a:pt x="4905" y="2794"/>
                    <a:pt x="4897" y="2792"/>
                    <a:pt x="4889" y="2792"/>
                  </a:cubicBezTo>
                  <a:close/>
                  <a:moveTo>
                    <a:pt x="5695" y="3257"/>
                  </a:moveTo>
                  <a:cubicBezTo>
                    <a:pt x="5679" y="3257"/>
                    <a:pt x="5664" y="3265"/>
                    <a:pt x="5655" y="3280"/>
                  </a:cubicBezTo>
                  <a:cubicBezTo>
                    <a:pt x="5642" y="3303"/>
                    <a:pt x="5650" y="3331"/>
                    <a:pt x="5672" y="3344"/>
                  </a:cubicBezTo>
                  <a:lnTo>
                    <a:pt x="6156" y="3623"/>
                  </a:lnTo>
                  <a:cubicBezTo>
                    <a:pt x="6163" y="3627"/>
                    <a:pt x="6170" y="3629"/>
                    <a:pt x="6178" y="3629"/>
                  </a:cubicBezTo>
                  <a:cubicBezTo>
                    <a:pt x="6194" y="3629"/>
                    <a:pt x="6210" y="3621"/>
                    <a:pt x="6219" y="3605"/>
                  </a:cubicBezTo>
                  <a:cubicBezTo>
                    <a:pt x="6231" y="3584"/>
                    <a:pt x="6223" y="3555"/>
                    <a:pt x="6202" y="3542"/>
                  </a:cubicBezTo>
                  <a:lnTo>
                    <a:pt x="5719" y="3263"/>
                  </a:lnTo>
                  <a:cubicBezTo>
                    <a:pt x="5711" y="3259"/>
                    <a:pt x="5703" y="3257"/>
                    <a:pt x="5695" y="3257"/>
                  </a:cubicBezTo>
                  <a:close/>
                  <a:moveTo>
                    <a:pt x="6502" y="3722"/>
                  </a:moveTo>
                  <a:cubicBezTo>
                    <a:pt x="6486" y="3722"/>
                    <a:pt x="6469" y="3731"/>
                    <a:pt x="6461" y="3746"/>
                  </a:cubicBezTo>
                  <a:cubicBezTo>
                    <a:pt x="6447" y="3768"/>
                    <a:pt x="6455" y="3797"/>
                    <a:pt x="6478" y="3809"/>
                  </a:cubicBezTo>
                  <a:lnTo>
                    <a:pt x="6961" y="4089"/>
                  </a:lnTo>
                  <a:cubicBezTo>
                    <a:pt x="6969" y="4093"/>
                    <a:pt x="6977" y="4094"/>
                    <a:pt x="6985" y="4094"/>
                  </a:cubicBezTo>
                  <a:cubicBezTo>
                    <a:pt x="7000" y="4094"/>
                    <a:pt x="7016" y="4086"/>
                    <a:pt x="7025" y="4072"/>
                  </a:cubicBezTo>
                  <a:cubicBezTo>
                    <a:pt x="7037" y="4049"/>
                    <a:pt x="7030" y="4021"/>
                    <a:pt x="7007" y="4007"/>
                  </a:cubicBezTo>
                  <a:lnTo>
                    <a:pt x="6524" y="3728"/>
                  </a:lnTo>
                  <a:cubicBezTo>
                    <a:pt x="6517" y="3724"/>
                    <a:pt x="6509" y="3722"/>
                    <a:pt x="6502" y="3722"/>
                  </a:cubicBezTo>
                  <a:close/>
                  <a:moveTo>
                    <a:pt x="7307" y="4188"/>
                  </a:moveTo>
                  <a:cubicBezTo>
                    <a:pt x="7291" y="4188"/>
                    <a:pt x="7275" y="4196"/>
                    <a:pt x="7266" y="4211"/>
                  </a:cubicBezTo>
                  <a:cubicBezTo>
                    <a:pt x="7254" y="4233"/>
                    <a:pt x="7262" y="4262"/>
                    <a:pt x="7283" y="4274"/>
                  </a:cubicBezTo>
                  <a:lnTo>
                    <a:pt x="7767" y="4554"/>
                  </a:lnTo>
                  <a:cubicBezTo>
                    <a:pt x="7774" y="4558"/>
                    <a:pt x="7782" y="4560"/>
                    <a:pt x="7790" y="4560"/>
                  </a:cubicBezTo>
                  <a:cubicBezTo>
                    <a:pt x="7807" y="4560"/>
                    <a:pt x="7822" y="4551"/>
                    <a:pt x="7830" y="4537"/>
                  </a:cubicBezTo>
                  <a:cubicBezTo>
                    <a:pt x="7844" y="4514"/>
                    <a:pt x="7836" y="4486"/>
                    <a:pt x="7813" y="4473"/>
                  </a:cubicBezTo>
                  <a:lnTo>
                    <a:pt x="7330" y="4194"/>
                  </a:lnTo>
                  <a:cubicBezTo>
                    <a:pt x="7323" y="4190"/>
                    <a:pt x="7315" y="4188"/>
                    <a:pt x="7307" y="4188"/>
                  </a:cubicBezTo>
                  <a:close/>
                  <a:moveTo>
                    <a:pt x="8112" y="4653"/>
                  </a:moveTo>
                  <a:cubicBezTo>
                    <a:pt x="8096" y="4653"/>
                    <a:pt x="8081" y="4661"/>
                    <a:pt x="8072" y="4676"/>
                  </a:cubicBezTo>
                  <a:cubicBezTo>
                    <a:pt x="8059" y="4699"/>
                    <a:pt x="8067" y="4727"/>
                    <a:pt x="8089" y="4739"/>
                  </a:cubicBezTo>
                  <a:lnTo>
                    <a:pt x="8572" y="5019"/>
                  </a:lnTo>
                  <a:cubicBezTo>
                    <a:pt x="8580" y="5023"/>
                    <a:pt x="8588" y="5025"/>
                    <a:pt x="8596" y="5025"/>
                  </a:cubicBezTo>
                  <a:cubicBezTo>
                    <a:pt x="8612" y="5025"/>
                    <a:pt x="8627" y="5016"/>
                    <a:pt x="8636" y="5002"/>
                  </a:cubicBezTo>
                  <a:cubicBezTo>
                    <a:pt x="8649" y="4979"/>
                    <a:pt x="8641" y="4951"/>
                    <a:pt x="8620" y="4939"/>
                  </a:cubicBezTo>
                  <a:lnTo>
                    <a:pt x="8135" y="4659"/>
                  </a:lnTo>
                  <a:cubicBezTo>
                    <a:pt x="8128" y="4655"/>
                    <a:pt x="8120" y="4653"/>
                    <a:pt x="8112" y="4653"/>
                  </a:cubicBezTo>
                  <a:close/>
                  <a:moveTo>
                    <a:pt x="8918" y="5118"/>
                  </a:moveTo>
                  <a:cubicBezTo>
                    <a:pt x="8902" y="5118"/>
                    <a:pt x="8886" y="5126"/>
                    <a:pt x="8877" y="5141"/>
                  </a:cubicBezTo>
                  <a:cubicBezTo>
                    <a:pt x="8865" y="5164"/>
                    <a:pt x="8873" y="5192"/>
                    <a:pt x="8895" y="5204"/>
                  </a:cubicBezTo>
                  <a:lnTo>
                    <a:pt x="9379" y="5484"/>
                  </a:lnTo>
                  <a:cubicBezTo>
                    <a:pt x="9385" y="5488"/>
                    <a:pt x="9393" y="5490"/>
                    <a:pt x="9402" y="5490"/>
                  </a:cubicBezTo>
                  <a:cubicBezTo>
                    <a:pt x="9418" y="5490"/>
                    <a:pt x="9434" y="5481"/>
                    <a:pt x="9442" y="5467"/>
                  </a:cubicBezTo>
                  <a:cubicBezTo>
                    <a:pt x="9455" y="5444"/>
                    <a:pt x="9447" y="5416"/>
                    <a:pt x="9425" y="5404"/>
                  </a:cubicBezTo>
                  <a:lnTo>
                    <a:pt x="8942" y="5125"/>
                  </a:lnTo>
                  <a:cubicBezTo>
                    <a:pt x="8934" y="5120"/>
                    <a:pt x="8926" y="5118"/>
                    <a:pt x="8918" y="5118"/>
                  </a:cubicBezTo>
                  <a:close/>
                  <a:moveTo>
                    <a:pt x="9724" y="5583"/>
                  </a:moveTo>
                  <a:cubicBezTo>
                    <a:pt x="9708" y="5583"/>
                    <a:pt x="9693" y="5591"/>
                    <a:pt x="9684" y="5606"/>
                  </a:cubicBezTo>
                  <a:cubicBezTo>
                    <a:pt x="9671" y="5629"/>
                    <a:pt x="9679" y="5657"/>
                    <a:pt x="9701" y="5671"/>
                  </a:cubicBezTo>
                  <a:lnTo>
                    <a:pt x="10185" y="5949"/>
                  </a:lnTo>
                  <a:cubicBezTo>
                    <a:pt x="10192" y="5953"/>
                    <a:pt x="10199" y="5956"/>
                    <a:pt x="10207" y="5956"/>
                  </a:cubicBezTo>
                  <a:cubicBezTo>
                    <a:pt x="10223" y="5956"/>
                    <a:pt x="10239" y="5948"/>
                    <a:pt x="10248" y="5932"/>
                  </a:cubicBezTo>
                  <a:cubicBezTo>
                    <a:pt x="10260" y="5911"/>
                    <a:pt x="10252" y="5881"/>
                    <a:pt x="10231" y="5869"/>
                  </a:cubicBezTo>
                  <a:lnTo>
                    <a:pt x="9748" y="5590"/>
                  </a:lnTo>
                  <a:cubicBezTo>
                    <a:pt x="9740" y="5585"/>
                    <a:pt x="9732" y="5583"/>
                    <a:pt x="9724" y="5583"/>
                  </a:cubicBezTo>
                  <a:close/>
                  <a:moveTo>
                    <a:pt x="10530" y="6049"/>
                  </a:moveTo>
                  <a:cubicBezTo>
                    <a:pt x="10514" y="6049"/>
                    <a:pt x="10498" y="6057"/>
                    <a:pt x="10490" y="6072"/>
                  </a:cubicBezTo>
                  <a:cubicBezTo>
                    <a:pt x="10476" y="6094"/>
                    <a:pt x="10484" y="6122"/>
                    <a:pt x="10507" y="6136"/>
                  </a:cubicBezTo>
                  <a:lnTo>
                    <a:pt x="10990" y="6415"/>
                  </a:lnTo>
                  <a:cubicBezTo>
                    <a:pt x="10998" y="6418"/>
                    <a:pt x="11006" y="6421"/>
                    <a:pt x="11014" y="6421"/>
                  </a:cubicBezTo>
                  <a:cubicBezTo>
                    <a:pt x="11029" y="6421"/>
                    <a:pt x="11045" y="6413"/>
                    <a:pt x="11054" y="6397"/>
                  </a:cubicBezTo>
                  <a:cubicBezTo>
                    <a:pt x="11066" y="6376"/>
                    <a:pt x="11059" y="6346"/>
                    <a:pt x="11036" y="6334"/>
                  </a:cubicBezTo>
                  <a:lnTo>
                    <a:pt x="10553" y="6055"/>
                  </a:lnTo>
                  <a:cubicBezTo>
                    <a:pt x="10546" y="6051"/>
                    <a:pt x="10538" y="6049"/>
                    <a:pt x="10530" y="6049"/>
                  </a:cubicBezTo>
                  <a:close/>
                  <a:moveTo>
                    <a:pt x="11336" y="6514"/>
                  </a:moveTo>
                  <a:cubicBezTo>
                    <a:pt x="11320" y="6514"/>
                    <a:pt x="11304" y="6522"/>
                    <a:pt x="11295" y="6537"/>
                  </a:cubicBezTo>
                  <a:cubicBezTo>
                    <a:pt x="11283" y="6559"/>
                    <a:pt x="11291" y="6587"/>
                    <a:pt x="11312" y="6601"/>
                  </a:cubicBezTo>
                  <a:lnTo>
                    <a:pt x="11796" y="6880"/>
                  </a:lnTo>
                  <a:cubicBezTo>
                    <a:pt x="11803" y="6883"/>
                    <a:pt x="11811" y="6886"/>
                    <a:pt x="11819" y="6886"/>
                  </a:cubicBezTo>
                  <a:cubicBezTo>
                    <a:pt x="11836" y="6886"/>
                    <a:pt x="11851" y="6878"/>
                    <a:pt x="11859" y="6863"/>
                  </a:cubicBezTo>
                  <a:cubicBezTo>
                    <a:pt x="11873" y="6841"/>
                    <a:pt x="11865" y="6812"/>
                    <a:pt x="11842" y="6799"/>
                  </a:cubicBezTo>
                  <a:lnTo>
                    <a:pt x="11359" y="6520"/>
                  </a:lnTo>
                  <a:cubicBezTo>
                    <a:pt x="11352" y="6516"/>
                    <a:pt x="11344" y="6514"/>
                    <a:pt x="11336" y="6514"/>
                  </a:cubicBezTo>
                  <a:close/>
                  <a:moveTo>
                    <a:pt x="12142" y="6979"/>
                  </a:moveTo>
                  <a:cubicBezTo>
                    <a:pt x="12126" y="6979"/>
                    <a:pt x="12110" y="6987"/>
                    <a:pt x="12101" y="7003"/>
                  </a:cubicBezTo>
                  <a:cubicBezTo>
                    <a:pt x="12089" y="7024"/>
                    <a:pt x="12096" y="7053"/>
                    <a:pt x="12118" y="7066"/>
                  </a:cubicBezTo>
                  <a:lnTo>
                    <a:pt x="12601" y="7345"/>
                  </a:lnTo>
                  <a:cubicBezTo>
                    <a:pt x="12609" y="7350"/>
                    <a:pt x="12617" y="7351"/>
                    <a:pt x="12625" y="7351"/>
                  </a:cubicBezTo>
                  <a:cubicBezTo>
                    <a:pt x="12641" y="7351"/>
                    <a:pt x="12656" y="7343"/>
                    <a:pt x="12665" y="7328"/>
                  </a:cubicBezTo>
                  <a:cubicBezTo>
                    <a:pt x="12678" y="7306"/>
                    <a:pt x="12670" y="7278"/>
                    <a:pt x="12649" y="7264"/>
                  </a:cubicBezTo>
                  <a:lnTo>
                    <a:pt x="12164" y="6985"/>
                  </a:lnTo>
                  <a:cubicBezTo>
                    <a:pt x="12158" y="6981"/>
                    <a:pt x="12150" y="6979"/>
                    <a:pt x="12142" y="6979"/>
                  </a:cubicBezTo>
                  <a:close/>
                  <a:moveTo>
                    <a:pt x="12948" y="7444"/>
                  </a:moveTo>
                  <a:cubicBezTo>
                    <a:pt x="12932" y="7444"/>
                    <a:pt x="12916" y="7453"/>
                    <a:pt x="12908" y="7468"/>
                  </a:cubicBezTo>
                  <a:cubicBezTo>
                    <a:pt x="12894" y="7490"/>
                    <a:pt x="12902" y="7519"/>
                    <a:pt x="12924" y="7531"/>
                  </a:cubicBezTo>
                  <a:lnTo>
                    <a:pt x="13408" y="7810"/>
                  </a:lnTo>
                  <a:cubicBezTo>
                    <a:pt x="13414" y="7815"/>
                    <a:pt x="13422" y="7817"/>
                    <a:pt x="13431" y="7817"/>
                  </a:cubicBezTo>
                  <a:cubicBezTo>
                    <a:pt x="13447" y="7817"/>
                    <a:pt x="13463" y="7808"/>
                    <a:pt x="13471" y="7793"/>
                  </a:cubicBezTo>
                  <a:cubicBezTo>
                    <a:pt x="13484" y="7771"/>
                    <a:pt x="13476" y="7743"/>
                    <a:pt x="13454" y="7730"/>
                  </a:cubicBezTo>
                  <a:lnTo>
                    <a:pt x="12971" y="7451"/>
                  </a:lnTo>
                  <a:cubicBezTo>
                    <a:pt x="12964" y="7446"/>
                    <a:pt x="12956" y="7444"/>
                    <a:pt x="12948" y="74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0"/>
            <p:cNvSpPr/>
            <p:nvPr/>
          </p:nvSpPr>
          <p:spPr>
            <a:xfrm>
              <a:off x="4573413" y="4327568"/>
              <a:ext cx="45361" cy="18529"/>
            </a:xfrm>
            <a:custGeom>
              <a:avLst/>
              <a:gdLst/>
              <a:ahLst/>
              <a:cxnLst/>
              <a:rect l="l" t="t" r="r" b="b"/>
              <a:pathLst>
                <a:path w="590" h="241" extrusionOk="0">
                  <a:moveTo>
                    <a:pt x="53" y="0"/>
                  </a:moveTo>
                  <a:cubicBezTo>
                    <a:pt x="37" y="0"/>
                    <a:pt x="21" y="9"/>
                    <a:pt x="13" y="24"/>
                  </a:cubicBezTo>
                  <a:cubicBezTo>
                    <a:pt x="0" y="46"/>
                    <a:pt x="7" y="75"/>
                    <a:pt x="30" y="87"/>
                  </a:cubicBezTo>
                  <a:lnTo>
                    <a:pt x="295" y="240"/>
                  </a:lnTo>
                  <a:lnTo>
                    <a:pt x="560" y="87"/>
                  </a:lnTo>
                  <a:cubicBezTo>
                    <a:pt x="582" y="75"/>
                    <a:pt x="589" y="46"/>
                    <a:pt x="577" y="24"/>
                  </a:cubicBezTo>
                  <a:cubicBezTo>
                    <a:pt x="568" y="9"/>
                    <a:pt x="552" y="0"/>
                    <a:pt x="537" y="0"/>
                  </a:cubicBezTo>
                  <a:cubicBezTo>
                    <a:pt x="529" y="0"/>
                    <a:pt x="521" y="3"/>
                    <a:pt x="514" y="7"/>
                  </a:cubicBezTo>
                  <a:lnTo>
                    <a:pt x="295" y="133"/>
                  </a:lnTo>
                  <a:lnTo>
                    <a:pt x="76" y="7"/>
                  </a:lnTo>
                  <a:cubicBezTo>
                    <a:pt x="69" y="3"/>
                    <a:pt x="61" y="0"/>
                    <a:pt x="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0"/>
            <p:cNvSpPr/>
            <p:nvPr/>
          </p:nvSpPr>
          <p:spPr>
            <a:xfrm>
              <a:off x="4634685" y="3840083"/>
              <a:ext cx="828486" cy="480823"/>
            </a:xfrm>
            <a:custGeom>
              <a:avLst/>
              <a:gdLst/>
              <a:ahLst/>
              <a:cxnLst/>
              <a:rect l="l" t="t" r="r" b="b"/>
              <a:pathLst>
                <a:path w="10776" h="6254" extrusionOk="0">
                  <a:moveTo>
                    <a:pt x="10722" y="0"/>
                  </a:moveTo>
                  <a:cubicBezTo>
                    <a:pt x="10714" y="0"/>
                    <a:pt x="10706" y="2"/>
                    <a:pt x="10699" y="6"/>
                  </a:cubicBezTo>
                  <a:lnTo>
                    <a:pt x="10229" y="279"/>
                  </a:lnTo>
                  <a:cubicBezTo>
                    <a:pt x="10207" y="291"/>
                    <a:pt x="10199" y="319"/>
                    <a:pt x="10212" y="342"/>
                  </a:cubicBezTo>
                  <a:cubicBezTo>
                    <a:pt x="10221" y="356"/>
                    <a:pt x="10236" y="365"/>
                    <a:pt x="10252" y="365"/>
                  </a:cubicBezTo>
                  <a:cubicBezTo>
                    <a:pt x="10260" y="365"/>
                    <a:pt x="10268" y="363"/>
                    <a:pt x="10276" y="359"/>
                  </a:cubicBezTo>
                  <a:lnTo>
                    <a:pt x="10747" y="87"/>
                  </a:lnTo>
                  <a:cubicBezTo>
                    <a:pt x="10768" y="74"/>
                    <a:pt x="10776" y="45"/>
                    <a:pt x="10763" y="23"/>
                  </a:cubicBezTo>
                  <a:cubicBezTo>
                    <a:pt x="10754" y="8"/>
                    <a:pt x="10738" y="0"/>
                    <a:pt x="10722" y="0"/>
                  </a:cubicBezTo>
                  <a:close/>
                  <a:moveTo>
                    <a:pt x="9939" y="453"/>
                  </a:moveTo>
                  <a:cubicBezTo>
                    <a:pt x="9931" y="453"/>
                    <a:pt x="9923" y="455"/>
                    <a:pt x="9915" y="460"/>
                  </a:cubicBezTo>
                  <a:lnTo>
                    <a:pt x="9445" y="731"/>
                  </a:lnTo>
                  <a:cubicBezTo>
                    <a:pt x="9422" y="744"/>
                    <a:pt x="9414" y="773"/>
                    <a:pt x="9428" y="794"/>
                  </a:cubicBezTo>
                  <a:cubicBezTo>
                    <a:pt x="9436" y="810"/>
                    <a:pt x="9452" y="818"/>
                    <a:pt x="9467" y="818"/>
                  </a:cubicBezTo>
                  <a:cubicBezTo>
                    <a:pt x="9476" y="818"/>
                    <a:pt x="9484" y="816"/>
                    <a:pt x="9491" y="812"/>
                  </a:cubicBezTo>
                  <a:lnTo>
                    <a:pt x="9962" y="540"/>
                  </a:lnTo>
                  <a:cubicBezTo>
                    <a:pt x="9984" y="527"/>
                    <a:pt x="9991" y="499"/>
                    <a:pt x="9979" y="477"/>
                  </a:cubicBezTo>
                  <a:cubicBezTo>
                    <a:pt x="9970" y="462"/>
                    <a:pt x="9955" y="453"/>
                    <a:pt x="9939" y="453"/>
                  </a:cubicBezTo>
                  <a:close/>
                  <a:moveTo>
                    <a:pt x="9154" y="906"/>
                  </a:moveTo>
                  <a:cubicBezTo>
                    <a:pt x="9146" y="906"/>
                    <a:pt x="9138" y="908"/>
                    <a:pt x="9131" y="913"/>
                  </a:cubicBezTo>
                  <a:lnTo>
                    <a:pt x="8660" y="1184"/>
                  </a:lnTo>
                  <a:cubicBezTo>
                    <a:pt x="8637" y="1197"/>
                    <a:pt x="8631" y="1226"/>
                    <a:pt x="8643" y="1248"/>
                  </a:cubicBezTo>
                  <a:cubicBezTo>
                    <a:pt x="8652" y="1263"/>
                    <a:pt x="8667" y="1271"/>
                    <a:pt x="8684" y="1271"/>
                  </a:cubicBezTo>
                  <a:cubicBezTo>
                    <a:pt x="8691" y="1271"/>
                    <a:pt x="8699" y="1268"/>
                    <a:pt x="8706" y="1265"/>
                  </a:cubicBezTo>
                  <a:lnTo>
                    <a:pt x="9177" y="993"/>
                  </a:lnTo>
                  <a:cubicBezTo>
                    <a:pt x="9199" y="980"/>
                    <a:pt x="9207" y="952"/>
                    <a:pt x="9194" y="929"/>
                  </a:cubicBezTo>
                  <a:cubicBezTo>
                    <a:pt x="9185" y="914"/>
                    <a:pt x="9170" y="906"/>
                    <a:pt x="9154" y="906"/>
                  </a:cubicBezTo>
                  <a:close/>
                  <a:moveTo>
                    <a:pt x="8369" y="1359"/>
                  </a:moveTo>
                  <a:cubicBezTo>
                    <a:pt x="8361" y="1359"/>
                    <a:pt x="8353" y="1361"/>
                    <a:pt x="8346" y="1365"/>
                  </a:cubicBezTo>
                  <a:lnTo>
                    <a:pt x="7875" y="1637"/>
                  </a:lnTo>
                  <a:cubicBezTo>
                    <a:pt x="7854" y="1650"/>
                    <a:pt x="7846" y="1678"/>
                    <a:pt x="7858" y="1701"/>
                  </a:cubicBezTo>
                  <a:cubicBezTo>
                    <a:pt x="7867" y="1715"/>
                    <a:pt x="7883" y="1723"/>
                    <a:pt x="7899" y="1723"/>
                  </a:cubicBezTo>
                  <a:cubicBezTo>
                    <a:pt x="7907" y="1723"/>
                    <a:pt x="7914" y="1722"/>
                    <a:pt x="7922" y="1718"/>
                  </a:cubicBezTo>
                  <a:lnTo>
                    <a:pt x="8393" y="1446"/>
                  </a:lnTo>
                  <a:cubicBezTo>
                    <a:pt x="8414" y="1433"/>
                    <a:pt x="8422" y="1405"/>
                    <a:pt x="8410" y="1382"/>
                  </a:cubicBezTo>
                  <a:cubicBezTo>
                    <a:pt x="8401" y="1367"/>
                    <a:pt x="8385" y="1359"/>
                    <a:pt x="8369" y="1359"/>
                  </a:cubicBezTo>
                  <a:close/>
                  <a:moveTo>
                    <a:pt x="7585" y="1812"/>
                  </a:moveTo>
                  <a:cubicBezTo>
                    <a:pt x="7577" y="1812"/>
                    <a:pt x="7569" y="1814"/>
                    <a:pt x="7562" y="1818"/>
                  </a:cubicBezTo>
                  <a:lnTo>
                    <a:pt x="7091" y="2090"/>
                  </a:lnTo>
                  <a:cubicBezTo>
                    <a:pt x="7069" y="2103"/>
                    <a:pt x="7061" y="2131"/>
                    <a:pt x="7073" y="2153"/>
                  </a:cubicBezTo>
                  <a:cubicBezTo>
                    <a:pt x="7082" y="2168"/>
                    <a:pt x="7098" y="2177"/>
                    <a:pt x="7114" y="2177"/>
                  </a:cubicBezTo>
                  <a:cubicBezTo>
                    <a:pt x="7122" y="2177"/>
                    <a:pt x="7131" y="2175"/>
                    <a:pt x="7137" y="2170"/>
                  </a:cubicBezTo>
                  <a:lnTo>
                    <a:pt x="7608" y="1899"/>
                  </a:lnTo>
                  <a:cubicBezTo>
                    <a:pt x="7631" y="1887"/>
                    <a:pt x="7637" y="1857"/>
                    <a:pt x="7625" y="1836"/>
                  </a:cubicBezTo>
                  <a:cubicBezTo>
                    <a:pt x="7616" y="1820"/>
                    <a:pt x="7600" y="1812"/>
                    <a:pt x="7585" y="1812"/>
                  </a:cubicBezTo>
                  <a:close/>
                  <a:moveTo>
                    <a:pt x="6800" y="2265"/>
                  </a:moveTo>
                  <a:cubicBezTo>
                    <a:pt x="6792" y="2265"/>
                    <a:pt x="6784" y="2267"/>
                    <a:pt x="6777" y="2272"/>
                  </a:cubicBezTo>
                  <a:lnTo>
                    <a:pt x="6306" y="2543"/>
                  </a:lnTo>
                  <a:cubicBezTo>
                    <a:pt x="6284" y="2555"/>
                    <a:pt x="6276" y="2585"/>
                    <a:pt x="6290" y="2606"/>
                  </a:cubicBezTo>
                  <a:cubicBezTo>
                    <a:pt x="6297" y="2622"/>
                    <a:pt x="6313" y="2630"/>
                    <a:pt x="6330" y="2630"/>
                  </a:cubicBezTo>
                  <a:cubicBezTo>
                    <a:pt x="6338" y="2630"/>
                    <a:pt x="6346" y="2628"/>
                    <a:pt x="6353" y="2623"/>
                  </a:cubicBezTo>
                  <a:lnTo>
                    <a:pt x="6823" y="2352"/>
                  </a:lnTo>
                  <a:cubicBezTo>
                    <a:pt x="6846" y="2339"/>
                    <a:pt x="6854" y="2311"/>
                    <a:pt x="6840" y="2289"/>
                  </a:cubicBezTo>
                  <a:cubicBezTo>
                    <a:pt x="6832" y="2274"/>
                    <a:pt x="6816" y="2265"/>
                    <a:pt x="6800" y="2265"/>
                  </a:cubicBezTo>
                  <a:close/>
                  <a:moveTo>
                    <a:pt x="6016" y="2718"/>
                  </a:moveTo>
                  <a:cubicBezTo>
                    <a:pt x="6008" y="2718"/>
                    <a:pt x="6000" y="2720"/>
                    <a:pt x="5992" y="2724"/>
                  </a:cubicBezTo>
                  <a:lnTo>
                    <a:pt x="5522" y="2996"/>
                  </a:lnTo>
                  <a:cubicBezTo>
                    <a:pt x="5500" y="3009"/>
                    <a:pt x="5492" y="3037"/>
                    <a:pt x="5505" y="3060"/>
                  </a:cubicBezTo>
                  <a:cubicBezTo>
                    <a:pt x="5514" y="3075"/>
                    <a:pt x="5529" y="3082"/>
                    <a:pt x="5545" y="3082"/>
                  </a:cubicBezTo>
                  <a:cubicBezTo>
                    <a:pt x="5553" y="3082"/>
                    <a:pt x="5561" y="3080"/>
                    <a:pt x="5569" y="3077"/>
                  </a:cubicBezTo>
                  <a:lnTo>
                    <a:pt x="6040" y="2804"/>
                  </a:lnTo>
                  <a:cubicBezTo>
                    <a:pt x="6061" y="2792"/>
                    <a:pt x="6069" y="2764"/>
                    <a:pt x="6056" y="2741"/>
                  </a:cubicBezTo>
                  <a:cubicBezTo>
                    <a:pt x="6047" y="2726"/>
                    <a:pt x="6032" y="2718"/>
                    <a:pt x="6016" y="2718"/>
                  </a:cubicBezTo>
                  <a:close/>
                  <a:moveTo>
                    <a:pt x="5231" y="3171"/>
                  </a:moveTo>
                  <a:cubicBezTo>
                    <a:pt x="5223" y="3171"/>
                    <a:pt x="5215" y="3173"/>
                    <a:pt x="5207" y="3177"/>
                  </a:cubicBezTo>
                  <a:lnTo>
                    <a:pt x="4737" y="3450"/>
                  </a:lnTo>
                  <a:cubicBezTo>
                    <a:pt x="4715" y="3462"/>
                    <a:pt x="4707" y="3490"/>
                    <a:pt x="4720" y="3513"/>
                  </a:cubicBezTo>
                  <a:cubicBezTo>
                    <a:pt x="4729" y="3527"/>
                    <a:pt x="4745" y="3536"/>
                    <a:pt x="4760" y="3536"/>
                  </a:cubicBezTo>
                  <a:cubicBezTo>
                    <a:pt x="4768" y="3536"/>
                    <a:pt x="4776" y="3534"/>
                    <a:pt x="4784" y="3530"/>
                  </a:cubicBezTo>
                  <a:lnTo>
                    <a:pt x="5255" y="3258"/>
                  </a:lnTo>
                  <a:cubicBezTo>
                    <a:pt x="5276" y="3245"/>
                    <a:pt x="5284" y="3216"/>
                    <a:pt x="5272" y="3194"/>
                  </a:cubicBezTo>
                  <a:cubicBezTo>
                    <a:pt x="5263" y="3179"/>
                    <a:pt x="5247" y="3171"/>
                    <a:pt x="5231" y="3171"/>
                  </a:cubicBezTo>
                  <a:close/>
                  <a:moveTo>
                    <a:pt x="4446" y="3624"/>
                  </a:moveTo>
                  <a:cubicBezTo>
                    <a:pt x="4438" y="3624"/>
                    <a:pt x="4431" y="3626"/>
                    <a:pt x="4424" y="3630"/>
                  </a:cubicBezTo>
                  <a:lnTo>
                    <a:pt x="3953" y="3902"/>
                  </a:lnTo>
                  <a:cubicBezTo>
                    <a:pt x="3930" y="3915"/>
                    <a:pt x="3923" y="3943"/>
                    <a:pt x="3936" y="3965"/>
                  </a:cubicBezTo>
                  <a:cubicBezTo>
                    <a:pt x="3944" y="3980"/>
                    <a:pt x="3960" y="3989"/>
                    <a:pt x="3976" y="3989"/>
                  </a:cubicBezTo>
                  <a:cubicBezTo>
                    <a:pt x="3985" y="3989"/>
                    <a:pt x="3992" y="3987"/>
                    <a:pt x="3999" y="3982"/>
                  </a:cubicBezTo>
                  <a:lnTo>
                    <a:pt x="4470" y="3711"/>
                  </a:lnTo>
                  <a:cubicBezTo>
                    <a:pt x="4492" y="3698"/>
                    <a:pt x="4499" y="3669"/>
                    <a:pt x="4487" y="3648"/>
                  </a:cubicBezTo>
                  <a:cubicBezTo>
                    <a:pt x="4478" y="3632"/>
                    <a:pt x="4462" y="3624"/>
                    <a:pt x="4446" y="3624"/>
                  </a:cubicBezTo>
                  <a:close/>
                  <a:moveTo>
                    <a:pt x="3662" y="4077"/>
                  </a:moveTo>
                  <a:cubicBezTo>
                    <a:pt x="3654" y="4077"/>
                    <a:pt x="3646" y="4079"/>
                    <a:pt x="3639" y="4084"/>
                  </a:cubicBezTo>
                  <a:lnTo>
                    <a:pt x="3168" y="4355"/>
                  </a:lnTo>
                  <a:cubicBezTo>
                    <a:pt x="3146" y="4367"/>
                    <a:pt x="3139" y="4397"/>
                    <a:pt x="3151" y="4418"/>
                  </a:cubicBezTo>
                  <a:cubicBezTo>
                    <a:pt x="3160" y="4434"/>
                    <a:pt x="3176" y="4442"/>
                    <a:pt x="3192" y="4442"/>
                  </a:cubicBezTo>
                  <a:cubicBezTo>
                    <a:pt x="3200" y="4442"/>
                    <a:pt x="3208" y="4439"/>
                    <a:pt x="3214" y="4436"/>
                  </a:cubicBezTo>
                  <a:lnTo>
                    <a:pt x="3685" y="4163"/>
                  </a:lnTo>
                  <a:cubicBezTo>
                    <a:pt x="3708" y="4151"/>
                    <a:pt x="3715" y="4123"/>
                    <a:pt x="3703" y="4100"/>
                  </a:cubicBezTo>
                  <a:cubicBezTo>
                    <a:pt x="3694" y="4085"/>
                    <a:pt x="3678" y="4077"/>
                    <a:pt x="3662" y="4077"/>
                  </a:cubicBezTo>
                  <a:close/>
                  <a:moveTo>
                    <a:pt x="2878" y="4530"/>
                  </a:moveTo>
                  <a:cubicBezTo>
                    <a:pt x="2870" y="4530"/>
                    <a:pt x="2861" y="4532"/>
                    <a:pt x="2854" y="4536"/>
                  </a:cubicBezTo>
                  <a:lnTo>
                    <a:pt x="2383" y="4808"/>
                  </a:lnTo>
                  <a:cubicBezTo>
                    <a:pt x="2362" y="4821"/>
                    <a:pt x="2354" y="4849"/>
                    <a:pt x="2366" y="4872"/>
                  </a:cubicBezTo>
                  <a:cubicBezTo>
                    <a:pt x="2375" y="4886"/>
                    <a:pt x="2391" y="4894"/>
                    <a:pt x="2407" y="4894"/>
                  </a:cubicBezTo>
                  <a:cubicBezTo>
                    <a:pt x="2415" y="4894"/>
                    <a:pt x="2423" y="4893"/>
                    <a:pt x="2431" y="4889"/>
                  </a:cubicBezTo>
                  <a:lnTo>
                    <a:pt x="2901" y="4616"/>
                  </a:lnTo>
                  <a:cubicBezTo>
                    <a:pt x="2923" y="4604"/>
                    <a:pt x="2931" y="4576"/>
                    <a:pt x="2918" y="4553"/>
                  </a:cubicBezTo>
                  <a:cubicBezTo>
                    <a:pt x="2909" y="4538"/>
                    <a:pt x="2894" y="4530"/>
                    <a:pt x="2878" y="4530"/>
                  </a:cubicBezTo>
                  <a:close/>
                  <a:moveTo>
                    <a:pt x="2093" y="4983"/>
                  </a:moveTo>
                  <a:cubicBezTo>
                    <a:pt x="2085" y="4983"/>
                    <a:pt x="2077" y="4985"/>
                    <a:pt x="2070" y="4989"/>
                  </a:cubicBezTo>
                  <a:lnTo>
                    <a:pt x="1600" y="5261"/>
                  </a:lnTo>
                  <a:cubicBezTo>
                    <a:pt x="1577" y="5274"/>
                    <a:pt x="1569" y="5302"/>
                    <a:pt x="1582" y="5324"/>
                  </a:cubicBezTo>
                  <a:cubicBezTo>
                    <a:pt x="1591" y="5339"/>
                    <a:pt x="1606" y="5348"/>
                    <a:pt x="1622" y="5348"/>
                  </a:cubicBezTo>
                  <a:cubicBezTo>
                    <a:pt x="1630" y="5348"/>
                    <a:pt x="1639" y="5346"/>
                    <a:pt x="1646" y="5341"/>
                  </a:cubicBezTo>
                  <a:lnTo>
                    <a:pt x="2116" y="5070"/>
                  </a:lnTo>
                  <a:cubicBezTo>
                    <a:pt x="2139" y="5056"/>
                    <a:pt x="2146" y="5028"/>
                    <a:pt x="2133" y="5006"/>
                  </a:cubicBezTo>
                  <a:cubicBezTo>
                    <a:pt x="2124" y="4991"/>
                    <a:pt x="2109" y="4983"/>
                    <a:pt x="2093" y="4983"/>
                  </a:cubicBezTo>
                  <a:close/>
                  <a:moveTo>
                    <a:pt x="1308" y="5436"/>
                  </a:moveTo>
                  <a:cubicBezTo>
                    <a:pt x="1300" y="5436"/>
                    <a:pt x="1292" y="5438"/>
                    <a:pt x="1285" y="5442"/>
                  </a:cubicBezTo>
                  <a:lnTo>
                    <a:pt x="815" y="5714"/>
                  </a:lnTo>
                  <a:cubicBezTo>
                    <a:pt x="792" y="5726"/>
                    <a:pt x="785" y="5755"/>
                    <a:pt x="798" y="5777"/>
                  </a:cubicBezTo>
                  <a:cubicBezTo>
                    <a:pt x="807" y="5792"/>
                    <a:pt x="821" y="5801"/>
                    <a:pt x="838" y="5801"/>
                  </a:cubicBezTo>
                  <a:cubicBezTo>
                    <a:pt x="846" y="5801"/>
                    <a:pt x="854" y="5799"/>
                    <a:pt x="861" y="5794"/>
                  </a:cubicBezTo>
                  <a:lnTo>
                    <a:pt x="1332" y="5523"/>
                  </a:lnTo>
                  <a:cubicBezTo>
                    <a:pt x="1354" y="5510"/>
                    <a:pt x="1362" y="5481"/>
                    <a:pt x="1348" y="5460"/>
                  </a:cubicBezTo>
                  <a:cubicBezTo>
                    <a:pt x="1340" y="5444"/>
                    <a:pt x="1324" y="5436"/>
                    <a:pt x="1308" y="5436"/>
                  </a:cubicBezTo>
                  <a:close/>
                  <a:moveTo>
                    <a:pt x="524" y="5889"/>
                  </a:moveTo>
                  <a:cubicBezTo>
                    <a:pt x="516" y="5889"/>
                    <a:pt x="508" y="5891"/>
                    <a:pt x="501" y="5895"/>
                  </a:cubicBezTo>
                  <a:lnTo>
                    <a:pt x="30" y="6167"/>
                  </a:lnTo>
                  <a:cubicBezTo>
                    <a:pt x="8" y="6180"/>
                    <a:pt x="1" y="6208"/>
                    <a:pt x="13" y="6231"/>
                  </a:cubicBezTo>
                  <a:cubicBezTo>
                    <a:pt x="22" y="6246"/>
                    <a:pt x="38" y="6253"/>
                    <a:pt x="53" y="6253"/>
                  </a:cubicBezTo>
                  <a:cubicBezTo>
                    <a:pt x="61" y="6253"/>
                    <a:pt x="69" y="6251"/>
                    <a:pt x="77" y="6248"/>
                  </a:cubicBezTo>
                  <a:lnTo>
                    <a:pt x="548" y="5975"/>
                  </a:lnTo>
                  <a:cubicBezTo>
                    <a:pt x="569" y="5963"/>
                    <a:pt x="577" y="5935"/>
                    <a:pt x="565" y="5912"/>
                  </a:cubicBezTo>
                  <a:cubicBezTo>
                    <a:pt x="556" y="5897"/>
                    <a:pt x="540" y="5889"/>
                    <a:pt x="524" y="58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0"/>
            <p:cNvSpPr/>
            <p:nvPr/>
          </p:nvSpPr>
          <p:spPr>
            <a:xfrm>
              <a:off x="5479118" y="3815405"/>
              <a:ext cx="26678" cy="17914"/>
            </a:xfrm>
            <a:custGeom>
              <a:avLst/>
              <a:gdLst/>
              <a:ahLst/>
              <a:cxnLst/>
              <a:rect l="l" t="t" r="r" b="b"/>
              <a:pathLst>
                <a:path w="347" h="233" extrusionOk="0">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0"/>
            <p:cNvSpPr/>
            <p:nvPr/>
          </p:nvSpPr>
          <p:spPr>
            <a:xfrm>
              <a:off x="4303647" y="2259313"/>
              <a:ext cx="26909" cy="17837"/>
            </a:xfrm>
            <a:custGeom>
              <a:avLst/>
              <a:gdLst/>
              <a:ahLst/>
              <a:cxnLst/>
              <a:rect l="l" t="t" r="r" b="b"/>
              <a:pathLst>
                <a:path w="350" h="232" extrusionOk="0">
                  <a:moveTo>
                    <a:pt x="296" y="0"/>
                  </a:moveTo>
                  <a:cubicBezTo>
                    <a:pt x="288" y="0"/>
                    <a:pt x="280" y="2"/>
                    <a:pt x="273" y="6"/>
                  </a:cubicBezTo>
                  <a:lnTo>
                    <a:pt x="31" y="145"/>
                  </a:lnTo>
                  <a:cubicBezTo>
                    <a:pt x="8" y="157"/>
                    <a:pt x="1" y="185"/>
                    <a:pt x="13" y="208"/>
                  </a:cubicBezTo>
                  <a:cubicBezTo>
                    <a:pt x="22" y="224"/>
                    <a:pt x="38" y="232"/>
                    <a:pt x="53" y="232"/>
                  </a:cubicBezTo>
                  <a:cubicBezTo>
                    <a:pt x="61" y="232"/>
                    <a:pt x="69" y="229"/>
                    <a:pt x="77" y="226"/>
                  </a:cubicBezTo>
                  <a:lnTo>
                    <a:pt x="319" y="87"/>
                  </a:lnTo>
                  <a:cubicBezTo>
                    <a:pt x="342" y="75"/>
                    <a:pt x="350" y="47"/>
                    <a:pt x="337" y="24"/>
                  </a:cubicBezTo>
                  <a:cubicBezTo>
                    <a:pt x="328" y="9"/>
                    <a:pt x="312" y="0"/>
                    <a:pt x="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0"/>
            <p:cNvSpPr/>
            <p:nvPr/>
          </p:nvSpPr>
          <p:spPr>
            <a:xfrm>
              <a:off x="4347391" y="2010612"/>
              <a:ext cx="421316" cy="241795"/>
            </a:xfrm>
            <a:custGeom>
              <a:avLst/>
              <a:gdLst/>
              <a:ahLst/>
              <a:cxnLst/>
              <a:rect l="l" t="t" r="r" b="b"/>
              <a:pathLst>
                <a:path w="5480" h="3145" extrusionOk="0">
                  <a:moveTo>
                    <a:pt x="5427" y="0"/>
                  </a:moveTo>
                  <a:cubicBezTo>
                    <a:pt x="5419" y="0"/>
                    <a:pt x="5411" y="2"/>
                    <a:pt x="5404" y="6"/>
                  </a:cubicBezTo>
                  <a:lnTo>
                    <a:pt x="4915" y="284"/>
                  </a:lnTo>
                  <a:cubicBezTo>
                    <a:pt x="4893" y="297"/>
                    <a:pt x="4885" y="325"/>
                    <a:pt x="4897" y="347"/>
                  </a:cubicBezTo>
                  <a:cubicBezTo>
                    <a:pt x="4906" y="362"/>
                    <a:pt x="4922" y="371"/>
                    <a:pt x="4938" y="371"/>
                  </a:cubicBezTo>
                  <a:cubicBezTo>
                    <a:pt x="4946" y="371"/>
                    <a:pt x="4954" y="369"/>
                    <a:pt x="4962" y="364"/>
                  </a:cubicBezTo>
                  <a:lnTo>
                    <a:pt x="5450" y="87"/>
                  </a:lnTo>
                  <a:cubicBezTo>
                    <a:pt x="5473" y="75"/>
                    <a:pt x="5480" y="47"/>
                    <a:pt x="5467" y="24"/>
                  </a:cubicBezTo>
                  <a:cubicBezTo>
                    <a:pt x="5459" y="9"/>
                    <a:pt x="5443" y="0"/>
                    <a:pt x="5427" y="0"/>
                  </a:cubicBezTo>
                  <a:close/>
                  <a:moveTo>
                    <a:pt x="4613" y="462"/>
                  </a:moveTo>
                  <a:cubicBezTo>
                    <a:pt x="4605" y="462"/>
                    <a:pt x="4597" y="464"/>
                    <a:pt x="4590" y="469"/>
                  </a:cubicBezTo>
                  <a:lnTo>
                    <a:pt x="4101" y="746"/>
                  </a:lnTo>
                  <a:cubicBezTo>
                    <a:pt x="4079" y="758"/>
                    <a:pt x="4071" y="788"/>
                    <a:pt x="4083" y="810"/>
                  </a:cubicBezTo>
                  <a:cubicBezTo>
                    <a:pt x="4092" y="825"/>
                    <a:pt x="4108" y="833"/>
                    <a:pt x="4124" y="833"/>
                  </a:cubicBezTo>
                  <a:cubicBezTo>
                    <a:pt x="4132" y="833"/>
                    <a:pt x="4140" y="832"/>
                    <a:pt x="4147" y="827"/>
                  </a:cubicBezTo>
                  <a:lnTo>
                    <a:pt x="4636" y="550"/>
                  </a:lnTo>
                  <a:cubicBezTo>
                    <a:pt x="4658" y="537"/>
                    <a:pt x="4665" y="508"/>
                    <a:pt x="4653" y="486"/>
                  </a:cubicBezTo>
                  <a:cubicBezTo>
                    <a:pt x="4645" y="471"/>
                    <a:pt x="4629" y="462"/>
                    <a:pt x="4613" y="462"/>
                  </a:cubicBezTo>
                  <a:close/>
                  <a:moveTo>
                    <a:pt x="3798" y="925"/>
                  </a:moveTo>
                  <a:cubicBezTo>
                    <a:pt x="3790" y="925"/>
                    <a:pt x="3783" y="927"/>
                    <a:pt x="3776" y="931"/>
                  </a:cubicBezTo>
                  <a:lnTo>
                    <a:pt x="3287" y="1209"/>
                  </a:lnTo>
                  <a:cubicBezTo>
                    <a:pt x="3265" y="1221"/>
                    <a:pt x="3257" y="1249"/>
                    <a:pt x="3269" y="1272"/>
                  </a:cubicBezTo>
                  <a:cubicBezTo>
                    <a:pt x="3278" y="1286"/>
                    <a:pt x="3294" y="1295"/>
                    <a:pt x="3310" y="1295"/>
                  </a:cubicBezTo>
                  <a:cubicBezTo>
                    <a:pt x="3318" y="1295"/>
                    <a:pt x="3325" y="1293"/>
                    <a:pt x="3333" y="1290"/>
                  </a:cubicBezTo>
                  <a:lnTo>
                    <a:pt x="3822" y="1012"/>
                  </a:lnTo>
                  <a:cubicBezTo>
                    <a:pt x="3843" y="999"/>
                    <a:pt x="3851" y="971"/>
                    <a:pt x="3839" y="949"/>
                  </a:cubicBezTo>
                  <a:cubicBezTo>
                    <a:pt x="3830" y="933"/>
                    <a:pt x="3814" y="925"/>
                    <a:pt x="3798" y="925"/>
                  </a:cubicBezTo>
                  <a:close/>
                  <a:moveTo>
                    <a:pt x="2985" y="1387"/>
                  </a:moveTo>
                  <a:cubicBezTo>
                    <a:pt x="2977" y="1387"/>
                    <a:pt x="2969" y="1389"/>
                    <a:pt x="2962" y="1393"/>
                  </a:cubicBezTo>
                  <a:lnTo>
                    <a:pt x="2473" y="1670"/>
                  </a:lnTo>
                  <a:cubicBezTo>
                    <a:pt x="2450" y="1683"/>
                    <a:pt x="2443" y="1712"/>
                    <a:pt x="2455" y="1734"/>
                  </a:cubicBezTo>
                  <a:cubicBezTo>
                    <a:pt x="2464" y="1749"/>
                    <a:pt x="2480" y="1757"/>
                    <a:pt x="2496" y="1757"/>
                  </a:cubicBezTo>
                  <a:cubicBezTo>
                    <a:pt x="2503" y="1757"/>
                    <a:pt x="2511" y="1756"/>
                    <a:pt x="2519" y="1752"/>
                  </a:cubicBezTo>
                  <a:lnTo>
                    <a:pt x="3007" y="1475"/>
                  </a:lnTo>
                  <a:cubicBezTo>
                    <a:pt x="3029" y="1461"/>
                    <a:pt x="3037" y="1433"/>
                    <a:pt x="3025" y="1410"/>
                  </a:cubicBezTo>
                  <a:cubicBezTo>
                    <a:pt x="3017" y="1395"/>
                    <a:pt x="3001" y="1387"/>
                    <a:pt x="2985" y="1387"/>
                  </a:cubicBezTo>
                  <a:close/>
                  <a:moveTo>
                    <a:pt x="2169" y="1849"/>
                  </a:moveTo>
                  <a:cubicBezTo>
                    <a:pt x="2162" y="1849"/>
                    <a:pt x="2154" y="1851"/>
                    <a:pt x="2148" y="1855"/>
                  </a:cubicBezTo>
                  <a:lnTo>
                    <a:pt x="1659" y="2133"/>
                  </a:lnTo>
                  <a:cubicBezTo>
                    <a:pt x="1636" y="2146"/>
                    <a:pt x="1628" y="2174"/>
                    <a:pt x="1641" y="2196"/>
                  </a:cubicBezTo>
                  <a:cubicBezTo>
                    <a:pt x="1650" y="2211"/>
                    <a:pt x="1666" y="2220"/>
                    <a:pt x="1681" y="2220"/>
                  </a:cubicBezTo>
                  <a:cubicBezTo>
                    <a:pt x="1689" y="2220"/>
                    <a:pt x="1697" y="2218"/>
                    <a:pt x="1704" y="2213"/>
                  </a:cubicBezTo>
                  <a:lnTo>
                    <a:pt x="2193" y="1936"/>
                  </a:lnTo>
                  <a:cubicBezTo>
                    <a:pt x="2215" y="1924"/>
                    <a:pt x="2223" y="1896"/>
                    <a:pt x="2211" y="1873"/>
                  </a:cubicBezTo>
                  <a:cubicBezTo>
                    <a:pt x="2201" y="1858"/>
                    <a:pt x="2185" y="1849"/>
                    <a:pt x="2169" y="1849"/>
                  </a:cubicBezTo>
                  <a:close/>
                  <a:moveTo>
                    <a:pt x="1356" y="2311"/>
                  </a:moveTo>
                  <a:cubicBezTo>
                    <a:pt x="1348" y="2311"/>
                    <a:pt x="1340" y="2313"/>
                    <a:pt x="1332" y="2318"/>
                  </a:cubicBezTo>
                  <a:lnTo>
                    <a:pt x="845" y="2595"/>
                  </a:lnTo>
                  <a:cubicBezTo>
                    <a:pt x="822" y="2607"/>
                    <a:pt x="814" y="2635"/>
                    <a:pt x="827" y="2658"/>
                  </a:cubicBezTo>
                  <a:cubicBezTo>
                    <a:pt x="836" y="2674"/>
                    <a:pt x="851" y="2682"/>
                    <a:pt x="867" y="2682"/>
                  </a:cubicBezTo>
                  <a:cubicBezTo>
                    <a:pt x="875" y="2682"/>
                    <a:pt x="883" y="2681"/>
                    <a:pt x="890" y="2676"/>
                  </a:cubicBezTo>
                  <a:lnTo>
                    <a:pt x="1378" y="2399"/>
                  </a:lnTo>
                  <a:cubicBezTo>
                    <a:pt x="1401" y="2385"/>
                    <a:pt x="1409" y="2357"/>
                    <a:pt x="1397" y="2335"/>
                  </a:cubicBezTo>
                  <a:cubicBezTo>
                    <a:pt x="1387" y="2320"/>
                    <a:pt x="1372" y="2311"/>
                    <a:pt x="1356" y="2311"/>
                  </a:cubicBezTo>
                  <a:close/>
                  <a:moveTo>
                    <a:pt x="541" y="2774"/>
                  </a:moveTo>
                  <a:cubicBezTo>
                    <a:pt x="533" y="2774"/>
                    <a:pt x="525" y="2776"/>
                    <a:pt x="518" y="2780"/>
                  </a:cubicBezTo>
                  <a:lnTo>
                    <a:pt x="31" y="3057"/>
                  </a:lnTo>
                  <a:cubicBezTo>
                    <a:pt x="8" y="3070"/>
                    <a:pt x="0" y="3098"/>
                    <a:pt x="13" y="3121"/>
                  </a:cubicBezTo>
                  <a:cubicBezTo>
                    <a:pt x="22" y="3135"/>
                    <a:pt x="37" y="3144"/>
                    <a:pt x="53" y="3144"/>
                  </a:cubicBezTo>
                  <a:cubicBezTo>
                    <a:pt x="61" y="3144"/>
                    <a:pt x="69" y="3142"/>
                    <a:pt x="76" y="3138"/>
                  </a:cubicBezTo>
                  <a:lnTo>
                    <a:pt x="564" y="2861"/>
                  </a:lnTo>
                  <a:cubicBezTo>
                    <a:pt x="587" y="2848"/>
                    <a:pt x="595" y="2820"/>
                    <a:pt x="582" y="2798"/>
                  </a:cubicBezTo>
                  <a:cubicBezTo>
                    <a:pt x="573" y="2782"/>
                    <a:pt x="557" y="2774"/>
                    <a:pt x="541" y="27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0"/>
            <p:cNvSpPr/>
            <p:nvPr/>
          </p:nvSpPr>
          <p:spPr>
            <a:xfrm>
              <a:off x="4785521" y="1985242"/>
              <a:ext cx="45514" cy="18529"/>
            </a:xfrm>
            <a:custGeom>
              <a:avLst/>
              <a:gdLst/>
              <a:ahLst/>
              <a:cxnLst/>
              <a:rect l="l" t="t" r="r" b="b"/>
              <a:pathLst>
                <a:path w="592" h="241" extrusionOk="0">
                  <a:moveTo>
                    <a:pt x="296" y="1"/>
                  </a:moveTo>
                  <a:lnTo>
                    <a:pt x="31" y="151"/>
                  </a:lnTo>
                  <a:cubicBezTo>
                    <a:pt x="8" y="164"/>
                    <a:pt x="0" y="193"/>
                    <a:pt x="13" y="215"/>
                  </a:cubicBezTo>
                  <a:cubicBezTo>
                    <a:pt x="22" y="230"/>
                    <a:pt x="38" y="238"/>
                    <a:pt x="54" y="238"/>
                  </a:cubicBezTo>
                  <a:cubicBezTo>
                    <a:pt x="62" y="238"/>
                    <a:pt x="70" y="236"/>
                    <a:pt x="77" y="233"/>
                  </a:cubicBezTo>
                  <a:lnTo>
                    <a:pt x="296" y="108"/>
                  </a:lnTo>
                  <a:lnTo>
                    <a:pt x="515" y="234"/>
                  </a:lnTo>
                  <a:cubicBezTo>
                    <a:pt x="523" y="238"/>
                    <a:pt x="531" y="240"/>
                    <a:pt x="538" y="240"/>
                  </a:cubicBezTo>
                  <a:cubicBezTo>
                    <a:pt x="554" y="240"/>
                    <a:pt x="570" y="233"/>
                    <a:pt x="579" y="217"/>
                  </a:cubicBezTo>
                  <a:cubicBezTo>
                    <a:pt x="591" y="195"/>
                    <a:pt x="583" y="166"/>
                    <a:pt x="561" y="154"/>
                  </a:cubicBezTo>
                  <a:lnTo>
                    <a:pt x="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0"/>
            <p:cNvSpPr/>
            <p:nvPr/>
          </p:nvSpPr>
          <p:spPr>
            <a:xfrm>
              <a:off x="4847254" y="2010612"/>
              <a:ext cx="899525" cy="521878"/>
            </a:xfrm>
            <a:custGeom>
              <a:avLst/>
              <a:gdLst/>
              <a:ahLst/>
              <a:cxnLst/>
              <a:rect l="l" t="t" r="r" b="b"/>
              <a:pathLst>
                <a:path w="11700" h="6788" extrusionOk="0">
                  <a:moveTo>
                    <a:pt x="53" y="1"/>
                  </a:moveTo>
                  <a:cubicBezTo>
                    <a:pt x="37" y="1"/>
                    <a:pt x="21" y="9"/>
                    <a:pt x="12" y="24"/>
                  </a:cubicBezTo>
                  <a:cubicBezTo>
                    <a:pt x="0" y="47"/>
                    <a:pt x="8" y="75"/>
                    <a:pt x="29" y="87"/>
                  </a:cubicBezTo>
                  <a:lnTo>
                    <a:pt x="506" y="363"/>
                  </a:lnTo>
                  <a:cubicBezTo>
                    <a:pt x="514" y="366"/>
                    <a:pt x="521" y="369"/>
                    <a:pt x="529" y="369"/>
                  </a:cubicBezTo>
                  <a:cubicBezTo>
                    <a:pt x="545" y="369"/>
                    <a:pt x="561" y="361"/>
                    <a:pt x="570" y="345"/>
                  </a:cubicBezTo>
                  <a:cubicBezTo>
                    <a:pt x="582" y="324"/>
                    <a:pt x="574" y="294"/>
                    <a:pt x="553" y="282"/>
                  </a:cubicBezTo>
                  <a:lnTo>
                    <a:pt x="77" y="7"/>
                  </a:lnTo>
                  <a:cubicBezTo>
                    <a:pt x="69" y="3"/>
                    <a:pt x="61" y="1"/>
                    <a:pt x="53" y="1"/>
                  </a:cubicBezTo>
                  <a:close/>
                  <a:moveTo>
                    <a:pt x="847" y="459"/>
                  </a:moveTo>
                  <a:cubicBezTo>
                    <a:pt x="831" y="459"/>
                    <a:pt x="815" y="467"/>
                    <a:pt x="806" y="482"/>
                  </a:cubicBezTo>
                  <a:cubicBezTo>
                    <a:pt x="794" y="505"/>
                    <a:pt x="802" y="533"/>
                    <a:pt x="823" y="546"/>
                  </a:cubicBezTo>
                  <a:lnTo>
                    <a:pt x="1301" y="821"/>
                  </a:lnTo>
                  <a:cubicBezTo>
                    <a:pt x="1307" y="826"/>
                    <a:pt x="1315" y="827"/>
                    <a:pt x="1323" y="827"/>
                  </a:cubicBezTo>
                  <a:cubicBezTo>
                    <a:pt x="1339" y="827"/>
                    <a:pt x="1355" y="819"/>
                    <a:pt x="1364" y="805"/>
                  </a:cubicBezTo>
                  <a:cubicBezTo>
                    <a:pt x="1376" y="782"/>
                    <a:pt x="1369" y="754"/>
                    <a:pt x="1347" y="740"/>
                  </a:cubicBezTo>
                  <a:lnTo>
                    <a:pt x="870" y="466"/>
                  </a:lnTo>
                  <a:cubicBezTo>
                    <a:pt x="863" y="461"/>
                    <a:pt x="855" y="459"/>
                    <a:pt x="847" y="459"/>
                  </a:cubicBezTo>
                  <a:close/>
                  <a:moveTo>
                    <a:pt x="1641" y="918"/>
                  </a:moveTo>
                  <a:cubicBezTo>
                    <a:pt x="1625" y="918"/>
                    <a:pt x="1609" y="926"/>
                    <a:pt x="1600" y="941"/>
                  </a:cubicBezTo>
                  <a:cubicBezTo>
                    <a:pt x="1588" y="963"/>
                    <a:pt x="1596" y="991"/>
                    <a:pt x="1617" y="1005"/>
                  </a:cubicBezTo>
                  <a:lnTo>
                    <a:pt x="2094" y="1280"/>
                  </a:lnTo>
                  <a:cubicBezTo>
                    <a:pt x="2101" y="1284"/>
                    <a:pt x="2109" y="1286"/>
                    <a:pt x="2117" y="1286"/>
                  </a:cubicBezTo>
                  <a:cubicBezTo>
                    <a:pt x="2134" y="1286"/>
                    <a:pt x="2149" y="1277"/>
                    <a:pt x="2158" y="1263"/>
                  </a:cubicBezTo>
                  <a:cubicBezTo>
                    <a:pt x="2171" y="1240"/>
                    <a:pt x="2163" y="1212"/>
                    <a:pt x="2141" y="1199"/>
                  </a:cubicBezTo>
                  <a:lnTo>
                    <a:pt x="1664" y="924"/>
                  </a:lnTo>
                  <a:cubicBezTo>
                    <a:pt x="1657" y="920"/>
                    <a:pt x="1649" y="918"/>
                    <a:pt x="1641" y="918"/>
                  </a:cubicBezTo>
                  <a:close/>
                  <a:moveTo>
                    <a:pt x="2436" y="1376"/>
                  </a:moveTo>
                  <a:cubicBezTo>
                    <a:pt x="2420" y="1376"/>
                    <a:pt x="2404" y="1385"/>
                    <a:pt x="2395" y="1399"/>
                  </a:cubicBezTo>
                  <a:cubicBezTo>
                    <a:pt x="2382" y="1422"/>
                    <a:pt x="2390" y="1450"/>
                    <a:pt x="2412" y="1463"/>
                  </a:cubicBezTo>
                  <a:lnTo>
                    <a:pt x="2888" y="1738"/>
                  </a:lnTo>
                  <a:cubicBezTo>
                    <a:pt x="2895" y="1743"/>
                    <a:pt x="2903" y="1745"/>
                    <a:pt x="2912" y="1745"/>
                  </a:cubicBezTo>
                  <a:cubicBezTo>
                    <a:pt x="2928" y="1745"/>
                    <a:pt x="2944" y="1736"/>
                    <a:pt x="2951" y="1721"/>
                  </a:cubicBezTo>
                  <a:cubicBezTo>
                    <a:pt x="2965" y="1699"/>
                    <a:pt x="2957" y="1670"/>
                    <a:pt x="2935" y="1658"/>
                  </a:cubicBezTo>
                  <a:lnTo>
                    <a:pt x="2458" y="1382"/>
                  </a:lnTo>
                  <a:cubicBezTo>
                    <a:pt x="2451" y="1378"/>
                    <a:pt x="2444" y="1376"/>
                    <a:pt x="2436" y="1376"/>
                  </a:cubicBezTo>
                  <a:close/>
                  <a:moveTo>
                    <a:pt x="3230" y="1835"/>
                  </a:moveTo>
                  <a:cubicBezTo>
                    <a:pt x="3214" y="1835"/>
                    <a:pt x="3197" y="1843"/>
                    <a:pt x="3189" y="1857"/>
                  </a:cubicBezTo>
                  <a:cubicBezTo>
                    <a:pt x="3176" y="1880"/>
                    <a:pt x="3183" y="1909"/>
                    <a:pt x="3206" y="1922"/>
                  </a:cubicBezTo>
                  <a:lnTo>
                    <a:pt x="3682" y="2196"/>
                  </a:lnTo>
                  <a:cubicBezTo>
                    <a:pt x="3689" y="2201"/>
                    <a:pt x="3698" y="2203"/>
                    <a:pt x="3706" y="2203"/>
                  </a:cubicBezTo>
                  <a:cubicBezTo>
                    <a:pt x="3722" y="2203"/>
                    <a:pt x="3737" y="2194"/>
                    <a:pt x="3746" y="2179"/>
                  </a:cubicBezTo>
                  <a:cubicBezTo>
                    <a:pt x="3759" y="2157"/>
                    <a:pt x="3751" y="2129"/>
                    <a:pt x="3728" y="2116"/>
                  </a:cubicBezTo>
                  <a:lnTo>
                    <a:pt x="3252" y="1840"/>
                  </a:lnTo>
                  <a:cubicBezTo>
                    <a:pt x="3245" y="1836"/>
                    <a:pt x="3237" y="1835"/>
                    <a:pt x="3230" y="1835"/>
                  </a:cubicBezTo>
                  <a:close/>
                  <a:moveTo>
                    <a:pt x="4023" y="2293"/>
                  </a:moveTo>
                  <a:cubicBezTo>
                    <a:pt x="4007" y="2293"/>
                    <a:pt x="3992" y="2302"/>
                    <a:pt x="3983" y="2317"/>
                  </a:cubicBezTo>
                  <a:cubicBezTo>
                    <a:pt x="3970" y="2338"/>
                    <a:pt x="3977" y="2367"/>
                    <a:pt x="4000" y="2380"/>
                  </a:cubicBezTo>
                  <a:lnTo>
                    <a:pt x="4476" y="2655"/>
                  </a:lnTo>
                  <a:cubicBezTo>
                    <a:pt x="4484" y="2659"/>
                    <a:pt x="4492" y="2661"/>
                    <a:pt x="4500" y="2661"/>
                  </a:cubicBezTo>
                  <a:cubicBezTo>
                    <a:pt x="4516" y="2661"/>
                    <a:pt x="4531" y="2653"/>
                    <a:pt x="4540" y="2638"/>
                  </a:cubicBezTo>
                  <a:cubicBezTo>
                    <a:pt x="4553" y="2615"/>
                    <a:pt x="4545" y="2587"/>
                    <a:pt x="4523" y="2575"/>
                  </a:cubicBezTo>
                  <a:lnTo>
                    <a:pt x="4046" y="2300"/>
                  </a:lnTo>
                  <a:cubicBezTo>
                    <a:pt x="4039" y="2295"/>
                    <a:pt x="4031" y="2293"/>
                    <a:pt x="4023" y="2293"/>
                  </a:cubicBezTo>
                  <a:close/>
                  <a:moveTo>
                    <a:pt x="4817" y="2752"/>
                  </a:moveTo>
                  <a:cubicBezTo>
                    <a:pt x="4801" y="2752"/>
                    <a:pt x="4786" y="2760"/>
                    <a:pt x="4777" y="2775"/>
                  </a:cubicBezTo>
                  <a:cubicBezTo>
                    <a:pt x="4764" y="2798"/>
                    <a:pt x="4772" y="2826"/>
                    <a:pt x="4794" y="2838"/>
                  </a:cubicBezTo>
                  <a:lnTo>
                    <a:pt x="5270" y="3114"/>
                  </a:lnTo>
                  <a:cubicBezTo>
                    <a:pt x="5278" y="3117"/>
                    <a:pt x="5286" y="3120"/>
                    <a:pt x="5294" y="3120"/>
                  </a:cubicBezTo>
                  <a:cubicBezTo>
                    <a:pt x="5309" y="3120"/>
                    <a:pt x="5325" y="3112"/>
                    <a:pt x="5334" y="3096"/>
                  </a:cubicBezTo>
                  <a:cubicBezTo>
                    <a:pt x="5347" y="3075"/>
                    <a:pt x="5339" y="3045"/>
                    <a:pt x="5317" y="3033"/>
                  </a:cubicBezTo>
                  <a:lnTo>
                    <a:pt x="4841" y="2758"/>
                  </a:lnTo>
                  <a:cubicBezTo>
                    <a:pt x="4833" y="2754"/>
                    <a:pt x="4825" y="2752"/>
                    <a:pt x="4817" y="2752"/>
                  </a:cubicBezTo>
                  <a:close/>
                  <a:moveTo>
                    <a:pt x="5611" y="3210"/>
                  </a:moveTo>
                  <a:cubicBezTo>
                    <a:pt x="5595" y="3210"/>
                    <a:pt x="5580" y="3218"/>
                    <a:pt x="5571" y="3233"/>
                  </a:cubicBezTo>
                  <a:cubicBezTo>
                    <a:pt x="5558" y="3256"/>
                    <a:pt x="5566" y="3284"/>
                    <a:pt x="5588" y="3296"/>
                  </a:cubicBezTo>
                  <a:lnTo>
                    <a:pt x="6065" y="3572"/>
                  </a:lnTo>
                  <a:cubicBezTo>
                    <a:pt x="6072" y="3576"/>
                    <a:pt x="6080" y="3578"/>
                    <a:pt x="6087" y="3578"/>
                  </a:cubicBezTo>
                  <a:cubicBezTo>
                    <a:pt x="6103" y="3578"/>
                    <a:pt x="6119" y="3570"/>
                    <a:pt x="6128" y="3554"/>
                  </a:cubicBezTo>
                  <a:cubicBezTo>
                    <a:pt x="6140" y="3533"/>
                    <a:pt x="6134" y="3504"/>
                    <a:pt x="6111" y="3491"/>
                  </a:cubicBezTo>
                  <a:lnTo>
                    <a:pt x="5635" y="3217"/>
                  </a:lnTo>
                  <a:cubicBezTo>
                    <a:pt x="5627" y="3212"/>
                    <a:pt x="5619" y="3210"/>
                    <a:pt x="5611" y="3210"/>
                  </a:cubicBezTo>
                  <a:close/>
                  <a:moveTo>
                    <a:pt x="6406" y="3668"/>
                  </a:moveTo>
                  <a:cubicBezTo>
                    <a:pt x="6390" y="3668"/>
                    <a:pt x="6374" y="3677"/>
                    <a:pt x="6366" y="3692"/>
                  </a:cubicBezTo>
                  <a:cubicBezTo>
                    <a:pt x="6352" y="3714"/>
                    <a:pt x="6360" y="3742"/>
                    <a:pt x="6383" y="3756"/>
                  </a:cubicBezTo>
                  <a:lnTo>
                    <a:pt x="6859" y="4031"/>
                  </a:lnTo>
                  <a:cubicBezTo>
                    <a:pt x="6866" y="4035"/>
                    <a:pt x="6873" y="4036"/>
                    <a:pt x="6881" y="4036"/>
                  </a:cubicBezTo>
                  <a:cubicBezTo>
                    <a:pt x="6897" y="4036"/>
                    <a:pt x="6913" y="4028"/>
                    <a:pt x="6922" y="4014"/>
                  </a:cubicBezTo>
                  <a:cubicBezTo>
                    <a:pt x="6935" y="3991"/>
                    <a:pt x="6928" y="3963"/>
                    <a:pt x="6905" y="3950"/>
                  </a:cubicBezTo>
                  <a:lnTo>
                    <a:pt x="6429" y="3675"/>
                  </a:lnTo>
                  <a:cubicBezTo>
                    <a:pt x="6422" y="3670"/>
                    <a:pt x="6414" y="3668"/>
                    <a:pt x="6406" y="3668"/>
                  </a:cubicBezTo>
                  <a:close/>
                  <a:moveTo>
                    <a:pt x="7199" y="4127"/>
                  </a:moveTo>
                  <a:cubicBezTo>
                    <a:pt x="7184" y="4127"/>
                    <a:pt x="7168" y="4135"/>
                    <a:pt x="7159" y="4150"/>
                  </a:cubicBezTo>
                  <a:cubicBezTo>
                    <a:pt x="7146" y="4173"/>
                    <a:pt x="7154" y="4201"/>
                    <a:pt x="7176" y="4214"/>
                  </a:cubicBezTo>
                  <a:lnTo>
                    <a:pt x="7653" y="4489"/>
                  </a:lnTo>
                  <a:cubicBezTo>
                    <a:pt x="7659" y="4493"/>
                    <a:pt x="7667" y="4496"/>
                    <a:pt x="7676" y="4496"/>
                  </a:cubicBezTo>
                  <a:cubicBezTo>
                    <a:pt x="7692" y="4496"/>
                    <a:pt x="7708" y="4487"/>
                    <a:pt x="7716" y="4472"/>
                  </a:cubicBezTo>
                  <a:cubicBezTo>
                    <a:pt x="7729" y="4450"/>
                    <a:pt x="7721" y="4421"/>
                    <a:pt x="7699" y="4408"/>
                  </a:cubicBezTo>
                  <a:lnTo>
                    <a:pt x="7223" y="4133"/>
                  </a:lnTo>
                  <a:cubicBezTo>
                    <a:pt x="7215" y="4129"/>
                    <a:pt x="7207" y="4127"/>
                    <a:pt x="7199" y="4127"/>
                  </a:cubicBezTo>
                  <a:close/>
                  <a:moveTo>
                    <a:pt x="7994" y="4586"/>
                  </a:moveTo>
                  <a:cubicBezTo>
                    <a:pt x="7978" y="4586"/>
                    <a:pt x="7962" y="4594"/>
                    <a:pt x="7953" y="4609"/>
                  </a:cubicBezTo>
                  <a:cubicBezTo>
                    <a:pt x="7940" y="4631"/>
                    <a:pt x="7948" y="4660"/>
                    <a:pt x="7970" y="4673"/>
                  </a:cubicBezTo>
                  <a:lnTo>
                    <a:pt x="8447" y="4947"/>
                  </a:lnTo>
                  <a:cubicBezTo>
                    <a:pt x="8454" y="4952"/>
                    <a:pt x="8462" y="4954"/>
                    <a:pt x="8470" y="4954"/>
                  </a:cubicBezTo>
                  <a:cubicBezTo>
                    <a:pt x="8486" y="4954"/>
                    <a:pt x="8502" y="4945"/>
                    <a:pt x="8511" y="4930"/>
                  </a:cubicBezTo>
                  <a:cubicBezTo>
                    <a:pt x="8523" y="4908"/>
                    <a:pt x="8515" y="4880"/>
                    <a:pt x="8493" y="4867"/>
                  </a:cubicBezTo>
                  <a:lnTo>
                    <a:pt x="8016" y="4591"/>
                  </a:lnTo>
                  <a:cubicBezTo>
                    <a:pt x="8010" y="4587"/>
                    <a:pt x="8002" y="4586"/>
                    <a:pt x="7994" y="4586"/>
                  </a:cubicBezTo>
                  <a:close/>
                  <a:moveTo>
                    <a:pt x="8788" y="5044"/>
                  </a:moveTo>
                  <a:cubicBezTo>
                    <a:pt x="8772" y="5044"/>
                    <a:pt x="8756" y="5052"/>
                    <a:pt x="8747" y="5067"/>
                  </a:cubicBezTo>
                  <a:cubicBezTo>
                    <a:pt x="8735" y="5089"/>
                    <a:pt x="8742" y="5118"/>
                    <a:pt x="8764" y="5131"/>
                  </a:cubicBezTo>
                  <a:lnTo>
                    <a:pt x="9240" y="5406"/>
                  </a:lnTo>
                  <a:cubicBezTo>
                    <a:pt x="9248" y="5410"/>
                    <a:pt x="9256" y="5412"/>
                    <a:pt x="9264" y="5412"/>
                  </a:cubicBezTo>
                  <a:cubicBezTo>
                    <a:pt x="9280" y="5412"/>
                    <a:pt x="9296" y="5403"/>
                    <a:pt x="9305" y="5389"/>
                  </a:cubicBezTo>
                  <a:cubicBezTo>
                    <a:pt x="9317" y="5366"/>
                    <a:pt x="9309" y="5338"/>
                    <a:pt x="9288" y="5326"/>
                  </a:cubicBezTo>
                  <a:lnTo>
                    <a:pt x="8810" y="5050"/>
                  </a:lnTo>
                  <a:cubicBezTo>
                    <a:pt x="8803" y="5046"/>
                    <a:pt x="8796" y="5044"/>
                    <a:pt x="8788" y="5044"/>
                  </a:cubicBezTo>
                  <a:close/>
                  <a:moveTo>
                    <a:pt x="9582" y="5503"/>
                  </a:moveTo>
                  <a:cubicBezTo>
                    <a:pt x="9566" y="5503"/>
                    <a:pt x="9550" y="5511"/>
                    <a:pt x="9541" y="5526"/>
                  </a:cubicBezTo>
                  <a:cubicBezTo>
                    <a:pt x="9529" y="5547"/>
                    <a:pt x="9535" y="5577"/>
                    <a:pt x="9558" y="5589"/>
                  </a:cubicBezTo>
                  <a:lnTo>
                    <a:pt x="10034" y="5864"/>
                  </a:lnTo>
                  <a:cubicBezTo>
                    <a:pt x="10042" y="5868"/>
                    <a:pt x="10050" y="5871"/>
                    <a:pt x="10058" y="5871"/>
                  </a:cubicBezTo>
                  <a:cubicBezTo>
                    <a:pt x="10074" y="5871"/>
                    <a:pt x="10089" y="5863"/>
                    <a:pt x="10098" y="5847"/>
                  </a:cubicBezTo>
                  <a:cubicBezTo>
                    <a:pt x="10111" y="5824"/>
                    <a:pt x="10103" y="5796"/>
                    <a:pt x="10082" y="5784"/>
                  </a:cubicBezTo>
                  <a:lnTo>
                    <a:pt x="9605" y="5509"/>
                  </a:lnTo>
                  <a:cubicBezTo>
                    <a:pt x="9598" y="5505"/>
                    <a:pt x="9590" y="5503"/>
                    <a:pt x="9582" y="5503"/>
                  </a:cubicBezTo>
                  <a:close/>
                  <a:moveTo>
                    <a:pt x="10375" y="5961"/>
                  </a:moveTo>
                  <a:cubicBezTo>
                    <a:pt x="10359" y="5961"/>
                    <a:pt x="10344" y="5969"/>
                    <a:pt x="10335" y="5984"/>
                  </a:cubicBezTo>
                  <a:cubicBezTo>
                    <a:pt x="10323" y="6007"/>
                    <a:pt x="10330" y="6035"/>
                    <a:pt x="10352" y="6047"/>
                  </a:cubicBezTo>
                  <a:lnTo>
                    <a:pt x="10829" y="6323"/>
                  </a:lnTo>
                  <a:cubicBezTo>
                    <a:pt x="10836" y="6327"/>
                    <a:pt x="10844" y="6329"/>
                    <a:pt x="10852" y="6329"/>
                  </a:cubicBezTo>
                  <a:cubicBezTo>
                    <a:pt x="10868" y="6329"/>
                    <a:pt x="10883" y="6321"/>
                    <a:pt x="10892" y="6305"/>
                  </a:cubicBezTo>
                  <a:cubicBezTo>
                    <a:pt x="10905" y="6284"/>
                    <a:pt x="10898" y="6255"/>
                    <a:pt x="10875" y="6242"/>
                  </a:cubicBezTo>
                  <a:lnTo>
                    <a:pt x="10399" y="5967"/>
                  </a:lnTo>
                  <a:cubicBezTo>
                    <a:pt x="10392" y="5963"/>
                    <a:pt x="10384" y="5961"/>
                    <a:pt x="10375" y="5961"/>
                  </a:cubicBezTo>
                  <a:close/>
                  <a:moveTo>
                    <a:pt x="11170" y="6419"/>
                  </a:moveTo>
                  <a:cubicBezTo>
                    <a:pt x="11154" y="6419"/>
                    <a:pt x="11138" y="6428"/>
                    <a:pt x="11130" y="6443"/>
                  </a:cubicBezTo>
                  <a:cubicBezTo>
                    <a:pt x="11116" y="6465"/>
                    <a:pt x="11124" y="6493"/>
                    <a:pt x="11147" y="6506"/>
                  </a:cubicBezTo>
                  <a:lnTo>
                    <a:pt x="11623" y="6782"/>
                  </a:lnTo>
                  <a:cubicBezTo>
                    <a:pt x="11630" y="6785"/>
                    <a:pt x="11638" y="6787"/>
                    <a:pt x="11646" y="6787"/>
                  </a:cubicBezTo>
                  <a:cubicBezTo>
                    <a:pt x="11663" y="6787"/>
                    <a:pt x="11677" y="6779"/>
                    <a:pt x="11686" y="6765"/>
                  </a:cubicBezTo>
                  <a:cubicBezTo>
                    <a:pt x="11700" y="6742"/>
                    <a:pt x="11692" y="6713"/>
                    <a:pt x="11669" y="6701"/>
                  </a:cubicBezTo>
                  <a:lnTo>
                    <a:pt x="11193" y="6426"/>
                  </a:lnTo>
                  <a:cubicBezTo>
                    <a:pt x="11186" y="6421"/>
                    <a:pt x="11178" y="6419"/>
                    <a:pt x="11170" y="641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0"/>
            <p:cNvSpPr/>
            <p:nvPr/>
          </p:nvSpPr>
          <p:spPr>
            <a:xfrm>
              <a:off x="5762876" y="2539303"/>
              <a:ext cx="26832" cy="17991"/>
            </a:xfrm>
            <a:custGeom>
              <a:avLst/>
              <a:gdLst/>
              <a:ahLst/>
              <a:cxnLst/>
              <a:rect l="l" t="t" r="r" b="b"/>
              <a:pathLst>
                <a:path w="349" h="234" extrusionOk="0">
                  <a:moveTo>
                    <a:pt x="54" y="1"/>
                  </a:moveTo>
                  <a:cubicBezTo>
                    <a:pt x="38" y="1"/>
                    <a:pt x="22" y="9"/>
                    <a:pt x="14" y="24"/>
                  </a:cubicBezTo>
                  <a:cubicBezTo>
                    <a:pt x="0" y="46"/>
                    <a:pt x="8" y="75"/>
                    <a:pt x="31" y="87"/>
                  </a:cubicBezTo>
                  <a:lnTo>
                    <a:pt x="273" y="227"/>
                  </a:lnTo>
                  <a:cubicBezTo>
                    <a:pt x="280" y="231"/>
                    <a:pt x="287" y="233"/>
                    <a:pt x="295" y="233"/>
                  </a:cubicBezTo>
                  <a:cubicBezTo>
                    <a:pt x="311" y="233"/>
                    <a:pt x="327" y="226"/>
                    <a:pt x="336" y="210"/>
                  </a:cubicBezTo>
                  <a:cubicBezTo>
                    <a:pt x="348" y="188"/>
                    <a:pt x="341" y="159"/>
                    <a:pt x="319" y="147"/>
                  </a:cubicBezTo>
                  <a:lnTo>
                    <a:pt x="77" y="7"/>
                  </a:lnTo>
                  <a:cubicBezTo>
                    <a:pt x="70" y="3"/>
                    <a:pt x="62" y="1"/>
                    <a:pt x="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0"/>
            <p:cNvSpPr/>
            <p:nvPr/>
          </p:nvSpPr>
          <p:spPr>
            <a:xfrm>
              <a:off x="4188329" y="2602805"/>
              <a:ext cx="26832" cy="17991"/>
            </a:xfrm>
            <a:custGeom>
              <a:avLst/>
              <a:gdLst/>
              <a:ahLst/>
              <a:cxnLst/>
              <a:rect l="l" t="t" r="r" b="b"/>
              <a:pathLst>
                <a:path w="349" h="234" extrusionOk="0">
                  <a:moveTo>
                    <a:pt x="295" y="1"/>
                  </a:moveTo>
                  <a:cubicBezTo>
                    <a:pt x="287" y="1"/>
                    <a:pt x="279" y="3"/>
                    <a:pt x="272" y="8"/>
                  </a:cubicBezTo>
                  <a:lnTo>
                    <a:pt x="30" y="147"/>
                  </a:lnTo>
                  <a:cubicBezTo>
                    <a:pt x="9" y="160"/>
                    <a:pt x="1" y="189"/>
                    <a:pt x="13" y="210"/>
                  </a:cubicBezTo>
                  <a:cubicBezTo>
                    <a:pt x="22" y="226"/>
                    <a:pt x="38" y="234"/>
                    <a:pt x="54" y="234"/>
                  </a:cubicBezTo>
                  <a:cubicBezTo>
                    <a:pt x="61" y="234"/>
                    <a:pt x="69" y="232"/>
                    <a:pt x="77" y="227"/>
                  </a:cubicBezTo>
                  <a:lnTo>
                    <a:pt x="319" y="88"/>
                  </a:lnTo>
                  <a:cubicBezTo>
                    <a:pt x="341" y="75"/>
                    <a:pt x="349" y="47"/>
                    <a:pt x="336" y="25"/>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0"/>
            <p:cNvSpPr/>
            <p:nvPr/>
          </p:nvSpPr>
          <p:spPr>
            <a:xfrm>
              <a:off x="2791372" y="2627636"/>
              <a:ext cx="1381040" cy="799809"/>
            </a:xfrm>
            <a:custGeom>
              <a:avLst/>
              <a:gdLst/>
              <a:ahLst/>
              <a:cxnLst/>
              <a:rect l="l" t="t" r="r" b="b"/>
              <a:pathLst>
                <a:path w="17963" h="10403" extrusionOk="0">
                  <a:moveTo>
                    <a:pt x="17909" y="1"/>
                  </a:moveTo>
                  <a:cubicBezTo>
                    <a:pt x="17901" y="1"/>
                    <a:pt x="17893" y="3"/>
                    <a:pt x="17886" y="7"/>
                  </a:cubicBezTo>
                  <a:lnTo>
                    <a:pt x="17412" y="280"/>
                  </a:lnTo>
                  <a:cubicBezTo>
                    <a:pt x="17389" y="293"/>
                    <a:pt x="17382" y="322"/>
                    <a:pt x="17395" y="343"/>
                  </a:cubicBezTo>
                  <a:cubicBezTo>
                    <a:pt x="17404" y="359"/>
                    <a:pt x="17418" y="367"/>
                    <a:pt x="17435" y="367"/>
                  </a:cubicBezTo>
                  <a:cubicBezTo>
                    <a:pt x="17443" y="367"/>
                    <a:pt x="17451" y="365"/>
                    <a:pt x="17458" y="361"/>
                  </a:cubicBezTo>
                  <a:lnTo>
                    <a:pt x="17932" y="87"/>
                  </a:lnTo>
                  <a:cubicBezTo>
                    <a:pt x="17954" y="74"/>
                    <a:pt x="17962" y="46"/>
                    <a:pt x="17949" y="24"/>
                  </a:cubicBezTo>
                  <a:cubicBezTo>
                    <a:pt x="17940" y="9"/>
                    <a:pt x="17925" y="1"/>
                    <a:pt x="17909" y="1"/>
                  </a:cubicBezTo>
                  <a:close/>
                  <a:moveTo>
                    <a:pt x="17118" y="457"/>
                  </a:moveTo>
                  <a:cubicBezTo>
                    <a:pt x="17110" y="457"/>
                    <a:pt x="17102" y="459"/>
                    <a:pt x="17095" y="463"/>
                  </a:cubicBezTo>
                  <a:lnTo>
                    <a:pt x="16621" y="736"/>
                  </a:lnTo>
                  <a:cubicBezTo>
                    <a:pt x="16600" y="750"/>
                    <a:pt x="16592" y="778"/>
                    <a:pt x="16604" y="801"/>
                  </a:cubicBezTo>
                  <a:cubicBezTo>
                    <a:pt x="16613" y="815"/>
                    <a:pt x="16629" y="823"/>
                    <a:pt x="16645" y="823"/>
                  </a:cubicBezTo>
                  <a:cubicBezTo>
                    <a:pt x="16653" y="823"/>
                    <a:pt x="16660" y="821"/>
                    <a:pt x="16668" y="817"/>
                  </a:cubicBezTo>
                  <a:lnTo>
                    <a:pt x="17142" y="544"/>
                  </a:lnTo>
                  <a:cubicBezTo>
                    <a:pt x="17164" y="530"/>
                    <a:pt x="17172" y="502"/>
                    <a:pt x="17159" y="480"/>
                  </a:cubicBezTo>
                  <a:cubicBezTo>
                    <a:pt x="17150" y="465"/>
                    <a:pt x="17134" y="457"/>
                    <a:pt x="17118" y="457"/>
                  </a:cubicBezTo>
                  <a:close/>
                  <a:moveTo>
                    <a:pt x="16329" y="913"/>
                  </a:moveTo>
                  <a:cubicBezTo>
                    <a:pt x="16321" y="913"/>
                    <a:pt x="16313" y="915"/>
                    <a:pt x="16306" y="919"/>
                  </a:cubicBezTo>
                  <a:lnTo>
                    <a:pt x="15832" y="1192"/>
                  </a:lnTo>
                  <a:cubicBezTo>
                    <a:pt x="15809" y="1206"/>
                    <a:pt x="15801" y="1234"/>
                    <a:pt x="15814" y="1257"/>
                  </a:cubicBezTo>
                  <a:cubicBezTo>
                    <a:pt x="15823" y="1271"/>
                    <a:pt x="15838" y="1279"/>
                    <a:pt x="15854" y="1279"/>
                  </a:cubicBezTo>
                  <a:cubicBezTo>
                    <a:pt x="15862" y="1279"/>
                    <a:pt x="15870" y="1277"/>
                    <a:pt x="15878" y="1273"/>
                  </a:cubicBezTo>
                  <a:lnTo>
                    <a:pt x="16352" y="1000"/>
                  </a:lnTo>
                  <a:cubicBezTo>
                    <a:pt x="16374" y="986"/>
                    <a:pt x="16381" y="958"/>
                    <a:pt x="16369" y="936"/>
                  </a:cubicBezTo>
                  <a:cubicBezTo>
                    <a:pt x="16360" y="921"/>
                    <a:pt x="16344" y="913"/>
                    <a:pt x="16329" y="913"/>
                  </a:cubicBezTo>
                  <a:close/>
                  <a:moveTo>
                    <a:pt x="15538" y="1369"/>
                  </a:moveTo>
                  <a:cubicBezTo>
                    <a:pt x="15530" y="1369"/>
                    <a:pt x="15522" y="1371"/>
                    <a:pt x="15515" y="1375"/>
                  </a:cubicBezTo>
                  <a:lnTo>
                    <a:pt x="15041" y="1648"/>
                  </a:lnTo>
                  <a:cubicBezTo>
                    <a:pt x="15019" y="1662"/>
                    <a:pt x="15012" y="1690"/>
                    <a:pt x="15024" y="1713"/>
                  </a:cubicBezTo>
                  <a:cubicBezTo>
                    <a:pt x="15033" y="1727"/>
                    <a:pt x="15048" y="1735"/>
                    <a:pt x="15065" y="1735"/>
                  </a:cubicBezTo>
                  <a:cubicBezTo>
                    <a:pt x="15073" y="1735"/>
                    <a:pt x="15081" y="1734"/>
                    <a:pt x="15087" y="1730"/>
                  </a:cubicBezTo>
                  <a:lnTo>
                    <a:pt x="15561" y="1456"/>
                  </a:lnTo>
                  <a:cubicBezTo>
                    <a:pt x="15584" y="1442"/>
                    <a:pt x="15592" y="1414"/>
                    <a:pt x="15579" y="1392"/>
                  </a:cubicBezTo>
                  <a:cubicBezTo>
                    <a:pt x="15570" y="1377"/>
                    <a:pt x="15554" y="1369"/>
                    <a:pt x="15538" y="1369"/>
                  </a:cubicBezTo>
                  <a:close/>
                  <a:moveTo>
                    <a:pt x="14748" y="1825"/>
                  </a:moveTo>
                  <a:cubicBezTo>
                    <a:pt x="14740" y="1825"/>
                    <a:pt x="14732" y="1827"/>
                    <a:pt x="14725" y="1831"/>
                  </a:cubicBezTo>
                  <a:lnTo>
                    <a:pt x="14251" y="2105"/>
                  </a:lnTo>
                  <a:cubicBezTo>
                    <a:pt x="14229" y="2118"/>
                    <a:pt x="14221" y="2146"/>
                    <a:pt x="14234" y="2169"/>
                  </a:cubicBezTo>
                  <a:cubicBezTo>
                    <a:pt x="14243" y="2183"/>
                    <a:pt x="14259" y="2191"/>
                    <a:pt x="14274" y="2191"/>
                  </a:cubicBezTo>
                  <a:cubicBezTo>
                    <a:pt x="14282" y="2191"/>
                    <a:pt x="14290" y="2190"/>
                    <a:pt x="14298" y="2186"/>
                  </a:cubicBezTo>
                  <a:lnTo>
                    <a:pt x="14772" y="1912"/>
                  </a:lnTo>
                  <a:cubicBezTo>
                    <a:pt x="14793" y="1898"/>
                    <a:pt x="14801" y="1870"/>
                    <a:pt x="14789" y="1848"/>
                  </a:cubicBezTo>
                  <a:cubicBezTo>
                    <a:pt x="14780" y="1833"/>
                    <a:pt x="14764" y="1825"/>
                    <a:pt x="14748" y="1825"/>
                  </a:cubicBezTo>
                  <a:close/>
                  <a:moveTo>
                    <a:pt x="13957" y="2281"/>
                  </a:moveTo>
                  <a:cubicBezTo>
                    <a:pt x="13950" y="2281"/>
                    <a:pt x="13942" y="2283"/>
                    <a:pt x="13935" y="2287"/>
                  </a:cubicBezTo>
                  <a:lnTo>
                    <a:pt x="13461" y="2562"/>
                  </a:lnTo>
                  <a:cubicBezTo>
                    <a:pt x="13439" y="2574"/>
                    <a:pt x="13431" y="2602"/>
                    <a:pt x="13444" y="2625"/>
                  </a:cubicBezTo>
                  <a:cubicBezTo>
                    <a:pt x="13452" y="2639"/>
                    <a:pt x="13468" y="2648"/>
                    <a:pt x="13484" y="2648"/>
                  </a:cubicBezTo>
                  <a:cubicBezTo>
                    <a:pt x="13493" y="2648"/>
                    <a:pt x="13501" y="2646"/>
                    <a:pt x="13508" y="2642"/>
                  </a:cubicBezTo>
                  <a:lnTo>
                    <a:pt x="13982" y="2368"/>
                  </a:lnTo>
                  <a:cubicBezTo>
                    <a:pt x="14004" y="2356"/>
                    <a:pt x="14011" y="2326"/>
                    <a:pt x="13998" y="2305"/>
                  </a:cubicBezTo>
                  <a:cubicBezTo>
                    <a:pt x="13989" y="2290"/>
                    <a:pt x="13973" y="2281"/>
                    <a:pt x="13957" y="2281"/>
                  </a:cubicBezTo>
                  <a:close/>
                  <a:moveTo>
                    <a:pt x="13168" y="2737"/>
                  </a:moveTo>
                  <a:cubicBezTo>
                    <a:pt x="13160" y="2737"/>
                    <a:pt x="13152" y="2740"/>
                    <a:pt x="13145" y="2744"/>
                  </a:cubicBezTo>
                  <a:lnTo>
                    <a:pt x="12671" y="3018"/>
                  </a:lnTo>
                  <a:cubicBezTo>
                    <a:pt x="12649" y="3030"/>
                    <a:pt x="12642" y="3058"/>
                    <a:pt x="12654" y="3081"/>
                  </a:cubicBezTo>
                  <a:cubicBezTo>
                    <a:pt x="12663" y="3095"/>
                    <a:pt x="12679" y="3104"/>
                    <a:pt x="12695" y="3104"/>
                  </a:cubicBezTo>
                  <a:cubicBezTo>
                    <a:pt x="12702" y="3104"/>
                    <a:pt x="12710" y="3102"/>
                    <a:pt x="12718" y="3098"/>
                  </a:cubicBezTo>
                  <a:lnTo>
                    <a:pt x="13191" y="2824"/>
                  </a:lnTo>
                  <a:cubicBezTo>
                    <a:pt x="13214" y="2812"/>
                    <a:pt x="13222" y="2782"/>
                    <a:pt x="13209" y="2761"/>
                  </a:cubicBezTo>
                  <a:cubicBezTo>
                    <a:pt x="13200" y="2746"/>
                    <a:pt x="13184" y="2737"/>
                    <a:pt x="13168" y="2737"/>
                  </a:cubicBezTo>
                  <a:close/>
                  <a:moveTo>
                    <a:pt x="12378" y="3194"/>
                  </a:moveTo>
                  <a:cubicBezTo>
                    <a:pt x="12370" y="3194"/>
                    <a:pt x="12362" y="3196"/>
                    <a:pt x="12354" y="3200"/>
                  </a:cubicBezTo>
                  <a:lnTo>
                    <a:pt x="11881" y="3474"/>
                  </a:lnTo>
                  <a:cubicBezTo>
                    <a:pt x="11859" y="3486"/>
                    <a:pt x="11851" y="3514"/>
                    <a:pt x="11863" y="3537"/>
                  </a:cubicBezTo>
                  <a:cubicBezTo>
                    <a:pt x="11872" y="3551"/>
                    <a:pt x="11888" y="3560"/>
                    <a:pt x="11904" y="3560"/>
                  </a:cubicBezTo>
                  <a:cubicBezTo>
                    <a:pt x="11912" y="3560"/>
                    <a:pt x="11920" y="3558"/>
                    <a:pt x="11928" y="3554"/>
                  </a:cubicBezTo>
                  <a:lnTo>
                    <a:pt x="12402" y="3280"/>
                  </a:lnTo>
                  <a:cubicBezTo>
                    <a:pt x="12423" y="3268"/>
                    <a:pt x="12431" y="3240"/>
                    <a:pt x="12419" y="3217"/>
                  </a:cubicBezTo>
                  <a:cubicBezTo>
                    <a:pt x="12410" y="3202"/>
                    <a:pt x="12394" y="3194"/>
                    <a:pt x="12378" y="3194"/>
                  </a:cubicBezTo>
                  <a:close/>
                  <a:moveTo>
                    <a:pt x="11588" y="3650"/>
                  </a:moveTo>
                  <a:cubicBezTo>
                    <a:pt x="11580" y="3650"/>
                    <a:pt x="11572" y="3652"/>
                    <a:pt x="11565" y="3656"/>
                  </a:cubicBezTo>
                  <a:lnTo>
                    <a:pt x="11091" y="3930"/>
                  </a:lnTo>
                  <a:cubicBezTo>
                    <a:pt x="11068" y="3942"/>
                    <a:pt x="11061" y="3972"/>
                    <a:pt x="11074" y="3993"/>
                  </a:cubicBezTo>
                  <a:cubicBezTo>
                    <a:pt x="11082" y="4008"/>
                    <a:pt x="11098" y="4017"/>
                    <a:pt x="11115" y="4017"/>
                  </a:cubicBezTo>
                  <a:cubicBezTo>
                    <a:pt x="11123" y="4017"/>
                    <a:pt x="11130" y="4014"/>
                    <a:pt x="11137" y="4010"/>
                  </a:cubicBezTo>
                  <a:lnTo>
                    <a:pt x="11611" y="3736"/>
                  </a:lnTo>
                  <a:cubicBezTo>
                    <a:pt x="11634" y="3724"/>
                    <a:pt x="11642" y="3696"/>
                    <a:pt x="11628" y="3673"/>
                  </a:cubicBezTo>
                  <a:cubicBezTo>
                    <a:pt x="11620" y="3658"/>
                    <a:pt x="11604" y="3650"/>
                    <a:pt x="11588" y="3650"/>
                  </a:cubicBezTo>
                  <a:close/>
                  <a:moveTo>
                    <a:pt x="10798" y="4106"/>
                  </a:moveTo>
                  <a:cubicBezTo>
                    <a:pt x="10790" y="4106"/>
                    <a:pt x="10782" y="4108"/>
                    <a:pt x="10775" y="4112"/>
                  </a:cubicBezTo>
                  <a:lnTo>
                    <a:pt x="10301" y="4386"/>
                  </a:lnTo>
                  <a:cubicBezTo>
                    <a:pt x="10279" y="4398"/>
                    <a:pt x="10271" y="4428"/>
                    <a:pt x="10284" y="4449"/>
                  </a:cubicBezTo>
                  <a:cubicBezTo>
                    <a:pt x="10293" y="4465"/>
                    <a:pt x="10308" y="4473"/>
                    <a:pt x="10324" y="4473"/>
                  </a:cubicBezTo>
                  <a:cubicBezTo>
                    <a:pt x="10332" y="4473"/>
                    <a:pt x="10340" y="4470"/>
                    <a:pt x="10348" y="4467"/>
                  </a:cubicBezTo>
                  <a:lnTo>
                    <a:pt x="10822" y="4192"/>
                  </a:lnTo>
                  <a:cubicBezTo>
                    <a:pt x="10843" y="4180"/>
                    <a:pt x="10851" y="4152"/>
                    <a:pt x="10839" y="4129"/>
                  </a:cubicBezTo>
                  <a:cubicBezTo>
                    <a:pt x="10830" y="4114"/>
                    <a:pt x="10814" y="4106"/>
                    <a:pt x="10798" y="4106"/>
                  </a:cubicBezTo>
                  <a:close/>
                  <a:moveTo>
                    <a:pt x="10008" y="4562"/>
                  </a:moveTo>
                  <a:cubicBezTo>
                    <a:pt x="10000" y="4562"/>
                    <a:pt x="9992" y="4564"/>
                    <a:pt x="9985" y="4568"/>
                  </a:cubicBezTo>
                  <a:lnTo>
                    <a:pt x="9511" y="4842"/>
                  </a:lnTo>
                  <a:cubicBezTo>
                    <a:pt x="9489" y="4854"/>
                    <a:pt x="9481" y="4884"/>
                    <a:pt x="9494" y="4905"/>
                  </a:cubicBezTo>
                  <a:cubicBezTo>
                    <a:pt x="9502" y="4921"/>
                    <a:pt x="9518" y="4929"/>
                    <a:pt x="9534" y="4929"/>
                  </a:cubicBezTo>
                  <a:cubicBezTo>
                    <a:pt x="9542" y="4929"/>
                    <a:pt x="9549" y="4926"/>
                    <a:pt x="9557" y="4923"/>
                  </a:cubicBezTo>
                  <a:lnTo>
                    <a:pt x="10031" y="4648"/>
                  </a:lnTo>
                  <a:cubicBezTo>
                    <a:pt x="10054" y="4636"/>
                    <a:pt x="10062" y="4608"/>
                    <a:pt x="10048" y="4585"/>
                  </a:cubicBezTo>
                  <a:cubicBezTo>
                    <a:pt x="10040" y="4570"/>
                    <a:pt x="10024" y="4562"/>
                    <a:pt x="10008" y="4562"/>
                  </a:cubicBezTo>
                  <a:close/>
                  <a:moveTo>
                    <a:pt x="9218" y="5018"/>
                  </a:moveTo>
                  <a:cubicBezTo>
                    <a:pt x="9210" y="5018"/>
                    <a:pt x="9202" y="5020"/>
                    <a:pt x="9195" y="5024"/>
                  </a:cubicBezTo>
                  <a:lnTo>
                    <a:pt x="8721" y="5298"/>
                  </a:lnTo>
                  <a:cubicBezTo>
                    <a:pt x="8698" y="5312"/>
                    <a:pt x="8690" y="5340"/>
                    <a:pt x="8704" y="5362"/>
                  </a:cubicBezTo>
                  <a:cubicBezTo>
                    <a:pt x="8713" y="5377"/>
                    <a:pt x="8727" y="5385"/>
                    <a:pt x="8744" y="5385"/>
                  </a:cubicBezTo>
                  <a:cubicBezTo>
                    <a:pt x="8752" y="5385"/>
                    <a:pt x="8760" y="5382"/>
                    <a:pt x="8767" y="5379"/>
                  </a:cubicBezTo>
                  <a:lnTo>
                    <a:pt x="9241" y="5105"/>
                  </a:lnTo>
                  <a:cubicBezTo>
                    <a:pt x="9263" y="5092"/>
                    <a:pt x="9271" y="5064"/>
                    <a:pt x="9258" y="5041"/>
                  </a:cubicBezTo>
                  <a:cubicBezTo>
                    <a:pt x="9250" y="5026"/>
                    <a:pt x="9234" y="5018"/>
                    <a:pt x="9218" y="5018"/>
                  </a:cubicBezTo>
                  <a:close/>
                  <a:moveTo>
                    <a:pt x="8428" y="5474"/>
                  </a:moveTo>
                  <a:cubicBezTo>
                    <a:pt x="8420" y="5474"/>
                    <a:pt x="8412" y="5476"/>
                    <a:pt x="8404" y="5480"/>
                  </a:cubicBezTo>
                  <a:lnTo>
                    <a:pt x="7930" y="5754"/>
                  </a:lnTo>
                  <a:cubicBezTo>
                    <a:pt x="7909" y="5768"/>
                    <a:pt x="7901" y="5796"/>
                    <a:pt x="7913" y="5818"/>
                  </a:cubicBezTo>
                  <a:cubicBezTo>
                    <a:pt x="7922" y="5833"/>
                    <a:pt x="7938" y="5841"/>
                    <a:pt x="7954" y="5841"/>
                  </a:cubicBezTo>
                  <a:cubicBezTo>
                    <a:pt x="7962" y="5841"/>
                    <a:pt x="7970" y="5839"/>
                    <a:pt x="7977" y="5835"/>
                  </a:cubicBezTo>
                  <a:lnTo>
                    <a:pt x="8452" y="5561"/>
                  </a:lnTo>
                  <a:cubicBezTo>
                    <a:pt x="8473" y="5548"/>
                    <a:pt x="8481" y="5520"/>
                    <a:pt x="8468" y="5497"/>
                  </a:cubicBezTo>
                  <a:cubicBezTo>
                    <a:pt x="8459" y="5482"/>
                    <a:pt x="8444" y="5474"/>
                    <a:pt x="8428" y="5474"/>
                  </a:cubicBezTo>
                  <a:close/>
                  <a:moveTo>
                    <a:pt x="7637" y="5931"/>
                  </a:moveTo>
                  <a:cubicBezTo>
                    <a:pt x="7630" y="5931"/>
                    <a:pt x="7622" y="5932"/>
                    <a:pt x="7615" y="5936"/>
                  </a:cubicBezTo>
                  <a:lnTo>
                    <a:pt x="7141" y="6210"/>
                  </a:lnTo>
                  <a:cubicBezTo>
                    <a:pt x="7118" y="6224"/>
                    <a:pt x="7110" y="6252"/>
                    <a:pt x="7124" y="6274"/>
                  </a:cubicBezTo>
                  <a:cubicBezTo>
                    <a:pt x="7132" y="6289"/>
                    <a:pt x="7148" y="6297"/>
                    <a:pt x="7163" y="6297"/>
                  </a:cubicBezTo>
                  <a:cubicBezTo>
                    <a:pt x="7171" y="6297"/>
                    <a:pt x="7180" y="6296"/>
                    <a:pt x="7187" y="6291"/>
                  </a:cubicBezTo>
                  <a:lnTo>
                    <a:pt x="7661" y="6018"/>
                  </a:lnTo>
                  <a:cubicBezTo>
                    <a:pt x="7684" y="6004"/>
                    <a:pt x="7691" y="5976"/>
                    <a:pt x="7678" y="5953"/>
                  </a:cubicBezTo>
                  <a:cubicBezTo>
                    <a:pt x="7670" y="5939"/>
                    <a:pt x="7653" y="5931"/>
                    <a:pt x="7637" y="5931"/>
                  </a:cubicBezTo>
                  <a:close/>
                  <a:moveTo>
                    <a:pt x="6847" y="6387"/>
                  </a:moveTo>
                  <a:cubicBezTo>
                    <a:pt x="6840" y="6387"/>
                    <a:pt x="6832" y="6389"/>
                    <a:pt x="6824" y="6393"/>
                  </a:cubicBezTo>
                  <a:lnTo>
                    <a:pt x="6350" y="6666"/>
                  </a:lnTo>
                  <a:cubicBezTo>
                    <a:pt x="6328" y="6680"/>
                    <a:pt x="6321" y="6708"/>
                    <a:pt x="6333" y="6730"/>
                  </a:cubicBezTo>
                  <a:cubicBezTo>
                    <a:pt x="6342" y="6745"/>
                    <a:pt x="6358" y="6753"/>
                    <a:pt x="6374" y="6753"/>
                  </a:cubicBezTo>
                  <a:cubicBezTo>
                    <a:pt x="6382" y="6753"/>
                    <a:pt x="6390" y="6752"/>
                    <a:pt x="6396" y="6747"/>
                  </a:cubicBezTo>
                  <a:lnTo>
                    <a:pt x="6871" y="6474"/>
                  </a:lnTo>
                  <a:cubicBezTo>
                    <a:pt x="6893" y="6460"/>
                    <a:pt x="6901" y="6432"/>
                    <a:pt x="6889" y="6409"/>
                  </a:cubicBezTo>
                  <a:cubicBezTo>
                    <a:pt x="6879" y="6395"/>
                    <a:pt x="6864" y="6387"/>
                    <a:pt x="6847" y="6387"/>
                  </a:cubicBezTo>
                  <a:close/>
                  <a:moveTo>
                    <a:pt x="6057" y="6843"/>
                  </a:moveTo>
                  <a:cubicBezTo>
                    <a:pt x="6049" y="6843"/>
                    <a:pt x="6041" y="6845"/>
                    <a:pt x="6034" y="6849"/>
                  </a:cubicBezTo>
                  <a:lnTo>
                    <a:pt x="5561" y="7123"/>
                  </a:lnTo>
                  <a:cubicBezTo>
                    <a:pt x="5538" y="7136"/>
                    <a:pt x="5531" y="7164"/>
                    <a:pt x="5543" y="7186"/>
                  </a:cubicBezTo>
                  <a:cubicBezTo>
                    <a:pt x="5552" y="7201"/>
                    <a:pt x="5568" y="7210"/>
                    <a:pt x="5583" y="7210"/>
                  </a:cubicBezTo>
                  <a:cubicBezTo>
                    <a:pt x="5591" y="7210"/>
                    <a:pt x="5599" y="7208"/>
                    <a:pt x="5607" y="7203"/>
                  </a:cubicBezTo>
                  <a:lnTo>
                    <a:pt x="6081" y="6930"/>
                  </a:lnTo>
                  <a:cubicBezTo>
                    <a:pt x="6103" y="6917"/>
                    <a:pt x="6110" y="6888"/>
                    <a:pt x="6098" y="6867"/>
                  </a:cubicBezTo>
                  <a:cubicBezTo>
                    <a:pt x="6089" y="6851"/>
                    <a:pt x="6073" y="6843"/>
                    <a:pt x="6057" y="6843"/>
                  </a:cubicBezTo>
                  <a:close/>
                  <a:moveTo>
                    <a:pt x="5268" y="7299"/>
                  </a:moveTo>
                  <a:cubicBezTo>
                    <a:pt x="5260" y="7299"/>
                    <a:pt x="5252" y="7301"/>
                    <a:pt x="5245" y="7306"/>
                  </a:cubicBezTo>
                  <a:lnTo>
                    <a:pt x="4770" y="7579"/>
                  </a:lnTo>
                  <a:cubicBezTo>
                    <a:pt x="4748" y="7592"/>
                    <a:pt x="4740" y="7620"/>
                    <a:pt x="4754" y="7642"/>
                  </a:cubicBezTo>
                  <a:cubicBezTo>
                    <a:pt x="4761" y="7657"/>
                    <a:pt x="4777" y="7666"/>
                    <a:pt x="4794" y="7666"/>
                  </a:cubicBezTo>
                  <a:cubicBezTo>
                    <a:pt x="4802" y="7666"/>
                    <a:pt x="4810" y="7664"/>
                    <a:pt x="4817" y="7659"/>
                  </a:cubicBezTo>
                  <a:lnTo>
                    <a:pt x="5291" y="7386"/>
                  </a:lnTo>
                  <a:cubicBezTo>
                    <a:pt x="5313" y="7373"/>
                    <a:pt x="5321" y="7345"/>
                    <a:pt x="5308" y="7323"/>
                  </a:cubicBezTo>
                  <a:cubicBezTo>
                    <a:pt x="5299" y="7308"/>
                    <a:pt x="5284" y="7299"/>
                    <a:pt x="5268" y="7299"/>
                  </a:cubicBezTo>
                  <a:close/>
                  <a:moveTo>
                    <a:pt x="4478" y="7755"/>
                  </a:moveTo>
                  <a:cubicBezTo>
                    <a:pt x="4470" y="7755"/>
                    <a:pt x="4462" y="7757"/>
                    <a:pt x="4454" y="7762"/>
                  </a:cubicBezTo>
                  <a:lnTo>
                    <a:pt x="3980" y="8035"/>
                  </a:lnTo>
                  <a:cubicBezTo>
                    <a:pt x="3957" y="8048"/>
                    <a:pt x="3951" y="8076"/>
                    <a:pt x="3963" y="8099"/>
                  </a:cubicBezTo>
                  <a:cubicBezTo>
                    <a:pt x="3972" y="8113"/>
                    <a:pt x="3988" y="8122"/>
                    <a:pt x="4004" y="8122"/>
                  </a:cubicBezTo>
                  <a:cubicBezTo>
                    <a:pt x="4012" y="8122"/>
                    <a:pt x="4019" y="8120"/>
                    <a:pt x="4027" y="8115"/>
                  </a:cubicBezTo>
                  <a:lnTo>
                    <a:pt x="4500" y="7842"/>
                  </a:lnTo>
                  <a:cubicBezTo>
                    <a:pt x="4523" y="7829"/>
                    <a:pt x="4531" y="7800"/>
                    <a:pt x="4518" y="7779"/>
                  </a:cubicBezTo>
                  <a:cubicBezTo>
                    <a:pt x="4509" y="7764"/>
                    <a:pt x="4494" y="7755"/>
                    <a:pt x="4478" y="7755"/>
                  </a:cubicBezTo>
                  <a:close/>
                  <a:moveTo>
                    <a:pt x="3688" y="8211"/>
                  </a:moveTo>
                  <a:cubicBezTo>
                    <a:pt x="3680" y="8211"/>
                    <a:pt x="3672" y="8213"/>
                    <a:pt x="3665" y="8218"/>
                  </a:cubicBezTo>
                  <a:lnTo>
                    <a:pt x="3191" y="8491"/>
                  </a:lnTo>
                  <a:cubicBezTo>
                    <a:pt x="3168" y="8504"/>
                    <a:pt x="3160" y="8532"/>
                    <a:pt x="3174" y="8555"/>
                  </a:cubicBezTo>
                  <a:cubicBezTo>
                    <a:pt x="3182" y="8569"/>
                    <a:pt x="3197" y="8578"/>
                    <a:pt x="3213" y="8578"/>
                  </a:cubicBezTo>
                  <a:cubicBezTo>
                    <a:pt x="3221" y="8578"/>
                    <a:pt x="3229" y="8576"/>
                    <a:pt x="3237" y="8571"/>
                  </a:cubicBezTo>
                  <a:lnTo>
                    <a:pt x="3711" y="8298"/>
                  </a:lnTo>
                  <a:cubicBezTo>
                    <a:pt x="3733" y="8285"/>
                    <a:pt x="3740" y="8257"/>
                    <a:pt x="3728" y="8235"/>
                  </a:cubicBezTo>
                  <a:cubicBezTo>
                    <a:pt x="3719" y="8220"/>
                    <a:pt x="3704" y="8211"/>
                    <a:pt x="3688" y="8211"/>
                  </a:cubicBezTo>
                  <a:close/>
                  <a:moveTo>
                    <a:pt x="2898" y="8667"/>
                  </a:moveTo>
                  <a:cubicBezTo>
                    <a:pt x="2890" y="8667"/>
                    <a:pt x="2882" y="8669"/>
                    <a:pt x="2874" y="8674"/>
                  </a:cubicBezTo>
                  <a:lnTo>
                    <a:pt x="2400" y="8948"/>
                  </a:lnTo>
                  <a:cubicBezTo>
                    <a:pt x="2378" y="8960"/>
                    <a:pt x="2370" y="8989"/>
                    <a:pt x="2383" y="9011"/>
                  </a:cubicBezTo>
                  <a:cubicBezTo>
                    <a:pt x="2392" y="9026"/>
                    <a:pt x="2407" y="9034"/>
                    <a:pt x="2424" y="9034"/>
                  </a:cubicBezTo>
                  <a:cubicBezTo>
                    <a:pt x="2432" y="9034"/>
                    <a:pt x="2440" y="9032"/>
                    <a:pt x="2446" y="9027"/>
                  </a:cubicBezTo>
                  <a:lnTo>
                    <a:pt x="2920" y="8754"/>
                  </a:lnTo>
                  <a:cubicBezTo>
                    <a:pt x="2943" y="8741"/>
                    <a:pt x="2951" y="8713"/>
                    <a:pt x="2937" y="8691"/>
                  </a:cubicBezTo>
                  <a:cubicBezTo>
                    <a:pt x="2929" y="8676"/>
                    <a:pt x="2914" y="8667"/>
                    <a:pt x="2898" y="8667"/>
                  </a:cubicBezTo>
                  <a:close/>
                  <a:moveTo>
                    <a:pt x="2107" y="9123"/>
                  </a:moveTo>
                  <a:cubicBezTo>
                    <a:pt x="2099" y="9123"/>
                    <a:pt x="2091" y="9125"/>
                    <a:pt x="2084" y="9130"/>
                  </a:cubicBezTo>
                  <a:lnTo>
                    <a:pt x="1610" y="9404"/>
                  </a:lnTo>
                  <a:cubicBezTo>
                    <a:pt x="1588" y="9416"/>
                    <a:pt x="1580" y="9445"/>
                    <a:pt x="1593" y="9467"/>
                  </a:cubicBezTo>
                  <a:cubicBezTo>
                    <a:pt x="1602" y="9482"/>
                    <a:pt x="1618" y="9490"/>
                    <a:pt x="1633" y="9490"/>
                  </a:cubicBezTo>
                  <a:cubicBezTo>
                    <a:pt x="1641" y="9490"/>
                    <a:pt x="1649" y="9488"/>
                    <a:pt x="1657" y="9485"/>
                  </a:cubicBezTo>
                  <a:lnTo>
                    <a:pt x="2131" y="9210"/>
                  </a:lnTo>
                  <a:cubicBezTo>
                    <a:pt x="2152" y="9198"/>
                    <a:pt x="2160" y="9169"/>
                    <a:pt x="2148" y="9147"/>
                  </a:cubicBezTo>
                  <a:cubicBezTo>
                    <a:pt x="2139" y="9132"/>
                    <a:pt x="2123" y="9123"/>
                    <a:pt x="2107" y="9123"/>
                  </a:cubicBezTo>
                  <a:close/>
                  <a:moveTo>
                    <a:pt x="1317" y="9580"/>
                  </a:moveTo>
                  <a:cubicBezTo>
                    <a:pt x="1309" y="9580"/>
                    <a:pt x="1301" y="9582"/>
                    <a:pt x="1294" y="9586"/>
                  </a:cubicBezTo>
                  <a:lnTo>
                    <a:pt x="820" y="9860"/>
                  </a:lnTo>
                  <a:cubicBezTo>
                    <a:pt x="798" y="9873"/>
                    <a:pt x="790" y="9901"/>
                    <a:pt x="803" y="9924"/>
                  </a:cubicBezTo>
                  <a:cubicBezTo>
                    <a:pt x="811" y="9938"/>
                    <a:pt x="827" y="9946"/>
                    <a:pt x="843" y="9946"/>
                  </a:cubicBezTo>
                  <a:cubicBezTo>
                    <a:pt x="851" y="9946"/>
                    <a:pt x="860" y="9944"/>
                    <a:pt x="866" y="9941"/>
                  </a:cubicBezTo>
                  <a:lnTo>
                    <a:pt x="1341" y="9667"/>
                  </a:lnTo>
                  <a:cubicBezTo>
                    <a:pt x="1363" y="9654"/>
                    <a:pt x="1371" y="9625"/>
                    <a:pt x="1357" y="9603"/>
                  </a:cubicBezTo>
                  <a:cubicBezTo>
                    <a:pt x="1349" y="9588"/>
                    <a:pt x="1333" y="9580"/>
                    <a:pt x="1317" y="9580"/>
                  </a:cubicBezTo>
                  <a:close/>
                  <a:moveTo>
                    <a:pt x="527" y="10035"/>
                  </a:moveTo>
                  <a:cubicBezTo>
                    <a:pt x="519" y="10035"/>
                    <a:pt x="511" y="10038"/>
                    <a:pt x="504" y="10042"/>
                  </a:cubicBezTo>
                  <a:lnTo>
                    <a:pt x="30" y="10316"/>
                  </a:lnTo>
                  <a:cubicBezTo>
                    <a:pt x="7" y="10329"/>
                    <a:pt x="1" y="10357"/>
                    <a:pt x="13" y="10380"/>
                  </a:cubicBezTo>
                  <a:cubicBezTo>
                    <a:pt x="22" y="10395"/>
                    <a:pt x="38" y="10402"/>
                    <a:pt x="53" y="10402"/>
                  </a:cubicBezTo>
                  <a:cubicBezTo>
                    <a:pt x="61" y="10402"/>
                    <a:pt x="69" y="10401"/>
                    <a:pt x="76" y="10397"/>
                  </a:cubicBezTo>
                  <a:lnTo>
                    <a:pt x="550" y="10123"/>
                  </a:lnTo>
                  <a:cubicBezTo>
                    <a:pt x="573" y="10110"/>
                    <a:pt x="580" y="10081"/>
                    <a:pt x="567" y="10059"/>
                  </a:cubicBezTo>
                  <a:cubicBezTo>
                    <a:pt x="559" y="10044"/>
                    <a:pt x="543" y="10035"/>
                    <a:pt x="527" y="10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0"/>
            <p:cNvSpPr/>
            <p:nvPr/>
          </p:nvSpPr>
          <p:spPr>
            <a:xfrm>
              <a:off x="2745399" y="3434243"/>
              <a:ext cx="29830" cy="28831"/>
            </a:xfrm>
            <a:custGeom>
              <a:avLst/>
              <a:gdLst/>
              <a:ahLst/>
              <a:cxnLst/>
              <a:rect l="l" t="t" r="r" b="b"/>
              <a:pathLst>
                <a:path w="388" h="375" extrusionOk="0">
                  <a:moveTo>
                    <a:pt x="335" y="0"/>
                  </a:moveTo>
                  <a:cubicBezTo>
                    <a:pt x="327" y="0"/>
                    <a:pt x="319" y="2"/>
                    <a:pt x="312" y="6"/>
                  </a:cubicBezTo>
                  <a:lnTo>
                    <a:pt x="1" y="186"/>
                  </a:lnTo>
                  <a:lnTo>
                    <a:pt x="310" y="368"/>
                  </a:lnTo>
                  <a:cubicBezTo>
                    <a:pt x="318" y="372"/>
                    <a:pt x="326" y="374"/>
                    <a:pt x="334" y="374"/>
                  </a:cubicBezTo>
                  <a:cubicBezTo>
                    <a:pt x="350" y="374"/>
                    <a:pt x="365" y="366"/>
                    <a:pt x="374" y="352"/>
                  </a:cubicBezTo>
                  <a:cubicBezTo>
                    <a:pt x="387" y="329"/>
                    <a:pt x="380" y="300"/>
                    <a:pt x="358" y="288"/>
                  </a:cubicBezTo>
                  <a:lnTo>
                    <a:pt x="186" y="186"/>
                  </a:lnTo>
                  <a:lnTo>
                    <a:pt x="359" y="87"/>
                  </a:lnTo>
                  <a:cubicBezTo>
                    <a:pt x="381" y="74"/>
                    <a:pt x="388" y="46"/>
                    <a:pt x="376" y="23"/>
                  </a:cubicBezTo>
                  <a:cubicBezTo>
                    <a:pt x="367" y="9"/>
                    <a:pt x="351"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0"/>
            <p:cNvSpPr/>
            <p:nvPr/>
          </p:nvSpPr>
          <p:spPr>
            <a:xfrm>
              <a:off x="2792141" y="3470683"/>
              <a:ext cx="864697" cy="510884"/>
            </a:xfrm>
            <a:custGeom>
              <a:avLst/>
              <a:gdLst/>
              <a:ahLst/>
              <a:cxnLst/>
              <a:rect l="l" t="t" r="r" b="b"/>
              <a:pathLst>
                <a:path w="11247" h="6645" extrusionOk="0">
                  <a:moveTo>
                    <a:pt x="54" y="0"/>
                  </a:moveTo>
                  <a:cubicBezTo>
                    <a:pt x="38" y="0"/>
                    <a:pt x="22" y="8"/>
                    <a:pt x="14" y="23"/>
                  </a:cubicBezTo>
                  <a:cubicBezTo>
                    <a:pt x="1" y="44"/>
                    <a:pt x="9" y="74"/>
                    <a:pt x="30" y="86"/>
                  </a:cubicBezTo>
                  <a:lnTo>
                    <a:pt x="522" y="376"/>
                  </a:lnTo>
                  <a:cubicBezTo>
                    <a:pt x="529" y="380"/>
                    <a:pt x="537" y="382"/>
                    <a:pt x="546" y="382"/>
                  </a:cubicBezTo>
                  <a:cubicBezTo>
                    <a:pt x="561" y="382"/>
                    <a:pt x="576" y="374"/>
                    <a:pt x="585" y="359"/>
                  </a:cubicBezTo>
                  <a:cubicBezTo>
                    <a:pt x="599" y="337"/>
                    <a:pt x="591" y="308"/>
                    <a:pt x="569" y="296"/>
                  </a:cubicBezTo>
                  <a:lnTo>
                    <a:pt x="77" y="6"/>
                  </a:lnTo>
                  <a:cubicBezTo>
                    <a:pt x="70" y="2"/>
                    <a:pt x="62" y="0"/>
                    <a:pt x="54" y="0"/>
                  </a:cubicBezTo>
                  <a:close/>
                  <a:moveTo>
                    <a:pt x="873" y="481"/>
                  </a:moveTo>
                  <a:cubicBezTo>
                    <a:pt x="857" y="481"/>
                    <a:pt x="841" y="490"/>
                    <a:pt x="833" y="504"/>
                  </a:cubicBezTo>
                  <a:cubicBezTo>
                    <a:pt x="819" y="526"/>
                    <a:pt x="827" y="556"/>
                    <a:pt x="850" y="568"/>
                  </a:cubicBezTo>
                  <a:lnTo>
                    <a:pt x="1341" y="857"/>
                  </a:lnTo>
                  <a:cubicBezTo>
                    <a:pt x="1349" y="862"/>
                    <a:pt x="1356" y="864"/>
                    <a:pt x="1364" y="864"/>
                  </a:cubicBezTo>
                  <a:cubicBezTo>
                    <a:pt x="1380" y="864"/>
                    <a:pt x="1396" y="855"/>
                    <a:pt x="1405" y="841"/>
                  </a:cubicBezTo>
                  <a:cubicBezTo>
                    <a:pt x="1417" y="818"/>
                    <a:pt x="1410" y="790"/>
                    <a:pt x="1388" y="778"/>
                  </a:cubicBezTo>
                  <a:lnTo>
                    <a:pt x="897" y="488"/>
                  </a:lnTo>
                  <a:cubicBezTo>
                    <a:pt x="889" y="484"/>
                    <a:pt x="881" y="481"/>
                    <a:pt x="873" y="481"/>
                  </a:cubicBezTo>
                  <a:close/>
                  <a:moveTo>
                    <a:pt x="1692" y="963"/>
                  </a:moveTo>
                  <a:cubicBezTo>
                    <a:pt x="1676" y="963"/>
                    <a:pt x="1660" y="972"/>
                    <a:pt x="1651" y="986"/>
                  </a:cubicBezTo>
                  <a:cubicBezTo>
                    <a:pt x="1639" y="1008"/>
                    <a:pt x="1646" y="1037"/>
                    <a:pt x="1668" y="1050"/>
                  </a:cubicBezTo>
                  <a:lnTo>
                    <a:pt x="2159" y="1339"/>
                  </a:lnTo>
                  <a:cubicBezTo>
                    <a:pt x="2167" y="1343"/>
                    <a:pt x="2175" y="1345"/>
                    <a:pt x="2183" y="1345"/>
                  </a:cubicBezTo>
                  <a:cubicBezTo>
                    <a:pt x="2200" y="1345"/>
                    <a:pt x="2214" y="1337"/>
                    <a:pt x="2223" y="1323"/>
                  </a:cubicBezTo>
                  <a:cubicBezTo>
                    <a:pt x="2237" y="1300"/>
                    <a:pt x="2229" y="1272"/>
                    <a:pt x="2207" y="1258"/>
                  </a:cubicBezTo>
                  <a:lnTo>
                    <a:pt x="1716" y="970"/>
                  </a:lnTo>
                  <a:cubicBezTo>
                    <a:pt x="1708" y="966"/>
                    <a:pt x="1700" y="963"/>
                    <a:pt x="1692" y="963"/>
                  </a:cubicBezTo>
                  <a:close/>
                  <a:moveTo>
                    <a:pt x="2511" y="1445"/>
                  </a:moveTo>
                  <a:cubicBezTo>
                    <a:pt x="2495" y="1445"/>
                    <a:pt x="2479" y="1453"/>
                    <a:pt x="2471" y="1468"/>
                  </a:cubicBezTo>
                  <a:cubicBezTo>
                    <a:pt x="2458" y="1490"/>
                    <a:pt x="2466" y="1518"/>
                    <a:pt x="2487" y="1532"/>
                  </a:cubicBezTo>
                  <a:lnTo>
                    <a:pt x="2979" y="1820"/>
                  </a:lnTo>
                  <a:cubicBezTo>
                    <a:pt x="2986" y="1825"/>
                    <a:pt x="2995" y="1827"/>
                    <a:pt x="3003" y="1827"/>
                  </a:cubicBezTo>
                  <a:cubicBezTo>
                    <a:pt x="3018" y="1827"/>
                    <a:pt x="3034" y="1819"/>
                    <a:pt x="3042" y="1805"/>
                  </a:cubicBezTo>
                  <a:cubicBezTo>
                    <a:pt x="3056" y="1782"/>
                    <a:pt x="3048" y="1754"/>
                    <a:pt x="3026" y="1740"/>
                  </a:cubicBezTo>
                  <a:lnTo>
                    <a:pt x="2534" y="1451"/>
                  </a:lnTo>
                  <a:cubicBezTo>
                    <a:pt x="2527" y="1447"/>
                    <a:pt x="2519" y="1445"/>
                    <a:pt x="2511" y="1445"/>
                  </a:cubicBezTo>
                  <a:close/>
                  <a:moveTo>
                    <a:pt x="3330" y="1927"/>
                  </a:moveTo>
                  <a:cubicBezTo>
                    <a:pt x="3314" y="1927"/>
                    <a:pt x="3299" y="1935"/>
                    <a:pt x="3290" y="1950"/>
                  </a:cubicBezTo>
                  <a:cubicBezTo>
                    <a:pt x="3277" y="1972"/>
                    <a:pt x="3284" y="2000"/>
                    <a:pt x="3307" y="2014"/>
                  </a:cubicBezTo>
                  <a:lnTo>
                    <a:pt x="3798" y="2302"/>
                  </a:lnTo>
                  <a:cubicBezTo>
                    <a:pt x="3806" y="2307"/>
                    <a:pt x="3813" y="2309"/>
                    <a:pt x="3821" y="2309"/>
                  </a:cubicBezTo>
                  <a:cubicBezTo>
                    <a:pt x="3837" y="2309"/>
                    <a:pt x="3853" y="2301"/>
                    <a:pt x="3862" y="2286"/>
                  </a:cubicBezTo>
                  <a:cubicBezTo>
                    <a:pt x="3875" y="2264"/>
                    <a:pt x="3868" y="2236"/>
                    <a:pt x="3845" y="2222"/>
                  </a:cubicBezTo>
                  <a:lnTo>
                    <a:pt x="3354" y="1933"/>
                  </a:lnTo>
                  <a:cubicBezTo>
                    <a:pt x="3347" y="1929"/>
                    <a:pt x="3338" y="1927"/>
                    <a:pt x="3330" y="1927"/>
                  </a:cubicBezTo>
                  <a:close/>
                  <a:moveTo>
                    <a:pt x="4149" y="2409"/>
                  </a:moveTo>
                  <a:cubicBezTo>
                    <a:pt x="4133" y="2409"/>
                    <a:pt x="4118" y="2417"/>
                    <a:pt x="4110" y="2432"/>
                  </a:cubicBezTo>
                  <a:cubicBezTo>
                    <a:pt x="4096" y="2453"/>
                    <a:pt x="4104" y="2482"/>
                    <a:pt x="4125" y="2495"/>
                  </a:cubicBezTo>
                  <a:lnTo>
                    <a:pt x="4617" y="2784"/>
                  </a:lnTo>
                  <a:cubicBezTo>
                    <a:pt x="4624" y="2789"/>
                    <a:pt x="4632" y="2791"/>
                    <a:pt x="4641" y="2791"/>
                  </a:cubicBezTo>
                  <a:cubicBezTo>
                    <a:pt x="4657" y="2791"/>
                    <a:pt x="4673" y="2782"/>
                    <a:pt x="4681" y="2767"/>
                  </a:cubicBezTo>
                  <a:cubicBezTo>
                    <a:pt x="4694" y="2746"/>
                    <a:pt x="4686" y="2717"/>
                    <a:pt x="4665" y="2704"/>
                  </a:cubicBezTo>
                  <a:lnTo>
                    <a:pt x="4173" y="2415"/>
                  </a:lnTo>
                  <a:cubicBezTo>
                    <a:pt x="4165" y="2411"/>
                    <a:pt x="4157" y="2409"/>
                    <a:pt x="4149" y="2409"/>
                  </a:cubicBezTo>
                  <a:close/>
                  <a:moveTo>
                    <a:pt x="4969" y="2890"/>
                  </a:moveTo>
                  <a:cubicBezTo>
                    <a:pt x="4953" y="2890"/>
                    <a:pt x="4937" y="2898"/>
                    <a:pt x="4928" y="2913"/>
                  </a:cubicBezTo>
                  <a:cubicBezTo>
                    <a:pt x="4915" y="2935"/>
                    <a:pt x="4923" y="2964"/>
                    <a:pt x="4945" y="2977"/>
                  </a:cubicBezTo>
                  <a:lnTo>
                    <a:pt x="5436" y="3266"/>
                  </a:lnTo>
                  <a:cubicBezTo>
                    <a:pt x="5444" y="3271"/>
                    <a:pt x="5452" y="3272"/>
                    <a:pt x="5460" y="3272"/>
                  </a:cubicBezTo>
                  <a:cubicBezTo>
                    <a:pt x="5476" y="3272"/>
                    <a:pt x="5491" y="3264"/>
                    <a:pt x="5500" y="3249"/>
                  </a:cubicBezTo>
                  <a:cubicBezTo>
                    <a:pt x="5513" y="3227"/>
                    <a:pt x="5506" y="3199"/>
                    <a:pt x="5483" y="3185"/>
                  </a:cubicBezTo>
                  <a:lnTo>
                    <a:pt x="4992" y="2897"/>
                  </a:lnTo>
                  <a:cubicBezTo>
                    <a:pt x="4985" y="2892"/>
                    <a:pt x="4977" y="2890"/>
                    <a:pt x="4969" y="2890"/>
                  </a:cubicBezTo>
                  <a:close/>
                  <a:moveTo>
                    <a:pt x="5787" y="3372"/>
                  </a:moveTo>
                  <a:cubicBezTo>
                    <a:pt x="5771" y="3372"/>
                    <a:pt x="5756" y="3380"/>
                    <a:pt x="5747" y="3394"/>
                  </a:cubicBezTo>
                  <a:cubicBezTo>
                    <a:pt x="5735" y="3417"/>
                    <a:pt x="5742" y="3445"/>
                    <a:pt x="5764" y="3459"/>
                  </a:cubicBezTo>
                  <a:lnTo>
                    <a:pt x="6256" y="3748"/>
                  </a:lnTo>
                  <a:cubicBezTo>
                    <a:pt x="6263" y="3751"/>
                    <a:pt x="6271" y="3754"/>
                    <a:pt x="6280" y="3754"/>
                  </a:cubicBezTo>
                  <a:cubicBezTo>
                    <a:pt x="6295" y="3754"/>
                    <a:pt x="6310" y="3746"/>
                    <a:pt x="6319" y="3731"/>
                  </a:cubicBezTo>
                  <a:cubicBezTo>
                    <a:pt x="6332" y="3709"/>
                    <a:pt x="6325" y="3681"/>
                    <a:pt x="6303" y="3667"/>
                  </a:cubicBezTo>
                  <a:lnTo>
                    <a:pt x="5811" y="3379"/>
                  </a:lnTo>
                  <a:cubicBezTo>
                    <a:pt x="5803" y="3374"/>
                    <a:pt x="5795" y="3372"/>
                    <a:pt x="5787" y="3372"/>
                  </a:cubicBezTo>
                  <a:close/>
                  <a:moveTo>
                    <a:pt x="6607" y="3853"/>
                  </a:moveTo>
                  <a:cubicBezTo>
                    <a:pt x="6591" y="3853"/>
                    <a:pt x="6575" y="3861"/>
                    <a:pt x="6567" y="3876"/>
                  </a:cubicBezTo>
                  <a:cubicBezTo>
                    <a:pt x="6553" y="3899"/>
                    <a:pt x="6561" y="3927"/>
                    <a:pt x="6582" y="3941"/>
                  </a:cubicBezTo>
                  <a:lnTo>
                    <a:pt x="7075" y="4229"/>
                  </a:lnTo>
                  <a:cubicBezTo>
                    <a:pt x="7081" y="4233"/>
                    <a:pt x="7090" y="4236"/>
                    <a:pt x="7098" y="4236"/>
                  </a:cubicBezTo>
                  <a:cubicBezTo>
                    <a:pt x="7114" y="4236"/>
                    <a:pt x="7130" y="4228"/>
                    <a:pt x="7138" y="4213"/>
                  </a:cubicBezTo>
                  <a:cubicBezTo>
                    <a:pt x="7151" y="4191"/>
                    <a:pt x="7143" y="4162"/>
                    <a:pt x="7122" y="4149"/>
                  </a:cubicBezTo>
                  <a:lnTo>
                    <a:pt x="6630" y="3860"/>
                  </a:lnTo>
                  <a:cubicBezTo>
                    <a:pt x="6623" y="3855"/>
                    <a:pt x="6615" y="3853"/>
                    <a:pt x="6607" y="3853"/>
                  </a:cubicBezTo>
                  <a:close/>
                  <a:moveTo>
                    <a:pt x="7426" y="4335"/>
                  </a:moveTo>
                  <a:cubicBezTo>
                    <a:pt x="7410" y="4335"/>
                    <a:pt x="7394" y="4343"/>
                    <a:pt x="7385" y="4358"/>
                  </a:cubicBezTo>
                  <a:cubicBezTo>
                    <a:pt x="7373" y="4381"/>
                    <a:pt x="7380" y="4409"/>
                    <a:pt x="7402" y="4421"/>
                  </a:cubicBezTo>
                  <a:lnTo>
                    <a:pt x="7893" y="4711"/>
                  </a:lnTo>
                  <a:cubicBezTo>
                    <a:pt x="7901" y="4715"/>
                    <a:pt x="7909" y="4718"/>
                    <a:pt x="7917" y="4718"/>
                  </a:cubicBezTo>
                  <a:cubicBezTo>
                    <a:pt x="7934" y="4718"/>
                    <a:pt x="7948" y="4710"/>
                    <a:pt x="7957" y="4694"/>
                  </a:cubicBezTo>
                  <a:cubicBezTo>
                    <a:pt x="7970" y="4673"/>
                    <a:pt x="7963" y="4643"/>
                    <a:pt x="7940" y="4631"/>
                  </a:cubicBezTo>
                  <a:lnTo>
                    <a:pt x="7449" y="4342"/>
                  </a:lnTo>
                  <a:cubicBezTo>
                    <a:pt x="7442" y="4337"/>
                    <a:pt x="7434" y="4335"/>
                    <a:pt x="7426" y="4335"/>
                  </a:cubicBezTo>
                  <a:close/>
                  <a:moveTo>
                    <a:pt x="8245" y="4817"/>
                  </a:moveTo>
                  <a:cubicBezTo>
                    <a:pt x="8229" y="4817"/>
                    <a:pt x="8213" y="4825"/>
                    <a:pt x="8205" y="4840"/>
                  </a:cubicBezTo>
                  <a:cubicBezTo>
                    <a:pt x="8192" y="4862"/>
                    <a:pt x="8199" y="4891"/>
                    <a:pt x="8221" y="4903"/>
                  </a:cubicBezTo>
                  <a:lnTo>
                    <a:pt x="8713" y="5193"/>
                  </a:lnTo>
                  <a:cubicBezTo>
                    <a:pt x="8720" y="5197"/>
                    <a:pt x="8729" y="5200"/>
                    <a:pt x="8737" y="5200"/>
                  </a:cubicBezTo>
                  <a:cubicBezTo>
                    <a:pt x="8752" y="5200"/>
                    <a:pt x="8768" y="5191"/>
                    <a:pt x="8776" y="5176"/>
                  </a:cubicBezTo>
                  <a:cubicBezTo>
                    <a:pt x="8789" y="5153"/>
                    <a:pt x="8782" y="5125"/>
                    <a:pt x="8760" y="5112"/>
                  </a:cubicBezTo>
                  <a:lnTo>
                    <a:pt x="8268" y="4823"/>
                  </a:lnTo>
                  <a:cubicBezTo>
                    <a:pt x="8261" y="4819"/>
                    <a:pt x="8253" y="4817"/>
                    <a:pt x="8245" y="4817"/>
                  </a:cubicBezTo>
                  <a:close/>
                  <a:moveTo>
                    <a:pt x="9064" y="5299"/>
                  </a:moveTo>
                  <a:cubicBezTo>
                    <a:pt x="9048" y="5299"/>
                    <a:pt x="9033" y="5307"/>
                    <a:pt x="9024" y="5321"/>
                  </a:cubicBezTo>
                  <a:cubicBezTo>
                    <a:pt x="9010" y="5344"/>
                    <a:pt x="9018" y="5372"/>
                    <a:pt x="9041" y="5385"/>
                  </a:cubicBezTo>
                  <a:lnTo>
                    <a:pt x="9532" y="5675"/>
                  </a:lnTo>
                  <a:cubicBezTo>
                    <a:pt x="9539" y="5679"/>
                    <a:pt x="9547" y="5680"/>
                    <a:pt x="9555" y="5680"/>
                  </a:cubicBezTo>
                  <a:cubicBezTo>
                    <a:pt x="9571" y="5680"/>
                    <a:pt x="9587" y="5673"/>
                    <a:pt x="9596" y="5658"/>
                  </a:cubicBezTo>
                  <a:cubicBezTo>
                    <a:pt x="9608" y="5635"/>
                    <a:pt x="9601" y="5607"/>
                    <a:pt x="9579" y="5594"/>
                  </a:cubicBezTo>
                  <a:lnTo>
                    <a:pt x="9087" y="5305"/>
                  </a:lnTo>
                  <a:cubicBezTo>
                    <a:pt x="9080" y="5301"/>
                    <a:pt x="9072" y="5299"/>
                    <a:pt x="9064" y="5299"/>
                  </a:cubicBezTo>
                  <a:close/>
                  <a:moveTo>
                    <a:pt x="9883" y="5780"/>
                  </a:moveTo>
                  <a:cubicBezTo>
                    <a:pt x="9867" y="5780"/>
                    <a:pt x="9851" y="5788"/>
                    <a:pt x="9842" y="5803"/>
                  </a:cubicBezTo>
                  <a:cubicBezTo>
                    <a:pt x="9830" y="5826"/>
                    <a:pt x="9837" y="5854"/>
                    <a:pt x="9859" y="5867"/>
                  </a:cubicBezTo>
                  <a:lnTo>
                    <a:pt x="10351" y="6156"/>
                  </a:lnTo>
                  <a:cubicBezTo>
                    <a:pt x="10358" y="6160"/>
                    <a:pt x="10366" y="6162"/>
                    <a:pt x="10375" y="6162"/>
                  </a:cubicBezTo>
                  <a:cubicBezTo>
                    <a:pt x="10391" y="6162"/>
                    <a:pt x="10406" y="6154"/>
                    <a:pt x="10414" y="6140"/>
                  </a:cubicBezTo>
                  <a:cubicBezTo>
                    <a:pt x="10428" y="6117"/>
                    <a:pt x="10420" y="6089"/>
                    <a:pt x="10399" y="6076"/>
                  </a:cubicBezTo>
                  <a:lnTo>
                    <a:pt x="9907" y="5786"/>
                  </a:lnTo>
                  <a:cubicBezTo>
                    <a:pt x="9899" y="5782"/>
                    <a:pt x="9891" y="5780"/>
                    <a:pt x="9883" y="5780"/>
                  </a:cubicBezTo>
                  <a:close/>
                  <a:moveTo>
                    <a:pt x="10702" y="6262"/>
                  </a:moveTo>
                  <a:cubicBezTo>
                    <a:pt x="10686" y="6262"/>
                    <a:pt x="10670" y="6270"/>
                    <a:pt x="10662" y="6285"/>
                  </a:cubicBezTo>
                  <a:cubicBezTo>
                    <a:pt x="10650" y="6308"/>
                    <a:pt x="10656" y="6336"/>
                    <a:pt x="10679" y="6348"/>
                  </a:cubicBezTo>
                  <a:lnTo>
                    <a:pt x="11170" y="6638"/>
                  </a:lnTo>
                  <a:cubicBezTo>
                    <a:pt x="11178" y="6642"/>
                    <a:pt x="11186" y="6644"/>
                    <a:pt x="11194" y="6644"/>
                  </a:cubicBezTo>
                  <a:cubicBezTo>
                    <a:pt x="11209" y="6644"/>
                    <a:pt x="11225" y="6636"/>
                    <a:pt x="11234" y="6622"/>
                  </a:cubicBezTo>
                  <a:cubicBezTo>
                    <a:pt x="11247" y="6599"/>
                    <a:pt x="11239" y="6570"/>
                    <a:pt x="11217" y="6558"/>
                  </a:cubicBezTo>
                  <a:lnTo>
                    <a:pt x="10725" y="6268"/>
                  </a:lnTo>
                  <a:cubicBezTo>
                    <a:pt x="10718" y="6264"/>
                    <a:pt x="10710" y="6262"/>
                    <a:pt x="10702" y="6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0"/>
            <p:cNvSpPr/>
            <p:nvPr/>
          </p:nvSpPr>
          <p:spPr>
            <a:xfrm>
              <a:off x="3673782" y="3989150"/>
              <a:ext cx="26755" cy="18067"/>
            </a:xfrm>
            <a:custGeom>
              <a:avLst/>
              <a:gdLst/>
              <a:ahLst/>
              <a:cxnLst/>
              <a:rect l="l" t="t" r="r" b="b"/>
              <a:pathLst>
                <a:path w="348" h="235" extrusionOk="0">
                  <a:moveTo>
                    <a:pt x="53" y="0"/>
                  </a:moveTo>
                  <a:cubicBezTo>
                    <a:pt x="37" y="0"/>
                    <a:pt x="22" y="8"/>
                    <a:pt x="13" y="23"/>
                  </a:cubicBezTo>
                  <a:cubicBezTo>
                    <a:pt x="0" y="44"/>
                    <a:pt x="7" y="74"/>
                    <a:pt x="30" y="86"/>
                  </a:cubicBezTo>
                  <a:lnTo>
                    <a:pt x="271" y="228"/>
                  </a:lnTo>
                  <a:cubicBezTo>
                    <a:pt x="277" y="232"/>
                    <a:pt x="286" y="235"/>
                    <a:pt x="294" y="235"/>
                  </a:cubicBezTo>
                  <a:cubicBezTo>
                    <a:pt x="310" y="235"/>
                    <a:pt x="326" y="227"/>
                    <a:pt x="334" y="211"/>
                  </a:cubicBezTo>
                  <a:cubicBezTo>
                    <a:pt x="347" y="190"/>
                    <a:pt x="339" y="160"/>
                    <a:pt x="318" y="148"/>
                  </a:cubicBezTo>
                  <a:lnTo>
                    <a:pt x="77" y="6"/>
                  </a:lnTo>
                  <a:cubicBezTo>
                    <a:pt x="69" y="2"/>
                    <a:pt x="61" y="0"/>
                    <a:pt x="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0"/>
            <p:cNvSpPr/>
            <p:nvPr/>
          </p:nvSpPr>
          <p:spPr>
            <a:xfrm>
              <a:off x="3473283" y="2397386"/>
              <a:ext cx="26832" cy="17991"/>
            </a:xfrm>
            <a:custGeom>
              <a:avLst/>
              <a:gdLst/>
              <a:ahLst/>
              <a:cxnLst/>
              <a:rect l="l" t="t" r="r" b="b"/>
              <a:pathLst>
                <a:path w="349" h="234" extrusionOk="0">
                  <a:moveTo>
                    <a:pt x="295" y="1"/>
                  </a:moveTo>
                  <a:cubicBezTo>
                    <a:pt x="287" y="1"/>
                    <a:pt x="279" y="3"/>
                    <a:pt x="272" y="7"/>
                  </a:cubicBezTo>
                  <a:lnTo>
                    <a:pt x="31" y="147"/>
                  </a:lnTo>
                  <a:cubicBezTo>
                    <a:pt x="8" y="159"/>
                    <a:pt x="0" y="188"/>
                    <a:pt x="14" y="210"/>
                  </a:cubicBezTo>
                  <a:cubicBezTo>
                    <a:pt x="22" y="225"/>
                    <a:pt x="38" y="234"/>
                    <a:pt x="53" y="234"/>
                  </a:cubicBezTo>
                  <a:cubicBezTo>
                    <a:pt x="61" y="234"/>
                    <a:pt x="69" y="232"/>
                    <a:pt x="77" y="227"/>
                  </a:cubicBezTo>
                  <a:lnTo>
                    <a:pt x="319" y="87"/>
                  </a:lnTo>
                  <a:cubicBezTo>
                    <a:pt x="340" y="75"/>
                    <a:pt x="348" y="47"/>
                    <a:pt x="336" y="24"/>
                  </a:cubicBezTo>
                  <a:cubicBezTo>
                    <a:pt x="327" y="9"/>
                    <a:pt x="311"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0"/>
            <p:cNvSpPr/>
            <p:nvPr/>
          </p:nvSpPr>
          <p:spPr>
            <a:xfrm>
              <a:off x="2725872" y="2422525"/>
              <a:ext cx="730845" cy="424468"/>
            </a:xfrm>
            <a:custGeom>
              <a:avLst/>
              <a:gdLst/>
              <a:ahLst/>
              <a:cxnLst/>
              <a:rect l="l" t="t" r="r" b="b"/>
              <a:pathLst>
                <a:path w="9506" h="5521" extrusionOk="0">
                  <a:moveTo>
                    <a:pt x="9452" y="0"/>
                  </a:moveTo>
                  <a:cubicBezTo>
                    <a:pt x="9444" y="0"/>
                    <a:pt x="9436" y="3"/>
                    <a:pt x="9429" y="7"/>
                  </a:cubicBezTo>
                  <a:lnTo>
                    <a:pt x="8942" y="287"/>
                  </a:lnTo>
                  <a:cubicBezTo>
                    <a:pt x="8920" y="300"/>
                    <a:pt x="8912" y="329"/>
                    <a:pt x="8925" y="350"/>
                  </a:cubicBezTo>
                  <a:cubicBezTo>
                    <a:pt x="8934" y="366"/>
                    <a:pt x="8949" y="374"/>
                    <a:pt x="8966" y="374"/>
                  </a:cubicBezTo>
                  <a:cubicBezTo>
                    <a:pt x="8974" y="374"/>
                    <a:pt x="8981" y="372"/>
                    <a:pt x="8988" y="368"/>
                  </a:cubicBezTo>
                  <a:lnTo>
                    <a:pt x="9475" y="87"/>
                  </a:lnTo>
                  <a:cubicBezTo>
                    <a:pt x="9497" y="75"/>
                    <a:pt x="9505" y="46"/>
                    <a:pt x="9492" y="24"/>
                  </a:cubicBezTo>
                  <a:cubicBezTo>
                    <a:pt x="9483" y="9"/>
                    <a:pt x="9468" y="0"/>
                    <a:pt x="9452" y="0"/>
                  </a:cubicBezTo>
                  <a:close/>
                  <a:moveTo>
                    <a:pt x="8641" y="468"/>
                  </a:moveTo>
                  <a:cubicBezTo>
                    <a:pt x="8633" y="468"/>
                    <a:pt x="8625" y="470"/>
                    <a:pt x="8618" y="474"/>
                  </a:cubicBezTo>
                  <a:lnTo>
                    <a:pt x="8132" y="755"/>
                  </a:lnTo>
                  <a:cubicBezTo>
                    <a:pt x="8110" y="768"/>
                    <a:pt x="8102" y="796"/>
                    <a:pt x="8116" y="819"/>
                  </a:cubicBezTo>
                  <a:cubicBezTo>
                    <a:pt x="8123" y="834"/>
                    <a:pt x="8139" y="841"/>
                    <a:pt x="8155" y="841"/>
                  </a:cubicBezTo>
                  <a:cubicBezTo>
                    <a:pt x="8163" y="841"/>
                    <a:pt x="8171" y="840"/>
                    <a:pt x="8179" y="836"/>
                  </a:cubicBezTo>
                  <a:lnTo>
                    <a:pt x="8665" y="555"/>
                  </a:lnTo>
                  <a:cubicBezTo>
                    <a:pt x="8686" y="542"/>
                    <a:pt x="8694" y="514"/>
                    <a:pt x="8682" y="491"/>
                  </a:cubicBezTo>
                  <a:cubicBezTo>
                    <a:pt x="8673" y="476"/>
                    <a:pt x="8657" y="468"/>
                    <a:pt x="8641" y="468"/>
                  </a:cubicBezTo>
                  <a:close/>
                  <a:moveTo>
                    <a:pt x="7831" y="936"/>
                  </a:moveTo>
                  <a:cubicBezTo>
                    <a:pt x="7823" y="936"/>
                    <a:pt x="7815" y="938"/>
                    <a:pt x="7808" y="943"/>
                  </a:cubicBezTo>
                  <a:lnTo>
                    <a:pt x="7322" y="1223"/>
                  </a:lnTo>
                  <a:cubicBezTo>
                    <a:pt x="7299" y="1236"/>
                    <a:pt x="7292" y="1265"/>
                    <a:pt x="7305" y="1286"/>
                  </a:cubicBezTo>
                  <a:cubicBezTo>
                    <a:pt x="7314" y="1301"/>
                    <a:pt x="7330" y="1310"/>
                    <a:pt x="7345" y="1310"/>
                  </a:cubicBezTo>
                  <a:cubicBezTo>
                    <a:pt x="7353" y="1310"/>
                    <a:pt x="7361" y="1308"/>
                    <a:pt x="7368" y="1303"/>
                  </a:cubicBezTo>
                  <a:lnTo>
                    <a:pt x="7854" y="1023"/>
                  </a:lnTo>
                  <a:cubicBezTo>
                    <a:pt x="7877" y="1010"/>
                    <a:pt x="7885" y="982"/>
                    <a:pt x="7871" y="960"/>
                  </a:cubicBezTo>
                  <a:cubicBezTo>
                    <a:pt x="7863" y="945"/>
                    <a:pt x="7847" y="936"/>
                    <a:pt x="7831" y="936"/>
                  </a:cubicBezTo>
                  <a:close/>
                  <a:moveTo>
                    <a:pt x="7021" y="1404"/>
                  </a:moveTo>
                  <a:cubicBezTo>
                    <a:pt x="7013" y="1404"/>
                    <a:pt x="7005" y="1406"/>
                    <a:pt x="6997" y="1410"/>
                  </a:cubicBezTo>
                  <a:lnTo>
                    <a:pt x="6512" y="1690"/>
                  </a:lnTo>
                  <a:cubicBezTo>
                    <a:pt x="6490" y="1704"/>
                    <a:pt x="6482" y="1732"/>
                    <a:pt x="6495" y="1755"/>
                  </a:cubicBezTo>
                  <a:cubicBezTo>
                    <a:pt x="6503" y="1769"/>
                    <a:pt x="6519" y="1777"/>
                    <a:pt x="6535" y="1777"/>
                  </a:cubicBezTo>
                  <a:cubicBezTo>
                    <a:pt x="6542" y="1777"/>
                    <a:pt x="6550" y="1776"/>
                    <a:pt x="6558" y="1772"/>
                  </a:cubicBezTo>
                  <a:lnTo>
                    <a:pt x="7045" y="1491"/>
                  </a:lnTo>
                  <a:cubicBezTo>
                    <a:pt x="7066" y="1478"/>
                    <a:pt x="7074" y="1450"/>
                    <a:pt x="7062" y="1427"/>
                  </a:cubicBezTo>
                  <a:cubicBezTo>
                    <a:pt x="7053" y="1412"/>
                    <a:pt x="7037" y="1404"/>
                    <a:pt x="7021" y="1404"/>
                  </a:cubicBezTo>
                  <a:close/>
                  <a:moveTo>
                    <a:pt x="6211" y="1872"/>
                  </a:moveTo>
                  <a:cubicBezTo>
                    <a:pt x="6203" y="1872"/>
                    <a:pt x="6195" y="1874"/>
                    <a:pt x="6188" y="1879"/>
                  </a:cubicBezTo>
                  <a:lnTo>
                    <a:pt x="5701" y="2159"/>
                  </a:lnTo>
                  <a:cubicBezTo>
                    <a:pt x="5679" y="2171"/>
                    <a:pt x="5672" y="2199"/>
                    <a:pt x="5684" y="2222"/>
                  </a:cubicBezTo>
                  <a:cubicBezTo>
                    <a:pt x="5693" y="2237"/>
                    <a:pt x="5709" y="2246"/>
                    <a:pt x="5725" y="2246"/>
                  </a:cubicBezTo>
                  <a:cubicBezTo>
                    <a:pt x="5733" y="2246"/>
                    <a:pt x="5741" y="2243"/>
                    <a:pt x="5747" y="2239"/>
                  </a:cubicBezTo>
                  <a:lnTo>
                    <a:pt x="6234" y="1958"/>
                  </a:lnTo>
                  <a:cubicBezTo>
                    <a:pt x="6256" y="1946"/>
                    <a:pt x="6264" y="1917"/>
                    <a:pt x="6251" y="1895"/>
                  </a:cubicBezTo>
                  <a:cubicBezTo>
                    <a:pt x="6243" y="1880"/>
                    <a:pt x="6227" y="1872"/>
                    <a:pt x="6211" y="1872"/>
                  </a:cubicBezTo>
                  <a:close/>
                  <a:moveTo>
                    <a:pt x="5401" y="2339"/>
                  </a:moveTo>
                  <a:cubicBezTo>
                    <a:pt x="5393" y="2339"/>
                    <a:pt x="5384" y="2341"/>
                    <a:pt x="5377" y="2346"/>
                  </a:cubicBezTo>
                  <a:lnTo>
                    <a:pt x="4892" y="2626"/>
                  </a:lnTo>
                  <a:cubicBezTo>
                    <a:pt x="4869" y="2640"/>
                    <a:pt x="4861" y="2668"/>
                    <a:pt x="4874" y="2690"/>
                  </a:cubicBezTo>
                  <a:cubicBezTo>
                    <a:pt x="4883" y="2705"/>
                    <a:pt x="4898" y="2713"/>
                    <a:pt x="4914" y="2713"/>
                  </a:cubicBezTo>
                  <a:cubicBezTo>
                    <a:pt x="4922" y="2713"/>
                    <a:pt x="4930" y="2711"/>
                    <a:pt x="4938" y="2707"/>
                  </a:cubicBezTo>
                  <a:lnTo>
                    <a:pt x="5424" y="2426"/>
                  </a:lnTo>
                  <a:cubicBezTo>
                    <a:pt x="5446" y="2413"/>
                    <a:pt x="5454" y="2385"/>
                    <a:pt x="5441" y="2363"/>
                  </a:cubicBezTo>
                  <a:cubicBezTo>
                    <a:pt x="5432" y="2348"/>
                    <a:pt x="5417" y="2339"/>
                    <a:pt x="5401" y="2339"/>
                  </a:cubicBezTo>
                  <a:close/>
                  <a:moveTo>
                    <a:pt x="4590" y="2807"/>
                  </a:moveTo>
                  <a:cubicBezTo>
                    <a:pt x="4582" y="2807"/>
                    <a:pt x="4574" y="2809"/>
                    <a:pt x="4567" y="2813"/>
                  </a:cubicBezTo>
                  <a:lnTo>
                    <a:pt x="4081" y="3095"/>
                  </a:lnTo>
                  <a:cubicBezTo>
                    <a:pt x="4058" y="3107"/>
                    <a:pt x="4050" y="3135"/>
                    <a:pt x="4064" y="3158"/>
                  </a:cubicBezTo>
                  <a:cubicBezTo>
                    <a:pt x="4073" y="3172"/>
                    <a:pt x="4088" y="3181"/>
                    <a:pt x="4105" y="3181"/>
                  </a:cubicBezTo>
                  <a:cubicBezTo>
                    <a:pt x="4112" y="3181"/>
                    <a:pt x="4120" y="3179"/>
                    <a:pt x="4127" y="3175"/>
                  </a:cubicBezTo>
                  <a:lnTo>
                    <a:pt x="4614" y="2894"/>
                  </a:lnTo>
                  <a:cubicBezTo>
                    <a:pt x="4636" y="2881"/>
                    <a:pt x="4644" y="2853"/>
                    <a:pt x="4630" y="2830"/>
                  </a:cubicBezTo>
                  <a:cubicBezTo>
                    <a:pt x="4622" y="2816"/>
                    <a:pt x="4606" y="2807"/>
                    <a:pt x="4590" y="2807"/>
                  </a:cubicBezTo>
                  <a:close/>
                  <a:moveTo>
                    <a:pt x="3780" y="3275"/>
                  </a:moveTo>
                  <a:cubicBezTo>
                    <a:pt x="3772" y="3275"/>
                    <a:pt x="3764" y="3277"/>
                    <a:pt x="3757" y="3282"/>
                  </a:cubicBezTo>
                  <a:lnTo>
                    <a:pt x="3271" y="3562"/>
                  </a:lnTo>
                  <a:cubicBezTo>
                    <a:pt x="3249" y="3574"/>
                    <a:pt x="3241" y="3604"/>
                    <a:pt x="3254" y="3625"/>
                  </a:cubicBezTo>
                  <a:cubicBezTo>
                    <a:pt x="3262" y="3640"/>
                    <a:pt x="3278" y="3649"/>
                    <a:pt x="3294" y="3649"/>
                  </a:cubicBezTo>
                  <a:cubicBezTo>
                    <a:pt x="3302" y="3649"/>
                    <a:pt x="3310" y="3646"/>
                    <a:pt x="3317" y="3643"/>
                  </a:cubicBezTo>
                  <a:lnTo>
                    <a:pt x="3804" y="3362"/>
                  </a:lnTo>
                  <a:cubicBezTo>
                    <a:pt x="3825" y="3349"/>
                    <a:pt x="3833" y="3321"/>
                    <a:pt x="3821" y="3298"/>
                  </a:cubicBezTo>
                  <a:cubicBezTo>
                    <a:pt x="3812" y="3283"/>
                    <a:pt x="3796" y="3275"/>
                    <a:pt x="3780" y="3275"/>
                  </a:cubicBezTo>
                  <a:close/>
                  <a:moveTo>
                    <a:pt x="2970" y="3742"/>
                  </a:moveTo>
                  <a:cubicBezTo>
                    <a:pt x="2962" y="3742"/>
                    <a:pt x="2954" y="3744"/>
                    <a:pt x="2947" y="3749"/>
                  </a:cubicBezTo>
                  <a:lnTo>
                    <a:pt x="2461" y="4029"/>
                  </a:lnTo>
                  <a:cubicBezTo>
                    <a:pt x="2438" y="4043"/>
                    <a:pt x="2431" y="4071"/>
                    <a:pt x="2444" y="4093"/>
                  </a:cubicBezTo>
                  <a:cubicBezTo>
                    <a:pt x="2453" y="4108"/>
                    <a:pt x="2468" y="4116"/>
                    <a:pt x="2484" y="4116"/>
                  </a:cubicBezTo>
                  <a:cubicBezTo>
                    <a:pt x="2492" y="4116"/>
                    <a:pt x="2500" y="4115"/>
                    <a:pt x="2507" y="4110"/>
                  </a:cubicBezTo>
                  <a:lnTo>
                    <a:pt x="2993" y="3830"/>
                  </a:lnTo>
                  <a:cubicBezTo>
                    <a:pt x="3016" y="3816"/>
                    <a:pt x="3024" y="3788"/>
                    <a:pt x="3010" y="3766"/>
                  </a:cubicBezTo>
                  <a:cubicBezTo>
                    <a:pt x="3002" y="3751"/>
                    <a:pt x="2986" y="3742"/>
                    <a:pt x="2970" y="3742"/>
                  </a:cubicBezTo>
                  <a:close/>
                  <a:moveTo>
                    <a:pt x="2160" y="4211"/>
                  </a:moveTo>
                  <a:cubicBezTo>
                    <a:pt x="2152" y="4211"/>
                    <a:pt x="2144" y="4213"/>
                    <a:pt x="2136" y="4217"/>
                  </a:cubicBezTo>
                  <a:lnTo>
                    <a:pt x="1651" y="4498"/>
                  </a:lnTo>
                  <a:cubicBezTo>
                    <a:pt x="1628" y="4510"/>
                    <a:pt x="1620" y="4539"/>
                    <a:pt x="1634" y="4561"/>
                  </a:cubicBezTo>
                  <a:cubicBezTo>
                    <a:pt x="1642" y="4577"/>
                    <a:pt x="1658" y="4584"/>
                    <a:pt x="1673" y="4584"/>
                  </a:cubicBezTo>
                  <a:cubicBezTo>
                    <a:pt x="1681" y="4584"/>
                    <a:pt x="1689" y="4582"/>
                    <a:pt x="1697" y="4578"/>
                  </a:cubicBezTo>
                  <a:lnTo>
                    <a:pt x="2183" y="4297"/>
                  </a:lnTo>
                  <a:cubicBezTo>
                    <a:pt x="2205" y="4285"/>
                    <a:pt x="2213" y="4257"/>
                    <a:pt x="2200" y="4234"/>
                  </a:cubicBezTo>
                  <a:cubicBezTo>
                    <a:pt x="2191" y="4219"/>
                    <a:pt x="2176" y="4211"/>
                    <a:pt x="2160" y="4211"/>
                  </a:cubicBezTo>
                  <a:close/>
                  <a:moveTo>
                    <a:pt x="1350" y="4678"/>
                  </a:moveTo>
                  <a:cubicBezTo>
                    <a:pt x="1342" y="4678"/>
                    <a:pt x="1334" y="4680"/>
                    <a:pt x="1327" y="4685"/>
                  </a:cubicBezTo>
                  <a:lnTo>
                    <a:pt x="840" y="4965"/>
                  </a:lnTo>
                  <a:cubicBezTo>
                    <a:pt x="818" y="4979"/>
                    <a:pt x="810" y="5007"/>
                    <a:pt x="823" y="5029"/>
                  </a:cubicBezTo>
                  <a:cubicBezTo>
                    <a:pt x="832" y="5044"/>
                    <a:pt x="847" y="5052"/>
                    <a:pt x="864" y="5052"/>
                  </a:cubicBezTo>
                  <a:cubicBezTo>
                    <a:pt x="872" y="5052"/>
                    <a:pt x="880" y="5051"/>
                    <a:pt x="886" y="5046"/>
                  </a:cubicBezTo>
                  <a:lnTo>
                    <a:pt x="1373" y="4766"/>
                  </a:lnTo>
                  <a:cubicBezTo>
                    <a:pt x="1395" y="4752"/>
                    <a:pt x="1403" y="4724"/>
                    <a:pt x="1390" y="4702"/>
                  </a:cubicBezTo>
                  <a:cubicBezTo>
                    <a:pt x="1381" y="4687"/>
                    <a:pt x="1366" y="4678"/>
                    <a:pt x="1350" y="4678"/>
                  </a:cubicBezTo>
                  <a:close/>
                  <a:moveTo>
                    <a:pt x="538" y="5146"/>
                  </a:moveTo>
                  <a:cubicBezTo>
                    <a:pt x="531" y="5146"/>
                    <a:pt x="523" y="5148"/>
                    <a:pt x="516" y="5152"/>
                  </a:cubicBezTo>
                  <a:lnTo>
                    <a:pt x="30" y="5433"/>
                  </a:lnTo>
                  <a:cubicBezTo>
                    <a:pt x="8" y="5446"/>
                    <a:pt x="0" y="5474"/>
                    <a:pt x="12" y="5497"/>
                  </a:cubicBezTo>
                  <a:cubicBezTo>
                    <a:pt x="21" y="5511"/>
                    <a:pt x="37" y="5520"/>
                    <a:pt x="53" y="5520"/>
                  </a:cubicBezTo>
                  <a:cubicBezTo>
                    <a:pt x="61" y="5520"/>
                    <a:pt x="69" y="5518"/>
                    <a:pt x="77" y="5513"/>
                  </a:cubicBezTo>
                  <a:lnTo>
                    <a:pt x="563" y="5233"/>
                  </a:lnTo>
                  <a:cubicBezTo>
                    <a:pt x="585" y="5221"/>
                    <a:pt x="592" y="5191"/>
                    <a:pt x="580" y="5170"/>
                  </a:cubicBezTo>
                  <a:cubicBezTo>
                    <a:pt x="571" y="5155"/>
                    <a:pt x="555" y="5146"/>
                    <a:pt x="538" y="51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0"/>
            <p:cNvSpPr/>
            <p:nvPr/>
          </p:nvSpPr>
          <p:spPr>
            <a:xfrm>
              <a:off x="2679360" y="2854043"/>
              <a:ext cx="29830" cy="28908"/>
            </a:xfrm>
            <a:custGeom>
              <a:avLst/>
              <a:gdLst/>
              <a:ahLst/>
              <a:cxnLst/>
              <a:rect l="l" t="t" r="r" b="b"/>
              <a:pathLst>
                <a:path w="388" h="376" extrusionOk="0">
                  <a:moveTo>
                    <a:pt x="334" y="1"/>
                  </a:moveTo>
                  <a:cubicBezTo>
                    <a:pt x="326" y="1"/>
                    <a:pt x="318" y="3"/>
                    <a:pt x="311" y="7"/>
                  </a:cubicBezTo>
                  <a:lnTo>
                    <a:pt x="0" y="186"/>
                  </a:lnTo>
                  <a:lnTo>
                    <a:pt x="309" y="369"/>
                  </a:lnTo>
                  <a:cubicBezTo>
                    <a:pt x="317" y="373"/>
                    <a:pt x="325" y="376"/>
                    <a:pt x="333" y="376"/>
                  </a:cubicBezTo>
                  <a:cubicBezTo>
                    <a:pt x="349" y="376"/>
                    <a:pt x="364" y="367"/>
                    <a:pt x="373" y="352"/>
                  </a:cubicBezTo>
                  <a:cubicBezTo>
                    <a:pt x="387" y="331"/>
                    <a:pt x="379" y="301"/>
                    <a:pt x="356" y="289"/>
                  </a:cubicBezTo>
                  <a:lnTo>
                    <a:pt x="185" y="188"/>
                  </a:lnTo>
                  <a:lnTo>
                    <a:pt x="357" y="87"/>
                  </a:lnTo>
                  <a:cubicBezTo>
                    <a:pt x="380" y="75"/>
                    <a:pt x="388" y="47"/>
                    <a:pt x="374" y="24"/>
                  </a:cubicBezTo>
                  <a:cubicBezTo>
                    <a:pt x="366" y="9"/>
                    <a:pt x="350"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0"/>
            <p:cNvSpPr/>
            <p:nvPr/>
          </p:nvSpPr>
          <p:spPr>
            <a:xfrm>
              <a:off x="2724334" y="2889484"/>
              <a:ext cx="454760" cy="269934"/>
            </a:xfrm>
            <a:custGeom>
              <a:avLst/>
              <a:gdLst/>
              <a:ahLst/>
              <a:cxnLst/>
              <a:rect l="l" t="t" r="r" b="b"/>
              <a:pathLst>
                <a:path w="5915" h="3511" extrusionOk="0">
                  <a:moveTo>
                    <a:pt x="54" y="1"/>
                  </a:moveTo>
                  <a:cubicBezTo>
                    <a:pt x="38" y="1"/>
                    <a:pt x="22" y="9"/>
                    <a:pt x="13" y="24"/>
                  </a:cubicBezTo>
                  <a:cubicBezTo>
                    <a:pt x="1" y="46"/>
                    <a:pt x="8" y="75"/>
                    <a:pt x="30" y="87"/>
                  </a:cubicBezTo>
                  <a:lnTo>
                    <a:pt x="489" y="357"/>
                  </a:lnTo>
                  <a:cubicBezTo>
                    <a:pt x="496" y="362"/>
                    <a:pt x="504" y="364"/>
                    <a:pt x="512" y="364"/>
                  </a:cubicBezTo>
                  <a:cubicBezTo>
                    <a:pt x="528" y="364"/>
                    <a:pt x="544" y="355"/>
                    <a:pt x="553" y="340"/>
                  </a:cubicBezTo>
                  <a:cubicBezTo>
                    <a:pt x="565" y="319"/>
                    <a:pt x="558" y="290"/>
                    <a:pt x="536" y="277"/>
                  </a:cubicBezTo>
                  <a:lnTo>
                    <a:pt x="78" y="7"/>
                  </a:lnTo>
                  <a:cubicBezTo>
                    <a:pt x="70" y="3"/>
                    <a:pt x="62" y="1"/>
                    <a:pt x="54" y="1"/>
                  </a:cubicBezTo>
                  <a:close/>
                  <a:moveTo>
                    <a:pt x="818" y="450"/>
                  </a:moveTo>
                  <a:cubicBezTo>
                    <a:pt x="802" y="450"/>
                    <a:pt x="786" y="458"/>
                    <a:pt x="778" y="473"/>
                  </a:cubicBezTo>
                  <a:cubicBezTo>
                    <a:pt x="764" y="496"/>
                    <a:pt x="772" y="524"/>
                    <a:pt x="795" y="537"/>
                  </a:cubicBezTo>
                  <a:lnTo>
                    <a:pt x="1253" y="806"/>
                  </a:lnTo>
                  <a:cubicBezTo>
                    <a:pt x="1260" y="811"/>
                    <a:pt x="1269" y="813"/>
                    <a:pt x="1277" y="813"/>
                  </a:cubicBezTo>
                  <a:cubicBezTo>
                    <a:pt x="1293" y="813"/>
                    <a:pt x="1308" y="805"/>
                    <a:pt x="1316" y="790"/>
                  </a:cubicBezTo>
                  <a:cubicBezTo>
                    <a:pt x="1330" y="768"/>
                    <a:pt x="1322" y="739"/>
                    <a:pt x="1300" y="727"/>
                  </a:cubicBezTo>
                  <a:lnTo>
                    <a:pt x="842" y="456"/>
                  </a:lnTo>
                  <a:cubicBezTo>
                    <a:pt x="835" y="452"/>
                    <a:pt x="826" y="450"/>
                    <a:pt x="818" y="450"/>
                  </a:cubicBezTo>
                  <a:close/>
                  <a:moveTo>
                    <a:pt x="1581" y="900"/>
                  </a:moveTo>
                  <a:cubicBezTo>
                    <a:pt x="1566" y="900"/>
                    <a:pt x="1551" y="908"/>
                    <a:pt x="1543" y="922"/>
                  </a:cubicBezTo>
                  <a:cubicBezTo>
                    <a:pt x="1529" y="945"/>
                    <a:pt x="1537" y="973"/>
                    <a:pt x="1558" y="987"/>
                  </a:cubicBezTo>
                  <a:lnTo>
                    <a:pt x="2018" y="1256"/>
                  </a:lnTo>
                  <a:cubicBezTo>
                    <a:pt x="2024" y="1260"/>
                    <a:pt x="2032" y="1263"/>
                    <a:pt x="2041" y="1263"/>
                  </a:cubicBezTo>
                  <a:cubicBezTo>
                    <a:pt x="2057" y="1263"/>
                    <a:pt x="2072" y="1255"/>
                    <a:pt x="2081" y="1240"/>
                  </a:cubicBezTo>
                  <a:cubicBezTo>
                    <a:pt x="2094" y="1217"/>
                    <a:pt x="2086" y="1189"/>
                    <a:pt x="2065" y="1176"/>
                  </a:cubicBezTo>
                  <a:lnTo>
                    <a:pt x="1606" y="907"/>
                  </a:lnTo>
                  <a:cubicBezTo>
                    <a:pt x="1598" y="902"/>
                    <a:pt x="1590" y="900"/>
                    <a:pt x="1581" y="900"/>
                  </a:cubicBezTo>
                  <a:close/>
                  <a:moveTo>
                    <a:pt x="2346" y="1349"/>
                  </a:moveTo>
                  <a:cubicBezTo>
                    <a:pt x="2330" y="1349"/>
                    <a:pt x="2315" y="1358"/>
                    <a:pt x="2306" y="1372"/>
                  </a:cubicBezTo>
                  <a:cubicBezTo>
                    <a:pt x="2294" y="1394"/>
                    <a:pt x="2300" y="1422"/>
                    <a:pt x="2323" y="1436"/>
                  </a:cubicBezTo>
                  <a:lnTo>
                    <a:pt x="2781" y="1705"/>
                  </a:lnTo>
                  <a:cubicBezTo>
                    <a:pt x="2789" y="1710"/>
                    <a:pt x="2797" y="1712"/>
                    <a:pt x="2805" y="1712"/>
                  </a:cubicBezTo>
                  <a:cubicBezTo>
                    <a:pt x="2821" y="1712"/>
                    <a:pt x="2836" y="1704"/>
                    <a:pt x="2845" y="1689"/>
                  </a:cubicBezTo>
                  <a:cubicBezTo>
                    <a:pt x="2858" y="1667"/>
                    <a:pt x="2851" y="1639"/>
                    <a:pt x="2828" y="1625"/>
                  </a:cubicBezTo>
                  <a:lnTo>
                    <a:pt x="2370" y="1356"/>
                  </a:lnTo>
                  <a:cubicBezTo>
                    <a:pt x="2363" y="1351"/>
                    <a:pt x="2354" y="1349"/>
                    <a:pt x="2346" y="1349"/>
                  </a:cubicBezTo>
                  <a:close/>
                  <a:moveTo>
                    <a:pt x="3111" y="1799"/>
                  </a:moveTo>
                  <a:cubicBezTo>
                    <a:pt x="3095" y="1799"/>
                    <a:pt x="3080" y="1807"/>
                    <a:pt x="3071" y="1821"/>
                  </a:cubicBezTo>
                  <a:cubicBezTo>
                    <a:pt x="3057" y="1844"/>
                    <a:pt x="3065" y="1873"/>
                    <a:pt x="3087" y="1885"/>
                  </a:cubicBezTo>
                  <a:lnTo>
                    <a:pt x="3546" y="2154"/>
                  </a:lnTo>
                  <a:cubicBezTo>
                    <a:pt x="3554" y="2159"/>
                    <a:pt x="3562" y="2161"/>
                    <a:pt x="3569" y="2161"/>
                  </a:cubicBezTo>
                  <a:cubicBezTo>
                    <a:pt x="3585" y="2161"/>
                    <a:pt x="3601" y="2153"/>
                    <a:pt x="3610" y="2139"/>
                  </a:cubicBezTo>
                  <a:cubicBezTo>
                    <a:pt x="3622" y="2116"/>
                    <a:pt x="3616" y="2088"/>
                    <a:pt x="3593" y="2074"/>
                  </a:cubicBezTo>
                  <a:lnTo>
                    <a:pt x="3135" y="1805"/>
                  </a:lnTo>
                  <a:cubicBezTo>
                    <a:pt x="3127" y="1801"/>
                    <a:pt x="3119" y="1799"/>
                    <a:pt x="3111" y="1799"/>
                  </a:cubicBezTo>
                  <a:close/>
                  <a:moveTo>
                    <a:pt x="3875" y="2248"/>
                  </a:moveTo>
                  <a:cubicBezTo>
                    <a:pt x="3859" y="2248"/>
                    <a:pt x="3843" y="2256"/>
                    <a:pt x="3835" y="2271"/>
                  </a:cubicBezTo>
                  <a:cubicBezTo>
                    <a:pt x="3822" y="2293"/>
                    <a:pt x="3830" y="2322"/>
                    <a:pt x="3851" y="2335"/>
                  </a:cubicBezTo>
                  <a:lnTo>
                    <a:pt x="4310" y="2605"/>
                  </a:lnTo>
                  <a:cubicBezTo>
                    <a:pt x="4317" y="2608"/>
                    <a:pt x="4325" y="2610"/>
                    <a:pt x="4334" y="2610"/>
                  </a:cubicBezTo>
                  <a:cubicBezTo>
                    <a:pt x="4350" y="2610"/>
                    <a:pt x="4364" y="2603"/>
                    <a:pt x="4373" y="2588"/>
                  </a:cubicBezTo>
                  <a:cubicBezTo>
                    <a:pt x="4387" y="2565"/>
                    <a:pt x="4379" y="2537"/>
                    <a:pt x="4358" y="2524"/>
                  </a:cubicBezTo>
                  <a:lnTo>
                    <a:pt x="3898" y="2255"/>
                  </a:lnTo>
                  <a:cubicBezTo>
                    <a:pt x="3891" y="2250"/>
                    <a:pt x="3883" y="2248"/>
                    <a:pt x="3875" y="2248"/>
                  </a:cubicBezTo>
                  <a:close/>
                  <a:moveTo>
                    <a:pt x="4639" y="2697"/>
                  </a:moveTo>
                  <a:cubicBezTo>
                    <a:pt x="4623" y="2697"/>
                    <a:pt x="4608" y="2706"/>
                    <a:pt x="4599" y="2721"/>
                  </a:cubicBezTo>
                  <a:cubicBezTo>
                    <a:pt x="4586" y="2742"/>
                    <a:pt x="4593" y="2771"/>
                    <a:pt x="4616" y="2784"/>
                  </a:cubicBezTo>
                  <a:lnTo>
                    <a:pt x="5074" y="3054"/>
                  </a:lnTo>
                  <a:cubicBezTo>
                    <a:pt x="5082" y="3059"/>
                    <a:pt x="5090" y="3060"/>
                    <a:pt x="5097" y="3060"/>
                  </a:cubicBezTo>
                  <a:cubicBezTo>
                    <a:pt x="5113" y="3060"/>
                    <a:pt x="5129" y="3052"/>
                    <a:pt x="5138" y="3037"/>
                  </a:cubicBezTo>
                  <a:cubicBezTo>
                    <a:pt x="5152" y="3015"/>
                    <a:pt x="5144" y="2987"/>
                    <a:pt x="5121" y="2973"/>
                  </a:cubicBezTo>
                  <a:lnTo>
                    <a:pt x="4663" y="2704"/>
                  </a:lnTo>
                  <a:cubicBezTo>
                    <a:pt x="4655" y="2699"/>
                    <a:pt x="4647" y="2697"/>
                    <a:pt x="4639" y="2697"/>
                  </a:cubicBezTo>
                  <a:close/>
                  <a:moveTo>
                    <a:pt x="5404" y="3147"/>
                  </a:moveTo>
                  <a:cubicBezTo>
                    <a:pt x="5388" y="3147"/>
                    <a:pt x="5372" y="3155"/>
                    <a:pt x="5363" y="3170"/>
                  </a:cubicBezTo>
                  <a:cubicBezTo>
                    <a:pt x="5350" y="3191"/>
                    <a:pt x="5358" y="3221"/>
                    <a:pt x="5380" y="3233"/>
                  </a:cubicBezTo>
                  <a:lnTo>
                    <a:pt x="5838" y="3503"/>
                  </a:lnTo>
                  <a:cubicBezTo>
                    <a:pt x="5846" y="3508"/>
                    <a:pt x="5854" y="3510"/>
                    <a:pt x="5862" y="3510"/>
                  </a:cubicBezTo>
                  <a:cubicBezTo>
                    <a:pt x="5878" y="3510"/>
                    <a:pt x="5894" y="3501"/>
                    <a:pt x="5901" y="3486"/>
                  </a:cubicBezTo>
                  <a:cubicBezTo>
                    <a:pt x="5915" y="3464"/>
                    <a:pt x="5907" y="3436"/>
                    <a:pt x="5886" y="3423"/>
                  </a:cubicBezTo>
                  <a:lnTo>
                    <a:pt x="5427" y="3153"/>
                  </a:lnTo>
                  <a:cubicBezTo>
                    <a:pt x="5420" y="3149"/>
                    <a:pt x="5412" y="3147"/>
                    <a:pt x="5404" y="31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0"/>
            <p:cNvSpPr/>
            <p:nvPr/>
          </p:nvSpPr>
          <p:spPr>
            <a:xfrm>
              <a:off x="3194369" y="3165938"/>
              <a:ext cx="26755" cy="18144"/>
            </a:xfrm>
            <a:custGeom>
              <a:avLst/>
              <a:gdLst/>
              <a:ahLst/>
              <a:cxnLst/>
              <a:rect l="l" t="t" r="r" b="b"/>
              <a:pathLst>
                <a:path w="348" h="236" extrusionOk="0">
                  <a:moveTo>
                    <a:pt x="54" y="0"/>
                  </a:moveTo>
                  <a:cubicBezTo>
                    <a:pt x="38" y="0"/>
                    <a:pt x="22" y="8"/>
                    <a:pt x="14" y="23"/>
                  </a:cubicBezTo>
                  <a:cubicBezTo>
                    <a:pt x="0" y="46"/>
                    <a:pt x="8" y="74"/>
                    <a:pt x="30" y="88"/>
                  </a:cubicBezTo>
                  <a:lnTo>
                    <a:pt x="271" y="228"/>
                  </a:lnTo>
                  <a:cubicBezTo>
                    <a:pt x="278" y="233"/>
                    <a:pt x="286" y="235"/>
                    <a:pt x="294" y="235"/>
                  </a:cubicBezTo>
                  <a:cubicBezTo>
                    <a:pt x="310" y="235"/>
                    <a:pt x="326" y="227"/>
                    <a:pt x="335" y="213"/>
                  </a:cubicBezTo>
                  <a:cubicBezTo>
                    <a:pt x="347" y="190"/>
                    <a:pt x="340" y="161"/>
                    <a:pt x="318" y="148"/>
                  </a:cubicBezTo>
                  <a:lnTo>
                    <a:pt x="77" y="6"/>
                  </a:lnTo>
                  <a:cubicBezTo>
                    <a:pt x="70" y="2"/>
                    <a:pt x="62" y="0"/>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0"/>
            <p:cNvSpPr/>
            <p:nvPr/>
          </p:nvSpPr>
          <p:spPr>
            <a:xfrm>
              <a:off x="2609631" y="3065074"/>
              <a:ext cx="401711" cy="230801"/>
            </a:xfrm>
            <a:custGeom>
              <a:avLst/>
              <a:gdLst/>
              <a:ahLst/>
              <a:cxnLst/>
              <a:rect l="l" t="t" r="r" b="b"/>
              <a:pathLst>
                <a:path w="5225" h="3002" extrusionOk="0">
                  <a:moveTo>
                    <a:pt x="2812" y="0"/>
                  </a:moveTo>
                  <a:cubicBezTo>
                    <a:pt x="2780" y="0"/>
                    <a:pt x="2747" y="7"/>
                    <a:pt x="2723" y="21"/>
                  </a:cubicBezTo>
                  <a:lnTo>
                    <a:pt x="1897" y="498"/>
                  </a:lnTo>
                  <a:cubicBezTo>
                    <a:pt x="1897" y="498"/>
                    <a:pt x="2380" y="777"/>
                    <a:pt x="2372" y="780"/>
                  </a:cubicBezTo>
                  <a:lnTo>
                    <a:pt x="1978" y="1008"/>
                  </a:lnTo>
                  <a:lnTo>
                    <a:pt x="1118" y="511"/>
                  </a:lnTo>
                  <a:cubicBezTo>
                    <a:pt x="1093" y="497"/>
                    <a:pt x="1061" y="490"/>
                    <a:pt x="1028" y="490"/>
                  </a:cubicBezTo>
                  <a:cubicBezTo>
                    <a:pt x="996" y="490"/>
                    <a:pt x="964" y="497"/>
                    <a:pt x="939" y="511"/>
                  </a:cubicBezTo>
                  <a:cubicBezTo>
                    <a:pt x="889" y="539"/>
                    <a:pt x="889" y="587"/>
                    <a:pt x="939" y="615"/>
                  </a:cubicBezTo>
                  <a:lnTo>
                    <a:pt x="1799" y="1111"/>
                  </a:lnTo>
                  <a:lnTo>
                    <a:pt x="1449" y="1314"/>
                  </a:lnTo>
                  <a:cubicBezTo>
                    <a:pt x="1417" y="1332"/>
                    <a:pt x="1393" y="1351"/>
                    <a:pt x="1368" y="1371"/>
                  </a:cubicBezTo>
                  <a:lnTo>
                    <a:pt x="876" y="1088"/>
                  </a:lnTo>
                  <a:lnTo>
                    <a:pt x="50" y="1564"/>
                  </a:lnTo>
                  <a:cubicBezTo>
                    <a:pt x="1" y="1592"/>
                    <a:pt x="1" y="1638"/>
                    <a:pt x="50" y="1668"/>
                  </a:cubicBezTo>
                  <a:cubicBezTo>
                    <a:pt x="75" y="1682"/>
                    <a:pt x="108" y="1689"/>
                    <a:pt x="140" y="1689"/>
                  </a:cubicBezTo>
                  <a:cubicBezTo>
                    <a:pt x="172" y="1689"/>
                    <a:pt x="205" y="1682"/>
                    <a:pt x="230" y="1668"/>
                  </a:cubicBezTo>
                  <a:lnTo>
                    <a:pt x="876" y="1294"/>
                  </a:lnTo>
                  <a:lnTo>
                    <a:pt x="1250" y="1509"/>
                  </a:lnTo>
                  <a:cubicBezTo>
                    <a:pt x="1165" y="1670"/>
                    <a:pt x="1229" y="1850"/>
                    <a:pt x="1449" y="1977"/>
                  </a:cubicBezTo>
                  <a:lnTo>
                    <a:pt x="1788" y="2172"/>
                  </a:lnTo>
                  <a:cubicBezTo>
                    <a:pt x="1946" y="2264"/>
                    <a:pt x="2152" y="2308"/>
                    <a:pt x="2359" y="2308"/>
                  </a:cubicBezTo>
                  <a:cubicBezTo>
                    <a:pt x="2439" y="2308"/>
                    <a:pt x="2520" y="2302"/>
                    <a:pt x="2598" y="2288"/>
                  </a:cubicBezTo>
                  <a:lnTo>
                    <a:pt x="2971" y="2503"/>
                  </a:lnTo>
                  <a:lnTo>
                    <a:pt x="2325" y="2877"/>
                  </a:lnTo>
                  <a:cubicBezTo>
                    <a:pt x="2276" y="2905"/>
                    <a:pt x="2276" y="2951"/>
                    <a:pt x="2325" y="2979"/>
                  </a:cubicBezTo>
                  <a:cubicBezTo>
                    <a:pt x="2349" y="2994"/>
                    <a:pt x="2382" y="3001"/>
                    <a:pt x="2414" y="3001"/>
                  </a:cubicBezTo>
                  <a:cubicBezTo>
                    <a:pt x="2447" y="3001"/>
                    <a:pt x="2479" y="2994"/>
                    <a:pt x="2504" y="2979"/>
                  </a:cubicBezTo>
                  <a:lnTo>
                    <a:pt x="3330" y="2503"/>
                  </a:lnTo>
                  <a:lnTo>
                    <a:pt x="2837" y="2219"/>
                  </a:lnTo>
                  <a:cubicBezTo>
                    <a:pt x="2872" y="2206"/>
                    <a:pt x="2906" y="2191"/>
                    <a:pt x="2937" y="2173"/>
                  </a:cubicBezTo>
                  <a:lnTo>
                    <a:pt x="3248" y="1993"/>
                  </a:lnTo>
                  <a:lnTo>
                    <a:pt x="4109" y="2490"/>
                  </a:lnTo>
                  <a:cubicBezTo>
                    <a:pt x="4134" y="2504"/>
                    <a:pt x="4166" y="2512"/>
                    <a:pt x="4198" y="2512"/>
                  </a:cubicBezTo>
                  <a:cubicBezTo>
                    <a:pt x="4231" y="2512"/>
                    <a:pt x="4263" y="2504"/>
                    <a:pt x="4288" y="2490"/>
                  </a:cubicBezTo>
                  <a:cubicBezTo>
                    <a:pt x="4337" y="2461"/>
                    <a:pt x="4337" y="2415"/>
                    <a:pt x="4288" y="2386"/>
                  </a:cubicBezTo>
                  <a:lnTo>
                    <a:pt x="3427" y="1889"/>
                  </a:lnTo>
                  <a:cubicBezTo>
                    <a:pt x="3427" y="1889"/>
                    <a:pt x="3860" y="1639"/>
                    <a:pt x="3867" y="1635"/>
                  </a:cubicBezTo>
                  <a:lnTo>
                    <a:pt x="4350" y="1914"/>
                  </a:lnTo>
                  <a:lnTo>
                    <a:pt x="5175" y="1438"/>
                  </a:lnTo>
                  <a:cubicBezTo>
                    <a:pt x="5225" y="1409"/>
                    <a:pt x="5225" y="1362"/>
                    <a:pt x="5175" y="1334"/>
                  </a:cubicBezTo>
                  <a:cubicBezTo>
                    <a:pt x="5150" y="1320"/>
                    <a:pt x="5118" y="1312"/>
                    <a:pt x="5086" y="1312"/>
                  </a:cubicBezTo>
                  <a:cubicBezTo>
                    <a:pt x="5053" y="1312"/>
                    <a:pt x="5021" y="1320"/>
                    <a:pt x="4996" y="1334"/>
                  </a:cubicBezTo>
                  <a:lnTo>
                    <a:pt x="4350" y="1707"/>
                  </a:lnTo>
                  <a:lnTo>
                    <a:pt x="4013" y="1512"/>
                  </a:lnTo>
                  <a:cubicBezTo>
                    <a:pt x="4116" y="1391"/>
                    <a:pt x="4123" y="1250"/>
                    <a:pt x="4032" y="1125"/>
                  </a:cubicBezTo>
                  <a:lnTo>
                    <a:pt x="4239" y="1007"/>
                  </a:lnTo>
                  <a:cubicBezTo>
                    <a:pt x="4351" y="941"/>
                    <a:pt x="4385" y="850"/>
                    <a:pt x="4344" y="769"/>
                  </a:cubicBezTo>
                  <a:lnTo>
                    <a:pt x="4748" y="535"/>
                  </a:lnTo>
                  <a:cubicBezTo>
                    <a:pt x="4782" y="516"/>
                    <a:pt x="4782" y="485"/>
                    <a:pt x="4748" y="466"/>
                  </a:cubicBezTo>
                  <a:cubicBezTo>
                    <a:pt x="4732" y="456"/>
                    <a:pt x="4711" y="452"/>
                    <a:pt x="4689" y="452"/>
                  </a:cubicBezTo>
                  <a:cubicBezTo>
                    <a:pt x="4668" y="452"/>
                    <a:pt x="4646" y="456"/>
                    <a:pt x="4629" y="466"/>
                  </a:cubicBezTo>
                  <a:lnTo>
                    <a:pt x="4261" y="679"/>
                  </a:lnTo>
                  <a:cubicBezTo>
                    <a:pt x="4254" y="673"/>
                    <a:pt x="4247" y="668"/>
                    <a:pt x="4239" y="663"/>
                  </a:cubicBezTo>
                  <a:lnTo>
                    <a:pt x="4064" y="562"/>
                  </a:lnTo>
                  <a:cubicBezTo>
                    <a:pt x="4052" y="555"/>
                    <a:pt x="4039" y="551"/>
                    <a:pt x="4027" y="545"/>
                  </a:cubicBezTo>
                  <a:lnTo>
                    <a:pt x="4396" y="331"/>
                  </a:lnTo>
                  <a:cubicBezTo>
                    <a:pt x="4429" y="312"/>
                    <a:pt x="4429" y="281"/>
                    <a:pt x="4396" y="262"/>
                  </a:cubicBezTo>
                  <a:cubicBezTo>
                    <a:pt x="4379" y="253"/>
                    <a:pt x="4357" y="248"/>
                    <a:pt x="4336" y="248"/>
                  </a:cubicBezTo>
                  <a:cubicBezTo>
                    <a:pt x="4314" y="248"/>
                    <a:pt x="4293" y="253"/>
                    <a:pt x="4277" y="262"/>
                  </a:cubicBezTo>
                  <a:lnTo>
                    <a:pt x="3867" y="499"/>
                  </a:lnTo>
                  <a:cubicBezTo>
                    <a:pt x="3833" y="494"/>
                    <a:pt x="3799" y="491"/>
                    <a:pt x="3764" y="491"/>
                  </a:cubicBezTo>
                  <a:cubicBezTo>
                    <a:pt x="3658" y="491"/>
                    <a:pt x="3551" y="515"/>
                    <a:pt x="3469" y="562"/>
                  </a:cubicBezTo>
                  <a:lnTo>
                    <a:pt x="3263" y="681"/>
                  </a:lnTo>
                  <a:cubicBezTo>
                    <a:pt x="3163" y="657"/>
                    <a:pt x="3057" y="644"/>
                    <a:pt x="2950" y="644"/>
                  </a:cubicBezTo>
                  <a:cubicBezTo>
                    <a:pt x="2828" y="644"/>
                    <a:pt x="2705" y="660"/>
                    <a:pt x="2592" y="692"/>
                  </a:cubicBezTo>
                  <a:lnTo>
                    <a:pt x="2255" y="498"/>
                  </a:lnTo>
                  <a:lnTo>
                    <a:pt x="2902" y="125"/>
                  </a:lnTo>
                  <a:cubicBezTo>
                    <a:pt x="2951" y="96"/>
                    <a:pt x="2951" y="49"/>
                    <a:pt x="2902" y="21"/>
                  </a:cubicBezTo>
                  <a:cubicBezTo>
                    <a:pt x="2877" y="7"/>
                    <a:pt x="2844" y="0"/>
                    <a:pt x="2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0"/>
            <p:cNvSpPr/>
            <p:nvPr/>
          </p:nvSpPr>
          <p:spPr>
            <a:xfrm>
              <a:off x="5204201" y="2555986"/>
              <a:ext cx="261554" cy="150305"/>
            </a:xfrm>
            <a:custGeom>
              <a:avLst/>
              <a:gdLst/>
              <a:ahLst/>
              <a:cxnLst/>
              <a:rect l="l" t="t" r="r" b="b"/>
              <a:pathLst>
                <a:path w="3402" h="1955" extrusionOk="0">
                  <a:moveTo>
                    <a:pt x="1831" y="1"/>
                  </a:moveTo>
                  <a:cubicBezTo>
                    <a:pt x="1810" y="1"/>
                    <a:pt x="1788" y="5"/>
                    <a:pt x="1772" y="14"/>
                  </a:cubicBezTo>
                  <a:lnTo>
                    <a:pt x="1235" y="325"/>
                  </a:lnTo>
                  <a:cubicBezTo>
                    <a:pt x="1235" y="325"/>
                    <a:pt x="1550" y="506"/>
                    <a:pt x="1545" y="509"/>
                  </a:cubicBezTo>
                  <a:lnTo>
                    <a:pt x="1288" y="657"/>
                  </a:lnTo>
                  <a:lnTo>
                    <a:pt x="728" y="334"/>
                  </a:lnTo>
                  <a:cubicBezTo>
                    <a:pt x="712" y="324"/>
                    <a:pt x="691" y="320"/>
                    <a:pt x="670" y="320"/>
                  </a:cubicBezTo>
                  <a:cubicBezTo>
                    <a:pt x="649" y="320"/>
                    <a:pt x="628" y="324"/>
                    <a:pt x="611" y="334"/>
                  </a:cubicBezTo>
                  <a:cubicBezTo>
                    <a:pt x="580" y="352"/>
                    <a:pt x="580" y="382"/>
                    <a:pt x="611" y="400"/>
                  </a:cubicBezTo>
                  <a:lnTo>
                    <a:pt x="1172" y="724"/>
                  </a:lnTo>
                  <a:lnTo>
                    <a:pt x="943" y="855"/>
                  </a:lnTo>
                  <a:cubicBezTo>
                    <a:pt x="923" y="868"/>
                    <a:pt x="907" y="880"/>
                    <a:pt x="890" y="892"/>
                  </a:cubicBezTo>
                  <a:lnTo>
                    <a:pt x="571" y="708"/>
                  </a:lnTo>
                  <a:lnTo>
                    <a:pt x="34" y="1019"/>
                  </a:lnTo>
                  <a:cubicBezTo>
                    <a:pt x="1" y="1037"/>
                    <a:pt x="1" y="1067"/>
                    <a:pt x="34" y="1086"/>
                  </a:cubicBezTo>
                  <a:cubicBezTo>
                    <a:pt x="50" y="1095"/>
                    <a:pt x="71" y="1100"/>
                    <a:pt x="92" y="1100"/>
                  </a:cubicBezTo>
                  <a:cubicBezTo>
                    <a:pt x="113" y="1100"/>
                    <a:pt x="134" y="1095"/>
                    <a:pt x="151" y="1086"/>
                  </a:cubicBezTo>
                  <a:lnTo>
                    <a:pt x="571" y="843"/>
                  </a:lnTo>
                  <a:lnTo>
                    <a:pt x="814" y="983"/>
                  </a:lnTo>
                  <a:cubicBezTo>
                    <a:pt x="759" y="1087"/>
                    <a:pt x="800" y="1206"/>
                    <a:pt x="943" y="1288"/>
                  </a:cubicBezTo>
                  <a:lnTo>
                    <a:pt x="1164" y="1415"/>
                  </a:lnTo>
                  <a:cubicBezTo>
                    <a:pt x="1267" y="1474"/>
                    <a:pt x="1400" y="1503"/>
                    <a:pt x="1535" y="1503"/>
                  </a:cubicBezTo>
                  <a:cubicBezTo>
                    <a:pt x="1588" y="1503"/>
                    <a:pt x="1641" y="1498"/>
                    <a:pt x="1692" y="1489"/>
                  </a:cubicBezTo>
                  <a:lnTo>
                    <a:pt x="1934" y="1630"/>
                  </a:lnTo>
                  <a:lnTo>
                    <a:pt x="1513" y="1873"/>
                  </a:lnTo>
                  <a:cubicBezTo>
                    <a:pt x="1482" y="1891"/>
                    <a:pt x="1482" y="1922"/>
                    <a:pt x="1513" y="1940"/>
                  </a:cubicBezTo>
                  <a:cubicBezTo>
                    <a:pt x="1529" y="1949"/>
                    <a:pt x="1551" y="1954"/>
                    <a:pt x="1572" y="1954"/>
                  </a:cubicBezTo>
                  <a:cubicBezTo>
                    <a:pt x="1593" y="1954"/>
                    <a:pt x="1614" y="1949"/>
                    <a:pt x="1630" y="1940"/>
                  </a:cubicBezTo>
                  <a:lnTo>
                    <a:pt x="2167" y="1630"/>
                  </a:lnTo>
                  <a:lnTo>
                    <a:pt x="1848" y="1445"/>
                  </a:lnTo>
                  <a:cubicBezTo>
                    <a:pt x="1870" y="1436"/>
                    <a:pt x="1892" y="1426"/>
                    <a:pt x="1912" y="1415"/>
                  </a:cubicBezTo>
                  <a:lnTo>
                    <a:pt x="2114" y="1298"/>
                  </a:lnTo>
                  <a:lnTo>
                    <a:pt x="2674" y="1621"/>
                  </a:lnTo>
                  <a:cubicBezTo>
                    <a:pt x="2690" y="1631"/>
                    <a:pt x="2712" y="1635"/>
                    <a:pt x="2733" y="1635"/>
                  </a:cubicBezTo>
                  <a:cubicBezTo>
                    <a:pt x="2754" y="1635"/>
                    <a:pt x="2775" y="1631"/>
                    <a:pt x="2791" y="1621"/>
                  </a:cubicBezTo>
                  <a:cubicBezTo>
                    <a:pt x="2823" y="1603"/>
                    <a:pt x="2823" y="1573"/>
                    <a:pt x="2791" y="1553"/>
                  </a:cubicBezTo>
                  <a:lnTo>
                    <a:pt x="2230" y="1230"/>
                  </a:lnTo>
                  <a:cubicBezTo>
                    <a:pt x="2230" y="1230"/>
                    <a:pt x="2513" y="1068"/>
                    <a:pt x="2518" y="1065"/>
                  </a:cubicBezTo>
                  <a:lnTo>
                    <a:pt x="2832" y="1246"/>
                  </a:lnTo>
                  <a:lnTo>
                    <a:pt x="3369" y="936"/>
                  </a:lnTo>
                  <a:cubicBezTo>
                    <a:pt x="3402" y="917"/>
                    <a:pt x="3402" y="887"/>
                    <a:pt x="3369" y="869"/>
                  </a:cubicBezTo>
                  <a:cubicBezTo>
                    <a:pt x="3353" y="860"/>
                    <a:pt x="3331" y="855"/>
                    <a:pt x="3310" y="855"/>
                  </a:cubicBezTo>
                  <a:cubicBezTo>
                    <a:pt x="3289" y="855"/>
                    <a:pt x="3268" y="860"/>
                    <a:pt x="3252" y="869"/>
                  </a:cubicBezTo>
                  <a:lnTo>
                    <a:pt x="2832" y="1112"/>
                  </a:lnTo>
                  <a:lnTo>
                    <a:pt x="2612" y="985"/>
                  </a:lnTo>
                  <a:cubicBezTo>
                    <a:pt x="2679" y="906"/>
                    <a:pt x="2684" y="814"/>
                    <a:pt x="2625" y="733"/>
                  </a:cubicBezTo>
                  <a:lnTo>
                    <a:pt x="2760" y="655"/>
                  </a:lnTo>
                  <a:cubicBezTo>
                    <a:pt x="2832" y="613"/>
                    <a:pt x="2854" y="554"/>
                    <a:pt x="2828" y="501"/>
                  </a:cubicBezTo>
                  <a:lnTo>
                    <a:pt x="3091" y="349"/>
                  </a:lnTo>
                  <a:cubicBezTo>
                    <a:pt x="3112" y="336"/>
                    <a:pt x="3112" y="316"/>
                    <a:pt x="3091" y="304"/>
                  </a:cubicBezTo>
                  <a:cubicBezTo>
                    <a:pt x="3080" y="297"/>
                    <a:pt x="3066" y="294"/>
                    <a:pt x="3052" y="294"/>
                  </a:cubicBezTo>
                  <a:cubicBezTo>
                    <a:pt x="3038" y="294"/>
                    <a:pt x="3024" y="297"/>
                    <a:pt x="3013" y="304"/>
                  </a:cubicBezTo>
                  <a:lnTo>
                    <a:pt x="2774" y="442"/>
                  </a:lnTo>
                  <a:cubicBezTo>
                    <a:pt x="2769" y="439"/>
                    <a:pt x="2765" y="435"/>
                    <a:pt x="2760" y="432"/>
                  </a:cubicBezTo>
                  <a:lnTo>
                    <a:pt x="2645" y="367"/>
                  </a:lnTo>
                  <a:cubicBezTo>
                    <a:pt x="2638" y="362"/>
                    <a:pt x="2629" y="359"/>
                    <a:pt x="2621" y="354"/>
                  </a:cubicBezTo>
                  <a:lnTo>
                    <a:pt x="2861" y="216"/>
                  </a:lnTo>
                  <a:cubicBezTo>
                    <a:pt x="2882" y="203"/>
                    <a:pt x="2882" y="183"/>
                    <a:pt x="2861" y="171"/>
                  </a:cubicBezTo>
                  <a:cubicBezTo>
                    <a:pt x="2850" y="164"/>
                    <a:pt x="2836" y="161"/>
                    <a:pt x="2822" y="161"/>
                  </a:cubicBezTo>
                  <a:cubicBezTo>
                    <a:pt x="2808" y="161"/>
                    <a:pt x="2794" y="164"/>
                    <a:pt x="2783" y="171"/>
                  </a:cubicBezTo>
                  <a:lnTo>
                    <a:pt x="2518" y="325"/>
                  </a:lnTo>
                  <a:cubicBezTo>
                    <a:pt x="2496" y="322"/>
                    <a:pt x="2474" y="321"/>
                    <a:pt x="2452" y="321"/>
                  </a:cubicBezTo>
                  <a:cubicBezTo>
                    <a:pt x="2382" y="321"/>
                    <a:pt x="2312" y="336"/>
                    <a:pt x="2259" y="367"/>
                  </a:cubicBezTo>
                  <a:lnTo>
                    <a:pt x="2125" y="444"/>
                  </a:lnTo>
                  <a:cubicBezTo>
                    <a:pt x="2059" y="428"/>
                    <a:pt x="1990" y="420"/>
                    <a:pt x="1920" y="420"/>
                  </a:cubicBezTo>
                  <a:cubicBezTo>
                    <a:pt x="1841" y="420"/>
                    <a:pt x="1761" y="431"/>
                    <a:pt x="1688" y="451"/>
                  </a:cubicBezTo>
                  <a:lnTo>
                    <a:pt x="1468" y="325"/>
                  </a:lnTo>
                  <a:lnTo>
                    <a:pt x="1889" y="82"/>
                  </a:lnTo>
                  <a:cubicBezTo>
                    <a:pt x="1922" y="64"/>
                    <a:pt x="1922" y="33"/>
                    <a:pt x="1889" y="14"/>
                  </a:cubicBezTo>
                  <a:cubicBezTo>
                    <a:pt x="1873" y="5"/>
                    <a:pt x="1852" y="1"/>
                    <a:pt x="1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0"/>
            <p:cNvSpPr/>
            <p:nvPr/>
          </p:nvSpPr>
          <p:spPr>
            <a:xfrm>
              <a:off x="6232449" y="2676223"/>
              <a:ext cx="304916" cy="175369"/>
            </a:xfrm>
            <a:custGeom>
              <a:avLst/>
              <a:gdLst/>
              <a:ahLst/>
              <a:cxnLst/>
              <a:rect l="l" t="t" r="r" b="b"/>
              <a:pathLst>
                <a:path w="3966" h="2281" extrusionOk="0">
                  <a:moveTo>
                    <a:pt x="1832" y="1"/>
                  </a:moveTo>
                  <a:cubicBezTo>
                    <a:pt x="1808" y="1"/>
                    <a:pt x="1783" y="6"/>
                    <a:pt x="1765" y="18"/>
                  </a:cubicBezTo>
                  <a:cubicBezTo>
                    <a:pt x="1727" y="39"/>
                    <a:pt x="1727" y="74"/>
                    <a:pt x="1765" y="95"/>
                  </a:cubicBezTo>
                  <a:lnTo>
                    <a:pt x="2256" y="379"/>
                  </a:lnTo>
                  <a:lnTo>
                    <a:pt x="2000" y="527"/>
                  </a:lnTo>
                  <a:cubicBezTo>
                    <a:pt x="1914" y="503"/>
                    <a:pt x="1821" y="490"/>
                    <a:pt x="1729" y="490"/>
                  </a:cubicBezTo>
                  <a:cubicBezTo>
                    <a:pt x="1647" y="490"/>
                    <a:pt x="1566" y="500"/>
                    <a:pt x="1490" y="519"/>
                  </a:cubicBezTo>
                  <a:lnTo>
                    <a:pt x="1333" y="428"/>
                  </a:lnTo>
                  <a:cubicBezTo>
                    <a:pt x="1271" y="392"/>
                    <a:pt x="1191" y="375"/>
                    <a:pt x="1110" y="375"/>
                  </a:cubicBezTo>
                  <a:cubicBezTo>
                    <a:pt x="1084" y="375"/>
                    <a:pt x="1057" y="377"/>
                    <a:pt x="1031" y="380"/>
                  </a:cubicBezTo>
                  <a:lnTo>
                    <a:pt x="721" y="200"/>
                  </a:lnTo>
                  <a:cubicBezTo>
                    <a:pt x="708" y="193"/>
                    <a:pt x="692" y="190"/>
                    <a:pt x="676" y="190"/>
                  </a:cubicBezTo>
                  <a:cubicBezTo>
                    <a:pt x="659" y="190"/>
                    <a:pt x="643" y="193"/>
                    <a:pt x="631" y="200"/>
                  </a:cubicBezTo>
                  <a:cubicBezTo>
                    <a:pt x="605" y="215"/>
                    <a:pt x="605" y="238"/>
                    <a:pt x="631" y="253"/>
                  </a:cubicBezTo>
                  <a:lnTo>
                    <a:pt x="910" y="415"/>
                  </a:lnTo>
                  <a:cubicBezTo>
                    <a:pt x="901" y="419"/>
                    <a:pt x="891" y="423"/>
                    <a:pt x="882" y="428"/>
                  </a:cubicBezTo>
                  <a:lnTo>
                    <a:pt x="749" y="505"/>
                  </a:lnTo>
                  <a:cubicBezTo>
                    <a:pt x="742" y="509"/>
                    <a:pt x="738" y="513"/>
                    <a:pt x="732" y="516"/>
                  </a:cubicBezTo>
                  <a:lnTo>
                    <a:pt x="453" y="355"/>
                  </a:lnTo>
                  <a:cubicBezTo>
                    <a:pt x="440" y="348"/>
                    <a:pt x="424" y="344"/>
                    <a:pt x="408" y="344"/>
                  </a:cubicBezTo>
                  <a:cubicBezTo>
                    <a:pt x="391" y="344"/>
                    <a:pt x="374" y="348"/>
                    <a:pt x="361" y="355"/>
                  </a:cubicBezTo>
                  <a:cubicBezTo>
                    <a:pt x="337" y="370"/>
                    <a:pt x="337" y="393"/>
                    <a:pt x="361" y="407"/>
                  </a:cubicBezTo>
                  <a:lnTo>
                    <a:pt x="669" y="585"/>
                  </a:lnTo>
                  <a:cubicBezTo>
                    <a:pt x="638" y="647"/>
                    <a:pt x="664" y="717"/>
                    <a:pt x="749" y="765"/>
                  </a:cubicBezTo>
                  <a:lnTo>
                    <a:pt x="905" y="855"/>
                  </a:lnTo>
                  <a:cubicBezTo>
                    <a:pt x="837" y="950"/>
                    <a:pt x="842" y="1057"/>
                    <a:pt x="921" y="1150"/>
                  </a:cubicBezTo>
                  <a:lnTo>
                    <a:pt x="664" y="1298"/>
                  </a:lnTo>
                  <a:lnTo>
                    <a:pt x="173" y="1014"/>
                  </a:lnTo>
                  <a:cubicBezTo>
                    <a:pt x="155" y="1004"/>
                    <a:pt x="130" y="998"/>
                    <a:pt x="106" y="998"/>
                  </a:cubicBezTo>
                  <a:cubicBezTo>
                    <a:pt x="81" y="998"/>
                    <a:pt x="57" y="1004"/>
                    <a:pt x="38" y="1014"/>
                  </a:cubicBezTo>
                  <a:cubicBezTo>
                    <a:pt x="0" y="1036"/>
                    <a:pt x="0" y="1072"/>
                    <a:pt x="38" y="1093"/>
                  </a:cubicBezTo>
                  <a:lnTo>
                    <a:pt x="664" y="1454"/>
                  </a:lnTo>
                  <a:lnTo>
                    <a:pt x="1031" y="1243"/>
                  </a:lnTo>
                  <a:cubicBezTo>
                    <a:pt x="1037" y="1246"/>
                    <a:pt x="1365" y="1436"/>
                    <a:pt x="1365" y="1436"/>
                  </a:cubicBezTo>
                  <a:lnTo>
                    <a:pt x="712" y="1814"/>
                  </a:lnTo>
                  <a:cubicBezTo>
                    <a:pt x="675" y="1835"/>
                    <a:pt x="675" y="1870"/>
                    <a:pt x="712" y="1893"/>
                  </a:cubicBezTo>
                  <a:cubicBezTo>
                    <a:pt x="731" y="1903"/>
                    <a:pt x="756" y="1909"/>
                    <a:pt x="780" y="1909"/>
                  </a:cubicBezTo>
                  <a:cubicBezTo>
                    <a:pt x="805" y="1909"/>
                    <a:pt x="829" y="1903"/>
                    <a:pt x="848" y="1893"/>
                  </a:cubicBezTo>
                  <a:lnTo>
                    <a:pt x="1501" y="1515"/>
                  </a:lnTo>
                  <a:lnTo>
                    <a:pt x="1738" y="1652"/>
                  </a:lnTo>
                  <a:cubicBezTo>
                    <a:pt x="1761" y="1665"/>
                    <a:pt x="1786" y="1675"/>
                    <a:pt x="1813" y="1686"/>
                  </a:cubicBezTo>
                  <a:lnTo>
                    <a:pt x="1439" y="1903"/>
                  </a:lnTo>
                  <a:lnTo>
                    <a:pt x="2066" y="2264"/>
                  </a:lnTo>
                  <a:cubicBezTo>
                    <a:pt x="2085" y="2275"/>
                    <a:pt x="2109" y="2280"/>
                    <a:pt x="2134" y="2280"/>
                  </a:cubicBezTo>
                  <a:cubicBezTo>
                    <a:pt x="2159" y="2280"/>
                    <a:pt x="2183" y="2275"/>
                    <a:pt x="2203" y="2264"/>
                  </a:cubicBezTo>
                  <a:cubicBezTo>
                    <a:pt x="2240" y="2243"/>
                    <a:pt x="2240" y="2208"/>
                    <a:pt x="2203" y="2185"/>
                  </a:cubicBezTo>
                  <a:lnTo>
                    <a:pt x="1712" y="1903"/>
                  </a:lnTo>
                  <a:lnTo>
                    <a:pt x="1994" y="1738"/>
                  </a:lnTo>
                  <a:cubicBezTo>
                    <a:pt x="2054" y="1749"/>
                    <a:pt x="2116" y="1754"/>
                    <a:pt x="2178" y="1754"/>
                  </a:cubicBezTo>
                  <a:cubicBezTo>
                    <a:pt x="2335" y="1754"/>
                    <a:pt x="2490" y="1720"/>
                    <a:pt x="2609" y="1652"/>
                  </a:cubicBezTo>
                  <a:lnTo>
                    <a:pt x="2867" y="1503"/>
                  </a:lnTo>
                  <a:cubicBezTo>
                    <a:pt x="3034" y="1407"/>
                    <a:pt x="3082" y="1270"/>
                    <a:pt x="3018" y="1148"/>
                  </a:cubicBezTo>
                  <a:lnTo>
                    <a:pt x="3302" y="984"/>
                  </a:lnTo>
                  <a:lnTo>
                    <a:pt x="3793" y="1268"/>
                  </a:lnTo>
                  <a:cubicBezTo>
                    <a:pt x="3811" y="1278"/>
                    <a:pt x="3836" y="1284"/>
                    <a:pt x="3860" y="1284"/>
                  </a:cubicBezTo>
                  <a:cubicBezTo>
                    <a:pt x="3885" y="1284"/>
                    <a:pt x="3910" y="1278"/>
                    <a:pt x="3929" y="1268"/>
                  </a:cubicBezTo>
                  <a:cubicBezTo>
                    <a:pt x="3966" y="1246"/>
                    <a:pt x="3966" y="1211"/>
                    <a:pt x="3929" y="1189"/>
                  </a:cubicBezTo>
                  <a:lnTo>
                    <a:pt x="3302" y="827"/>
                  </a:lnTo>
                  <a:lnTo>
                    <a:pt x="2929" y="1042"/>
                  </a:lnTo>
                  <a:cubicBezTo>
                    <a:pt x="2910" y="1028"/>
                    <a:pt x="2891" y="1013"/>
                    <a:pt x="2867" y="1000"/>
                  </a:cubicBezTo>
                  <a:lnTo>
                    <a:pt x="2601" y="845"/>
                  </a:lnTo>
                  <a:lnTo>
                    <a:pt x="3254" y="468"/>
                  </a:lnTo>
                  <a:cubicBezTo>
                    <a:pt x="3291" y="447"/>
                    <a:pt x="3291" y="412"/>
                    <a:pt x="3254" y="390"/>
                  </a:cubicBezTo>
                  <a:cubicBezTo>
                    <a:pt x="3235" y="379"/>
                    <a:pt x="3211" y="373"/>
                    <a:pt x="3186" y="373"/>
                  </a:cubicBezTo>
                  <a:cubicBezTo>
                    <a:pt x="3162" y="373"/>
                    <a:pt x="3138" y="379"/>
                    <a:pt x="3119" y="389"/>
                  </a:cubicBezTo>
                  <a:lnTo>
                    <a:pt x="2465" y="766"/>
                  </a:lnTo>
                  <a:lnTo>
                    <a:pt x="2167" y="594"/>
                  </a:lnTo>
                  <a:cubicBezTo>
                    <a:pt x="2161" y="591"/>
                    <a:pt x="2527" y="379"/>
                    <a:pt x="2527" y="379"/>
                  </a:cubicBezTo>
                  <a:lnTo>
                    <a:pt x="1901" y="18"/>
                  </a:lnTo>
                  <a:cubicBezTo>
                    <a:pt x="1882" y="6"/>
                    <a:pt x="1857" y="1"/>
                    <a:pt x="1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0"/>
            <p:cNvSpPr/>
            <p:nvPr/>
          </p:nvSpPr>
          <p:spPr>
            <a:xfrm>
              <a:off x="3950544" y="4132759"/>
              <a:ext cx="270088" cy="155226"/>
            </a:xfrm>
            <a:custGeom>
              <a:avLst/>
              <a:gdLst/>
              <a:ahLst/>
              <a:cxnLst/>
              <a:rect l="l" t="t" r="r" b="b"/>
              <a:pathLst>
                <a:path w="3513" h="2019" extrusionOk="0">
                  <a:moveTo>
                    <a:pt x="1623" y="1"/>
                  </a:moveTo>
                  <a:cubicBezTo>
                    <a:pt x="1601" y="1"/>
                    <a:pt x="1579" y="6"/>
                    <a:pt x="1562" y="15"/>
                  </a:cubicBezTo>
                  <a:cubicBezTo>
                    <a:pt x="1530" y="33"/>
                    <a:pt x="1530" y="65"/>
                    <a:pt x="1562" y="84"/>
                  </a:cubicBezTo>
                  <a:lnTo>
                    <a:pt x="1997" y="335"/>
                  </a:lnTo>
                  <a:lnTo>
                    <a:pt x="1771" y="466"/>
                  </a:lnTo>
                  <a:cubicBezTo>
                    <a:pt x="1695" y="445"/>
                    <a:pt x="1613" y="434"/>
                    <a:pt x="1531" y="434"/>
                  </a:cubicBezTo>
                  <a:cubicBezTo>
                    <a:pt x="1459" y="434"/>
                    <a:pt x="1387" y="442"/>
                    <a:pt x="1319" y="459"/>
                  </a:cubicBezTo>
                  <a:lnTo>
                    <a:pt x="1180" y="378"/>
                  </a:lnTo>
                  <a:cubicBezTo>
                    <a:pt x="1126" y="347"/>
                    <a:pt x="1055" y="331"/>
                    <a:pt x="984" y="331"/>
                  </a:cubicBezTo>
                  <a:cubicBezTo>
                    <a:pt x="960" y="331"/>
                    <a:pt x="937" y="333"/>
                    <a:pt x="914" y="336"/>
                  </a:cubicBezTo>
                  <a:lnTo>
                    <a:pt x="638" y="176"/>
                  </a:lnTo>
                  <a:cubicBezTo>
                    <a:pt x="627" y="170"/>
                    <a:pt x="613" y="167"/>
                    <a:pt x="598" y="167"/>
                  </a:cubicBezTo>
                  <a:cubicBezTo>
                    <a:pt x="584" y="167"/>
                    <a:pt x="569" y="170"/>
                    <a:pt x="558" y="176"/>
                  </a:cubicBezTo>
                  <a:cubicBezTo>
                    <a:pt x="535" y="190"/>
                    <a:pt x="535" y="210"/>
                    <a:pt x="558" y="224"/>
                  </a:cubicBezTo>
                  <a:lnTo>
                    <a:pt x="805" y="367"/>
                  </a:lnTo>
                  <a:cubicBezTo>
                    <a:pt x="798" y="370"/>
                    <a:pt x="789" y="373"/>
                    <a:pt x="781" y="378"/>
                  </a:cubicBezTo>
                  <a:lnTo>
                    <a:pt x="664" y="447"/>
                  </a:lnTo>
                  <a:cubicBezTo>
                    <a:pt x="658" y="450"/>
                    <a:pt x="653" y="453"/>
                    <a:pt x="648" y="457"/>
                  </a:cubicBezTo>
                  <a:lnTo>
                    <a:pt x="400" y="314"/>
                  </a:lnTo>
                  <a:cubicBezTo>
                    <a:pt x="389" y="307"/>
                    <a:pt x="375" y="304"/>
                    <a:pt x="361" y="304"/>
                  </a:cubicBezTo>
                  <a:cubicBezTo>
                    <a:pt x="346" y="304"/>
                    <a:pt x="331" y="307"/>
                    <a:pt x="320" y="314"/>
                  </a:cubicBezTo>
                  <a:cubicBezTo>
                    <a:pt x="298" y="326"/>
                    <a:pt x="298" y="347"/>
                    <a:pt x="320" y="360"/>
                  </a:cubicBezTo>
                  <a:lnTo>
                    <a:pt x="593" y="518"/>
                  </a:lnTo>
                  <a:cubicBezTo>
                    <a:pt x="566" y="573"/>
                    <a:pt x="588" y="633"/>
                    <a:pt x="664" y="677"/>
                  </a:cubicBezTo>
                  <a:lnTo>
                    <a:pt x="802" y="757"/>
                  </a:lnTo>
                  <a:cubicBezTo>
                    <a:pt x="741" y="841"/>
                    <a:pt x="746" y="935"/>
                    <a:pt x="816" y="1017"/>
                  </a:cubicBezTo>
                  <a:lnTo>
                    <a:pt x="589" y="1148"/>
                  </a:lnTo>
                  <a:lnTo>
                    <a:pt x="154" y="898"/>
                  </a:lnTo>
                  <a:cubicBezTo>
                    <a:pt x="137" y="889"/>
                    <a:pt x="116" y="884"/>
                    <a:pt x="94" y="884"/>
                  </a:cubicBezTo>
                  <a:cubicBezTo>
                    <a:pt x="72" y="884"/>
                    <a:pt x="50" y="889"/>
                    <a:pt x="34" y="898"/>
                  </a:cubicBezTo>
                  <a:cubicBezTo>
                    <a:pt x="0" y="916"/>
                    <a:pt x="0" y="948"/>
                    <a:pt x="34" y="967"/>
                  </a:cubicBezTo>
                  <a:lnTo>
                    <a:pt x="589" y="1288"/>
                  </a:lnTo>
                  <a:lnTo>
                    <a:pt x="914" y="1100"/>
                  </a:lnTo>
                  <a:cubicBezTo>
                    <a:pt x="918" y="1103"/>
                    <a:pt x="1210" y="1271"/>
                    <a:pt x="1210" y="1271"/>
                  </a:cubicBezTo>
                  <a:lnTo>
                    <a:pt x="631" y="1605"/>
                  </a:lnTo>
                  <a:cubicBezTo>
                    <a:pt x="597" y="1624"/>
                    <a:pt x="597" y="1656"/>
                    <a:pt x="631" y="1675"/>
                  </a:cubicBezTo>
                  <a:cubicBezTo>
                    <a:pt x="647" y="1685"/>
                    <a:pt x="669" y="1689"/>
                    <a:pt x="691" y="1689"/>
                  </a:cubicBezTo>
                  <a:cubicBezTo>
                    <a:pt x="713" y="1689"/>
                    <a:pt x="735" y="1685"/>
                    <a:pt x="751" y="1675"/>
                  </a:cubicBezTo>
                  <a:lnTo>
                    <a:pt x="1330" y="1341"/>
                  </a:lnTo>
                  <a:lnTo>
                    <a:pt x="1539" y="1461"/>
                  </a:lnTo>
                  <a:cubicBezTo>
                    <a:pt x="1560" y="1474"/>
                    <a:pt x="1582" y="1484"/>
                    <a:pt x="1606" y="1493"/>
                  </a:cubicBezTo>
                  <a:lnTo>
                    <a:pt x="1275" y="1684"/>
                  </a:lnTo>
                  <a:lnTo>
                    <a:pt x="1830" y="2004"/>
                  </a:lnTo>
                  <a:cubicBezTo>
                    <a:pt x="1847" y="2013"/>
                    <a:pt x="1869" y="2018"/>
                    <a:pt x="1890" y="2018"/>
                  </a:cubicBezTo>
                  <a:cubicBezTo>
                    <a:pt x="1912" y="2018"/>
                    <a:pt x="1934" y="2013"/>
                    <a:pt x="1951" y="2004"/>
                  </a:cubicBezTo>
                  <a:cubicBezTo>
                    <a:pt x="1983" y="1985"/>
                    <a:pt x="1983" y="1954"/>
                    <a:pt x="1951" y="1935"/>
                  </a:cubicBezTo>
                  <a:lnTo>
                    <a:pt x="1516" y="1684"/>
                  </a:lnTo>
                  <a:lnTo>
                    <a:pt x="1767" y="1539"/>
                  </a:lnTo>
                  <a:cubicBezTo>
                    <a:pt x="1820" y="1548"/>
                    <a:pt x="1874" y="1553"/>
                    <a:pt x="1929" y="1553"/>
                  </a:cubicBezTo>
                  <a:cubicBezTo>
                    <a:pt x="2067" y="1553"/>
                    <a:pt x="2205" y="1523"/>
                    <a:pt x="2312" y="1461"/>
                  </a:cubicBezTo>
                  <a:lnTo>
                    <a:pt x="2540" y="1331"/>
                  </a:lnTo>
                  <a:cubicBezTo>
                    <a:pt x="2687" y="1245"/>
                    <a:pt x="2730" y="1123"/>
                    <a:pt x="2674" y="1015"/>
                  </a:cubicBezTo>
                  <a:lnTo>
                    <a:pt x="2925" y="871"/>
                  </a:lnTo>
                  <a:lnTo>
                    <a:pt x="3359" y="1121"/>
                  </a:lnTo>
                  <a:cubicBezTo>
                    <a:pt x="3376" y="1131"/>
                    <a:pt x="3397" y="1135"/>
                    <a:pt x="3419" y="1135"/>
                  </a:cubicBezTo>
                  <a:cubicBezTo>
                    <a:pt x="3441" y="1135"/>
                    <a:pt x="3463" y="1131"/>
                    <a:pt x="3480" y="1121"/>
                  </a:cubicBezTo>
                  <a:cubicBezTo>
                    <a:pt x="3513" y="1102"/>
                    <a:pt x="3513" y="1072"/>
                    <a:pt x="3480" y="1052"/>
                  </a:cubicBezTo>
                  <a:lnTo>
                    <a:pt x="2925" y="731"/>
                  </a:lnTo>
                  <a:lnTo>
                    <a:pt x="2594" y="923"/>
                  </a:lnTo>
                  <a:cubicBezTo>
                    <a:pt x="2577" y="909"/>
                    <a:pt x="2560" y="896"/>
                    <a:pt x="2540" y="883"/>
                  </a:cubicBezTo>
                  <a:lnTo>
                    <a:pt x="2304" y="748"/>
                  </a:lnTo>
                  <a:lnTo>
                    <a:pt x="2883" y="414"/>
                  </a:lnTo>
                  <a:cubicBezTo>
                    <a:pt x="2916" y="395"/>
                    <a:pt x="2916" y="363"/>
                    <a:pt x="2883" y="344"/>
                  </a:cubicBezTo>
                  <a:cubicBezTo>
                    <a:pt x="2866" y="335"/>
                    <a:pt x="2844" y="330"/>
                    <a:pt x="2822" y="330"/>
                  </a:cubicBezTo>
                  <a:cubicBezTo>
                    <a:pt x="2800" y="330"/>
                    <a:pt x="2778" y="335"/>
                    <a:pt x="2761" y="344"/>
                  </a:cubicBezTo>
                  <a:lnTo>
                    <a:pt x="2183" y="679"/>
                  </a:lnTo>
                  <a:lnTo>
                    <a:pt x="1918" y="525"/>
                  </a:lnTo>
                  <a:cubicBezTo>
                    <a:pt x="1912" y="523"/>
                    <a:pt x="2238" y="335"/>
                    <a:pt x="2238" y="335"/>
                  </a:cubicBezTo>
                  <a:lnTo>
                    <a:pt x="1683" y="15"/>
                  </a:lnTo>
                  <a:cubicBezTo>
                    <a:pt x="1666" y="6"/>
                    <a:pt x="1645" y="1"/>
                    <a:pt x="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0"/>
            <p:cNvSpPr/>
            <p:nvPr/>
          </p:nvSpPr>
          <p:spPr>
            <a:xfrm>
              <a:off x="2869403" y="2704668"/>
              <a:ext cx="553170" cy="308606"/>
            </a:xfrm>
            <a:custGeom>
              <a:avLst/>
              <a:gdLst/>
              <a:ahLst/>
              <a:cxnLst/>
              <a:rect l="l" t="t" r="r" b="b"/>
              <a:pathLst>
                <a:path w="7195" h="4014" extrusionOk="0">
                  <a:moveTo>
                    <a:pt x="1725" y="1542"/>
                  </a:moveTo>
                  <a:cubicBezTo>
                    <a:pt x="1598" y="1627"/>
                    <a:pt x="1485" y="1707"/>
                    <a:pt x="1384" y="1786"/>
                  </a:cubicBezTo>
                  <a:cubicBezTo>
                    <a:pt x="1348" y="1813"/>
                    <a:pt x="1312" y="1840"/>
                    <a:pt x="1276" y="1869"/>
                  </a:cubicBezTo>
                  <a:lnTo>
                    <a:pt x="1220" y="1914"/>
                  </a:lnTo>
                  <a:lnTo>
                    <a:pt x="1262" y="1965"/>
                  </a:lnTo>
                  <a:cubicBezTo>
                    <a:pt x="1315" y="2029"/>
                    <a:pt x="1361" y="2098"/>
                    <a:pt x="1398" y="2168"/>
                  </a:cubicBezTo>
                  <a:cubicBezTo>
                    <a:pt x="1421" y="2216"/>
                    <a:pt x="1440" y="2267"/>
                    <a:pt x="1456" y="2319"/>
                  </a:cubicBezTo>
                  <a:cubicBezTo>
                    <a:pt x="1474" y="2387"/>
                    <a:pt x="1484" y="2453"/>
                    <a:pt x="1485" y="2513"/>
                  </a:cubicBezTo>
                  <a:cubicBezTo>
                    <a:pt x="1485" y="2538"/>
                    <a:pt x="1484" y="2562"/>
                    <a:pt x="1483" y="2587"/>
                  </a:cubicBezTo>
                  <a:lnTo>
                    <a:pt x="1479" y="2640"/>
                  </a:lnTo>
                  <a:lnTo>
                    <a:pt x="1555" y="2669"/>
                  </a:lnTo>
                  <a:cubicBezTo>
                    <a:pt x="2831" y="3165"/>
                    <a:pt x="3949" y="3415"/>
                    <a:pt x="5012" y="3439"/>
                  </a:cubicBezTo>
                  <a:lnTo>
                    <a:pt x="4653" y="3232"/>
                  </a:lnTo>
                  <a:cubicBezTo>
                    <a:pt x="3780" y="3167"/>
                    <a:pt x="2855" y="2940"/>
                    <a:pt x="1812" y="2542"/>
                  </a:cubicBezTo>
                  <a:cubicBezTo>
                    <a:pt x="1812" y="2531"/>
                    <a:pt x="1812" y="2521"/>
                    <a:pt x="1812" y="2511"/>
                  </a:cubicBezTo>
                  <a:cubicBezTo>
                    <a:pt x="1810" y="2443"/>
                    <a:pt x="1800" y="2368"/>
                    <a:pt x="1779" y="2289"/>
                  </a:cubicBezTo>
                  <a:cubicBezTo>
                    <a:pt x="1760" y="2229"/>
                    <a:pt x="1739" y="2172"/>
                    <a:pt x="1712" y="2116"/>
                  </a:cubicBezTo>
                  <a:cubicBezTo>
                    <a:pt x="1679" y="2054"/>
                    <a:pt x="1641" y="1993"/>
                    <a:pt x="1597" y="1935"/>
                  </a:cubicBezTo>
                  <a:cubicBezTo>
                    <a:pt x="1613" y="1923"/>
                    <a:pt x="1628" y="1911"/>
                    <a:pt x="1644" y="1900"/>
                  </a:cubicBezTo>
                  <a:cubicBezTo>
                    <a:pt x="1738" y="1828"/>
                    <a:pt x="1841" y="1753"/>
                    <a:pt x="1957" y="1676"/>
                  </a:cubicBezTo>
                  <a:lnTo>
                    <a:pt x="1725" y="1542"/>
                  </a:lnTo>
                  <a:close/>
                  <a:moveTo>
                    <a:pt x="3266" y="490"/>
                  </a:moveTo>
                  <a:cubicBezTo>
                    <a:pt x="3579" y="608"/>
                    <a:pt x="3946" y="671"/>
                    <a:pt x="4316" y="671"/>
                  </a:cubicBezTo>
                  <a:cubicBezTo>
                    <a:pt x="4439" y="671"/>
                    <a:pt x="4563" y="664"/>
                    <a:pt x="4684" y="650"/>
                  </a:cubicBezTo>
                  <a:cubicBezTo>
                    <a:pt x="5170" y="1041"/>
                    <a:pt x="5543" y="1409"/>
                    <a:pt x="5808" y="1761"/>
                  </a:cubicBezTo>
                  <a:cubicBezTo>
                    <a:pt x="5942" y="1939"/>
                    <a:pt x="6048" y="2114"/>
                    <a:pt x="6125" y="2285"/>
                  </a:cubicBezTo>
                  <a:cubicBezTo>
                    <a:pt x="6143" y="2324"/>
                    <a:pt x="6160" y="2363"/>
                    <a:pt x="6174" y="2402"/>
                  </a:cubicBezTo>
                  <a:cubicBezTo>
                    <a:pt x="6196" y="2455"/>
                    <a:pt x="6213" y="2508"/>
                    <a:pt x="6227" y="2561"/>
                  </a:cubicBezTo>
                  <a:cubicBezTo>
                    <a:pt x="6326" y="2902"/>
                    <a:pt x="6314" y="3234"/>
                    <a:pt x="6193" y="3565"/>
                  </a:cubicBezTo>
                  <a:cubicBezTo>
                    <a:pt x="5859" y="3608"/>
                    <a:pt x="5524" y="3630"/>
                    <a:pt x="5184" y="3630"/>
                  </a:cubicBezTo>
                  <a:cubicBezTo>
                    <a:pt x="3934" y="3630"/>
                    <a:pt x="2628" y="3337"/>
                    <a:pt x="1127" y="2729"/>
                  </a:cubicBezTo>
                  <a:cubicBezTo>
                    <a:pt x="1150" y="2658"/>
                    <a:pt x="1160" y="2586"/>
                    <a:pt x="1159" y="2515"/>
                  </a:cubicBezTo>
                  <a:cubicBezTo>
                    <a:pt x="1157" y="2458"/>
                    <a:pt x="1148" y="2402"/>
                    <a:pt x="1133" y="2347"/>
                  </a:cubicBezTo>
                  <a:cubicBezTo>
                    <a:pt x="1120" y="2304"/>
                    <a:pt x="1104" y="2261"/>
                    <a:pt x="1083" y="2218"/>
                  </a:cubicBezTo>
                  <a:cubicBezTo>
                    <a:pt x="1027" y="2110"/>
                    <a:pt x="945" y="2007"/>
                    <a:pt x="832" y="1911"/>
                  </a:cubicBezTo>
                  <a:cubicBezTo>
                    <a:pt x="923" y="1831"/>
                    <a:pt x="1018" y="1752"/>
                    <a:pt x="1124" y="1671"/>
                  </a:cubicBezTo>
                  <a:cubicBezTo>
                    <a:pt x="1340" y="1507"/>
                    <a:pt x="1596" y="1333"/>
                    <a:pt x="1925" y="1128"/>
                  </a:cubicBezTo>
                  <a:cubicBezTo>
                    <a:pt x="2446" y="842"/>
                    <a:pt x="2847" y="650"/>
                    <a:pt x="3266" y="490"/>
                  </a:cubicBezTo>
                  <a:close/>
                  <a:moveTo>
                    <a:pt x="3346" y="0"/>
                  </a:moveTo>
                  <a:cubicBezTo>
                    <a:pt x="3218" y="43"/>
                    <a:pt x="3097" y="87"/>
                    <a:pt x="2977" y="131"/>
                  </a:cubicBezTo>
                  <a:cubicBezTo>
                    <a:pt x="2942" y="144"/>
                    <a:pt x="2908" y="157"/>
                    <a:pt x="2874" y="170"/>
                  </a:cubicBezTo>
                  <a:cubicBezTo>
                    <a:pt x="2422" y="345"/>
                    <a:pt x="2007" y="547"/>
                    <a:pt x="1502" y="822"/>
                  </a:cubicBezTo>
                  <a:cubicBezTo>
                    <a:pt x="1484" y="832"/>
                    <a:pt x="1467" y="840"/>
                    <a:pt x="1449" y="850"/>
                  </a:cubicBezTo>
                  <a:cubicBezTo>
                    <a:pt x="1437" y="858"/>
                    <a:pt x="1427" y="865"/>
                    <a:pt x="1414" y="873"/>
                  </a:cubicBezTo>
                  <a:cubicBezTo>
                    <a:pt x="943" y="1167"/>
                    <a:pt x="597" y="1409"/>
                    <a:pt x="298" y="1671"/>
                  </a:cubicBezTo>
                  <a:cubicBezTo>
                    <a:pt x="276" y="1690"/>
                    <a:pt x="255" y="1711"/>
                    <a:pt x="233" y="1731"/>
                  </a:cubicBezTo>
                  <a:cubicBezTo>
                    <a:pt x="153" y="1803"/>
                    <a:pt x="76" y="1877"/>
                    <a:pt x="0" y="1955"/>
                  </a:cubicBezTo>
                  <a:cubicBezTo>
                    <a:pt x="155" y="2022"/>
                    <a:pt x="277" y="2108"/>
                    <a:pt x="359" y="2203"/>
                  </a:cubicBezTo>
                  <a:cubicBezTo>
                    <a:pt x="381" y="2227"/>
                    <a:pt x="399" y="2253"/>
                    <a:pt x="414" y="2278"/>
                  </a:cubicBezTo>
                  <a:cubicBezTo>
                    <a:pt x="470" y="2365"/>
                    <a:pt x="496" y="2456"/>
                    <a:pt x="490" y="2547"/>
                  </a:cubicBezTo>
                  <a:cubicBezTo>
                    <a:pt x="488" y="2572"/>
                    <a:pt x="485" y="2597"/>
                    <a:pt x="479" y="2620"/>
                  </a:cubicBezTo>
                  <a:cubicBezTo>
                    <a:pt x="460" y="2702"/>
                    <a:pt x="414" y="2781"/>
                    <a:pt x="345" y="2857"/>
                  </a:cubicBezTo>
                  <a:cubicBezTo>
                    <a:pt x="340" y="2861"/>
                    <a:pt x="337" y="2866"/>
                    <a:pt x="333" y="2870"/>
                  </a:cubicBezTo>
                  <a:cubicBezTo>
                    <a:pt x="811" y="3076"/>
                    <a:pt x="1303" y="3268"/>
                    <a:pt x="1809" y="3433"/>
                  </a:cubicBezTo>
                  <a:cubicBezTo>
                    <a:pt x="2036" y="3508"/>
                    <a:pt x="2266" y="3575"/>
                    <a:pt x="2498" y="3637"/>
                  </a:cubicBezTo>
                  <a:cubicBezTo>
                    <a:pt x="3365" y="3870"/>
                    <a:pt x="4270" y="4014"/>
                    <a:pt x="5212" y="4014"/>
                  </a:cubicBezTo>
                  <a:cubicBezTo>
                    <a:pt x="5717" y="4014"/>
                    <a:pt x="6233" y="3972"/>
                    <a:pt x="6760" y="3880"/>
                  </a:cubicBezTo>
                  <a:cubicBezTo>
                    <a:pt x="7194" y="3011"/>
                    <a:pt x="6928" y="2196"/>
                    <a:pt x="6299" y="1435"/>
                  </a:cubicBezTo>
                  <a:cubicBezTo>
                    <a:pt x="6191" y="1303"/>
                    <a:pt x="6073" y="1172"/>
                    <a:pt x="5945" y="1044"/>
                  </a:cubicBezTo>
                  <a:cubicBezTo>
                    <a:pt x="5649" y="748"/>
                    <a:pt x="5306" y="461"/>
                    <a:pt x="4936" y="181"/>
                  </a:cubicBezTo>
                  <a:cubicBezTo>
                    <a:pt x="4803" y="226"/>
                    <a:pt x="4663" y="255"/>
                    <a:pt x="4521" y="268"/>
                  </a:cubicBezTo>
                  <a:cubicBezTo>
                    <a:pt x="4480" y="271"/>
                    <a:pt x="4438" y="275"/>
                    <a:pt x="4396" y="276"/>
                  </a:cubicBezTo>
                  <a:cubicBezTo>
                    <a:pt x="4372" y="277"/>
                    <a:pt x="4348" y="277"/>
                    <a:pt x="4323" y="277"/>
                  </a:cubicBezTo>
                  <a:cubicBezTo>
                    <a:pt x="4194" y="277"/>
                    <a:pt x="4066" y="265"/>
                    <a:pt x="3944" y="242"/>
                  </a:cubicBezTo>
                  <a:cubicBezTo>
                    <a:pt x="3897" y="234"/>
                    <a:pt x="3852" y="224"/>
                    <a:pt x="3808" y="212"/>
                  </a:cubicBezTo>
                  <a:cubicBezTo>
                    <a:pt x="3632" y="166"/>
                    <a:pt x="3472" y="95"/>
                    <a:pt x="3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0"/>
            <p:cNvSpPr/>
            <p:nvPr/>
          </p:nvSpPr>
          <p:spPr>
            <a:xfrm>
              <a:off x="4791902" y="4084710"/>
              <a:ext cx="522647" cy="286618"/>
            </a:xfrm>
            <a:custGeom>
              <a:avLst/>
              <a:gdLst/>
              <a:ahLst/>
              <a:cxnLst/>
              <a:rect l="l" t="t" r="r" b="b"/>
              <a:pathLst>
                <a:path w="6798" h="3728" extrusionOk="0">
                  <a:moveTo>
                    <a:pt x="6261" y="513"/>
                  </a:moveTo>
                  <a:lnTo>
                    <a:pt x="6261" y="513"/>
                  </a:lnTo>
                  <a:cubicBezTo>
                    <a:pt x="6265" y="541"/>
                    <a:pt x="6259" y="569"/>
                    <a:pt x="6241" y="599"/>
                  </a:cubicBezTo>
                  <a:cubicBezTo>
                    <a:pt x="6224" y="628"/>
                    <a:pt x="6190" y="657"/>
                    <a:pt x="6140" y="686"/>
                  </a:cubicBezTo>
                  <a:cubicBezTo>
                    <a:pt x="6099" y="710"/>
                    <a:pt x="6059" y="727"/>
                    <a:pt x="6017" y="739"/>
                  </a:cubicBezTo>
                  <a:cubicBezTo>
                    <a:pt x="5974" y="752"/>
                    <a:pt x="5934" y="757"/>
                    <a:pt x="5895" y="760"/>
                  </a:cubicBezTo>
                  <a:cubicBezTo>
                    <a:pt x="5890" y="760"/>
                    <a:pt x="5886" y="760"/>
                    <a:pt x="5881" y="760"/>
                  </a:cubicBezTo>
                  <a:cubicBezTo>
                    <a:pt x="5847" y="760"/>
                    <a:pt x="5814" y="756"/>
                    <a:pt x="5783" y="750"/>
                  </a:cubicBezTo>
                  <a:cubicBezTo>
                    <a:pt x="5746" y="742"/>
                    <a:pt x="5714" y="729"/>
                    <a:pt x="5687" y="713"/>
                  </a:cubicBezTo>
                  <a:cubicBezTo>
                    <a:pt x="5661" y="699"/>
                    <a:pt x="5643" y="683"/>
                    <a:pt x="5631" y="666"/>
                  </a:cubicBezTo>
                  <a:cubicBezTo>
                    <a:pt x="5618" y="650"/>
                    <a:pt x="5612" y="634"/>
                    <a:pt x="5609" y="617"/>
                  </a:cubicBezTo>
                  <a:cubicBezTo>
                    <a:pt x="5607" y="600"/>
                    <a:pt x="5607" y="583"/>
                    <a:pt x="5612" y="567"/>
                  </a:cubicBezTo>
                  <a:cubicBezTo>
                    <a:pt x="5616" y="550"/>
                    <a:pt x="5621" y="534"/>
                    <a:pt x="5626" y="520"/>
                  </a:cubicBezTo>
                  <a:lnTo>
                    <a:pt x="6261" y="513"/>
                  </a:lnTo>
                  <a:close/>
                  <a:moveTo>
                    <a:pt x="5488" y="1"/>
                  </a:moveTo>
                  <a:cubicBezTo>
                    <a:pt x="5464" y="1"/>
                    <a:pt x="5437" y="2"/>
                    <a:pt x="5409" y="5"/>
                  </a:cubicBezTo>
                  <a:cubicBezTo>
                    <a:pt x="5366" y="11"/>
                    <a:pt x="5320" y="22"/>
                    <a:pt x="5270" y="37"/>
                  </a:cubicBezTo>
                  <a:cubicBezTo>
                    <a:pt x="5220" y="52"/>
                    <a:pt x="5171" y="74"/>
                    <a:pt x="5122" y="102"/>
                  </a:cubicBezTo>
                  <a:cubicBezTo>
                    <a:pt x="5076" y="129"/>
                    <a:pt x="5038" y="157"/>
                    <a:pt x="5010" y="188"/>
                  </a:cubicBezTo>
                  <a:cubicBezTo>
                    <a:pt x="4982" y="218"/>
                    <a:pt x="4965" y="248"/>
                    <a:pt x="4957" y="279"/>
                  </a:cubicBezTo>
                  <a:cubicBezTo>
                    <a:pt x="4951" y="309"/>
                    <a:pt x="4954" y="340"/>
                    <a:pt x="4970" y="370"/>
                  </a:cubicBezTo>
                  <a:cubicBezTo>
                    <a:pt x="4986" y="399"/>
                    <a:pt x="5015" y="426"/>
                    <a:pt x="5058" y="451"/>
                  </a:cubicBezTo>
                  <a:cubicBezTo>
                    <a:pt x="5112" y="483"/>
                    <a:pt x="5170" y="502"/>
                    <a:pt x="5233" y="510"/>
                  </a:cubicBezTo>
                  <a:cubicBezTo>
                    <a:pt x="5297" y="516"/>
                    <a:pt x="5362" y="521"/>
                    <a:pt x="5429" y="522"/>
                  </a:cubicBezTo>
                  <a:cubicBezTo>
                    <a:pt x="5415" y="546"/>
                    <a:pt x="5404" y="572"/>
                    <a:pt x="5398" y="599"/>
                  </a:cubicBezTo>
                  <a:cubicBezTo>
                    <a:pt x="5392" y="626"/>
                    <a:pt x="5392" y="652"/>
                    <a:pt x="5398" y="679"/>
                  </a:cubicBezTo>
                  <a:cubicBezTo>
                    <a:pt x="5404" y="706"/>
                    <a:pt x="5417" y="731"/>
                    <a:pt x="5436" y="756"/>
                  </a:cubicBezTo>
                  <a:cubicBezTo>
                    <a:pt x="5456" y="781"/>
                    <a:pt x="5484" y="805"/>
                    <a:pt x="5522" y="825"/>
                  </a:cubicBezTo>
                  <a:cubicBezTo>
                    <a:pt x="5565" y="851"/>
                    <a:pt x="5616" y="870"/>
                    <a:pt x="5675" y="882"/>
                  </a:cubicBezTo>
                  <a:cubicBezTo>
                    <a:pt x="5724" y="893"/>
                    <a:pt x="5775" y="898"/>
                    <a:pt x="5829" y="898"/>
                  </a:cubicBezTo>
                  <a:cubicBezTo>
                    <a:pt x="5840" y="898"/>
                    <a:pt x="5851" y="897"/>
                    <a:pt x="5862" y="897"/>
                  </a:cubicBezTo>
                  <a:cubicBezTo>
                    <a:pt x="5927" y="894"/>
                    <a:pt x="5994" y="884"/>
                    <a:pt x="6062" y="864"/>
                  </a:cubicBezTo>
                  <a:cubicBezTo>
                    <a:pt x="6131" y="845"/>
                    <a:pt x="6196" y="818"/>
                    <a:pt x="6260" y="781"/>
                  </a:cubicBezTo>
                  <a:cubicBezTo>
                    <a:pt x="6337" y="737"/>
                    <a:pt x="6390" y="692"/>
                    <a:pt x="6420" y="645"/>
                  </a:cubicBezTo>
                  <a:cubicBezTo>
                    <a:pt x="6451" y="599"/>
                    <a:pt x="6465" y="554"/>
                    <a:pt x="6466" y="509"/>
                  </a:cubicBezTo>
                  <a:lnTo>
                    <a:pt x="6691" y="505"/>
                  </a:lnTo>
                  <a:cubicBezTo>
                    <a:pt x="6708" y="504"/>
                    <a:pt x="6722" y="503"/>
                    <a:pt x="6731" y="501"/>
                  </a:cubicBezTo>
                  <a:cubicBezTo>
                    <a:pt x="6741" y="498"/>
                    <a:pt x="6749" y="495"/>
                    <a:pt x="6757" y="491"/>
                  </a:cubicBezTo>
                  <a:cubicBezTo>
                    <a:pt x="6778" y="478"/>
                    <a:pt x="6791" y="463"/>
                    <a:pt x="6794" y="445"/>
                  </a:cubicBezTo>
                  <a:cubicBezTo>
                    <a:pt x="6797" y="429"/>
                    <a:pt x="6791" y="415"/>
                    <a:pt x="6774" y="405"/>
                  </a:cubicBezTo>
                  <a:cubicBezTo>
                    <a:pt x="6762" y="398"/>
                    <a:pt x="6749" y="395"/>
                    <a:pt x="6733" y="395"/>
                  </a:cubicBezTo>
                  <a:lnTo>
                    <a:pt x="6453" y="398"/>
                  </a:lnTo>
                  <a:cubicBezTo>
                    <a:pt x="6443" y="372"/>
                    <a:pt x="6428" y="348"/>
                    <a:pt x="6410" y="324"/>
                  </a:cubicBezTo>
                  <a:cubicBezTo>
                    <a:pt x="6392" y="300"/>
                    <a:pt x="6373" y="278"/>
                    <a:pt x="6353" y="259"/>
                  </a:cubicBezTo>
                  <a:cubicBezTo>
                    <a:pt x="6331" y="238"/>
                    <a:pt x="6311" y="221"/>
                    <a:pt x="6289" y="206"/>
                  </a:cubicBezTo>
                  <a:cubicBezTo>
                    <a:pt x="6268" y="190"/>
                    <a:pt x="6249" y="177"/>
                    <a:pt x="6232" y="167"/>
                  </a:cubicBezTo>
                  <a:cubicBezTo>
                    <a:pt x="6206" y="153"/>
                    <a:pt x="6183" y="145"/>
                    <a:pt x="6160" y="143"/>
                  </a:cubicBezTo>
                  <a:cubicBezTo>
                    <a:pt x="6157" y="142"/>
                    <a:pt x="6155" y="142"/>
                    <a:pt x="6152" y="142"/>
                  </a:cubicBezTo>
                  <a:cubicBezTo>
                    <a:pt x="6131" y="142"/>
                    <a:pt x="6107" y="150"/>
                    <a:pt x="6080" y="165"/>
                  </a:cubicBezTo>
                  <a:cubicBezTo>
                    <a:pt x="6050" y="183"/>
                    <a:pt x="6034" y="198"/>
                    <a:pt x="6033" y="209"/>
                  </a:cubicBezTo>
                  <a:cubicBezTo>
                    <a:pt x="6032" y="220"/>
                    <a:pt x="6038" y="232"/>
                    <a:pt x="6053" y="243"/>
                  </a:cubicBezTo>
                  <a:cubicBezTo>
                    <a:pt x="6080" y="261"/>
                    <a:pt x="6113" y="283"/>
                    <a:pt x="6150" y="308"/>
                  </a:cubicBezTo>
                  <a:cubicBezTo>
                    <a:pt x="6187" y="334"/>
                    <a:pt x="6217" y="366"/>
                    <a:pt x="6241" y="402"/>
                  </a:cubicBezTo>
                  <a:lnTo>
                    <a:pt x="5654" y="406"/>
                  </a:lnTo>
                  <a:lnTo>
                    <a:pt x="5543" y="406"/>
                  </a:lnTo>
                  <a:cubicBezTo>
                    <a:pt x="5504" y="406"/>
                    <a:pt x="5464" y="405"/>
                    <a:pt x="5427" y="402"/>
                  </a:cubicBezTo>
                  <a:cubicBezTo>
                    <a:pt x="5390" y="398"/>
                    <a:pt x="5354" y="394"/>
                    <a:pt x="5321" y="387"/>
                  </a:cubicBezTo>
                  <a:cubicBezTo>
                    <a:pt x="5288" y="380"/>
                    <a:pt x="5260" y="370"/>
                    <a:pt x="5237" y="357"/>
                  </a:cubicBezTo>
                  <a:cubicBezTo>
                    <a:pt x="5190" y="329"/>
                    <a:pt x="5170" y="300"/>
                    <a:pt x="5174" y="268"/>
                  </a:cubicBezTo>
                  <a:cubicBezTo>
                    <a:pt x="5178" y="236"/>
                    <a:pt x="5206" y="204"/>
                    <a:pt x="5256" y="175"/>
                  </a:cubicBezTo>
                  <a:cubicBezTo>
                    <a:pt x="5292" y="155"/>
                    <a:pt x="5327" y="143"/>
                    <a:pt x="5359" y="137"/>
                  </a:cubicBezTo>
                  <a:cubicBezTo>
                    <a:pt x="5392" y="131"/>
                    <a:pt x="5422" y="128"/>
                    <a:pt x="5452" y="127"/>
                  </a:cubicBezTo>
                  <a:cubicBezTo>
                    <a:pt x="5481" y="127"/>
                    <a:pt x="5507" y="126"/>
                    <a:pt x="5529" y="126"/>
                  </a:cubicBezTo>
                  <a:cubicBezTo>
                    <a:pt x="5553" y="126"/>
                    <a:pt x="5572" y="120"/>
                    <a:pt x="5588" y="111"/>
                  </a:cubicBezTo>
                  <a:cubicBezTo>
                    <a:pt x="5608" y="100"/>
                    <a:pt x="5621" y="84"/>
                    <a:pt x="5623" y="65"/>
                  </a:cubicBezTo>
                  <a:cubicBezTo>
                    <a:pt x="5624" y="46"/>
                    <a:pt x="5616" y="31"/>
                    <a:pt x="5597" y="20"/>
                  </a:cubicBezTo>
                  <a:cubicBezTo>
                    <a:pt x="5581" y="11"/>
                    <a:pt x="5556" y="5"/>
                    <a:pt x="5524" y="2"/>
                  </a:cubicBezTo>
                  <a:cubicBezTo>
                    <a:pt x="5513" y="1"/>
                    <a:pt x="5501" y="1"/>
                    <a:pt x="5488" y="1"/>
                  </a:cubicBezTo>
                  <a:close/>
                  <a:moveTo>
                    <a:pt x="4430" y="591"/>
                  </a:moveTo>
                  <a:cubicBezTo>
                    <a:pt x="4409" y="591"/>
                    <a:pt x="4387" y="592"/>
                    <a:pt x="4365" y="594"/>
                  </a:cubicBezTo>
                  <a:cubicBezTo>
                    <a:pt x="4310" y="599"/>
                    <a:pt x="4256" y="609"/>
                    <a:pt x="4201" y="623"/>
                  </a:cubicBezTo>
                  <a:cubicBezTo>
                    <a:pt x="4145" y="639"/>
                    <a:pt x="4096" y="659"/>
                    <a:pt x="4054" y="683"/>
                  </a:cubicBezTo>
                  <a:cubicBezTo>
                    <a:pt x="4017" y="704"/>
                    <a:pt x="3999" y="724"/>
                    <a:pt x="4000" y="740"/>
                  </a:cubicBezTo>
                  <a:cubicBezTo>
                    <a:pt x="4001" y="757"/>
                    <a:pt x="4011" y="771"/>
                    <a:pt x="4028" y="781"/>
                  </a:cubicBezTo>
                  <a:cubicBezTo>
                    <a:pt x="4044" y="790"/>
                    <a:pt x="4064" y="797"/>
                    <a:pt x="4089" y="799"/>
                  </a:cubicBezTo>
                  <a:cubicBezTo>
                    <a:pt x="4093" y="799"/>
                    <a:pt x="4097" y="800"/>
                    <a:pt x="4101" y="800"/>
                  </a:cubicBezTo>
                  <a:cubicBezTo>
                    <a:pt x="4121" y="800"/>
                    <a:pt x="4139" y="795"/>
                    <a:pt x="4154" y="786"/>
                  </a:cubicBezTo>
                  <a:cubicBezTo>
                    <a:pt x="4176" y="774"/>
                    <a:pt x="4201" y="763"/>
                    <a:pt x="4231" y="753"/>
                  </a:cubicBezTo>
                  <a:cubicBezTo>
                    <a:pt x="4260" y="743"/>
                    <a:pt x="4291" y="736"/>
                    <a:pt x="4322" y="731"/>
                  </a:cubicBezTo>
                  <a:cubicBezTo>
                    <a:pt x="4342" y="729"/>
                    <a:pt x="4362" y="728"/>
                    <a:pt x="4382" y="728"/>
                  </a:cubicBezTo>
                  <a:cubicBezTo>
                    <a:pt x="4392" y="728"/>
                    <a:pt x="4403" y="728"/>
                    <a:pt x="4413" y="729"/>
                  </a:cubicBezTo>
                  <a:cubicBezTo>
                    <a:pt x="4444" y="733"/>
                    <a:pt x="4471" y="739"/>
                    <a:pt x="4493" y="753"/>
                  </a:cubicBezTo>
                  <a:cubicBezTo>
                    <a:pt x="4504" y="759"/>
                    <a:pt x="4517" y="769"/>
                    <a:pt x="4535" y="783"/>
                  </a:cubicBezTo>
                  <a:cubicBezTo>
                    <a:pt x="4553" y="797"/>
                    <a:pt x="4572" y="813"/>
                    <a:pt x="4593" y="827"/>
                  </a:cubicBezTo>
                  <a:cubicBezTo>
                    <a:pt x="4612" y="843"/>
                    <a:pt x="4631" y="858"/>
                    <a:pt x="4649" y="872"/>
                  </a:cubicBezTo>
                  <a:cubicBezTo>
                    <a:pt x="4666" y="886"/>
                    <a:pt x="4679" y="895"/>
                    <a:pt x="4687" y="900"/>
                  </a:cubicBezTo>
                  <a:cubicBezTo>
                    <a:pt x="4707" y="912"/>
                    <a:pt x="4733" y="917"/>
                    <a:pt x="4764" y="918"/>
                  </a:cubicBezTo>
                  <a:cubicBezTo>
                    <a:pt x="4795" y="918"/>
                    <a:pt x="4817" y="916"/>
                    <a:pt x="4830" y="913"/>
                  </a:cubicBezTo>
                  <a:lnTo>
                    <a:pt x="4830" y="913"/>
                  </a:lnTo>
                  <a:cubicBezTo>
                    <a:pt x="4821" y="921"/>
                    <a:pt x="4817" y="933"/>
                    <a:pt x="4818" y="950"/>
                  </a:cubicBezTo>
                  <a:cubicBezTo>
                    <a:pt x="4818" y="967"/>
                    <a:pt x="4829" y="981"/>
                    <a:pt x="4850" y="994"/>
                  </a:cubicBezTo>
                  <a:cubicBezTo>
                    <a:pt x="4859" y="999"/>
                    <a:pt x="4880" y="1008"/>
                    <a:pt x="4909" y="1022"/>
                  </a:cubicBezTo>
                  <a:cubicBezTo>
                    <a:pt x="4939" y="1036"/>
                    <a:pt x="4970" y="1050"/>
                    <a:pt x="5004" y="1065"/>
                  </a:cubicBezTo>
                  <a:cubicBezTo>
                    <a:pt x="5036" y="1079"/>
                    <a:pt x="5068" y="1094"/>
                    <a:pt x="5098" y="1108"/>
                  </a:cubicBezTo>
                  <a:cubicBezTo>
                    <a:pt x="5129" y="1121"/>
                    <a:pt x="5149" y="1131"/>
                    <a:pt x="5159" y="1137"/>
                  </a:cubicBezTo>
                  <a:cubicBezTo>
                    <a:pt x="5183" y="1150"/>
                    <a:pt x="5194" y="1166"/>
                    <a:pt x="5195" y="1183"/>
                  </a:cubicBezTo>
                  <a:cubicBezTo>
                    <a:pt x="5195" y="1200"/>
                    <a:pt x="5190" y="1218"/>
                    <a:pt x="5179" y="1235"/>
                  </a:cubicBezTo>
                  <a:cubicBezTo>
                    <a:pt x="5167" y="1252"/>
                    <a:pt x="5152" y="1269"/>
                    <a:pt x="5133" y="1283"/>
                  </a:cubicBezTo>
                  <a:cubicBezTo>
                    <a:pt x="5114" y="1298"/>
                    <a:pt x="5097" y="1310"/>
                    <a:pt x="5080" y="1320"/>
                  </a:cubicBezTo>
                  <a:cubicBezTo>
                    <a:pt x="5058" y="1333"/>
                    <a:pt x="5050" y="1346"/>
                    <a:pt x="5058" y="1361"/>
                  </a:cubicBezTo>
                  <a:cubicBezTo>
                    <a:pt x="5065" y="1374"/>
                    <a:pt x="5077" y="1386"/>
                    <a:pt x="5090" y="1394"/>
                  </a:cubicBezTo>
                  <a:cubicBezTo>
                    <a:pt x="5108" y="1405"/>
                    <a:pt x="5129" y="1410"/>
                    <a:pt x="5152" y="1410"/>
                  </a:cubicBezTo>
                  <a:cubicBezTo>
                    <a:pt x="5157" y="1410"/>
                    <a:pt x="5162" y="1410"/>
                    <a:pt x="5168" y="1409"/>
                  </a:cubicBezTo>
                  <a:cubicBezTo>
                    <a:pt x="5197" y="1406"/>
                    <a:pt x="5228" y="1395"/>
                    <a:pt x="5259" y="1377"/>
                  </a:cubicBezTo>
                  <a:cubicBezTo>
                    <a:pt x="5301" y="1352"/>
                    <a:pt x="5337" y="1325"/>
                    <a:pt x="5365" y="1295"/>
                  </a:cubicBezTo>
                  <a:cubicBezTo>
                    <a:pt x="5394" y="1265"/>
                    <a:pt x="5413" y="1235"/>
                    <a:pt x="5424" y="1204"/>
                  </a:cubicBezTo>
                  <a:cubicBezTo>
                    <a:pt x="5434" y="1174"/>
                    <a:pt x="5433" y="1145"/>
                    <a:pt x="5422" y="1117"/>
                  </a:cubicBezTo>
                  <a:cubicBezTo>
                    <a:pt x="5412" y="1088"/>
                    <a:pt x="5389" y="1065"/>
                    <a:pt x="5354" y="1043"/>
                  </a:cubicBezTo>
                  <a:cubicBezTo>
                    <a:pt x="5340" y="1037"/>
                    <a:pt x="5318" y="1025"/>
                    <a:pt x="5287" y="1012"/>
                  </a:cubicBezTo>
                  <a:cubicBezTo>
                    <a:pt x="5257" y="997"/>
                    <a:pt x="5224" y="983"/>
                    <a:pt x="5192" y="968"/>
                  </a:cubicBezTo>
                  <a:cubicBezTo>
                    <a:pt x="5159" y="953"/>
                    <a:pt x="5129" y="940"/>
                    <a:pt x="5100" y="926"/>
                  </a:cubicBezTo>
                  <a:cubicBezTo>
                    <a:pt x="5072" y="914"/>
                    <a:pt x="5053" y="906"/>
                    <a:pt x="5045" y="902"/>
                  </a:cubicBezTo>
                  <a:cubicBezTo>
                    <a:pt x="5031" y="893"/>
                    <a:pt x="5027" y="885"/>
                    <a:pt x="5033" y="876"/>
                  </a:cubicBezTo>
                  <a:cubicBezTo>
                    <a:pt x="5038" y="867"/>
                    <a:pt x="5046" y="858"/>
                    <a:pt x="5055" y="849"/>
                  </a:cubicBezTo>
                  <a:cubicBezTo>
                    <a:pt x="5064" y="840"/>
                    <a:pt x="5070" y="829"/>
                    <a:pt x="5072" y="819"/>
                  </a:cubicBezTo>
                  <a:cubicBezTo>
                    <a:pt x="5076" y="808"/>
                    <a:pt x="5067" y="797"/>
                    <a:pt x="5045" y="784"/>
                  </a:cubicBezTo>
                  <a:cubicBezTo>
                    <a:pt x="5028" y="775"/>
                    <a:pt x="5011" y="769"/>
                    <a:pt x="4996" y="769"/>
                  </a:cubicBezTo>
                  <a:cubicBezTo>
                    <a:pt x="4993" y="769"/>
                    <a:pt x="4990" y="769"/>
                    <a:pt x="4988" y="770"/>
                  </a:cubicBezTo>
                  <a:cubicBezTo>
                    <a:pt x="4969" y="772"/>
                    <a:pt x="4952" y="775"/>
                    <a:pt x="4936" y="780"/>
                  </a:cubicBezTo>
                  <a:cubicBezTo>
                    <a:pt x="4920" y="786"/>
                    <a:pt x="4906" y="790"/>
                    <a:pt x="4891" y="793"/>
                  </a:cubicBezTo>
                  <a:cubicBezTo>
                    <a:pt x="4886" y="795"/>
                    <a:pt x="4881" y="796"/>
                    <a:pt x="4876" y="796"/>
                  </a:cubicBezTo>
                  <a:cubicBezTo>
                    <a:pt x="4867" y="796"/>
                    <a:pt x="4858" y="793"/>
                    <a:pt x="4848" y="788"/>
                  </a:cubicBezTo>
                  <a:cubicBezTo>
                    <a:pt x="4841" y="783"/>
                    <a:pt x="4829" y="774"/>
                    <a:pt x="4812" y="761"/>
                  </a:cubicBezTo>
                  <a:cubicBezTo>
                    <a:pt x="4795" y="747"/>
                    <a:pt x="4776" y="733"/>
                    <a:pt x="4756" y="717"/>
                  </a:cubicBezTo>
                  <a:cubicBezTo>
                    <a:pt x="4736" y="701"/>
                    <a:pt x="4715" y="685"/>
                    <a:pt x="4696" y="671"/>
                  </a:cubicBezTo>
                  <a:cubicBezTo>
                    <a:pt x="4677" y="656"/>
                    <a:pt x="4661" y="645"/>
                    <a:pt x="4649" y="638"/>
                  </a:cubicBezTo>
                  <a:cubicBezTo>
                    <a:pt x="4616" y="619"/>
                    <a:pt x="4573" y="605"/>
                    <a:pt x="4523" y="597"/>
                  </a:cubicBezTo>
                  <a:cubicBezTo>
                    <a:pt x="4492" y="593"/>
                    <a:pt x="4462" y="591"/>
                    <a:pt x="4430" y="591"/>
                  </a:cubicBezTo>
                  <a:close/>
                  <a:moveTo>
                    <a:pt x="3755" y="936"/>
                  </a:moveTo>
                  <a:cubicBezTo>
                    <a:pt x="3738" y="936"/>
                    <a:pt x="3722" y="940"/>
                    <a:pt x="3707" y="949"/>
                  </a:cubicBezTo>
                  <a:lnTo>
                    <a:pt x="3210" y="1236"/>
                  </a:lnTo>
                  <a:cubicBezTo>
                    <a:pt x="3186" y="1249"/>
                    <a:pt x="3191" y="1267"/>
                    <a:pt x="3223" y="1290"/>
                  </a:cubicBezTo>
                  <a:lnTo>
                    <a:pt x="3599" y="1552"/>
                  </a:lnTo>
                  <a:cubicBezTo>
                    <a:pt x="3604" y="1556"/>
                    <a:pt x="3608" y="1560"/>
                    <a:pt x="3615" y="1565"/>
                  </a:cubicBezTo>
                  <a:cubicBezTo>
                    <a:pt x="3622" y="1569"/>
                    <a:pt x="3628" y="1573"/>
                    <a:pt x="3633" y="1576"/>
                  </a:cubicBezTo>
                  <a:cubicBezTo>
                    <a:pt x="3652" y="1587"/>
                    <a:pt x="3673" y="1593"/>
                    <a:pt x="3694" y="1593"/>
                  </a:cubicBezTo>
                  <a:cubicBezTo>
                    <a:pt x="3716" y="1593"/>
                    <a:pt x="3741" y="1585"/>
                    <a:pt x="3771" y="1568"/>
                  </a:cubicBezTo>
                  <a:lnTo>
                    <a:pt x="4014" y="1427"/>
                  </a:lnTo>
                  <a:cubicBezTo>
                    <a:pt x="4077" y="1391"/>
                    <a:pt x="4142" y="1372"/>
                    <a:pt x="4209" y="1370"/>
                  </a:cubicBezTo>
                  <a:cubicBezTo>
                    <a:pt x="4212" y="1370"/>
                    <a:pt x="4216" y="1370"/>
                    <a:pt x="4220" y="1370"/>
                  </a:cubicBezTo>
                  <a:cubicBezTo>
                    <a:pt x="4282" y="1370"/>
                    <a:pt x="4345" y="1388"/>
                    <a:pt x="4407" y="1423"/>
                  </a:cubicBezTo>
                  <a:lnTo>
                    <a:pt x="4435" y="1440"/>
                  </a:lnTo>
                  <a:cubicBezTo>
                    <a:pt x="4501" y="1478"/>
                    <a:pt x="4533" y="1516"/>
                    <a:pt x="4528" y="1555"/>
                  </a:cubicBezTo>
                  <a:cubicBezTo>
                    <a:pt x="4524" y="1593"/>
                    <a:pt x="4490" y="1630"/>
                    <a:pt x="4426" y="1667"/>
                  </a:cubicBezTo>
                  <a:cubicBezTo>
                    <a:pt x="4372" y="1699"/>
                    <a:pt x="4313" y="1719"/>
                    <a:pt x="4251" y="1727"/>
                  </a:cubicBezTo>
                  <a:cubicBezTo>
                    <a:pt x="4236" y="1729"/>
                    <a:pt x="4221" y="1730"/>
                    <a:pt x="4207" y="1730"/>
                  </a:cubicBezTo>
                  <a:cubicBezTo>
                    <a:pt x="4164" y="1730"/>
                    <a:pt x="4126" y="1721"/>
                    <a:pt x="4093" y="1701"/>
                  </a:cubicBezTo>
                  <a:cubicBezTo>
                    <a:pt x="4075" y="1691"/>
                    <a:pt x="4053" y="1685"/>
                    <a:pt x="4030" y="1685"/>
                  </a:cubicBezTo>
                  <a:cubicBezTo>
                    <a:pt x="4005" y="1685"/>
                    <a:pt x="3974" y="1695"/>
                    <a:pt x="3938" y="1717"/>
                  </a:cubicBezTo>
                  <a:cubicBezTo>
                    <a:pt x="3911" y="1733"/>
                    <a:pt x="3894" y="1747"/>
                    <a:pt x="3890" y="1762"/>
                  </a:cubicBezTo>
                  <a:cubicBezTo>
                    <a:pt x="3884" y="1778"/>
                    <a:pt x="3896" y="1793"/>
                    <a:pt x="3926" y="1810"/>
                  </a:cubicBezTo>
                  <a:cubicBezTo>
                    <a:pt x="3961" y="1831"/>
                    <a:pt x="4004" y="1845"/>
                    <a:pt x="4053" y="1854"/>
                  </a:cubicBezTo>
                  <a:cubicBezTo>
                    <a:pt x="4088" y="1860"/>
                    <a:pt x="4124" y="1864"/>
                    <a:pt x="4162" y="1864"/>
                  </a:cubicBezTo>
                  <a:cubicBezTo>
                    <a:pt x="4179" y="1864"/>
                    <a:pt x="4195" y="1863"/>
                    <a:pt x="4212" y="1862"/>
                  </a:cubicBezTo>
                  <a:cubicBezTo>
                    <a:pt x="4269" y="1859"/>
                    <a:pt x="4328" y="1847"/>
                    <a:pt x="4390" y="1828"/>
                  </a:cubicBezTo>
                  <a:cubicBezTo>
                    <a:pt x="4452" y="1809"/>
                    <a:pt x="4513" y="1783"/>
                    <a:pt x="4573" y="1748"/>
                  </a:cubicBezTo>
                  <a:cubicBezTo>
                    <a:pt x="4624" y="1718"/>
                    <a:pt x="4667" y="1686"/>
                    <a:pt x="4701" y="1654"/>
                  </a:cubicBezTo>
                  <a:cubicBezTo>
                    <a:pt x="4734" y="1620"/>
                    <a:pt x="4755" y="1585"/>
                    <a:pt x="4763" y="1550"/>
                  </a:cubicBezTo>
                  <a:cubicBezTo>
                    <a:pt x="4770" y="1515"/>
                    <a:pt x="4763" y="1480"/>
                    <a:pt x="4739" y="1444"/>
                  </a:cubicBezTo>
                  <a:cubicBezTo>
                    <a:pt x="4716" y="1408"/>
                    <a:pt x="4674" y="1372"/>
                    <a:pt x="4613" y="1337"/>
                  </a:cubicBezTo>
                  <a:lnTo>
                    <a:pt x="4584" y="1320"/>
                  </a:lnTo>
                  <a:cubicBezTo>
                    <a:pt x="4525" y="1287"/>
                    <a:pt x="4465" y="1263"/>
                    <a:pt x="4406" y="1251"/>
                  </a:cubicBezTo>
                  <a:cubicBezTo>
                    <a:pt x="4361" y="1242"/>
                    <a:pt x="4316" y="1238"/>
                    <a:pt x="4272" y="1238"/>
                  </a:cubicBezTo>
                  <a:cubicBezTo>
                    <a:pt x="4257" y="1238"/>
                    <a:pt x="4242" y="1238"/>
                    <a:pt x="4227" y="1239"/>
                  </a:cubicBezTo>
                  <a:cubicBezTo>
                    <a:pt x="4167" y="1245"/>
                    <a:pt x="4109" y="1257"/>
                    <a:pt x="4052" y="1277"/>
                  </a:cubicBezTo>
                  <a:cubicBezTo>
                    <a:pt x="3995" y="1297"/>
                    <a:pt x="3939" y="1323"/>
                    <a:pt x="3885" y="1353"/>
                  </a:cubicBezTo>
                  <a:lnTo>
                    <a:pt x="3737" y="1440"/>
                  </a:lnTo>
                  <a:lnTo>
                    <a:pt x="3464" y="1255"/>
                  </a:lnTo>
                  <a:lnTo>
                    <a:pt x="3852" y="1031"/>
                  </a:lnTo>
                  <a:cubicBezTo>
                    <a:pt x="3871" y="1020"/>
                    <a:pt x="3877" y="1007"/>
                    <a:pt x="3871" y="994"/>
                  </a:cubicBezTo>
                  <a:cubicBezTo>
                    <a:pt x="3865" y="980"/>
                    <a:pt x="3854" y="968"/>
                    <a:pt x="3835" y="958"/>
                  </a:cubicBezTo>
                  <a:cubicBezTo>
                    <a:pt x="3818" y="948"/>
                    <a:pt x="3798" y="941"/>
                    <a:pt x="3773" y="938"/>
                  </a:cubicBezTo>
                  <a:cubicBezTo>
                    <a:pt x="3767" y="937"/>
                    <a:pt x="3761" y="936"/>
                    <a:pt x="3755" y="936"/>
                  </a:cubicBezTo>
                  <a:close/>
                  <a:moveTo>
                    <a:pt x="2789" y="1684"/>
                  </a:moveTo>
                  <a:cubicBezTo>
                    <a:pt x="2837" y="1684"/>
                    <a:pt x="2885" y="1698"/>
                    <a:pt x="2935" y="1727"/>
                  </a:cubicBezTo>
                  <a:cubicBezTo>
                    <a:pt x="2989" y="1758"/>
                    <a:pt x="3014" y="1790"/>
                    <a:pt x="3009" y="1820"/>
                  </a:cubicBezTo>
                  <a:cubicBezTo>
                    <a:pt x="3004" y="1851"/>
                    <a:pt x="2974" y="1881"/>
                    <a:pt x="2920" y="1913"/>
                  </a:cubicBezTo>
                  <a:cubicBezTo>
                    <a:pt x="2867" y="1943"/>
                    <a:pt x="2813" y="1960"/>
                    <a:pt x="2760" y="1963"/>
                  </a:cubicBezTo>
                  <a:cubicBezTo>
                    <a:pt x="2755" y="1964"/>
                    <a:pt x="2750" y="1964"/>
                    <a:pt x="2745" y="1964"/>
                  </a:cubicBezTo>
                  <a:cubicBezTo>
                    <a:pt x="2697" y="1964"/>
                    <a:pt x="2648" y="1949"/>
                    <a:pt x="2598" y="1921"/>
                  </a:cubicBezTo>
                  <a:cubicBezTo>
                    <a:pt x="2544" y="1888"/>
                    <a:pt x="2519" y="1858"/>
                    <a:pt x="2525" y="1827"/>
                  </a:cubicBezTo>
                  <a:cubicBezTo>
                    <a:pt x="2531" y="1797"/>
                    <a:pt x="2560" y="1766"/>
                    <a:pt x="2614" y="1735"/>
                  </a:cubicBezTo>
                  <a:cubicBezTo>
                    <a:pt x="2668" y="1704"/>
                    <a:pt x="2721" y="1688"/>
                    <a:pt x="2773" y="1684"/>
                  </a:cubicBezTo>
                  <a:cubicBezTo>
                    <a:pt x="2778" y="1684"/>
                    <a:pt x="2783" y="1684"/>
                    <a:pt x="2789" y="1684"/>
                  </a:cubicBezTo>
                  <a:close/>
                  <a:moveTo>
                    <a:pt x="3258" y="1932"/>
                  </a:moveTo>
                  <a:cubicBezTo>
                    <a:pt x="3319" y="1932"/>
                    <a:pt x="3381" y="1950"/>
                    <a:pt x="3444" y="1986"/>
                  </a:cubicBezTo>
                  <a:lnTo>
                    <a:pt x="3471" y="2002"/>
                  </a:lnTo>
                  <a:cubicBezTo>
                    <a:pt x="3539" y="2040"/>
                    <a:pt x="3571" y="2078"/>
                    <a:pt x="3569" y="2117"/>
                  </a:cubicBezTo>
                  <a:cubicBezTo>
                    <a:pt x="3567" y="2155"/>
                    <a:pt x="3534" y="2193"/>
                    <a:pt x="3470" y="2229"/>
                  </a:cubicBezTo>
                  <a:cubicBezTo>
                    <a:pt x="3409" y="2265"/>
                    <a:pt x="3344" y="2284"/>
                    <a:pt x="3277" y="2287"/>
                  </a:cubicBezTo>
                  <a:cubicBezTo>
                    <a:pt x="3274" y="2287"/>
                    <a:pt x="3270" y="2287"/>
                    <a:pt x="3266" y="2287"/>
                  </a:cubicBezTo>
                  <a:cubicBezTo>
                    <a:pt x="3202" y="2287"/>
                    <a:pt x="3138" y="2269"/>
                    <a:pt x="3073" y="2231"/>
                  </a:cubicBezTo>
                  <a:lnTo>
                    <a:pt x="3046" y="2216"/>
                  </a:lnTo>
                  <a:cubicBezTo>
                    <a:pt x="2980" y="2177"/>
                    <a:pt x="2950" y="2139"/>
                    <a:pt x="2954" y="2101"/>
                  </a:cubicBezTo>
                  <a:cubicBezTo>
                    <a:pt x="2959" y="2062"/>
                    <a:pt x="2992" y="2026"/>
                    <a:pt x="3055" y="1990"/>
                  </a:cubicBezTo>
                  <a:cubicBezTo>
                    <a:pt x="3117" y="1953"/>
                    <a:pt x="3182" y="1934"/>
                    <a:pt x="3247" y="1932"/>
                  </a:cubicBezTo>
                  <a:cubicBezTo>
                    <a:pt x="3251" y="1932"/>
                    <a:pt x="3254" y="1932"/>
                    <a:pt x="3258" y="1932"/>
                  </a:cubicBezTo>
                  <a:close/>
                  <a:moveTo>
                    <a:pt x="2836" y="1550"/>
                  </a:moveTo>
                  <a:cubicBezTo>
                    <a:pt x="2819" y="1550"/>
                    <a:pt x="2801" y="1551"/>
                    <a:pt x="2784" y="1552"/>
                  </a:cubicBezTo>
                  <a:cubicBezTo>
                    <a:pt x="2732" y="1558"/>
                    <a:pt x="2682" y="1569"/>
                    <a:pt x="2630" y="1587"/>
                  </a:cubicBezTo>
                  <a:cubicBezTo>
                    <a:pt x="2579" y="1605"/>
                    <a:pt x="2528" y="1629"/>
                    <a:pt x="2480" y="1657"/>
                  </a:cubicBezTo>
                  <a:cubicBezTo>
                    <a:pt x="2431" y="1686"/>
                    <a:pt x="2390" y="1715"/>
                    <a:pt x="2358" y="1745"/>
                  </a:cubicBezTo>
                  <a:cubicBezTo>
                    <a:pt x="2327" y="1774"/>
                    <a:pt x="2307" y="1803"/>
                    <a:pt x="2298" y="1833"/>
                  </a:cubicBezTo>
                  <a:cubicBezTo>
                    <a:pt x="2289" y="1863"/>
                    <a:pt x="2292" y="1892"/>
                    <a:pt x="2309" y="1923"/>
                  </a:cubicBezTo>
                  <a:cubicBezTo>
                    <a:pt x="2326" y="1952"/>
                    <a:pt x="2358" y="1981"/>
                    <a:pt x="2408" y="2010"/>
                  </a:cubicBezTo>
                  <a:cubicBezTo>
                    <a:pt x="2473" y="2047"/>
                    <a:pt x="2539" y="2068"/>
                    <a:pt x="2606" y="2075"/>
                  </a:cubicBezTo>
                  <a:cubicBezTo>
                    <a:pt x="2623" y="2076"/>
                    <a:pt x="2639" y="2077"/>
                    <a:pt x="2656" y="2077"/>
                  </a:cubicBezTo>
                  <a:cubicBezTo>
                    <a:pt x="2706" y="2077"/>
                    <a:pt x="2755" y="2070"/>
                    <a:pt x="2802" y="2057"/>
                  </a:cubicBezTo>
                  <a:lnTo>
                    <a:pt x="2802" y="2057"/>
                  </a:lnTo>
                  <a:cubicBezTo>
                    <a:pt x="2763" y="2102"/>
                    <a:pt x="2749" y="2147"/>
                    <a:pt x="2759" y="2194"/>
                  </a:cubicBezTo>
                  <a:cubicBezTo>
                    <a:pt x="2771" y="2240"/>
                    <a:pt x="2814" y="2287"/>
                    <a:pt x="2894" y="2333"/>
                  </a:cubicBezTo>
                  <a:lnTo>
                    <a:pt x="2912" y="2344"/>
                  </a:lnTo>
                  <a:cubicBezTo>
                    <a:pt x="2970" y="2377"/>
                    <a:pt x="3027" y="2399"/>
                    <a:pt x="3087" y="2410"/>
                  </a:cubicBezTo>
                  <a:cubicBezTo>
                    <a:pt x="3130" y="2418"/>
                    <a:pt x="3172" y="2423"/>
                    <a:pt x="3214" y="2423"/>
                  </a:cubicBezTo>
                  <a:cubicBezTo>
                    <a:pt x="3231" y="2423"/>
                    <a:pt x="3248" y="2422"/>
                    <a:pt x="3265" y="2421"/>
                  </a:cubicBezTo>
                  <a:cubicBezTo>
                    <a:pt x="3325" y="2415"/>
                    <a:pt x="3383" y="2403"/>
                    <a:pt x="3441" y="2382"/>
                  </a:cubicBezTo>
                  <a:cubicBezTo>
                    <a:pt x="3498" y="2363"/>
                    <a:pt x="3552" y="2337"/>
                    <a:pt x="3605" y="2307"/>
                  </a:cubicBezTo>
                  <a:cubicBezTo>
                    <a:pt x="3658" y="2276"/>
                    <a:pt x="3701" y="2245"/>
                    <a:pt x="3736" y="2212"/>
                  </a:cubicBezTo>
                  <a:cubicBezTo>
                    <a:pt x="3771" y="2180"/>
                    <a:pt x="3792" y="2146"/>
                    <a:pt x="3800" y="2112"/>
                  </a:cubicBezTo>
                  <a:cubicBezTo>
                    <a:pt x="3808" y="2077"/>
                    <a:pt x="3802" y="2043"/>
                    <a:pt x="3782" y="2010"/>
                  </a:cubicBezTo>
                  <a:cubicBezTo>
                    <a:pt x="3762" y="1975"/>
                    <a:pt x="3723" y="1942"/>
                    <a:pt x="3666" y="1908"/>
                  </a:cubicBezTo>
                  <a:lnTo>
                    <a:pt x="3648" y="1898"/>
                  </a:lnTo>
                  <a:cubicBezTo>
                    <a:pt x="3569" y="1852"/>
                    <a:pt x="3488" y="1826"/>
                    <a:pt x="3407" y="1820"/>
                  </a:cubicBezTo>
                  <a:cubicBezTo>
                    <a:pt x="3389" y="1819"/>
                    <a:pt x="3372" y="1818"/>
                    <a:pt x="3354" y="1818"/>
                  </a:cubicBezTo>
                  <a:cubicBezTo>
                    <a:pt x="3291" y="1818"/>
                    <a:pt x="3230" y="1828"/>
                    <a:pt x="3169" y="1845"/>
                  </a:cubicBezTo>
                  <a:cubicBezTo>
                    <a:pt x="3200" y="1808"/>
                    <a:pt x="3211" y="1771"/>
                    <a:pt x="3201" y="1731"/>
                  </a:cubicBezTo>
                  <a:cubicBezTo>
                    <a:pt x="3192" y="1692"/>
                    <a:pt x="3155" y="1654"/>
                    <a:pt x="3089" y="1617"/>
                  </a:cubicBezTo>
                  <a:cubicBezTo>
                    <a:pt x="3040" y="1588"/>
                    <a:pt x="2990" y="1569"/>
                    <a:pt x="2938" y="1559"/>
                  </a:cubicBezTo>
                  <a:cubicBezTo>
                    <a:pt x="2905" y="1553"/>
                    <a:pt x="2870" y="1550"/>
                    <a:pt x="2836" y="1550"/>
                  </a:cubicBezTo>
                  <a:close/>
                  <a:moveTo>
                    <a:pt x="1915" y="2015"/>
                  </a:moveTo>
                  <a:cubicBezTo>
                    <a:pt x="1908" y="2015"/>
                    <a:pt x="1900" y="2015"/>
                    <a:pt x="1891" y="2016"/>
                  </a:cubicBezTo>
                  <a:cubicBezTo>
                    <a:pt x="1863" y="2020"/>
                    <a:pt x="1839" y="2028"/>
                    <a:pt x="1821" y="2038"/>
                  </a:cubicBezTo>
                  <a:lnTo>
                    <a:pt x="1226" y="2381"/>
                  </a:lnTo>
                  <a:cubicBezTo>
                    <a:pt x="1208" y="2392"/>
                    <a:pt x="1195" y="2406"/>
                    <a:pt x="1190" y="2422"/>
                  </a:cubicBezTo>
                  <a:cubicBezTo>
                    <a:pt x="1184" y="2439"/>
                    <a:pt x="1187" y="2450"/>
                    <a:pt x="1201" y="2458"/>
                  </a:cubicBezTo>
                  <a:lnTo>
                    <a:pt x="1434" y="2593"/>
                  </a:lnTo>
                  <a:cubicBezTo>
                    <a:pt x="1445" y="2598"/>
                    <a:pt x="1459" y="2602"/>
                    <a:pt x="1475" y="2602"/>
                  </a:cubicBezTo>
                  <a:cubicBezTo>
                    <a:pt x="1482" y="2602"/>
                    <a:pt x="1490" y="2601"/>
                    <a:pt x="1498" y="2600"/>
                  </a:cubicBezTo>
                  <a:cubicBezTo>
                    <a:pt x="1526" y="2595"/>
                    <a:pt x="1551" y="2586"/>
                    <a:pt x="1575" y="2573"/>
                  </a:cubicBezTo>
                  <a:cubicBezTo>
                    <a:pt x="1598" y="2559"/>
                    <a:pt x="1614" y="2544"/>
                    <a:pt x="1623" y="2528"/>
                  </a:cubicBezTo>
                  <a:cubicBezTo>
                    <a:pt x="1631" y="2512"/>
                    <a:pt x="1628" y="2498"/>
                    <a:pt x="1612" y="2490"/>
                  </a:cubicBezTo>
                  <a:lnTo>
                    <a:pt x="1469" y="2407"/>
                  </a:lnTo>
                  <a:lnTo>
                    <a:pt x="1866" y="2177"/>
                  </a:lnTo>
                  <a:lnTo>
                    <a:pt x="1961" y="2233"/>
                  </a:lnTo>
                  <a:lnTo>
                    <a:pt x="2272" y="2944"/>
                  </a:lnTo>
                  <a:cubicBezTo>
                    <a:pt x="2276" y="2953"/>
                    <a:pt x="2283" y="2960"/>
                    <a:pt x="2294" y="2967"/>
                  </a:cubicBezTo>
                  <a:cubicBezTo>
                    <a:pt x="2312" y="2977"/>
                    <a:pt x="2334" y="2982"/>
                    <a:pt x="2359" y="2982"/>
                  </a:cubicBezTo>
                  <a:cubicBezTo>
                    <a:pt x="2367" y="2982"/>
                    <a:pt x="2376" y="2981"/>
                    <a:pt x="2385" y="2980"/>
                  </a:cubicBezTo>
                  <a:cubicBezTo>
                    <a:pt x="2424" y="2976"/>
                    <a:pt x="2456" y="2964"/>
                    <a:pt x="2485" y="2949"/>
                  </a:cubicBezTo>
                  <a:cubicBezTo>
                    <a:pt x="2510" y="2934"/>
                    <a:pt x="2519" y="2918"/>
                    <a:pt x="2514" y="2904"/>
                  </a:cubicBezTo>
                  <a:lnTo>
                    <a:pt x="2169" y="2184"/>
                  </a:lnTo>
                  <a:cubicBezTo>
                    <a:pt x="2165" y="2171"/>
                    <a:pt x="2157" y="2157"/>
                    <a:pt x="2147" y="2145"/>
                  </a:cubicBezTo>
                  <a:cubicBezTo>
                    <a:pt x="2137" y="2131"/>
                    <a:pt x="2125" y="2121"/>
                    <a:pt x="2112" y="2113"/>
                  </a:cubicBezTo>
                  <a:lnTo>
                    <a:pt x="1954" y="2023"/>
                  </a:lnTo>
                  <a:cubicBezTo>
                    <a:pt x="1945" y="2018"/>
                    <a:pt x="1932" y="2015"/>
                    <a:pt x="1915" y="2015"/>
                  </a:cubicBezTo>
                  <a:close/>
                  <a:moveTo>
                    <a:pt x="870" y="2642"/>
                  </a:moveTo>
                  <a:cubicBezTo>
                    <a:pt x="855" y="2642"/>
                    <a:pt x="841" y="2643"/>
                    <a:pt x="826" y="2644"/>
                  </a:cubicBezTo>
                  <a:cubicBezTo>
                    <a:pt x="768" y="2647"/>
                    <a:pt x="711" y="2656"/>
                    <a:pt x="655" y="2672"/>
                  </a:cubicBezTo>
                  <a:cubicBezTo>
                    <a:pt x="598" y="2687"/>
                    <a:pt x="550" y="2707"/>
                    <a:pt x="507" y="2731"/>
                  </a:cubicBezTo>
                  <a:cubicBezTo>
                    <a:pt x="475" y="2751"/>
                    <a:pt x="459" y="2767"/>
                    <a:pt x="461" y="2782"/>
                  </a:cubicBezTo>
                  <a:cubicBezTo>
                    <a:pt x="462" y="2797"/>
                    <a:pt x="472" y="2810"/>
                    <a:pt x="491" y="2821"/>
                  </a:cubicBezTo>
                  <a:cubicBezTo>
                    <a:pt x="513" y="2834"/>
                    <a:pt x="535" y="2841"/>
                    <a:pt x="560" y="2842"/>
                  </a:cubicBezTo>
                  <a:cubicBezTo>
                    <a:pt x="564" y="2842"/>
                    <a:pt x="568" y="2842"/>
                    <a:pt x="572" y="2842"/>
                  </a:cubicBezTo>
                  <a:cubicBezTo>
                    <a:pt x="591" y="2842"/>
                    <a:pt x="607" y="2838"/>
                    <a:pt x="621" y="2830"/>
                  </a:cubicBezTo>
                  <a:cubicBezTo>
                    <a:pt x="650" y="2812"/>
                    <a:pt x="683" y="2799"/>
                    <a:pt x="716" y="2791"/>
                  </a:cubicBezTo>
                  <a:cubicBezTo>
                    <a:pt x="749" y="2782"/>
                    <a:pt x="781" y="2778"/>
                    <a:pt x="812" y="2775"/>
                  </a:cubicBezTo>
                  <a:cubicBezTo>
                    <a:pt x="817" y="2775"/>
                    <a:pt x="822" y="2775"/>
                    <a:pt x="827" y="2775"/>
                  </a:cubicBezTo>
                  <a:cubicBezTo>
                    <a:pt x="852" y="2775"/>
                    <a:pt x="877" y="2777"/>
                    <a:pt x="899" y="2782"/>
                  </a:cubicBezTo>
                  <a:cubicBezTo>
                    <a:pt x="926" y="2789"/>
                    <a:pt x="949" y="2797"/>
                    <a:pt x="968" y="2808"/>
                  </a:cubicBezTo>
                  <a:lnTo>
                    <a:pt x="1599" y="3173"/>
                  </a:lnTo>
                  <a:cubicBezTo>
                    <a:pt x="1627" y="3189"/>
                    <a:pt x="1643" y="3204"/>
                    <a:pt x="1648" y="3221"/>
                  </a:cubicBezTo>
                  <a:cubicBezTo>
                    <a:pt x="1652" y="3238"/>
                    <a:pt x="1650" y="3255"/>
                    <a:pt x="1641" y="3272"/>
                  </a:cubicBezTo>
                  <a:cubicBezTo>
                    <a:pt x="1632" y="3289"/>
                    <a:pt x="1619" y="3305"/>
                    <a:pt x="1599" y="3319"/>
                  </a:cubicBezTo>
                  <a:cubicBezTo>
                    <a:pt x="1580" y="3335"/>
                    <a:pt x="1561" y="3348"/>
                    <a:pt x="1540" y="3361"/>
                  </a:cubicBezTo>
                  <a:cubicBezTo>
                    <a:pt x="1516" y="3374"/>
                    <a:pt x="1508" y="3387"/>
                    <a:pt x="1516" y="3400"/>
                  </a:cubicBezTo>
                  <a:cubicBezTo>
                    <a:pt x="1524" y="3414"/>
                    <a:pt x="1536" y="3425"/>
                    <a:pt x="1554" y="3435"/>
                  </a:cubicBezTo>
                  <a:cubicBezTo>
                    <a:pt x="1575" y="3446"/>
                    <a:pt x="1597" y="3453"/>
                    <a:pt x="1622" y="3453"/>
                  </a:cubicBezTo>
                  <a:cubicBezTo>
                    <a:pt x="1623" y="3453"/>
                    <a:pt x="1624" y="3453"/>
                    <a:pt x="1626" y="3453"/>
                  </a:cubicBezTo>
                  <a:cubicBezTo>
                    <a:pt x="1650" y="3453"/>
                    <a:pt x="1680" y="3443"/>
                    <a:pt x="1715" y="3423"/>
                  </a:cubicBezTo>
                  <a:cubicBezTo>
                    <a:pt x="1757" y="3398"/>
                    <a:pt x="1793" y="3371"/>
                    <a:pt x="1822" y="3342"/>
                  </a:cubicBezTo>
                  <a:cubicBezTo>
                    <a:pt x="1852" y="3312"/>
                    <a:pt x="1871" y="3282"/>
                    <a:pt x="1880" y="3250"/>
                  </a:cubicBezTo>
                  <a:cubicBezTo>
                    <a:pt x="1890" y="3219"/>
                    <a:pt x="1887" y="3187"/>
                    <a:pt x="1871" y="3157"/>
                  </a:cubicBezTo>
                  <a:cubicBezTo>
                    <a:pt x="1855" y="3125"/>
                    <a:pt x="1825" y="3096"/>
                    <a:pt x="1777" y="3069"/>
                  </a:cubicBezTo>
                  <a:lnTo>
                    <a:pt x="1146" y="2704"/>
                  </a:lnTo>
                  <a:cubicBezTo>
                    <a:pt x="1103" y="2681"/>
                    <a:pt x="1053" y="2663"/>
                    <a:pt x="997" y="2653"/>
                  </a:cubicBezTo>
                  <a:cubicBezTo>
                    <a:pt x="955" y="2646"/>
                    <a:pt x="913" y="2642"/>
                    <a:pt x="870" y="2642"/>
                  </a:cubicBezTo>
                  <a:close/>
                  <a:moveTo>
                    <a:pt x="247" y="2905"/>
                  </a:moveTo>
                  <a:cubicBezTo>
                    <a:pt x="221" y="2905"/>
                    <a:pt x="192" y="2914"/>
                    <a:pt x="158" y="2933"/>
                  </a:cubicBezTo>
                  <a:cubicBezTo>
                    <a:pt x="115" y="2958"/>
                    <a:pt x="82" y="2986"/>
                    <a:pt x="55" y="3017"/>
                  </a:cubicBezTo>
                  <a:cubicBezTo>
                    <a:pt x="29" y="3050"/>
                    <a:pt x="13" y="3083"/>
                    <a:pt x="7" y="3116"/>
                  </a:cubicBezTo>
                  <a:cubicBezTo>
                    <a:pt x="0" y="3149"/>
                    <a:pt x="6" y="3182"/>
                    <a:pt x="24" y="3214"/>
                  </a:cubicBezTo>
                  <a:cubicBezTo>
                    <a:pt x="41" y="3247"/>
                    <a:pt x="70" y="3276"/>
                    <a:pt x="113" y="3300"/>
                  </a:cubicBezTo>
                  <a:lnTo>
                    <a:pt x="746" y="3665"/>
                  </a:lnTo>
                  <a:cubicBezTo>
                    <a:pt x="792" y="3692"/>
                    <a:pt x="843" y="3710"/>
                    <a:pt x="896" y="3719"/>
                  </a:cubicBezTo>
                  <a:cubicBezTo>
                    <a:pt x="932" y="3725"/>
                    <a:pt x="968" y="3728"/>
                    <a:pt x="1003" y="3728"/>
                  </a:cubicBezTo>
                  <a:cubicBezTo>
                    <a:pt x="1021" y="3728"/>
                    <a:pt x="1039" y="3727"/>
                    <a:pt x="1057" y="3726"/>
                  </a:cubicBezTo>
                  <a:cubicBezTo>
                    <a:pt x="1111" y="3720"/>
                    <a:pt x="1164" y="3709"/>
                    <a:pt x="1215" y="3692"/>
                  </a:cubicBezTo>
                  <a:cubicBezTo>
                    <a:pt x="1266" y="3675"/>
                    <a:pt x="1313" y="3655"/>
                    <a:pt x="1356" y="3630"/>
                  </a:cubicBezTo>
                  <a:cubicBezTo>
                    <a:pt x="1393" y="3609"/>
                    <a:pt x="1410" y="3591"/>
                    <a:pt x="1410" y="3576"/>
                  </a:cubicBezTo>
                  <a:cubicBezTo>
                    <a:pt x="1409" y="3561"/>
                    <a:pt x="1399" y="3548"/>
                    <a:pt x="1379" y="3536"/>
                  </a:cubicBezTo>
                  <a:cubicBezTo>
                    <a:pt x="1361" y="3526"/>
                    <a:pt x="1340" y="3520"/>
                    <a:pt x="1318" y="3515"/>
                  </a:cubicBezTo>
                  <a:cubicBezTo>
                    <a:pt x="1312" y="3514"/>
                    <a:pt x="1306" y="3513"/>
                    <a:pt x="1300" y="3513"/>
                  </a:cubicBezTo>
                  <a:cubicBezTo>
                    <a:pt x="1283" y="3513"/>
                    <a:pt x="1266" y="3518"/>
                    <a:pt x="1248" y="3529"/>
                  </a:cubicBezTo>
                  <a:cubicBezTo>
                    <a:pt x="1227" y="3541"/>
                    <a:pt x="1203" y="3552"/>
                    <a:pt x="1177" y="3564"/>
                  </a:cubicBezTo>
                  <a:cubicBezTo>
                    <a:pt x="1151" y="3575"/>
                    <a:pt x="1123" y="3583"/>
                    <a:pt x="1094" y="3587"/>
                  </a:cubicBezTo>
                  <a:cubicBezTo>
                    <a:pt x="1074" y="3591"/>
                    <a:pt x="1054" y="3593"/>
                    <a:pt x="1035" y="3593"/>
                  </a:cubicBezTo>
                  <a:cubicBezTo>
                    <a:pt x="1026" y="3593"/>
                    <a:pt x="1016" y="3592"/>
                    <a:pt x="1007" y="3592"/>
                  </a:cubicBezTo>
                  <a:cubicBezTo>
                    <a:pt x="978" y="3588"/>
                    <a:pt x="950" y="3579"/>
                    <a:pt x="922" y="3564"/>
                  </a:cubicBezTo>
                  <a:lnTo>
                    <a:pt x="290" y="3199"/>
                  </a:lnTo>
                  <a:cubicBezTo>
                    <a:pt x="272" y="3189"/>
                    <a:pt x="257" y="3175"/>
                    <a:pt x="247" y="3159"/>
                  </a:cubicBezTo>
                  <a:cubicBezTo>
                    <a:pt x="237" y="3144"/>
                    <a:pt x="232" y="3127"/>
                    <a:pt x="235" y="3109"/>
                  </a:cubicBezTo>
                  <a:cubicBezTo>
                    <a:pt x="237" y="3091"/>
                    <a:pt x="246" y="3073"/>
                    <a:pt x="261" y="3053"/>
                  </a:cubicBezTo>
                  <a:cubicBezTo>
                    <a:pt x="276" y="3034"/>
                    <a:pt x="299" y="3016"/>
                    <a:pt x="329" y="2998"/>
                  </a:cubicBezTo>
                  <a:cubicBezTo>
                    <a:pt x="345" y="2989"/>
                    <a:pt x="353" y="2977"/>
                    <a:pt x="351" y="2962"/>
                  </a:cubicBezTo>
                  <a:cubicBezTo>
                    <a:pt x="348" y="2949"/>
                    <a:pt x="337" y="2935"/>
                    <a:pt x="316" y="2923"/>
                  </a:cubicBezTo>
                  <a:cubicBezTo>
                    <a:pt x="297" y="2912"/>
                    <a:pt x="273" y="2906"/>
                    <a:pt x="247" y="29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0"/>
            <p:cNvSpPr/>
            <p:nvPr/>
          </p:nvSpPr>
          <p:spPr>
            <a:xfrm>
              <a:off x="5093880" y="3384349"/>
              <a:ext cx="482361" cy="297228"/>
            </a:xfrm>
            <a:custGeom>
              <a:avLst/>
              <a:gdLst/>
              <a:ahLst/>
              <a:cxnLst/>
              <a:rect l="l" t="t" r="r" b="b"/>
              <a:pathLst>
                <a:path w="6274" h="3866" extrusionOk="0">
                  <a:moveTo>
                    <a:pt x="4201" y="517"/>
                  </a:moveTo>
                  <a:cubicBezTo>
                    <a:pt x="4317" y="517"/>
                    <a:pt x="4436" y="527"/>
                    <a:pt x="4553" y="548"/>
                  </a:cubicBezTo>
                  <a:cubicBezTo>
                    <a:pt x="5174" y="661"/>
                    <a:pt x="5520" y="1042"/>
                    <a:pt x="5325" y="1402"/>
                  </a:cubicBezTo>
                  <a:cubicBezTo>
                    <a:pt x="5167" y="1692"/>
                    <a:pt x="4702" y="1878"/>
                    <a:pt x="4201" y="1878"/>
                  </a:cubicBezTo>
                  <a:cubicBezTo>
                    <a:pt x="4084" y="1878"/>
                    <a:pt x="3965" y="1868"/>
                    <a:pt x="3848" y="1846"/>
                  </a:cubicBezTo>
                  <a:cubicBezTo>
                    <a:pt x="3226" y="1735"/>
                    <a:pt x="2882" y="1352"/>
                    <a:pt x="3077" y="994"/>
                  </a:cubicBezTo>
                  <a:cubicBezTo>
                    <a:pt x="3235" y="704"/>
                    <a:pt x="3699" y="517"/>
                    <a:pt x="4201" y="517"/>
                  </a:cubicBezTo>
                  <a:close/>
                  <a:moveTo>
                    <a:pt x="4581" y="1"/>
                  </a:moveTo>
                  <a:lnTo>
                    <a:pt x="4258" y="250"/>
                  </a:lnTo>
                  <a:lnTo>
                    <a:pt x="3855" y="270"/>
                  </a:lnTo>
                  <a:lnTo>
                    <a:pt x="3461" y="59"/>
                  </a:lnTo>
                  <a:lnTo>
                    <a:pt x="3004" y="197"/>
                  </a:lnTo>
                  <a:lnTo>
                    <a:pt x="3079" y="504"/>
                  </a:lnTo>
                  <a:lnTo>
                    <a:pt x="2820" y="683"/>
                  </a:lnTo>
                  <a:lnTo>
                    <a:pt x="2283" y="695"/>
                  </a:lnTo>
                  <a:lnTo>
                    <a:pt x="2128" y="978"/>
                  </a:lnTo>
                  <a:lnTo>
                    <a:pt x="2557" y="1165"/>
                  </a:lnTo>
                  <a:lnTo>
                    <a:pt x="2593" y="1398"/>
                  </a:lnTo>
                  <a:lnTo>
                    <a:pt x="2227" y="1626"/>
                  </a:lnTo>
                  <a:lnTo>
                    <a:pt x="2466" y="1888"/>
                  </a:lnTo>
                  <a:lnTo>
                    <a:pt x="2998" y="1845"/>
                  </a:lnTo>
                  <a:lnTo>
                    <a:pt x="3309" y="1995"/>
                  </a:lnTo>
                  <a:lnTo>
                    <a:pt x="3329" y="2306"/>
                  </a:lnTo>
                  <a:lnTo>
                    <a:pt x="3820" y="2395"/>
                  </a:lnTo>
                  <a:lnTo>
                    <a:pt x="4143" y="2147"/>
                  </a:lnTo>
                  <a:lnTo>
                    <a:pt x="4547" y="2126"/>
                  </a:lnTo>
                  <a:lnTo>
                    <a:pt x="4941" y="2337"/>
                  </a:lnTo>
                  <a:lnTo>
                    <a:pt x="5396" y="2199"/>
                  </a:lnTo>
                  <a:lnTo>
                    <a:pt x="5322" y="1893"/>
                  </a:lnTo>
                  <a:lnTo>
                    <a:pt x="5582" y="1712"/>
                  </a:lnTo>
                  <a:lnTo>
                    <a:pt x="6119" y="1701"/>
                  </a:lnTo>
                  <a:lnTo>
                    <a:pt x="6273" y="1417"/>
                  </a:lnTo>
                  <a:lnTo>
                    <a:pt x="5843" y="1231"/>
                  </a:lnTo>
                  <a:lnTo>
                    <a:pt x="5807" y="997"/>
                  </a:lnTo>
                  <a:lnTo>
                    <a:pt x="6173" y="770"/>
                  </a:lnTo>
                  <a:lnTo>
                    <a:pt x="5936" y="508"/>
                  </a:lnTo>
                  <a:lnTo>
                    <a:pt x="5403" y="550"/>
                  </a:lnTo>
                  <a:lnTo>
                    <a:pt x="5092" y="401"/>
                  </a:lnTo>
                  <a:lnTo>
                    <a:pt x="5072" y="90"/>
                  </a:lnTo>
                  <a:lnTo>
                    <a:pt x="4581" y="1"/>
                  </a:lnTo>
                  <a:close/>
                  <a:moveTo>
                    <a:pt x="1803" y="2274"/>
                  </a:moveTo>
                  <a:cubicBezTo>
                    <a:pt x="1898" y="2274"/>
                    <a:pt x="1994" y="2282"/>
                    <a:pt x="2089" y="2299"/>
                  </a:cubicBezTo>
                  <a:cubicBezTo>
                    <a:pt x="2591" y="2389"/>
                    <a:pt x="2870" y="2698"/>
                    <a:pt x="2713" y="2988"/>
                  </a:cubicBezTo>
                  <a:cubicBezTo>
                    <a:pt x="2585" y="3223"/>
                    <a:pt x="2210" y="3373"/>
                    <a:pt x="1806" y="3373"/>
                  </a:cubicBezTo>
                  <a:cubicBezTo>
                    <a:pt x="1711" y="3373"/>
                    <a:pt x="1614" y="3365"/>
                    <a:pt x="1519" y="3348"/>
                  </a:cubicBezTo>
                  <a:cubicBezTo>
                    <a:pt x="1018" y="3257"/>
                    <a:pt x="739" y="2949"/>
                    <a:pt x="895" y="2658"/>
                  </a:cubicBezTo>
                  <a:cubicBezTo>
                    <a:pt x="1023" y="2424"/>
                    <a:pt x="1399" y="2274"/>
                    <a:pt x="1803" y="2274"/>
                  </a:cubicBezTo>
                  <a:close/>
                  <a:moveTo>
                    <a:pt x="1865" y="1781"/>
                  </a:moveTo>
                  <a:lnTo>
                    <a:pt x="1426" y="1804"/>
                  </a:lnTo>
                  <a:lnTo>
                    <a:pt x="1311" y="2062"/>
                  </a:lnTo>
                  <a:lnTo>
                    <a:pt x="1003" y="2154"/>
                  </a:lnTo>
                  <a:lnTo>
                    <a:pt x="571" y="2062"/>
                  </a:lnTo>
                  <a:lnTo>
                    <a:pt x="288" y="2256"/>
                  </a:lnTo>
                  <a:lnTo>
                    <a:pt x="523" y="2486"/>
                  </a:lnTo>
                  <a:lnTo>
                    <a:pt x="418" y="2678"/>
                  </a:lnTo>
                  <a:lnTo>
                    <a:pt x="0" y="2788"/>
                  </a:lnTo>
                  <a:lnTo>
                    <a:pt x="38" y="3041"/>
                  </a:lnTo>
                  <a:lnTo>
                    <a:pt x="484" y="3108"/>
                  </a:lnTo>
                  <a:lnTo>
                    <a:pt x="645" y="3286"/>
                  </a:lnTo>
                  <a:lnTo>
                    <a:pt x="485" y="3536"/>
                  </a:lnTo>
                  <a:lnTo>
                    <a:pt x="823" y="3699"/>
                  </a:lnTo>
                  <a:lnTo>
                    <a:pt x="1220" y="3564"/>
                  </a:lnTo>
                  <a:lnTo>
                    <a:pt x="1552" y="3623"/>
                  </a:lnTo>
                  <a:lnTo>
                    <a:pt x="1743" y="3866"/>
                  </a:lnTo>
                  <a:lnTo>
                    <a:pt x="2182" y="3843"/>
                  </a:lnTo>
                  <a:lnTo>
                    <a:pt x="2297" y="3585"/>
                  </a:lnTo>
                  <a:lnTo>
                    <a:pt x="2606" y="3493"/>
                  </a:lnTo>
                  <a:lnTo>
                    <a:pt x="3037" y="3585"/>
                  </a:lnTo>
                  <a:lnTo>
                    <a:pt x="3320" y="3390"/>
                  </a:lnTo>
                  <a:lnTo>
                    <a:pt x="3087" y="3161"/>
                  </a:lnTo>
                  <a:lnTo>
                    <a:pt x="3190" y="2969"/>
                  </a:lnTo>
                  <a:lnTo>
                    <a:pt x="3609" y="2859"/>
                  </a:lnTo>
                  <a:lnTo>
                    <a:pt x="3570" y="2605"/>
                  </a:lnTo>
                  <a:lnTo>
                    <a:pt x="3124" y="2539"/>
                  </a:lnTo>
                  <a:lnTo>
                    <a:pt x="2963" y="2361"/>
                  </a:lnTo>
                  <a:lnTo>
                    <a:pt x="3124" y="2111"/>
                  </a:lnTo>
                  <a:lnTo>
                    <a:pt x="2786" y="1948"/>
                  </a:lnTo>
                  <a:lnTo>
                    <a:pt x="2389" y="2083"/>
                  </a:lnTo>
                  <a:lnTo>
                    <a:pt x="2057" y="2023"/>
                  </a:lnTo>
                  <a:lnTo>
                    <a:pt x="1865"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0"/>
            <p:cNvSpPr/>
            <p:nvPr/>
          </p:nvSpPr>
          <p:spPr>
            <a:xfrm>
              <a:off x="3702612" y="2936226"/>
              <a:ext cx="482361" cy="297074"/>
            </a:xfrm>
            <a:custGeom>
              <a:avLst/>
              <a:gdLst/>
              <a:ahLst/>
              <a:cxnLst/>
              <a:rect l="l" t="t" r="r" b="b"/>
              <a:pathLst>
                <a:path w="6274" h="3864" extrusionOk="0">
                  <a:moveTo>
                    <a:pt x="2073" y="516"/>
                  </a:moveTo>
                  <a:cubicBezTo>
                    <a:pt x="2574" y="516"/>
                    <a:pt x="3039" y="703"/>
                    <a:pt x="3197" y="993"/>
                  </a:cubicBezTo>
                  <a:cubicBezTo>
                    <a:pt x="3392" y="1352"/>
                    <a:pt x="3046" y="1733"/>
                    <a:pt x="2426" y="1846"/>
                  </a:cubicBezTo>
                  <a:cubicBezTo>
                    <a:pt x="2308" y="1867"/>
                    <a:pt x="2189" y="1877"/>
                    <a:pt x="2072" y="1877"/>
                  </a:cubicBezTo>
                  <a:cubicBezTo>
                    <a:pt x="1571" y="1877"/>
                    <a:pt x="1106" y="1691"/>
                    <a:pt x="948" y="1401"/>
                  </a:cubicBezTo>
                  <a:cubicBezTo>
                    <a:pt x="754" y="1042"/>
                    <a:pt x="1099" y="660"/>
                    <a:pt x="1720" y="548"/>
                  </a:cubicBezTo>
                  <a:cubicBezTo>
                    <a:pt x="1837" y="526"/>
                    <a:pt x="1956" y="516"/>
                    <a:pt x="2073" y="516"/>
                  </a:cubicBezTo>
                  <a:close/>
                  <a:moveTo>
                    <a:pt x="1692" y="0"/>
                  </a:moveTo>
                  <a:lnTo>
                    <a:pt x="1202" y="89"/>
                  </a:lnTo>
                  <a:lnTo>
                    <a:pt x="1182" y="400"/>
                  </a:lnTo>
                  <a:lnTo>
                    <a:pt x="871" y="550"/>
                  </a:lnTo>
                  <a:lnTo>
                    <a:pt x="338" y="506"/>
                  </a:lnTo>
                  <a:lnTo>
                    <a:pt x="101" y="769"/>
                  </a:lnTo>
                  <a:lnTo>
                    <a:pt x="465" y="997"/>
                  </a:lnTo>
                  <a:lnTo>
                    <a:pt x="429" y="1230"/>
                  </a:lnTo>
                  <a:lnTo>
                    <a:pt x="0" y="1417"/>
                  </a:lnTo>
                  <a:lnTo>
                    <a:pt x="155" y="1701"/>
                  </a:lnTo>
                  <a:lnTo>
                    <a:pt x="692" y="1712"/>
                  </a:lnTo>
                  <a:lnTo>
                    <a:pt x="952" y="1891"/>
                  </a:lnTo>
                  <a:lnTo>
                    <a:pt x="876" y="2198"/>
                  </a:lnTo>
                  <a:lnTo>
                    <a:pt x="1332" y="2336"/>
                  </a:lnTo>
                  <a:lnTo>
                    <a:pt x="1727" y="2125"/>
                  </a:lnTo>
                  <a:lnTo>
                    <a:pt x="2130" y="2145"/>
                  </a:lnTo>
                  <a:lnTo>
                    <a:pt x="2454" y="2394"/>
                  </a:lnTo>
                  <a:lnTo>
                    <a:pt x="2944" y="2305"/>
                  </a:lnTo>
                  <a:lnTo>
                    <a:pt x="2964" y="1995"/>
                  </a:lnTo>
                  <a:lnTo>
                    <a:pt x="3275" y="1845"/>
                  </a:lnTo>
                  <a:lnTo>
                    <a:pt x="3808" y="1888"/>
                  </a:lnTo>
                  <a:lnTo>
                    <a:pt x="4045" y="1625"/>
                  </a:lnTo>
                  <a:lnTo>
                    <a:pt x="3680" y="1397"/>
                  </a:lnTo>
                  <a:lnTo>
                    <a:pt x="3716" y="1165"/>
                  </a:lnTo>
                  <a:lnTo>
                    <a:pt x="4145" y="978"/>
                  </a:lnTo>
                  <a:lnTo>
                    <a:pt x="3991" y="694"/>
                  </a:lnTo>
                  <a:lnTo>
                    <a:pt x="3454" y="683"/>
                  </a:lnTo>
                  <a:lnTo>
                    <a:pt x="3194" y="503"/>
                  </a:lnTo>
                  <a:lnTo>
                    <a:pt x="3269" y="195"/>
                  </a:lnTo>
                  <a:lnTo>
                    <a:pt x="2813" y="58"/>
                  </a:lnTo>
                  <a:lnTo>
                    <a:pt x="2419" y="269"/>
                  </a:lnTo>
                  <a:lnTo>
                    <a:pt x="2016" y="248"/>
                  </a:lnTo>
                  <a:lnTo>
                    <a:pt x="1692" y="0"/>
                  </a:lnTo>
                  <a:close/>
                  <a:moveTo>
                    <a:pt x="4468" y="2272"/>
                  </a:moveTo>
                  <a:cubicBezTo>
                    <a:pt x="4873" y="2272"/>
                    <a:pt x="5249" y="2423"/>
                    <a:pt x="5377" y="2658"/>
                  </a:cubicBezTo>
                  <a:cubicBezTo>
                    <a:pt x="5535" y="2947"/>
                    <a:pt x="5256" y="3256"/>
                    <a:pt x="4755" y="3347"/>
                  </a:cubicBezTo>
                  <a:cubicBezTo>
                    <a:pt x="4659" y="3364"/>
                    <a:pt x="4563" y="3372"/>
                    <a:pt x="4468" y="3372"/>
                  </a:cubicBezTo>
                  <a:cubicBezTo>
                    <a:pt x="4063" y="3372"/>
                    <a:pt x="3688" y="3222"/>
                    <a:pt x="3561" y="2987"/>
                  </a:cubicBezTo>
                  <a:cubicBezTo>
                    <a:pt x="3403" y="2697"/>
                    <a:pt x="3683" y="2389"/>
                    <a:pt x="4184" y="2297"/>
                  </a:cubicBezTo>
                  <a:cubicBezTo>
                    <a:pt x="4278" y="2281"/>
                    <a:pt x="4374" y="2272"/>
                    <a:pt x="4468" y="2272"/>
                  </a:cubicBezTo>
                  <a:close/>
                  <a:moveTo>
                    <a:pt x="4408" y="1781"/>
                  </a:moveTo>
                  <a:lnTo>
                    <a:pt x="4216" y="2023"/>
                  </a:lnTo>
                  <a:lnTo>
                    <a:pt x="3885" y="2082"/>
                  </a:lnTo>
                  <a:lnTo>
                    <a:pt x="3488" y="1947"/>
                  </a:lnTo>
                  <a:lnTo>
                    <a:pt x="3150" y="2111"/>
                  </a:lnTo>
                  <a:lnTo>
                    <a:pt x="3310" y="2361"/>
                  </a:lnTo>
                  <a:lnTo>
                    <a:pt x="3150" y="2537"/>
                  </a:lnTo>
                  <a:lnTo>
                    <a:pt x="2704" y="2604"/>
                  </a:lnTo>
                  <a:lnTo>
                    <a:pt x="2665" y="2857"/>
                  </a:lnTo>
                  <a:lnTo>
                    <a:pt x="3083" y="2969"/>
                  </a:lnTo>
                  <a:lnTo>
                    <a:pt x="3187" y="3160"/>
                  </a:lnTo>
                  <a:lnTo>
                    <a:pt x="2953" y="3389"/>
                  </a:lnTo>
                  <a:lnTo>
                    <a:pt x="3235" y="3585"/>
                  </a:lnTo>
                  <a:lnTo>
                    <a:pt x="3668" y="3491"/>
                  </a:lnTo>
                  <a:lnTo>
                    <a:pt x="3975" y="3585"/>
                  </a:lnTo>
                  <a:lnTo>
                    <a:pt x="4091" y="3841"/>
                  </a:lnTo>
                  <a:lnTo>
                    <a:pt x="4529" y="3864"/>
                  </a:lnTo>
                  <a:lnTo>
                    <a:pt x="4722" y="3623"/>
                  </a:lnTo>
                  <a:lnTo>
                    <a:pt x="5053" y="3563"/>
                  </a:lnTo>
                  <a:lnTo>
                    <a:pt x="5450" y="3697"/>
                  </a:lnTo>
                  <a:lnTo>
                    <a:pt x="5788" y="3534"/>
                  </a:lnTo>
                  <a:lnTo>
                    <a:pt x="5628" y="3285"/>
                  </a:lnTo>
                  <a:lnTo>
                    <a:pt x="5788" y="3107"/>
                  </a:lnTo>
                  <a:lnTo>
                    <a:pt x="6234" y="3041"/>
                  </a:lnTo>
                  <a:lnTo>
                    <a:pt x="6274" y="2787"/>
                  </a:lnTo>
                  <a:lnTo>
                    <a:pt x="5855" y="2676"/>
                  </a:lnTo>
                  <a:lnTo>
                    <a:pt x="5751" y="2486"/>
                  </a:lnTo>
                  <a:lnTo>
                    <a:pt x="5985" y="2256"/>
                  </a:lnTo>
                  <a:lnTo>
                    <a:pt x="5702" y="2061"/>
                  </a:lnTo>
                  <a:lnTo>
                    <a:pt x="5270" y="2153"/>
                  </a:lnTo>
                  <a:lnTo>
                    <a:pt x="4963" y="2061"/>
                  </a:lnTo>
                  <a:lnTo>
                    <a:pt x="4847" y="1803"/>
                  </a:lnTo>
                  <a:lnTo>
                    <a:pt x="4408" y="178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0"/>
            <p:cNvSpPr/>
            <p:nvPr/>
          </p:nvSpPr>
          <p:spPr>
            <a:xfrm>
              <a:off x="5348809" y="2763865"/>
              <a:ext cx="762674" cy="403402"/>
            </a:xfrm>
            <a:custGeom>
              <a:avLst/>
              <a:gdLst/>
              <a:ahLst/>
              <a:cxnLst/>
              <a:rect l="l" t="t" r="r" b="b"/>
              <a:pathLst>
                <a:path w="9920" h="5247" extrusionOk="0">
                  <a:moveTo>
                    <a:pt x="3255" y="0"/>
                  </a:moveTo>
                  <a:cubicBezTo>
                    <a:pt x="3007" y="0"/>
                    <a:pt x="2760" y="55"/>
                    <a:pt x="2570" y="162"/>
                  </a:cubicBezTo>
                  <a:cubicBezTo>
                    <a:pt x="2188" y="381"/>
                    <a:pt x="2185" y="737"/>
                    <a:pt x="2563" y="957"/>
                  </a:cubicBezTo>
                  <a:cubicBezTo>
                    <a:pt x="2753" y="1069"/>
                    <a:pt x="3003" y="1124"/>
                    <a:pt x="3254" y="1124"/>
                  </a:cubicBezTo>
                  <a:cubicBezTo>
                    <a:pt x="3501" y="1124"/>
                    <a:pt x="3749" y="1070"/>
                    <a:pt x="3939" y="962"/>
                  </a:cubicBezTo>
                  <a:cubicBezTo>
                    <a:pt x="4321" y="744"/>
                    <a:pt x="4324" y="388"/>
                    <a:pt x="3946" y="167"/>
                  </a:cubicBezTo>
                  <a:cubicBezTo>
                    <a:pt x="3756" y="56"/>
                    <a:pt x="3505" y="0"/>
                    <a:pt x="3255" y="0"/>
                  </a:cubicBezTo>
                  <a:close/>
                  <a:moveTo>
                    <a:pt x="2733" y="1075"/>
                  </a:moveTo>
                  <a:lnTo>
                    <a:pt x="2043" y="1948"/>
                  </a:lnTo>
                  <a:cubicBezTo>
                    <a:pt x="2109" y="1963"/>
                    <a:pt x="2174" y="1979"/>
                    <a:pt x="2236" y="1999"/>
                  </a:cubicBezTo>
                  <a:lnTo>
                    <a:pt x="2926" y="1125"/>
                  </a:lnTo>
                  <a:cubicBezTo>
                    <a:pt x="2859" y="1113"/>
                    <a:pt x="2795" y="1096"/>
                    <a:pt x="2733" y="1075"/>
                  </a:cubicBezTo>
                  <a:close/>
                  <a:moveTo>
                    <a:pt x="4019" y="2487"/>
                  </a:moveTo>
                  <a:lnTo>
                    <a:pt x="2964" y="2568"/>
                  </a:lnTo>
                  <a:cubicBezTo>
                    <a:pt x="2978" y="2607"/>
                    <a:pt x="2987" y="2648"/>
                    <a:pt x="2991" y="2688"/>
                  </a:cubicBezTo>
                  <a:lnTo>
                    <a:pt x="4045" y="2608"/>
                  </a:lnTo>
                  <a:cubicBezTo>
                    <a:pt x="4031" y="2568"/>
                    <a:pt x="4023" y="2527"/>
                    <a:pt x="4019" y="2487"/>
                  </a:cubicBezTo>
                  <a:close/>
                  <a:moveTo>
                    <a:pt x="5260" y="1769"/>
                  </a:moveTo>
                  <a:cubicBezTo>
                    <a:pt x="4958" y="1769"/>
                    <a:pt x="4656" y="1835"/>
                    <a:pt x="4425" y="1968"/>
                  </a:cubicBezTo>
                  <a:cubicBezTo>
                    <a:pt x="3960" y="2233"/>
                    <a:pt x="3955" y="2667"/>
                    <a:pt x="4417" y="2936"/>
                  </a:cubicBezTo>
                  <a:cubicBezTo>
                    <a:pt x="4649" y="3071"/>
                    <a:pt x="4954" y="3138"/>
                    <a:pt x="5259" y="3138"/>
                  </a:cubicBezTo>
                  <a:cubicBezTo>
                    <a:pt x="5560" y="3138"/>
                    <a:pt x="5862" y="3072"/>
                    <a:pt x="6093" y="2940"/>
                  </a:cubicBezTo>
                  <a:cubicBezTo>
                    <a:pt x="6559" y="2675"/>
                    <a:pt x="6563" y="2241"/>
                    <a:pt x="6102" y="1972"/>
                  </a:cubicBezTo>
                  <a:cubicBezTo>
                    <a:pt x="5871" y="1837"/>
                    <a:pt x="5565" y="1769"/>
                    <a:pt x="5260" y="1769"/>
                  </a:cubicBezTo>
                  <a:close/>
                  <a:moveTo>
                    <a:pt x="1537" y="2000"/>
                  </a:moveTo>
                  <a:cubicBezTo>
                    <a:pt x="1866" y="2000"/>
                    <a:pt x="2196" y="2073"/>
                    <a:pt x="2445" y="2219"/>
                  </a:cubicBezTo>
                  <a:cubicBezTo>
                    <a:pt x="2941" y="2508"/>
                    <a:pt x="2936" y="2975"/>
                    <a:pt x="2436" y="3263"/>
                  </a:cubicBezTo>
                  <a:cubicBezTo>
                    <a:pt x="2187" y="3405"/>
                    <a:pt x="1862" y="3475"/>
                    <a:pt x="1537" y="3475"/>
                  </a:cubicBezTo>
                  <a:cubicBezTo>
                    <a:pt x="1207" y="3475"/>
                    <a:pt x="878" y="3403"/>
                    <a:pt x="629" y="3257"/>
                  </a:cubicBezTo>
                  <a:cubicBezTo>
                    <a:pt x="133" y="2967"/>
                    <a:pt x="138" y="2499"/>
                    <a:pt x="638" y="2213"/>
                  </a:cubicBezTo>
                  <a:cubicBezTo>
                    <a:pt x="887" y="2071"/>
                    <a:pt x="1212" y="2000"/>
                    <a:pt x="1537" y="2000"/>
                  </a:cubicBezTo>
                  <a:close/>
                  <a:moveTo>
                    <a:pt x="1535" y="1931"/>
                  </a:moveTo>
                  <a:cubicBezTo>
                    <a:pt x="1180" y="1931"/>
                    <a:pt x="825" y="2008"/>
                    <a:pt x="553" y="2163"/>
                  </a:cubicBezTo>
                  <a:cubicBezTo>
                    <a:pt x="5" y="2477"/>
                    <a:pt x="0" y="2989"/>
                    <a:pt x="543" y="3305"/>
                  </a:cubicBezTo>
                  <a:cubicBezTo>
                    <a:pt x="816" y="3465"/>
                    <a:pt x="1177" y="3545"/>
                    <a:pt x="1537" y="3545"/>
                  </a:cubicBezTo>
                  <a:cubicBezTo>
                    <a:pt x="1893" y="3545"/>
                    <a:pt x="2248" y="3467"/>
                    <a:pt x="2520" y="3311"/>
                  </a:cubicBezTo>
                  <a:cubicBezTo>
                    <a:pt x="3069" y="2998"/>
                    <a:pt x="3073" y="2487"/>
                    <a:pt x="2531" y="2170"/>
                  </a:cubicBezTo>
                  <a:cubicBezTo>
                    <a:pt x="2257" y="2011"/>
                    <a:pt x="1896" y="1931"/>
                    <a:pt x="1535" y="1931"/>
                  </a:cubicBezTo>
                  <a:close/>
                  <a:moveTo>
                    <a:pt x="4980" y="3153"/>
                  </a:moveTo>
                  <a:lnTo>
                    <a:pt x="4758" y="4051"/>
                  </a:lnTo>
                  <a:cubicBezTo>
                    <a:pt x="4829" y="4053"/>
                    <a:pt x="4898" y="4059"/>
                    <a:pt x="4966" y="4069"/>
                  </a:cubicBezTo>
                  <a:lnTo>
                    <a:pt x="5189" y="3169"/>
                  </a:lnTo>
                  <a:cubicBezTo>
                    <a:pt x="5118" y="3167"/>
                    <a:pt x="5048" y="3162"/>
                    <a:pt x="4980" y="3153"/>
                  </a:cubicBezTo>
                  <a:close/>
                  <a:moveTo>
                    <a:pt x="6781" y="4423"/>
                  </a:moveTo>
                  <a:lnTo>
                    <a:pt x="5660" y="4487"/>
                  </a:lnTo>
                  <a:cubicBezTo>
                    <a:pt x="5675" y="4527"/>
                    <a:pt x="5682" y="4566"/>
                    <a:pt x="5681" y="4608"/>
                  </a:cubicBezTo>
                  <a:lnTo>
                    <a:pt x="6802" y="4545"/>
                  </a:lnTo>
                  <a:cubicBezTo>
                    <a:pt x="6790" y="4505"/>
                    <a:pt x="6784" y="4464"/>
                    <a:pt x="6781" y="4423"/>
                  </a:cubicBezTo>
                  <a:close/>
                  <a:moveTo>
                    <a:pt x="4729" y="4154"/>
                  </a:moveTo>
                  <a:cubicBezTo>
                    <a:pt x="4929" y="4154"/>
                    <a:pt x="5127" y="4198"/>
                    <a:pt x="5278" y="4286"/>
                  </a:cubicBezTo>
                  <a:cubicBezTo>
                    <a:pt x="5578" y="4461"/>
                    <a:pt x="5575" y="4744"/>
                    <a:pt x="5273" y="4917"/>
                  </a:cubicBezTo>
                  <a:cubicBezTo>
                    <a:pt x="5122" y="5003"/>
                    <a:pt x="4925" y="5046"/>
                    <a:pt x="4729" y="5046"/>
                  </a:cubicBezTo>
                  <a:cubicBezTo>
                    <a:pt x="4530" y="5046"/>
                    <a:pt x="4331" y="5002"/>
                    <a:pt x="4180" y="4913"/>
                  </a:cubicBezTo>
                  <a:cubicBezTo>
                    <a:pt x="3881" y="4739"/>
                    <a:pt x="3883" y="4456"/>
                    <a:pt x="4186" y="4283"/>
                  </a:cubicBezTo>
                  <a:cubicBezTo>
                    <a:pt x="4336" y="4197"/>
                    <a:pt x="4533" y="4154"/>
                    <a:pt x="4729" y="4154"/>
                  </a:cubicBezTo>
                  <a:close/>
                  <a:moveTo>
                    <a:pt x="4729" y="4085"/>
                  </a:moveTo>
                  <a:cubicBezTo>
                    <a:pt x="4502" y="4085"/>
                    <a:pt x="4275" y="4134"/>
                    <a:pt x="4101" y="4233"/>
                  </a:cubicBezTo>
                  <a:cubicBezTo>
                    <a:pt x="3751" y="4434"/>
                    <a:pt x="3748" y="4760"/>
                    <a:pt x="4095" y="4963"/>
                  </a:cubicBezTo>
                  <a:cubicBezTo>
                    <a:pt x="4269" y="5064"/>
                    <a:pt x="4499" y="5115"/>
                    <a:pt x="4729" y="5115"/>
                  </a:cubicBezTo>
                  <a:cubicBezTo>
                    <a:pt x="4957" y="5115"/>
                    <a:pt x="5184" y="5066"/>
                    <a:pt x="5357" y="4966"/>
                  </a:cubicBezTo>
                  <a:cubicBezTo>
                    <a:pt x="5707" y="4767"/>
                    <a:pt x="5711" y="4439"/>
                    <a:pt x="5364" y="4238"/>
                  </a:cubicBezTo>
                  <a:cubicBezTo>
                    <a:pt x="5189" y="4136"/>
                    <a:pt x="4959" y="4085"/>
                    <a:pt x="4729" y="4085"/>
                  </a:cubicBezTo>
                  <a:close/>
                  <a:moveTo>
                    <a:pt x="8306" y="3552"/>
                  </a:moveTo>
                  <a:cubicBezTo>
                    <a:pt x="7933" y="3552"/>
                    <a:pt x="7560" y="3634"/>
                    <a:pt x="7275" y="3797"/>
                  </a:cubicBezTo>
                  <a:cubicBezTo>
                    <a:pt x="6698" y="4126"/>
                    <a:pt x="6694" y="4662"/>
                    <a:pt x="7263" y="4994"/>
                  </a:cubicBezTo>
                  <a:cubicBezTo>
                    <a:pt x="7551" y="5162"/>
                    <a:pt x="7929" y="5246"/>
                    <a:pt x="8307" y="5246"/>
                  </a:cubicBezTo>
                  <a:cubicBezTo>
                    <a:pt x="8680" y="5246"/>
                    <a:pt x="9053" y="5164"/>
                    <a:pt x="9339" y="5001"/>
                  </a:cubicBezTo>
                  <a:cubicBezTo>
                    <a:pt x="9914" y="4672"/>
                    <a:pt x="9920" y="4135"/>
                    <a:pt x="9350" y="3803"/>
                  </a:cubicBezTo>
                  <a:cubicBezTo>
                    <a:pt x="9063" y="3636"/>
                    <a:pt x="8684" y="3552"/>
                    <a:pt x="8306" y="35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0"/>
            <p:cNvSpPr/>
            <p:nvPr/>
          </p:nvSpPr>
          <p:spPr>
            <a:xfrm>
              <a:off x="3355121" y="3143182"/>
              <a:ext cx="577926" cy="323675"/>
            </a:xfrm>
            <a:custGeom>
              <a:avLst/>
              <a:gdLst/>
              <a:ahLst/>
              <a:cxnLst/>
              <a:rect l="l" t="t" r="r" b="b"/>
              <a:pathLst>
                <a:path w="7517" h="4210" extrusionOk="0">
                  <a:moveTo>
                    <a:pt x="1709" y="1"/>
                  </a:moveTo>
                  <a:cubicBezTo>
                    <a:pt x="1411" y="1"/>
                    <a:pt x="1112" y="67"/>
                    <a:pt x="885" y="198"/>
                  </a:cubicBezTo>
                  <a:lnTo>
                    <a:pt x="455" y="447"/>
                  </a:lnTo>
                  <a:cubicBezTo>
                    <a:pt x="0" y="709"/>
                    <a:pt x="0" y="1136"/>
                    <a:pt x="455" y="1398"/>
                  </a:cubicBezTo>
                  <a:lnTo>
                    <a:pt x="1791" y="2169"/>
                  </a:lnTo>
                  <a:cubicBezTo>
                    <a:pt x="2016" y="2300"/>
                    <a:pt x="2314" y="2367"/>
                    <a:pt x="2614" y="2367"/>
                  </a:cubicBezTo>
                  <a:cubicBezTo>
                    <a:pt x="2789" y="2367"/>
                    <a:pt x="2965" y="2344"/>
                    <a:pt x="3129" y="2298"/>
                  </a:cubicBezTo>
                  <a:lnTo>
                    <a:pt x="2544" y="1960"/>
                  </a:lnTo>
                  <a:cubicBezTo>
                    <a:pt x="2445" y="1952"/>
                    <a:pt x="2353" y="1925"/>
                    <a:pt x="2283" y="1885"/>
                  </a:cubicBezTo>
                  <a:lnTo>
                    <a:pt x="947" y="1114"/>
                  </a:lnTo>
                  <a:cubicBezTo>
                    <a:pt x="764" y="1009"/>
                    <a:pt x="764" y="836"/>
                    <a:pt x="947" y="730"/>
                  </a:cubicBezTo>
                  <a:lnTo>
                    <a:pt x="1378" y="483"/>
                  </a:lnTo>
                  <a:cubicBezTo>
                    <a:pt x="1469" y="430"/>
                    <a:pt x="1589" y="403"/>
                    <a:pt x="1709" y="403"/>
                  </a:cubicBezTo>
                  <a:cubicBezTo>
                    <a:pt x="1829" y="403"/>
                    <a:pt x="1950" y="430"/>
                    <a:pt x="2041" y="483"/>
                  </a:cubicBezTo>
                  <a:lnTo>
                    <a:pt x="3377" y="1254"/>
                  </a:lnTo>
                  <a:cubicBezTo>
                    <a:pt x="3447" y="1293"/>
                    <a:pt x="3492" y="1346"/>
                    <a:pt x="3507" y="1404"/>
                  </a:cubicBezTo>
                  <a:lnTo>
                    <a:pt x="4091" y="1742"/>
                  </a:lnTo>
                  <a:cubicBezTo>
                    <a:pt x="4311" y="1485"/>
                    <a:pt x="4226" y="1175"/>
                    <a:pt x="3869" y="969"/>
                  </a:cubicBezTo>
                  <a:lnTo>
                    <a:pt x="2534" y="198"/>
                  </a:lnTo>
                  <a:cubicBezTo>
                    <a:pt x="2307" y="67"/>
                    <a:pt x="2008" y="1"/>
                    <a:pt x="1709" y="1"/>
                  </a:cubicBezTo>
                  <a:close/>
                  <a:moveTo>
                    <a:pt x="2512" y="1174"/>
                  </a:moveTo>
                  <a:cubicBezTo>
                    <a:pt x="2434" y="1174"/>
                    <a:pt x="2357" y="1191"/>
                    <a:pt x="2298" y="1226"/>
                  </a:cubicBezTo>
                  <a:lnTo>
                    <a:pt x="2233" y="1262"/>
                  </a:lnTo>
                  <a:cubicBezTo>
                    <a:pt x="2116" y="1331"/>
                    <a:pt x="2115" y="1442"/>
                    <a:pt x="2233" y="1510"/>
                  </a:cubicBezTo>
                  <a:lnTo>
                    <a:pt x="4791" y="2986"/>
                  </a:lnTo>
                  <a:cubicBezTo>
                    <a:pt x="4849" y="3020"/>
                    <a:pt x="4927" y="3037"/>
                    <a:pt x="5004" y="3037"/>
                  </a:cubicBezTo>
                  <a:cubicBezTo>
                    <a:pt x="5082" y="3037"/>
                    <a:pt x="5159" y="3020"/>
                    <a:pt x="5218" y="2986"/>
                  </a:cubicBezTo>
                  <a:lnTo>
                    <a:pt x="5283" y="2949"/>
                  </a:lnTo>
                  <a:cubicBezTo>
                    <a:pt x="5401" y="2880"/>
                    <a:pt x="5401" y="2770"/>
                    <a:pt x="5283" y="2701"/>
                  </a:cubicBezTo>
                  <a:lnTo>
                    <a:pt x="2727" y="1226"/>
                  </a:lnTo>
                  <a:cubicBezTo>
                    <a:pt x="2667" y="1191"/>
                    <a:pt x="2590" y="1174"/>
                    <a:pt x="2512" y="1174"/>
                  </a:cubicBezTo>
                  <a:close/>
                  <a:moveTo>
                    <a:pt x="4903" y="1844"/>
                  </a:moveTo>
                  <a:cubicBezTo>
                    <a:pt x="4728" y="1844"/>
                    <a:pt x="4552" y="1866"/>
                    <a:pt x="4389" y="1913"/>
                  </a:cubicBezTo>
                  <a:lnTo>
                    <a:pt x="4973" y="2251"/>
                  </a:lnTo>
                  <a:cubicBezTo>
                    <a:pt x="5072" y="2258"/>
                    <a:pt x="5163" y="2285"/>
                    <a:pt x="5233" y="2325"/>
                  </a:cubicBezTo>
                  <a:lnTo>
                    <a:pt x="6570" y="3096"/>
                  </a:lnTo>
                  <a:cubicBezTo>
                    <a:pt x="6752" y="3202"/>
                    <a:pt x="6752" y="3374"/>
                    <a:pt x="6570" y="3480"/>
                  </a:cubicBezTo>
                  <a:lnTo>
                    <a:pt x="6140" y="3728"/>
                  </a:lnTo>
                  <a:cubicBezTo>
                    <a:pt x="6048" y="3781"/>
                    <a:pt x="5928" y="3807"/>
                    <a:pt x="5807" y="3807"/>
                  </a:cubicBezTo>
                  <a:cubicBezTo>
                    <a:pt x="5687" y="3807"/>
                    <a:pt x="5567" y="3781"/>
                    <a:pt x="5475" y="3728"/>
                  </a:cubicBezTo>
                  <a:lnTo>
                    <a:pt x="4140" y="2957"/>
                  </a:lnTo>
                  <a:cubicBezTo>
                    <a:pt x="4070" y="2916"/>
                    <a:pt x="4025" y="2863"/>
                    <a:pt x="4009" y="2806"/>
                  </a:cubicBezTo>
                  <a:lnTo>
                    <a:pt x="3426" y="2469"/>
                  </a:lnTo>
                  <a:lnTo>
                    <a:pt x="3426" y="2469"/>
                  </a:lnTo>
                  <a:cubicBezTo>
                    <a:pt x="3206" y="2726"/>
                    <a:pt x="3291" y="3035"/>
                    <a:pt x="3647" y="3241"/>
                  </a:cubicBezTo>
                  <a:lnTo>
                    <a:pt x="4983" y="4013"/>
                  </a:lnTo>
                  <a:cubicBezTo>
                    <a:pt x="5210" y="4144"/>
                    <a:pt x="5508" y="4210"/>
                    <a:pt x="5807" y="4210"/>
                  </a:cubicBezTo>
                  <a:cubicBezTo>
                    <a:pt x="6106" y="4210"/>
                    <a:pt x="6404" y="4144"/>
                    <a:pt x="6632" y="4013"/>
                  </a:cubicBezTo>
                  <a:lnTo>
                    <a:pt x="7062" y="3764"/>
                  </a:lnTo>
                  <a:cubicBezTo>
                    <a:pt x="7517" y="3502"/>
                    <a:pt x="7517" y="3075"/>
                    <a:pt x="7062" y="2812"/>
                  </a:cubicBezTo>
                  <a:lnTo>
                    <a:pt x="5726" y="2041"/>
                  </a:lnTo>
                  <a:cubicBezTo>
                    <a:pt x="5501" y="1911"/>
                    <a:pt x="5203" y="1844"/>
                    <a:pt x="4903" y="18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0"/>
            <p:cNvSpPr/>
            <p:nvPr/>
          </p:nvSpPr>
          <p:spPr>
            <a:xfrm>
              <a:off x="2933059" y="3406490"/>
              <a:ext cx="125395" cy="72270"/>
            </a:xfrm>
            <a:custGeom>
              <a:avLst/>
              <a:gdLst/>
              <a:ahLst/>
              <a:cxnLst/>
              <a:rect l="l" t="t" r="r" b="b"/>
              <a:pathLst>
                <a:path w="1631" h="940" extrusionOk="0">
                  <a:moveTo>
                    <a:pt x="653" y="1"/>
                  </a:moveTo>
                  <a:cubicBezTo>
                    <a:pt x="631" y="1"/>
                    <a:pt x="609" y="2"/>
                    <a:pt x="586" y="3"/>
                  </a:cubicBezTo>
                  <a:cubicBezTo>
                    <a:pt x="524" y="10"/>
                    <a:pt x="461" y="23"/>
                    <a:pt x="396" y="43"/>
                  </a:cubicBezTo>
                  <a:cubicBezTo>
                    <a:pt x="331" y="64"/>
                    <a:pt x="268" y="91"/>
                    <a:pt x="207" y="127"/>
                  </a:cubicBezTo>
                  <a:cubicBezTo>
                    <a:pt x="153" y="158"/>
                    <a:pt x="109" y="191"/>
                    <a:pt x="73" y="227"/>
                  </a:cubicBezTo>
                  <a:cubicBezTo>
                    <a:pt x="38" y="262"/>
                    <a:pt x="17" y="300"/>
                    <a:pt x="9" y="337"/>
                  </a:cubicBezTo>
                  <a:cubicBezTo>
                    <a:pt x="1" y="375"/>
                    <a:pt x="10" y="413"/>
                    <a:pt x="35" y="452"/>
                  </a:cubicBezTo>
                  <a:cubicBezTo>
                    <a:pt x="61" y="491"/>
                    <a:pt x="107" y="529"/>
                    <a:pt x="173" y="568"/>
                  </a:cubicBezTo>
                  <a:lnTo>
                    <a:pt x="648" y="842"/>
                  </a:lnTo>
                  <a:cubicBezTo>
                    <a:pt x="715" y="881"/>
                    <a:pt x="781" y="908"/>
                    <a:pt x="849" y="922"/>
                  </a:cubicBezTo>
                  <a:cubicBezTo>
                    <a:pt x="902" y="934"/>
                    <a:pt x="954" y="939"/>
                    <a:pt x="1006" y="939"/>
                  </a:cubicBezTo>
                  <a:cubicBezTo>
                    <a:pt x="1020" y="939"/>
                    <a:pt x="1033" y="939"/>
                    <a:pt x="1047" y="938"/>
                  </a:cubicBezTo>
                  <a:cubicBezTo>
                    <a:pt x="1112" y="934"/>
                    <a:pt x="1175" y="921"/>
                    <a:pt x="1236" y="901"/>
                  </a:cubicBezTo>
                  <a:cubicBezTo>
                    <a:pt x="1298" y="881"/>
                    <a:pt x="1355" y="855"/>
                    <a:pt x="1410" y="823"/>
                  </a:cubicBezTo>
                  <a:cubicBezTo>
                    <a:pt x="1470" y="788"/>
                    <a:pt x="1519" y="752"/>
                    <a:pt x="1555" y="714"/>
                  </a:cubicBezTo>
                  <a:cubicBezTo>
                    <a:pt x="1590" y="677"/>
                    <a:pt x="1612" y="640"/>
                    <a:pt x="1621" y="604"/>
                  </a:cubicBezTo>
                  <a:cubicBezTo>
                    <a:pt x="1630" y="566"/>
                    <a:pt x="1626" y="533"/>
                    <a:pt x="1608" y="499"/>
                  </a:cubicBezTo>
                  <a:cubicBezTo>
                    <a:pt x="1590" y="466"/>
                    <a:pt x="1558" y="437"/>
                    <a:pt x="1514" y="411"/>
                  </a:cubicBezTo>
                  <a:cubicBezTo>
                    <a:pt x="1482" y="392"/>
                    <a:pt x="1452" y="383"/>
                    <a:pt x="1427" y="383"/>
                  </a:cubicBezTo>
                  <a:cubicBezTo>
                    <a:pt x="1424" y="383"/>
                    <a:pt x="1421" y="383"/>
                    <a:pt x="1419" y="383"/>
                  </a:cubicBezTo>
                  <a:cubicBezTo>
                    <a:pt x="1390" y="385"/>
                    <a:pt x="1360" y="395"/>
                    <a:pt x="1327" y="414"/>
                  </a:cubicBezTo>
                  <a:cubicBezTo>
                    <a:pt x="1300" y="430"/>
                    <a:pt x="1283" y="445"/>
                    <a:pt x="1274" y="459"/>
                  </a:cubicBezTo>
                  <a:cubicBezTo>
                    <a:pt x="1265" y="474"/>
                    <a:pt x="1271" y="488"/>
                    <a:pt x="1290" y="502"/>
                  </a:cubicBezTo>
                  <a:cubicBezTo>
                    <a:pt x="1307" y="514"/>
                    <a:pt x="1323" y="527"/>
                    <a:pt x="1341" y="542"/>
                  </a:cubicBezTo>
                  <a:cubicBezTo>
                    <a:pt x="1358" y="556"/>
                    <a:pt x="1368" y="573"/>
                    <a:pt x="1372" y="592"/>
                  </a:cubicBezTo>
                  <a:cubicBezTo>
                    <a:pt x="1378" y="610"/>
                    <a:pt x="1372" y="632"/>
                    <a:pt x="1359" y="654"/>
                  </a:cubicBezTo>
                  <a:cubicBezTo>
                    <a:pt x="1344" y="677"/>
                    <a:pt x="1314" y="702"/>
                    <a:pt x="1269" y="727"/>
                  </a:cubicBezTo>
                  <a:cubicBezTo>
                    <a:pt x="1197" y="769"/>
                    <a:pt x="1125" y="791"/>
                    <a:pt x="1054" y="792"/>
                  </a:cubicBezTo>
                  <a:cubicBezTo>
                    <a:pt x="1050" y="792"/>
                    <a:pt x="1047" y="792"/>
                    <a:pt x="1043" y="792"/>
                  </a:cubicBezTo>
                  <a:cubicBezTo>
                    <a:pt x="976" y="792"/>
                    <a:pt x="907" y="772"/>
                    <a:pt x="839" y="732"/>
                  </a:cubicBezTo>
                  <a:lnTo>
                    <a:pt x="363" y="457"/>
                  </a:lnTo>
                  <a:cubicBezTo>
                    <a:pt x="291" y="417"/>
                    <a:pt x="256" y="375"/>
                    <a:pt x="260" y="333"/>
                  </a:cubicBezTo>
                  <a:cubicBezTo>
                    <a:pt x="262" y="293"/>
                    <a:pt x="298" y="252"/>
                    <a:pt x="368" y="212"/>
                  </a:cubicBezTo>
                  <a:cubicBezTo>
                    <a:pt x="414" y="185"/>
                    <a:pt x="458" y="167"/>
                    <a:pt x="497" y="159"/>
                  </a:cubicBezTo>
                  <a:cubicBezTo>
                    <a:pt x="532" y="152"/>
                    <a:pt x="562" y="150"/>
                    <a:pt x="591" y="150"/>
                  </a:cubicBezTo>
                  <a:cubicBezTo>
                    <a:pt x="596" y="150"/>
                    <a:pt x="601" y="150"/>
                    <a:pt x="607" y="150"/>
                  </a:cubicBezTo>
                  <a:cubicBezTo>
                    <a:pt x="638" y="152"/>
                    <a:pt x="667" y="158"/>
                    <a:pt x="692" y="167"/>
                  </a:cubicBezTo>
                  <a:cubicBezTo>
                    <a:pt x="717" y="176"/>
                    <a:pt x="737" y="184"/>
                    <a:pt x="753" y="191"/>
                  </a:cubicBezTo>
                  <a:cubicBezTo>
                    <a:pt x="767" y="199"/>
                    <a:pt x="783" y="202"/>
                    <a:pt x="801" y="202"/>
                  </a:cubicBezTo>
                  <a:cubicBezTo>
                    <a:pt x="808" y="202"/>
                    <a:pt x="815" y="202"/>
                    <a:pt x="823" y="200"/>
                  </a:cubicBezTo>
                  <a:cubicBezTo>
                    <a:pt x="850" y="196"/>
                    <a:pt x="877" y="186"/>
                    <a:pt x="905" y="169"/>
                  </a:cubicBezTo>
                  <a:cubicBezTo>
                    <a:pt x="938" y="151"/>
                    <a:pt x="956" y="133"/>
                    <a:pt x="960" y="118"/>
                  </a:cubicBezTo>
                  <a:cubicBezTo>
                    <a:pt x="964" y="103"/>
                    <a:pt x="948" y="83"/>
                    <a:pt x="911" y="62"/>
                  </a:cubicBezTo>
                  <a:cubicBezTo>
                    <a:pt x="867" y="37"/>
                    <a:pt x="817" y="20"/>
                    <a:pt x="763" y="10"/>
                  </a:cubicBezTo>
                  <a:cubicBezTo>
                    <a:pt x="728" y="4"/>
                    <a:pt x="691" y="1"/>
                    <a:pt x="6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0"/>
            <p:cNvSpPr/>
            <p:nvPr/>
          </p:nvSpPr>
          <p:spPr>
            <a:xfrm>
              <a:off x="3017318" y="3358210"/>
              <a:ext cx="125165" cy="71885"/>
            </a:xfrm>
            <a:custGeom>
              <a:avLst/>
              <a:gdLst/>
              <a:ahLst/>
              <a:cxnLst/>
              <a:rect l="l" t="t" r="r" b="b"/>
              <a:pathLst>
                <a:path w="1628" h="935" extrusionOk="0">
                  <a:moveTo>
                    <a:pt x="586" y="147"/>
                  </a:moveTo>
                  <a:cubicBezTo>
                    <a:pt x="654" y="147"/>
                    <a:pt x="721" y="167"/>
                    <a:pt x="790" y="207"/>
                  </a:cubicBezTo>
                  <a:lnTo>
                    <a:pt x="1266" y="481"/>
                  </a:lnTo>
                  <a:cubicBezTo>
                    <a:pt x="1337" y="522"/>
                    <a:pt x="1372" y="564"/>
                    <a:pt x="1369" y="606"/>
                  </a:cubicBezTo>
                  <a:cubicBezTo>
                    <a:pt x="1365" y="647"/>
                    <a:pt x="1329" y="688"/>
                    <a:pt x="1263" y="726"/>
                  </a:cubicBezTo>
                  <a:cubicBezTo>
                    <a:pt x="1194" y="765"/>
                    <a:pt x="1125" y="786"/>
                    <a:pt x="1054" y="787"/>
                  </a:cubicBezTo>
                  <a:cubicBezTo>
                    <a:pt x="1051" y="787"/>
                    <a:pt x="1047" y="787"/>
                    <a:pt x="1044" y="787"/>
                  </a:cubicBezTo>
                  <a:cubicBezTo>
                    <a:pt x="976" y="787"/>
                    <a:pt x="908" y="767"/>
                    <a:pt x="841" y="727"/>
                  </a:cubicBezTo>
                  <a:lnTo>
                    <a:pt x="364" y="452"/>
                  </a:lnTo>
                  <a:cubicBezTo>
                    <a:pt x="292" y="411"/>
                    <a:pt x="258" y="369"/>
                    <a:pt x="259" y="329"/>
                  </a:cubicBezTo>
                  <a:cubicBezTo>
                    <a:pt x="262" y="288"/>
                    <a:pt x="298" y="247"/>
                    <a:pt x="365" y="208"/>
                  </a:cubicBezTo>
                  <a:cubicBezTo>
                    <a:pt x="433" y="170"/>
                    <a:pt x="503" y="149"/>
                    <a:pt x="575" y="147"/>
                  </a:cubicBezTo>
                  <a:cubicBezTo>
                    <a:pt x="578" y="147"/>
                    <a:pt x="582" y="147"/>
                    <a:pt x="586" y="147"/>
                  </a:cubicBezTo>
                  <a:close/>
                  <a:moveTo>
                    <a:pt x="629" y="0"/>
                  </a:moveTo>
                  <a:cubicBezTo>
                    <a:pt x="613" y="0"/>
                    <a:pt x="597" y="1"/>
                    <a:pt x="580" y="2"/>
                  </a:cubicBezTo>
                  <a:cubicBezTo>
                    <a:pt x="515" y="6"/>
                    <a:pt x="452" y="19"/>
                    <a:pt x="390" y="39"/>
                  </a:cubicBezTo>
                  <a:cubicBezTo>
                    <a:pt x="327" y="60"/>
                    <a:pt x="269" y="86"/>
                    <a:pt x="212" y="119"/>
                  </a:cubicBezTo>
                  <a:cubicBezTo>
                    <a:pt x="155" y="153"/>
                    <a:pt x="107" y="187"/>
                    <a:pt x="71" y="223"/>
                  </a:cubicBezTo>
                  <a:cubicBezTo>
                    <a:pt x="35" y="259"/>
                    <a:pt x="14" y="296"/>
                    <a:pt x="7" y="333"/>
                  </a:cubicBezTo>
                  <a:cubicBezTo>
                    <a:pt x="1" y="370"/>
                    <a:pt x="10" y="408"/>
                    <a:pt x="35" y="447"/>
                  </a:cubicBezTo>
                  <a:cubicBezTo>
                    <a:pt x="61" y="485"/>
                    <a:pt x="107" y="523"/>
                    <a:pt x="174" y="562"/>
                  </a:cubicBezTo>
                  <a:lnTo>
                    <a:pt x="649" y="836"/>
                  </a:lnTo>
                  <a:cubicBezTo>
                    <a:pt x="716" y="875"/>
                    <a:pt x="782" y="902"/>
                    <a:pt x="850" y="916"/>
                  </a:cubicBezTo>
                  <a:cubicBezTo>
                    <a:pt x="901" y="929"/>
                    <a:pt x="952" y="935"/>
                    <a:pt x="1003" y="935"/>
                  </a:cubicBezTo>
                  <a:cubicBezTo>
                    <a:pt x="1018" y="935"/>
                    <a:pt x="1032" y="934"/>
                    <a:pt x="1047" y="933"/>
                  </a:cubicBezTo>
                  <a:cubicBezTo>
                    <a:pt x="1111" y="929"/>
                    <a:pt x="1175" y="916"/>
                    <a:pt x="1237" y="896"/>
                  </a:cubicBezTo>
                  <a:cubicBezTo>
                    <a:pt x="1299" y="875"/>
                    <a:pt x="1359" y="848"/>
                    <a:pt x="1416" y="815"/>
                  </a:cubicBezTo>
                  <a:cubicBezTo>
                    <a:pt x="1472" y="782"/>
                    <a:pt x="1518" y="749"/>
                    <a:pt x="1554" y="712"/>
                  </a:cubicBezTo>
                  <a:cubicBezTo>
                    <a:pt x="1590" y="676"/>
                    <a:pt x="1613" y="639"/>
                    <a:pt x="1620" y="602"/>
                  </a:cubicBezTo>
                  <a:cubicBezTo>
                    <a:pt x="1628" y="564"/>
                    <a:pt x="1619" y="526"/>
                    <a:pt x="1594" y="487"/>
                  </a:cubicBezTo>
                  <a:cubicBezTo>
                    <a:pt x="1568" y="448"/>
                    <a:pt x="1523" y="410"/>
                    <a:pt x="1456" y="371"/>
                  </a:cubicBezTo>
                  <a:lnTo>
                    <a:pt x="980" y="97"/>
                  </a:lnTo>
                  <a:cubicBezTo>
                    <a:pt x="914" y="58"/>
                    <a:pt x="847" y="31"/>
                    <a:pt x="780" y="17"/>
                  </a:cubicBezTo>
                  <a:cubicBezTo>
                    <a:pt x="729" y="6"/>
                    <a:pt x="679" y="0"/>
                    <a:pt x="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0"/>
            <p:cNvSpPr/>
            <p:nvPr/>
          </p:nvSpPr>
          <p:spPr>
            <a:xfrm>
              <a:off x="3094119" y="3306933"/>
              <a:ext cx="136466" cy="78420"/>
            </a:xfrm>
            <a:custGeom>
              <a:avLst/>
              <a:gdLst/>
              <a:ahLst/>
              <a:cxnLst/>
              <a:rect l="l" t="t" r="r" b="b"/>
              <a:pathLst>
                <a:path w="1775" h="1020" extrusionOk="0">
                  <a:moveTo>
                    <a:pt x="737" y="146"/>
                  </a:moveTo>
                  <a:cubicBezTo>
                    <a:pt x="806" y="146"/>
                    <a:pt x="876" y="167"/>
                    <a:pt x="946" y="207"/>
                  </a:cubicBezTo>
                  <a:lnTo>
                    <a:pt x="1412" y="475"/>
                  </a:lnTo>
                  <a:cubicBezTo>
                    <a:pt x="1483" y="517"/>
                    <a:pt x="1518" y="559"/>
                    <a:pt x="1516" y="600"/>
                  </a:cubicBezTo>
                  <a:cubicBezTo>
                    <a:pt x="1513" y="641"/>
                    <a:pt x="1478" y="681"/>
                    <a:pt x="1409" y="721"/>
                  </a:cubicBezTo>
                  <a:lnTo>
                    <a:pt x="1197" y="843"/>
                  </a:lnTo>
                  <a:lnTo>
                    <a:pt x="310" y="331"/>
                  </a:lnTo>
                  <a:lnTo>
                    <a:pt x="522" y="208"/>
                  </a:lnTo>
                  <a:cubicBezTo>
                    <a:pt x="589" y="169"/>
                    <a:pt x="660" y="149"/>
                    <a:pt x="731" y="146"/>
                  </a:cubicBezTo>
                  <a:cubicBezTo>
                    <a:pt x="733" y="146"/>
                    <a:pt x="735" y="146"/>
                    <a:pt x="737" y="146"/>
                  </a:cubicBezTo>
                  <a:close/>
                  <a:moveTo>
                    <a:pt x="778" y="0"/>
                  </a:moveTo>
                  <a:cubicBezTo>
                    <a:pt x="765" y="0"/>
                    <a:pt x="751" y="0"/>
                    <a:pt x="738" y="1"/>
                  </a:cubicBezTo>
                  <a:cubicBezTo>
                    <a:pt x="673" y="6"/>
                    <a:pt x="610" y="18"/>
                    <a:pt x="548" y="38"/>
                  </a:cubicBezTo>
                  <a:cubicBezTo>
                    <a:pt x="485" y="60"/>
                    <a:pt x="425" y="87"/>
                    <a:pt x="367" y="119"/>
                  </a:cubicBezTo>
                  <a:lnTo>
                    <a:pt x="50" y="303"/>
                  </a:lnTo>
                  <a:cubicBezTo>
                    <a:pt x="25" y="318"/>
                    <a:pt x="9" y="332"/>
                    <a:pt x="5" y="348"/>
                  </a:cubicBezTo>
                  <a:cubicBezTo>
                    <a:pt x="0" y="364"/>
                    <a:pt x="6" y="375"/>
                    <a:pt x="21" y="384"/>
                  </a:cubicBezTo>
                  <a:lnTo>
                    <a:pt x="1105" y="1010"/>
                  </a:lnTo>
                  <a:cubicBezTo>
                    <a:pt x="1117" y="1016"/>
                    <a:pt x="1133" y="1020"/>
                    <a:pt x="1152" y="1020"/>
                  </a:cubicBezTo>
                  <a:cubicBezTo>
                    <a:pt x="1157" y="1020"/>
                    <a:pt x="1162" y="1020"/>
                    <a:pt x="1167" y="1019"/>
                  </a:cubicBezTo>
                  <a:cubicBezTo>
                    <a:pt x="1194" y="1016"/>
                    <a:pt x="1220" y="1008"/>
                    <a:pt x="1245" y="993"/>
                  </a:cubicBezTo>
                  <a:lnTo>
                    <a:pt x="1562" y="810"/>
                  </a:lnTo>
                  <a:cubicBezTo>
                    <a:pt x="1620" y="776"/>
                    <a:pt x="1667" y="742"/>
                    <a:pt x="1703" y="706"/>
                  </a:cubicBezTo>
                  <a:cubicBezTo>
                    <a:pt x="1739" y="670"/>
                    <a:pt x="1760" y="633"/>
                    <a:pt x="1767" y="596"/>
                  </a:cubicBezTo>
                  <a:cubicBezTo>
                    <a:pt x="1775" y="559"/>
                    <a:pt x="1765" y="520"/>
                    <a:pt x="1740" y="482"/>
                  </a:cubicBezTo>
                  <a:cubicBezTo>
                    <a:pt x="1714" y="443"/>
                    <a:pt x="1669" y="404"/>
                    <a:pt x="1603" y="366"/>
                  </a:cubicBezTo>
                  <a:lnTo>
                    <a:pt x="1137" y="97"/>
                  </a:lnTo>
                  <a:cubicBezTo>
                    <a:pt x="1070" y="59"/>
                    <a:pt x="1004" y="32"/>
                    <a:pt x="936" y="17"/>
                  </a:cubicBezTo>
                  <a:cubicBezTo>
                    <a:pt x="883" y="5"/>
                    <a:pt x="830" y="0"/>
                    <a:pt x="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0"/>
            <p:cNvSpPr/>
            <p:nvPr/>
          </p:nvSpPr>
          <p:spPr>
            <a:xfrm>
              <a:off x="3182760" y="3249428"/>
              <a:ext cx="147307" cy="84648"/>
            </a:xfrm>
            <a:custGeom>
              <a:avLst/>
              <a:gdLst/>
              <a:ahLst/>
              <a:cxnLst/>
              <a:rect l="l" t="t" r="r" b="b"/>
              <a:pathLst>
                <a:path w="1916" h="1101" extrusionOk="0">
                  <a:moveTo>
                    <a:pt x="746" y="0"/>
                  </a:moveTo>
                  <a:cubicBezTo>
                    <a:pt x="726" y="0"/>
                    <a:pt x="707" y="5"/>
                    <a:pt x="691" y="15"/>
                  </a:cubicBezTo>
                  <a:lnTo>
                    <a:pt x="51" y="384"/>
                  </a:lnTo>
                  <a:cubicBezTo>
                    <a:pt x="31" y="396"/>
                    <a:pt x="17" y="410"/>
                    <a:pt x="8" y="426"/>
                  </a:cubicBezTo>
                  <a:cubicBezTo>
                    <a:pt x="0" y="442"/>
                    <a:pt x="6" y="455"/>
                    <a:pt x="24" y="467"/>
                  </a:cubicBezTo>
                  <a:lnTo>
                    <a:pt x="1105" y="1089"/>
                  </a:lnTo>
                  <a:cubicBezTo>
                    <a:pt x="1117" y="1097"/>
                    <a:pt x="1132" y="1101"/>
                    <a:pt x="1149" y="1101"/>
                  </a:cubicBezTo>
                  <a:cubicBezTo>
                    <a:pt x="1157" y="1101"/>
                    <a:pt x="1165" y="1100"/>
                    <a:pt x="1174" y="1098"/>
                  </a:cubicBezTo>
                  <a:cubicBezTo>
                    <a:pt x="1202" y="1094"/>
                    <a:pt x="1226" y="1086"/>
                    <a:pt x="1246" y="1075"/>
                  </a:cubicBezTo>
                  <a:lnTo>
                    <a:pt x="1885" y="705"/>
                  </a:lnTo>
                  <a:cubicBezTo>
                    <a:pt x="1907" y="693"/>
                    <a:pt x="1916" y="678"/>
                    <a:pt x="1910" y="664"/>
                  </a:cubicBezTo>
                  <a:cubicBezTo>
                    <a:pt x="1905" y="649"/>
                    <a:pt x="1892" y="635"/>
                    <a:pt x="1873" y="625"/>
                  </a:cubicBezTo>
                  <a:cubicBezTo>
                    <a:pt x="1852" y="613"/>
                    <a:pt x="1828" y="605"/>
                    <a:pt x="1802" y="603"/>
                  </a:cubicBezTo>
                  <a:cubicBezTo>
                    <a:pt x="1798" y="602"/>
                    <a:pt x="1794" y="602"/>
                    <a:pt x="1789" y="602"/>
                  </a:cubicBezTo>
                  <a:cubicBezTo>
                    <a:pt x="1768" y="602"/>
                    <a:pt x="1749" y="607"/>
                    <a:pt x="1732" y="616"/>
                  </a:cubicBezTo>
                  <a:lnTo>
                    <a:pt x="1199" y="925"/>
                  </a:lnTo>
                  <a:lnTo>
                    <a:pt x="822" y="708"/>
                  </a:lnTo>
                  <a:lnTo>
                    <a:pt x="1099" y="548"/>
                  </a:lnTo>
                  <a:cubicBezTo>
                    <a:pt x="1121" y="535"/>
                    <a:pt x="1130" y="522"/>
                    <a:pt x="1125" y="507"/>
                  </a:cubicBezTo>
                  <a:cubicBezTo>
                    <a:pt x="1121" y="492"/>
                    <a:pt x="1111" y="481"/>
                    <a:pt x="1095" y="472"/>
                  </a:cubicBezTo>
                  <a:cubicBezTo>
                    <a:pt x="1077" y="462"/>
                    <a:pt x="1056" y="455"/>
                    <a:pt x="1030" y="453"/>
                  </a:cubicBezTo>
                  <a:cubicBezTo>
                    <a:pt x="1027" y="453"/>
                    <a:pt x="1025" y="453"/>
                    <a:pt x="1022" y="453"/>
                  </a:cubicBezTo>
                  <a:cubicBezTo>
                    <a:pt x="1000" y="453"/>
                    <a:pt x="980" y="458"/>
                    <a:pt x="962" y="468"/>
                  </a:cubicBezTo>
                  <a:lnTo>
                    <a:pt x="685" y="628"/>
                  </a:lnTo>
                  <a:lnTo>
                    <a:pt x="311" y="411"/>
                  </a:lnTo>
                  <a:lnTo>
                    <a:pt x="845" y="104"/>
                  </a:lnTo>
                  <a:cubicBezTo>
                    <a:pt x="865" y="92"/>
                    <a:pt x="873" y="78"/>
                    <a:pt x="869" y="63"/>
                  </a:cubicBezTo>
                  <a:cubicBezTo>
                    <a:pt x="864" y="49"/>
                    <a:pt x="851" y="35"/>
                    <a:pt x="829" y="22"/>
                  </a:cubicBezTo>
                  <a:cubicBezTo>
                    <a:pt x="810" y="12"/>
                    <a:pt x="789" y="5"/>
                    <a:pt x="763" y="1"/>
                  </a:cubicBezTo>
                  <a:cubicBezTo>
                    <a:pt x="757" y="1"/>
                    <a:pt x="752" y="0"/>
                    <a:pt x="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0"/>
            <p:cNvSpPr/>
            <p:nvPr/>
          </p:nvSpPr>
          <p:spPr>
            <a:xfrm>
              <a:off x="4793670" y="3055310"/>
              <a:ext cx="598300" cy="345510"/>
            </a:xfrm>
            <a:custGeom>
              <a:avLst/>
              <a:gdLst/>
              <a:ahLst/>
              <a:cxnLst/>
              <a:rect l="l" t="t" r="r" b="b"/>
              <a:pathLst>
                <a:path w="7782" h="4494" extrusionOk="0">
                  <a:moveTo>
                    <a:pt x="3236" y="169"/>
                  </a:moveTo>
                  <a:lnTo>
                    <a:pt x="7492" y="2624"/>
                  </a:lnTo>
                  <a:lnTo>
                    <a:pt x="4545" y="4326"/>
                  </a:lnTo>
                  <a:lnTo>
                    <a:pt x="291" y="1870"/>
                  </a:lnTo>
                  <a:lnTo>
                    <a:pt x="3236" y="169"/>
                  </a:lnTo>
                  <a:close/>
                  <a:moveTo>
                    <a:pt x="3236" y="1"/>
                  </a:moveTo>
                  <a:lnTo>
                    <a:pt x="0" y="1869"/>
                  </a:lnTo>
                  <a:lnTo>
                    <a:pt x="4545" y="4494"/>
                  </a:lnTo>
                  <a:lnTo>
                    <a:pt x="7781" y="2624"/>
                  </a:lnTo>
                  <a:lnTo>
                    <a:pt x="32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0"/>
            <p:cNvSpPr/>
            <p:nvPr/>
          </p:nvSpPr>
          <p:spPr>
            <a:xfrm>
              <a:off x="4978563" y="3109817"/>
              <a:ext cx="320369" cy="183442"/>
            </a:xfrm>
            <a:custGeom>
              <a:avLst/>
              <a:gdLst/>
              <a:ahLst/>
              <a:cxnLst/>
              <a:rect l="l" t="t" r="r" b="b"/>
              <a:pathLst>
                <a:path w="4167" h="2386" extrusionOk="0">
                  <a:moveTo>
                    <a:pt x="773" y="1"/>
                  </a:moveTo>
                  <a:cubicBezTo>
                    <a:pt x="723" y="1"/>
                    <a:pt x="674" y="12"/>
                    <a:pt x="636" y="34"/>
                  </a:cubicBezTo>
                  <a:lnTo>
                    <a:pt x="75" y="358"/>
                  </a:lnTo>
                  <a:cubicBezTo>
                    <a:pt x="0" y="401"/>
                    <a:pt x="0" y="472"/>
                    <a:pt x="75" y="515"/>
                  </a:cubicBezTo>
                  <a:lnTo>
                    <a:pt x="3259" y="2352"/>
                  </a:lnTo>
                  <a:cubicBezTo>
                    <a:pt x="3297" y="2374"/>
                    <a:pt x="3347" y="2385"/>
                    <a:pt x="3397" y="2385"/>
                  </a:cubicBezTo>
                  <a:cubicBezTo>
                    <a:pt x="3416" y="2385"/>
                    <a:pt x="3435" y="2384"/>
                    <a:pt x="3453" y="2381"/>
                  </a:cubicBezTo>
                  <a:cubicBezTo>
                    <a:pt x="3481" y="2375"/>
                    <a:pt x="3508" y="2366"/>
                    <a:pt x="3530" y="2352"/>
                  </a:cubicBezTo>
                  <a:lnTo>
                    <a:pt x="4092" y="2028"/>
                  </a:lnTo>
                  <a:cubicBezTo>
                    <a:pt x="4167" y="1985"/>
                    <a:pt x="4167" y="1915"/>
                    <a:pt x="4092" y="1872"/>
                  </a:cubicBezTo>
                  <a:lnTo>
                    <a:pt x="908" y="34"/>
                  </a:lnTo>
                  <a:cubicBezTo>
                    <a:pt x="871" y="12"/>
                    <a:pt x="822"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0"/>
            <p:cNvSpPr/>
            <p:nvPr/>
          </p:nvSpPr>
          <p:spPr>
            <a:xfrm>
              <a:off x="4893074" y="3159173"/>
              <a:ext cx="320446" cy="183442"/>
            </a:xfrm>
            <a:custGeom>
              <a:avLst/>
              <a:gdLst/>
              <a:ahLst/>
              <a:cxnLst/>
              <a:rect l="l" t="t" r="r" b="b"/>
              <a:pathLst>
                <a:path w="4168" h="2386" extrusionOk="0">
                  <a:moveTo>
                    <a:pt x="773" y="1"/>
                  </a:moveTo>
                  <a:cubicBezTo>
                    <a:pt x="724" y="1"/>
                    <a:pt x="675" y="12"/>
                    <a:pt x="637" y="34"/>
                  </a:cubicBezTo>
                  <a:lnTo>
                    <a:pt x="75" y="358"/>
                  </a:lnTo>
                  <a:cubicBezTo>
                    <a:pt x="1" y="401"/>
                    <a:pt x="1" y="472"/>
                    <a:pt x="75" y="514"/>
                  </a:cubicBezTo>
                  <a:lnTo>
                    <a:pt x="3260" y="2352"/>
                  </a:lnTo>
                  <a:cubicBezTo>
                    <a:pt x="3297" y="2374"/>
                    <a:pt x="3346" y="2385"/>
                    <a:pt x="3395" y="2385"/>
                  </a:cubicBezTo>
                  <a:cubicBezTo>
                    <a:pt x="3444" y="2385"/>
                    <a:pt x="3493" y="2374"/>
                    <a:pt x="3531" y="2352"/>
                  </a:cubicBezTo>
                  <a:lnTo>
                    <a:pt x="4093" y="2028"/>
                  </a:lnTo>
                  <a:cubicBezTo>
                    <a:pt x="4167" y="1985"/>
                    <a:pt x="4167" y="1915"/>
                    <a:pt x="4093" y="1871"/>
                  </a:cubicBezTo>
                  <a:lnTo>
                    <a:pt x="908" y="34"/>
                  </a:lnTo>
                  <a:cubicBezTo>
                    <a:pt x="871" y="12"/>
                    <a:pt x="822" y="1"/>
                    <a:pt x="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0"/>
            <p:cNvSpPr/>
            <p:nvPr/>
          </p:nvSpPr>
          <p:spPr>
            <a:xfrm>
              <a:off x="3430539" y="2437286"/>
              <a:ext cx="644429" cy="390794"/>
            </a:xfrm>
            <a:custGeom>
              <a:avLst/>
              <a:gdLst/>
              <a:ahLst/>
              <a:cxnLst/>
              <a:rect l="l" t="t" r="r" b="b"/>
              <a:pathLst>
                <a:path w="8382" h="5083" extrusionOk="0">
                  <a:moveTo>
                    <a:pt x="7420" y="1"/>
                  </a:moveTo>
                  <a:cubicBezTo>
                    <a:pt x="7396" y="1"/>
                    <a:pt x="7375" y="6"/>
                    <a:pt x="7354" y="18"/>
                  </a:cubicBezTo>
                  <a:lnTo>
                    <a:pt x="6490" y="518"/>
                  </a:lnTo>
                  <a:cubicBezTo>
                    <a:pt x="6465" y="532"/>
                    <a:pt x="6456" y="548"/>
                    <a:pt x="6464" y="566"/>
                  </a:cubicBezTo>
                  <a:cubicBezTo>
                    <a:pt x="6472" y="584"/>
                    <a:pt x="6486" y="600"/>
                    <a:pt x="6508" y="612"/>
                  </a:cubicBezTo>
                  <a:cubicBezTo>
                    <a:pt x="6534" y="627"/>
                    <a:pt x="6562" y="636"/>
                    <a:pt x="6592" y="639"/>
                  </a:cubicBezTo>
                  <a:cubicBezTo>
                    <a:pt x="6598" y="640"/>
                    <a:pt x="6604" y="640"/>
                    <a:pt x="6609" y="640"/>
                  </a:cubicBezTo>
                  <a:cubicBezTo>
                    <a:pt x="6633" y="640"/>
                    <a:pt x="6655" y="634"/>
                    <a:pt x="6674" y="624"/>
                  </a:cubicBezTo>
                  <a:lnTo>
                    <a:pt x="6997" y="437"/>
                  </a:lnTo>
                  <a:lnTo>
                    <a:pt x="8134" y="1093"/>
                  </a:lnTo>
                  <a:cubicBezTo>
                    <a:pt x="8148" y="1101"/>
                    <a:pt x="8164" y="1105"/>
                    <a:pt x="8184" y="1105"/>
                  </a:cubicBezTo>
                  <a:cubicBezTo>
                    <a:pt x="8194" y="1105"/>
                    <a:pt x="8205" y="1104"/>
                    <a:pt x="8217" y="1102"/>
                  </a:cubicBezTo>
                  <a:cubicBezTo>
                    <a:pt x="8251" y="1094"/>
                    <a:pt x="8282" y="1084"/>
                    <a:pt x="8310" y="1067"/>
                  </a:cubicBezTo>
                  <a:cubicBezTo>
                    <a:pt x="8337" y="1051"/>
                    <a:pt x="8358" y="1033"/>
                    <a:pt x="8369" y="1014"/>
                  </a:cubicBezTo>
                  <a:cubicBezTo>
                    <a:pt x="8381" y="994"/>
                    <a:pt x="8376" y="978"/>
                    <a:pt x="8354" y="966"/>
                  </a:cubicBezTo>
                  <a:lnTo>
                    <a:pt x="7218" y="309"/>
                  </a:lnTo>
                  <a:lnTo>
                    <a:pt x="7539" y="124"/>
                  </a:lnTo>
                  <a:cubicBezTo>
                    <a:pt x="7563" y="110"/>
                    <a:pt x="7572" y="94"/>
                    <a:pt x="7565" y="76"/>
                  </a:cubicBezTo>
                  <a:cubicBezTo>
                    <a:pt x="7558" y="58"/>
                    <a:pt x="7542" y="41"/>
                    <a:pt x="7517" y="27"/>
                  </a:cubicBezTo>
                  <a:cubicBezTo>
                    <a:pt x="7495" y="14"/>
                    <a:pt x="7469" y="6"/>
                    <a:pt x="7439" y="2"/>
                  </a:cubicBezTo>
                  <a:cubicBezTo>
                    <a:pt x="7432" y="1"/>
                    <a:pt x="7426" y="1"/>
                    <a:pt x="7420" y="1"/>
                  </a:cubicBezTo>
                  <a:close/>
                  <a:moveTo>
                    <a:pt x="6614" y="1006"/>
                  </a:moveTo>
                  <a:cubicBezTo>
                    <a:pt x="6609" y="1006"/>
                    <a:pt x="6603" y="1006"/>
                    <a:pt x="6598" y="1006"/>
                  </a:cubicBezTo>
                  <a:cubicBezTo>
                    <a:pt x="6557" y="1009"/>
                    <a:pt x="6526" y="1015"/>
                    <a:pt x="6503" y="1029"/>
                  </a:cubicBezTo>
                  <a:cubicBezTo>
                    <a:pt x="6490" y="1037"/>
                    <a:pt x="6482" y="1045"/>
                    <a:pt x="6479" y="1051"/>
                  </a:cubicBezTo>
                  <a:lnTo>
                    <a:pt x="6258" y="1556"/>
                  </a:lnTo>
                  <a:cubicBezTo>
                    <a:pt x="6253" y="1571"/>
                    <a:pt x="6253" y="1584"/>
                    <a:pt x="6260" y="1598"/>
                  </a:cubicBezTo>
                  <a:cubicBezTo>
                    <a:pt x="6267" y="1610"/>
                    <a:pt x="6277" y="1620"/>
                    <a:pt x="6289" y="1627"/>
                  </a:cubicBezTo>
                  <a:cubicBezTo>
                    <a:pt x="6303" y="1635"/>
                    <a:pt x="6320" y="1640"/>
                    <a:pt x="6341" y="1644"/>
                  </a:cubicBezTo>
                  <a:cubicBezTo>
                    <a:pt x="6353" y="1646"/>
                    <a:pt x="6367" y="1647"/>
                    <a:pt x="6381" y="1647"/>
                  </a:cubicBezTo>
                  <a:cubicBezTo>
                    <a:pt x="6391" y="1647"/>
                    <a:pt x="6401" y="1646"/>
                    <a:pt x="6412" y="1645"/>
                  </a:cubicBezTo>
                  <a:lnTo>
                    <a:pt x="7286" y="1517"/>
                  </a:lnTo>
                  <a:cubicBezTo>
                    <a:pt x="7298" y="1515"/>
                    <a:pt x="7310" y="1511"/>
                    <a:pt x="7325" y="1503"/>
                  </a:cubicBezTo>
                  <a:cubicBezTo>
                    <a:pt x="7348" y="1491"/>
                    <a:pt x="7360" y="1473"/>
                    <a:pt x="7366" y="1449"/>
                  </a:cubicBezTo>
                  <a:cubicBezTo>
                    <a:pt x="7370" y="1426"/>
                    <a:pt x="7359" y="1407"/>
                    <a:pt x="7332" y="1392"/>
                  </a:cubicBezTo>
                  <a:cubicBezTo>
                    <a:pt x="7314" y="1380"/>
                    <a:pt x="7294" y="1375"/>
                    <a:pt x="7273" y="1375"/>
                  </a:cubicBezTo>
                  <a:cubicBezTo>
                    <a:pt x="7264" y="1375"/>
                    <a:pt x="7255" y="1376"/>
                    <a:pt x="7246" y="1378"/>
                  </a:cubicBezTo>
                  <a:lnTo>
                    <a:pt x="6546" y="1479"/>
                  </a:lnTo>
                  <a:lnTo>
                    <a:pt x="6722" y="1075"/>
                  </a:lnTo>
                  <a:cubicBezTo>
                    <a:pt x="6731" y="1056"/>
                    <a:pt x="6723" y="1039"/>
                    <a:pt x="6698" y="1026"/>
                  </a:cubicBezTo>
                  <a:cubicBezTo>
                    <a:pt x="6676" y="1012"/>
                    <a:pt x="6648" y="1006"/>
                    <a:pt x="6614" y="1006"/>
                  </a:cubicBezTo>
                  <a:close/>
                  <a:moveTo>
                    <a:pt x="5797" y="1841"/>
                  </a:moveTo>
                  <a:cubicBezTo>
                    <a:pt x="5833" y="1841"/>
                    <a:pt x="5868" y="1852"/>
                    <a:pt x="5902" y="1871"/>
                  </a:cubicBezTo>
                  <a:lnTo>
                    <a:pt x="6183" y="2032"/>
                  </a:lnTo>
                  <a:cubicBezTo>
                    <a:pt x="6222" y="2055"/>
                    <a:pt x="6238" y="2078"/>
                    <a:pt x="6233" y="2102"/>
                  </a:cubicBezTo>
                  <a:cubicBezTo>
                    <a:pt x="6227" y="2126"/>
                    <a:pt x="6204" y="2149"/>
                    <a:pt x="6163" y="2173"/>
                  </a:cubicBezTo>
                  <a:cubicBezTo>
                    <a:pt x="6124" y="2197"/>
                    <a:pt x="6083" y="2209"/>
                    <a:pt x="6043" y="2212"/>
                  </a:cubicBezTo>
                  <a:cubicBezTo>
                    <a:pt x="6037" y="2213"/>
                    <a:pt x="6032" y="2213"/>
                    <a:pt x="6027" y="2213"/>
                  </a:cubicBezTo>
                  <a:cubicBezTo>
                    <a:pt x="5992" y="2213"/>
                    <a:pt x="5957" y="2203"/>
                    <a:pt x="5922" y="2183"/>
                  </a:cubicBezTo>
                  <a:lnTo>
                    <a:pt x="5642" y="2021"/>
                  </a:lnTo>
                  <a:cubicBezTo>
                    <a:pt x="5602" y="1998"/>
                    <a:pt x="5585" y="1976"/>
                    <a:pt x="5591" y="1952"/>
                  </a:cubicBezTo>
                  <a:cubicBezTo>
                    <a:pt x="5596" y="1929"/>
                    <a:pt x="5619" y="1905"/>
                    <a:pt x="5659" y="1881"/>
                  </a:cubicBezTo>
                  <a:cubicBezTo>
                    <a:pt x="5699" y="1859"/>
                    <a:pt x="5740" y="1845"/>
                    <a:pt x="5781" y="1842"/>
                  </a:cubicBezTo>
                  <a:cubicBezTo>
                    <a:pt x="5787" y="1842"/>
                    <a:pt x="5792" y="1841"/>
                    <a:pt x="5797" y="1841"/>
                  </a:cubicBezTo>
                  <a:close/>
                  <a:moveTo>
                    <a:pt x="5828" y="1724"/>
                  </a:moveTo>
                  <a:cubicBezTo>
                    <a:pt x="5815" y="1724"/>
                    <a:pt x="5803" y="1725"/>
                    <a:pt x="5790" y="1726"/>
                  </a:cubicBezTo>
                  <a:cubicBezTo>
                    <a:pt x="5746" y="1730"/>
                    <a:pt x="5704" y="1739"/>
                    <a:pt x="5661" y="1755"/>
                  </a:cubicBezTo>
                  <a:cubicBezTo>
                    <a:pt x="5617" y="1771"/>
                    <a:pt x="5576" y="1789"/>
                    <a:pt x="5538" y="1812"/>
                  </a:cubicBezTo>
                  <a:cubicBezTo>
                    <a:pt x="5457" y="1859"/>
                    <a:pt x="5407" y="1907"/>
                    <a:pt x="5389" y="1959"/>
                  </a:cubicBezTo>
                  <a:cubicBezTo>
                    <a:pt x="5371" y="2010"/>
                    <a:pt x="5405" y="2060"/>
                    <a:pt x="5490" y="2109"/>
                  </a:cubicBezTo>
                  <a:lnTo>
                    <a:pt x="5770" y="2271"/>
                  </a:lnTo>
                  <a:cubicBezTo>
                    <a:pt x="5813" y="2296"/>
                    <a:pt x="5857" y="2313"/>
                    <a:pt x="5901" y="2322"/>
                  </a:cubicBezTo>
                  <a:cubicBezTo>
                    <a:pt x="5931" y="2328"/>
                    <a:pt x="5960" y="2331"/>
                    <a:pt x="5989" y="2331"/>
                  </a:cubicBezTo>
                  <a:cubicBezTo>
                    <a:pt x="6004" y="2331"/>
                    <a:pt x="6018" y="2330"/>
                    <a:pt x="6032" y="2328"/>
                  </a:cubicBezTo>
                  <a:cubicBezTo>
                    <a:pt x="6076" y="2325"/>
                    <a:pt x="6119" y="2316"/>
                    <a:pt x="6161" y="2300"/>
                  </a:cubicBezTo>
                  <a:cubicBezTo>
                    <a:pt x="6204" y="2286"/>
                    <a:pt x="6245" y="2266"/>
                    <a:pt x="6285" y="2244"/>
                  </a:cubicBezTo>
                  <a:cubicBezTo>
                    <a:pt x="6324" y="2221"/>
                    <a:pt x="6357" y="2198"/>
                    <a:pt x="6384" y="2173"/>
                  </a:cubicBezTo>
                  <a:cubicBezTo>
                    <a:pt x="6410" y="2148"/>
                    <a:pt x="6427" y="2122"/>
                    <a:pt x="6433" y="2098"/>
                  </a:cubicBezTo>
                  <a:cubicBezTo>
                    <a:pt x="6440" y="2073"/>
                    <a:pt x="6436" y="2047"/>
                    <a:pt x="6421" y="2022"/>
                  </a:cubicBezTo>
                  <a:cubicBezTo>
                    <a:pt x="6405" y="1996"/>
                    <a:pt x="6376" y="1971"/>
                    <a:pt x="6333" y="1946"/>
                  </a:cubicBezTo>
                  <a:lnTo>
                    <a:pt x="6053" y="1785"/>
                  </a:lnTo>
                  <a:cubicBezTo>
                    <a:pt x="6010" y="1759"/>
                    <a:pt x="5966" y="1743"/>
                    <a:pt x="5921" y="1734"/>
                  </a:cubicBezTo>
                  <a:cubicBezTo>
                    <a:pt x="5890" y="1727"/>
                    <a:pt x="5859" y="1724"/>
                    <a:pt x="5828" y="1724"/>
                  </a:cubicBezTo>
                  <a:close/>
                  <a:moveTo>
                    <a:pt x="4232" y="2001"/>
                  </a:moveTo>
                  <a:cubicBezTo>
                    <a:pt x="4267" y="2001"/>
                    <a:pt x="4301" y="2011"/>
                    <a:pt x="4335" y="2030"/>
                  </a:cubicBezTo>
                  <a:lnTo>
                    <a:pt x="4617" y="2192"/>
                  </a:lnTo>
                  <a:cubicBezTo>
                    <a:pt x="4655" y="2216"/>
                    <a:pt x="4672" y="2238"/>
                    <a:pt x="4667" y="2262"/>
                  </a:cubicBezTo>
                  <a:cubicBezTo>
                    <a:pt x="4661" y="2287"/>
                    <a:pt x="4637" y="2309"/>
                    <a:pt x="4597" y="2333"/>
                  </a:cubicBezTo>
                  <a:cubicBezTo>
                    <a:pt x="4557" y="2357"/>
                    <a:pt x="4517" y="2369"/>
                    <a:pt x="4475" y="2372"/>
                  </a:cubicBezTo>
                  <a:cubicBezTo>
                    <a:pt x="4470" y="2373"/>
                    <a:pt x="4465" y="2373"/>
                    <a:pt x="4460" y="2373"/>
                  </a:cubicBezTo>
                  <a:cubicBezTo>
                    <a:pt x="4425" y="2373"/>
                    <a:pt x="4390" y="2363"/>
                    <a:pt x="4356" y="2343"/>
                  </a:cubicBezTo>
                  <a:lnTo>
                    <a:pt x="4075" y="2181"/>
                  </a:lnTo>
                  <a:cubicBezTo>
                    <a:pt x="4036" y="2158"/>
                    <a:pt x="4019" y="2135"/>
                    <a:pt x="4024" y="2112"/>
                  </a:cubicBezTo>
                  <a:cubicBezTo>
                    <a:pt x="4029" y="2089"/>
                    <a:pt x="4052" y="2065"/>
                    <a:pt x="4092" y="2041"/>
                  </a:cubicBezTo>
                  <a:cubicBezTo>
                    <a:pt x="4133" y="2019"/>
                    <a:pt x="4173" y="2005"/>
                    <a:pt x="4215" y="2002"/>
                  </a:cubicBezTo>
                  <a:cubicBezTo>
                    <a:pt x="4221" y="2001"/>
                    <a:pt x="4226" y="2001"/>
                    <a:pt x="4232" y="2001"/>
                  </a:cubicBezTo>
                  <a:close/>
                  <a:moveTo>
                    <a:pt x="4261" y="1884"/>
                  </a:moveTo>
                  <a:cubicBezTo>
                    <a:pt x="4248" y="1884"/>
                    <a:pt x="4236" y="1885"/>
                    <a:pt x="4223" y="1886"/>
                  </a:cubicBezTo>
                  <a:cubicBezTo>
                    <a:pt x="4180" y="1890"/>
                    <a:pt x="4137" y="1899"/>
                    <a:pt x="4093" y="1915"/>
                  </a:cubicBezTo>
                  <a:cubicBezTo>
                    <a:pt x="4051" y="1930"/>
                    <a:pt x="4010" y="1949"/>
                    <a:pt x="3971" y="1971"/>
                  </a:cubicBezTo>
                  <a:cubicBezTo>
                    <a:pt x="3891" y="2018"/>
                    <a:pt x="3841" y="2067"/>
                    <a:pt x="3823" y="2118"/>
                  </a:cubicBezTo>
                  <a:cubicBezTo>
                    <a:pt x="3805" y="2170"/>
                    <a:pt x="3838" y="2219"/>
                    <a:pt x="3923" y="2269"/>
                  </a:cubicBezTo>
                  <a:lnTo>
                    <a:pt x="4204" y="2431"/>
                  </a:lnTo>
                  <a:cubicBezTo>
                    <a:pt x="4247" y="2456"/>
                    <a:pt x="4290" y="2473"/>
                    <a:pt x="4334" y="2482"/>
                  </a:cubicBezTo>
                  <a:cubicBezTo>
                    <a:pt x="4364" y="2488"/>
                    <a:pt x="4394" y="2491"/>
                    <a:pt x="4423" y="2491"/>
                  </a:cubicBezTo>
                  <a:cubicBezTo>
                    <a:pt x="4437" y="2491"/>
                    <a:pt x="4452" y="2490"/>
                    <a:pt x="4466" y="2488"/>
                  </a:cubicBezTo>
                  <a:cubicBezTo>
                    <a:pt x="4510" y="2485"/>
                    <a:pt x="4553" y="2476"/>
                    <a:pt x="4594" y="2460"/>
                  </a:cubicBezTo>
                  <a:cubicBezTo>
                    <a:pt x="4637" y="2446"/>
                    <a:pt x="4678" y="2426"/>
                    <a:pt x="4718" y="2403"/>
                  </a:cubicBezTo>
                  <a:cubicBezTo>
                    <a:pt x="4758" y="2380"/>
                    <a:pt x="4790" y="2357"/>
                    <a:pt x="4816" y="2332"/>
                  </a:cubicBezTo>
                  <a:cubicBezTo>
                    <a:pt x="4843" y="2307"/>
                    <a:pt x="4860" y="2282"/>
                    <a:pt x="4867" y="2257"/>
                  </a:cubicBezTo>
                  <a:cubicBezTo>
                    <a:pt x="4873" y="2233"/>
                    <a:pt x="4869" y="2207"/>
                    <a:pt x="4853" y="2181"/>
                  </a:cubicBezTo>
                  <a:cubicBezTo>
                    <a:pt x="4839" y="2156"/>
                    <a:pt x="4810" y="2130"/>
                    <a:pt x="4767" y="2105"/>
                  </a:cubicBezTo>
                  <a:lnTo>
                    <a:pt x="4485" y="1943"/>
                  </a:lnTo>
                  <a:cubicBezTo>
                    <a:pt x="4442" y="1919"/>
                    <a:pt x="4400" y="1902"/>
                    <a:pt x="4355" y="1894"/>
                  </a:cubicBezTo>
                  <a:cubicBezTo>
                    <a:pt x="4323" y="1887"/>
                    <a:pt x="4292" y="1884"/>
                    <a:pt x="4261" y="1884"/>
                  </a:cubicBezTo>
                  <a:close/>
                  <a:moveTo>
                    <a:pt x="4834" y="1420"/>
                  </a:moveTo>
                  <a:cubicBezTo>
                    <a:pt x="4829" y="1420"/>
                    <a:pt x="4823" y="1420"/>
                    <a:pt x="4816" y="1421"/>
                  </a:cubicBezTo>
                  <a:cubicBezTo>
                    <a:pt x="4785" y="1424"/>
                    <a:pt x="4758" y="1432"/>
                    <a:pt x="4737" y="1443"/>
                  </a:cubicBezTo>
                  <a:cubicBezTo>
                    <a:pt x="4725" y="1451"/>
                    <a:pt x="4716" y="1459"/>
                    <a:pt x="4709" y="1469"/>
                  </a:cubicBezTo>
                  <a:cubicBezTo>
                    <a:pt x="4704" y="1478"/>
                    <a:pt x="4704" y="1488"/>
                    <a:pt x="4709" y="1500"/>
                  </a:cubicBezTo>
                  <a:lnTo>
                    <a:pt x="5338" y="2746"/>
                  </a:lnTo>
                  <a:cubicBezTo>
                    <a:pt x="5341" y="2755"/>
                    <a:pt x="5348" y="2762"/>
                    <a:pt x="5358" y="2768"/>
                  </a:cubicBezTo>
                  <a:cubicBezTo>
                    <a:pt x="5374" y="2777"/>
                    <a:pt x="5396" y="2782"/>
                    <a:pt x="5422" y="2782"/>
                  </a:cubicBezTo>
                  <a:cubicBezTo>
                    <a:pt x="5425" y="2782"/>
                    <a:pt x="5427" y="2782"/>
                    <a:pt x="5430" y="2782"/>
                  </a:cubicBezTo>
                  <a:cubicBezTo>
                    <a:pt x="5459" y="2782"/>
                    <a:pt x="5486" y="2775"/>
                    <a:pt x="5510" y="2762"/>
                  </a:cubicBezTo>
                  <a:cubicBezTo>
                    <a:pt x="5525" y="2753"/>
                    <a:pt x="5536" y="2743"/>
                    <a:pt x="5541" y="2732"/>
                  </a:cubicBezTo>
                  <a:cubicBezTo>
                    <a:pt x="5548" y="2721"/>
                    <a:pt x="5549" y="2710"/>
                    <a:pt x="5545" y="2700"/>
                  </a:cubicBezTo>
                  <a:lnTo>
                    <a:pt x="4921" y="1456"/>
                  </a:lnTo>
                  <a:cubicBezTo>
                    <a:pt x="4917" y="1449"/>
                    <a:pt x="4909" y="1441"/>
                    <a:pt x="4897" y="1435"/>
                  </a:cubicBezTo>
                  <a:cubicBezTo>
                    <a:pt x="4880" y="1425"/>
                    <a:pt x="4859" y="1420"/>
                    <a:pt x="4834" y="1420"/>
                  </a:cubicBezTo>
                  <a:close/>
                  <a:moveTo>
                    <a:pt x="3119" y="2698"/>
                  </a:moveTo>
                  <a:lnTo>
                    <a:pt x="3464" y="2897"/>
                  </a:lnTo>
                  <a:cubicBezTo>
                    <a:pt x="3428" y="2908"/>
                    <a:pt x="3392" y="2917"/>
                    <a:pt x="3357" y="2925"/>
                  </a:cubicBezTo>
                  <a:cubicBezTo>
                    <a:pt x="3322" y="2933"/>
                    <a:pt x="3288" y="2939"/>
                    <a:pt x="3257" y="2941"/>
                  </a:cubicBezTo>
                  <a:cubicBezTo>
                    <a:pt x="3246" y="2942"/>
                    <a:pt x="3236" y="2942"/>
                    <a:pt x="3226" y="2942"/>
                  </a:cubicBezTo>
                  <a:cubicBezTo>
                    <a:pt x="3205" y="2942"/>
                    <a:pt x="3184" y="2940"/>
                    <a:pt x="3163" y="2936"/>
                  </a:cubicBezTo>
                  <a:cubicBezTo>
                    <a:pt x="3133" y="2931"/>
                    <a:pt x="3105" y="2921"/>
                    <a:pt x="3078" y="2906"/>
                  </a:cubicBezTo>
                  <a:cubicBezTo>
                    <a:pt x="3029" y="2877"/>
                    <a:pt x="3010" y="2844"/>
                    <a:pt x="3022" y="2808"/>
                  </a:cubicBezTo>
                  <a:cubicBezTo>
                    <a:pt x="3035" y="2772"/>
                    <a:pt x="3068" y="2735"/>
                    <a:pt x="3119" y="2698"/>
                  </a:cubicBezTo>
                  <a:close/>
                  <a:moveTo>
                    <a:pt x="4028" y="2952"/>
                  </a:moveTo>
                  <a:cubicBezTo>
                    <a:pt x="4090" y="2952"/>
                    <a:pt x="4149" y="2968"/>
                    <a:pt x="4205" y="3000"/>
                  </a:cubicBezTo>
                  <a:cubicBezTo>
                    <a:pt x="4259" y="3031"/>
                    <a:pt x="4285" y="3065"/>
                    <a:pt x="4283" y="3102"/>
                  </a:cubicBezTo>
                  <a:cubicBezTo>
                    <a:pt x="4280" y="3138"/>
                    <a:pt x="4256" y="3175"/>
                    <a:pt x="4209" y="3215"/>
                  </a:cubicBezTo>
                  <a:lnTo>
                    <a:pt x="3808" y="2983"/>
                  </a:lnTo>
                  <a:cubicBezTo>
                    <a:pt x="3881" y="2965"/>
                    <a:pt x="3949" y="2954"/>
                    <a:pt x="4016" y="2952"/>
                  </a:cubicBezTo>
                  <a:cubicBezTo>
                    <a:pt x="4020" y="2952"/>
                    <a:pt x="4024" y="2952"/>
                    <a:pt x="4028" y="2952"/>
                  </a:cubicBezTo>
                  <a:close/>
                  <a:moveTo>
                    <a:pt x="3458" y="2396"/>
                  </a:moveTo>
                  <a:cubicBezTo>
                    <a:pt x="3451" y="2396"/>
                    <a:pt x="3443" y="2396"/>
                    <a:pt x="3436" y="2397"/>
                  </a:cubicBezTo>
                  <a:cubicBezTo>
                    <a:pt x="3396" y="2399"/>
                    <a:pt x="3355" y="2408"/>
                    <a:pt x="3310" y="2422"/>
                  </a:cubicBezTo>
                  <a:cubicBezTo>
                    <a:pt x="3265" y="2435"/>
                    <a:pt x="3220" y="2451"/>
                    <a:pt x="3173" y="2471"/>
                  </a:cubicBezTo>
                  <a:cubicBezTo>
                    <a:pt x="3127" y="2492"/>
                    <a:pt x="3087" y="2512"/>
                    <a:pt x="3052" y="2531"/>
                  </a:cubicBezTo>
                  <a:lnTo>
                    <a:pt x="3000" y="2502"/>
                  </a:lnTo>
                  <a:cubicBezTo>
                    <a:pt x="2992" y="2497"/>
                    <a:pt x="2980" y="2494"/>
                    <a:pt x="2966" y="2494"/>
                  </a:cubicBezTo>
                  <a:cubicBezTo>
                    <a:pt x="2961" y="2494"/>
                    <a:pt x="2956" y="2494"/>
                    <a:pt x="2950" y="2495"/>
                  </a:cubicBezTo>
                  <a:cubicBezTo>
                    <a:pt x="2928" y="2498"/>
                    <a:pt x="2909" y="2504"/>
                    <a:pt x="2894" y="2512"/>
                  </a:cubicBezTo>
                  <a:cubicBezTo>
                    <a:pt x="2876" y="2523"/>
                    <a:pt x="2866" y="2533"/>
                    <a:pt x="2864" y="2546"/>
                  </a:cubicBezTo>
                  <a:cubicBezTo>
                    <a:pt x="2861" y="2557"/>
                    <a:pt x="2866" y="2566"/>
                    <a:pt x="2877" y="2573"/>
                  </a:cubicBezTo>
                  <a:lnTo>
                    <a:pt x="2932" y="2604"/>
                  </a:lnTo>
                  <a:cubicBezTo>
                    <a:pt x="2887" y="2636"/>
                    <a:pt x="2848" y="2670"/>
                    <a:pt x="2815" y="2706"/>
                  </a:cubicBezTo>
                  <a:cubicBezTo>
                    <a:pt x="2783" y="2742"/>
                    <a:pt x="2762" y="2778"/>
                    <a:pt x="2753" y="2816"/>
                  </a:cubicBezTo>
                  <a:cubicBezTo>
                    <a:pt x="2745" y="2853"/>
                    <a:pt x="2751" y="2891"/>
                    <a:pt x="2770" y="2929"/>
                  </a:cubicBezTo>
                  <a:cubicBezTo>
                    <a:pt x="2789" y="2967"/>
                    <a:pt x="2829" y="3002"/>
                    <a:pt x="2888" y="3037"/>
                  </a:cubicBezTo>
                  <a:cubicBezTo>
                    <a:pt x="2949" y="3072"/>
                    <a:pt x="3011" y="3094"/>
                    <a:pt x="3075" y="3104"/>
                  </a:cubicBezTo>
                  <a:cubicBezTo>
                    <a:pt x="3116" y="3110"/>
                    <a:pt x="3157" y="3113"/>
                    <a:pt x="3198" y="3113"/>
                  </a:cubicBezTo>
                  <a:cubicBezTo>
                    <a:pt x="3222" y="3113"/>
                    <a:pt x="3246" y="3112"/>
                    <a:pt x="3270" y="3110"/>
                  </a:cubicBezTo>
                  <a:cubicBezTo>
                    <a:pt x="3336" y="3104"/>
                    <a:pt x="3401" y="3093"/>
                    <a:pt x="3465" y="3076"/>
                  </a:cubicBezTo>
                  <a:cubicBezTo>
                    <a:pt x="3530" y="3059"/>
                    <a:pt x="3595" y="3041"/>
                    <a:pt x="3656" y="3023"/>
                  </a:cubicBezTo>
                  <a:lnTo>
                    <a:pt x="4102" y="3280"/>
                  </a:lnTo>
                  <a:cubicBezTo>
                    <a:pt x="4046" y="3308"/>
                    <a:pt x="3992" y="3328"/>
                    <a:pt x="3940" y="3340"/>
                  </a:cubicBezTo>
                  <a:cubicBezTo>
                    <a:pt x="3890" y="3351"/>
                    <a:pt x="3842" y="3359"/>
                    <a:pt x="3799" y="3363"/>
                  </a:cubicBezTo>
                  <a:cubicBezTo>
                    <a:pt x="3757" y="3368"/>
                    <a:pt x="3720" y="3370"/>
                    <a:pt x="3689" y="3372"/>
                  </a:cubicBezTo>
                  <a:cubicBezTo>
                    <a:pt x="3658" y="3374"/>
                    <a:pt x="3633" y="3380"/>
                    <a:pt x="3617" y="3390"/>
                  </a:cubicBezTo>
                  <a:cubicBezTo>
                    <a:pt x="3605" y="3397"/>
                    <a:pt x="3596" y="3406"/>
                    <a:pt x="3591" y="3417"/>
                  </a:cubicBezTo>
                  <a:cubicBezTo>
                    <a:pt x="3586" y="3427"/>
                    <a:pt x="3584" y="3439"/>
                    <a:pt x="3586" y="3450"/>
                  </a:cubicBezTo>
                  <a:cubicBezTo>
                    <a:pt x="3588" y="3462"/>
                    <a:pt x="3592" y="3472"/>
                    <a:pt x="3600" y="3483"/>
                  </a:cubicBezTo>
                  <a:cubicBezTo>
                    <a:pt x="3608" y="3493"/>
                    <a:pt x="3618" y="3502"/>
                    <a:pt x="3629" y="3507"/>
                  </a:cubicBezTo>
                  <a:cubicBezTo>
                    <a:pt x="3652" y="3521"/>
                    <a:pt x="3687" y="3529"/>
                    <a:pt x="3734" y="3532"/>
                  </a:cubicBezTo>
                  <a:cubicBezTo>
                    <a:pt x="3746" y="3533"/>
                    <a:pt x="3758" y="3533"/>
                    <a:pt x="3771" y="3533"/>
                  </a:cubicBezTo>
                  <a:cubicBezTo>
                    <a:pt x="3808" y="3533"/>
                    <a:pt x="3850" y="3530"/>
                    <a:pt x="3894" y="3523"/>
                  </a:cubicBezTo>
                  <a:cubicBezTo>
                    <a:pt x="3955" y="3513"/>
                    <a:pt x="4019" y="3497"/>
                    <a:pt x="4087" y="3476"/>
                  </a:cubicBezTo>
                  <a:cubicBezTo>
                    <a:pt x="4154" y="3453"/>
                    <a:pt x="4221" y="3424"/>
                    <a:pt x="4286" y="3386"/>
                  </a:cubicBezTo>
                  <a:lnTo>
                    <a:pt x="4344" y="3420"/>
                  </a:lnTo>
                  <a:cubicBezTo>
                    <a:pt x="4354" y="3425"/>
                    <a:pt x="4365" y="3428"/>
                    <a:pt x="4380" y="3428"/>
                  </a:cubicBezTo>
                  <a:cubicBezTo>
                    <a:pt x="4384" y="3428"/>
                    <a:pt x="4388" y="3428"/>
                    <a:pt x="4392" y="3427"/>
                  </a:cubicBezTo>
                  <a:cubicBezTo>
                    <a:pt x="4412" y="3426"/>
                    <a:pt x="4431" y="3421"/>
                    <a:pt x="4449" y="3411"/>
                  </a:cubicBezTo>
                  <a:cubicBezTo>
                    <a:pt x="4465" y="3402"/>
                    <a:pt x="4474" y="3390"/>
                    <a:pt x="4478" y="3378"/>
                  </a:cubicBezTo>
                  <a:cubicBezTo>
                    <a:pt x="4483" y="3365"/>
                    <a:pt x="4480" y="3355"/>
                    <a:pt x="4468" y="3349"/>
                  </a:cubicBezTo>
                  <a:lnTo>
                    <a:pt x="4404" y="3311"/>
                  </a:lnTo>
                  <a:cubicBezTo>
                    <a:pt x="4502" y="3239"/>
                    <a:pt x="4554" y="3163"/>
                    <a:pt x="4560" y="3085"/>
                  </a:cubicBezTo>
                  <a:cubicBezTo>
                    <a:pt x="4564" y="3007"/>
                    <a:pt x="4509" y="2934"/>
                    <a:pt x="4393" y="2867"/>
                  </a:cubicBezTo>
                  <a:cubicBezTo>
                    <a:pt x="4328" y="2829"/>
                    <a:pt x="4262" y="2805"/>
                    <a:pt x="4196" y="2792"/>
                  </a:cubicBezTo>
                  <a:cubicBezTo>
                    <a:pt x="4140" y="2782"/>
                    <a:pt x="4085" y="2777"/>
                    <a:pt x="4029" y="2777"/>
                  </a:cubicBezTo>
                  <a:cubicBezTo>
                    <a:pt x="4018" y="2777"/>
                    <a:pt x="4007" y="2777"/>
                    <a:pt x="3997" y="2778"/>
                  </a:cubicBezTo>
                  <a:cubicBezTo>
                    <a:pt x="3930" y="2781"/>
                    <a:pt x="3865" y="2790"/>
                    <a:pt x="3799" y="2806"/>
                  </a:cubicBezTo>
                  <a:cubicBezTo>
                    <a:pt x="3735" y="2820"/>
                    <a:pt x="3672" y="2836"/>
                    <a:pt x="3610" y="2854"/>
                  </a:cubicBezTo>
                  <a:lnTo>
                    <a:pt x="3226" y="2631"/>
                  </a:lnTo>
                  <a:cubicBezTo>
                    <a:pt x="3265" y="2612"/>
                    <a:pt x="3301" y="2598"/>
                    <a:pt x="3334" y="2586"/>
                  </a:cubicBezTo>
                  <a:cubicBezTo>
                    <a:pt x="3368" y="2576"/>
                    <a:pt x="3399" y="2567"/>
                    <a:pt x="3427" y="2561"/>
                  </a:cubicBezTo>
                  <a:cubicBezTo>
                    <a:pt x="3454" y="2555"/>
                    <a:pt x="3476" y="2550"/>
                    <a:pt x="3497" y="2546"/>
                  </a:cubicBezTo>
                  <a:cubicBezTo>
                    <a:pt x="3517" y="2541"/>
                    <a:pt x="3534" y="2536"/>
                    <a:pt x="3546" y="2528"/>
                  </a:cubicBezTo>
                  <a:cubicBezTo>
                    <a:pt x="3561" y="2519"/>
                    <a:pt x="3571" y="2509"/>
                    <a:pt x="3575" y="2497"/>
                  </a:cubicBezTo>
                  <a:cubicBezTo>
                    <a:pt x="3579" y="2487"/>
                    <a:pt x="3580" y="2476"/>
                    <a:pt x="3575" y="2465"/>
                  </a:cubicBezTo>
                  <a:cubicBezTo>
                    <a:pt x="3572" y="2453"/>
                    <a:pt x="3565" y="2443"/>
                    <a:pt x="3556" y="2434"/>
                  </a:cubicBezTo>
                  <a:cubicBezTo>
                    <a:pt x="3547" y="2425"/>
                    <a:pt x="3538" y="2417"/>
                    <a:pt x="3529" y="2412"/>
                  </a:cubicBezTo>
                  <a:cubicBezTo>
                    <a:pt x="3511" y="2402"/>
                    <a:pt x="3487" y="2396"/>
                    <a:pt x="3458" y="2396"/>
                  </a:cubicBezTo>
                  <a:close/>
                  <a:moveTo>
                    <a:pt x="2271" y="3570"/>
                  </a:moveTo>
                  <a:lnTo>
                    <a:pt x="2481" y="3749"/>
                  </a:lnTo>
                  <a:lnTo>
                    <a:pt x="2241" y="3888"/>
                  </a:lnTo>
                  <a:lnTo>
                    <a:pt x="2029" y="3710"/>
                  </a:lnTo>
                  <a:lnTo>
                    <a:pt x="2271" y="3570"/>
                  </a:lnTo>
                  <a:close/>
                  <a:moveTo>
                    <a:pt x="2060" y="3148"/>
                  </a:moveTo>
                  <a:cubicBezTo>
                    <a:pt x="2053" y="3148"/>
                    <a:pt x="2046" y="3148"/>
                    <a:pt x="2038" y="3149"/>
                  </a:cubicBezTo>
                  <a:cubicBezTo>
                    <a:pt x="2006" y="3154"/>
                    <a:pt x="1976" y="3163"/>
                    <a:pt x="1949" y="3179"/>
                  </a:cubicBezTo>
                  <a:cubicBezTo>
                    <a:pt x="1929" y="3190"/>
                    <a:pt x="1913" y="3203"/>
                    <a:pt x="1902" y="3218"/>
                  </a:cubicBezTo>
                  <a:cubicBezTo>
                    <a:pt x="1892" y="3234"/>
                    <a:pt x="1892" y="3246"/>
                    <a:pt x="1903" y="3255"/>
                  </a:cubicBezTo>
                  <a:lnTo>
                    <a:pt x="2152" y="3467"/>
                  </a:lnTo>
                  <a:lnTo>
                    <a:pt x="1911" y="3606"/>
                  </a:lnTo>
                  <a:lnTo>
                    <a:pt x="1689" y="3421"/>
                  </a:lnTo>
                  <a:cubicBezTo>
                    <a:pt x="1666" y="3408"/>
                    <a:pt x="1642" y="3402"/>
                    <a:pt x="1616" y="3402"/>
                  </a:cubicBezTo>
                  <a:cubicBezTo>
                    <a:pt x="1610" y="3402"/>
                    <a:pt x="1604" y="3402"/>
                    <a:pt x="1598" y="3403"/>
                  </a:cubicBezTo>
                  <a:cubicBezTo>
                    <a:pt x="1565" y="3407"/>
                    <a:pt x="1535" y="3417"/>
                    <a:pt x="1508" y="3433"/>
                  </a:cubicBezTo>
                  <a:cubicBezTo>
                    <a:pt x="1487" y="3445"/>
                    <a:pt x="1471" y="3459"/>
                    <a:pt x="1461" y="3474"/>
                  </a:cubicBezTo>
                  <a:cubicBezTo>
                    <a:pt x="1451" y="3488"/>
                    <a:pt x="1451" y="3501"/>
                    <a:pt x="1462" y="3511"/>
                  </a:cubicBezTo>
                  <a:lnTo>
                    <a:pt x="1713" y="3720"/>
                  </a:lnTo>
                  <a:lnTo>
                    <a:pt x="1498" y="3844"/>
                  </a:lnTo>
                  <a:cubicBezTo>
                    <a:pt x="1479" y="3855"/>
                    <a:pt x="1471" y="3869"/>
                    <a:pt x="1474" y="3883"/>
                  </a:cubicBezTo>
                  <a:cubicBezTo>
                    <a:pt x="1478" y="3898"/>
                    <a:pt x="1490" y="3912"/>
                    <a:pt x="1511" y="3924"/>
                  </a:cubicBezTo>
                  <a:cubicBezTo>
                    <a:pt x="1534" y="3938"/>
                    <a:pt x="1557" y="3944"/>
                    <a:pt x="1582" y="3945"/>
                  </a:cubicBezTo>
                  <a:cubicBezTo>
                    <a:pt x="1585" y="3946"/>
                    <a:pt x="1588" y="3946"/>
                    <a:pt x="1591" y="3946"/>
                  </a:cubicBezTo>
                  <a:cubicBezTo>
                    <a:pt x="1612" y="3946"/>
                    <a:pt x="1632" y="3939"/>
                    <a:pt x="1652" y="3929"/>
                  </a:cubicBezTo>
                  <a:lnTo>
                    <a:pt x="1829" y="3826"/>
                  </a:lnTo>
                  <a:lnTo>
                    <a:pt x="2042" y="4004"/>
                  </a:lnTo>
                  <a:lnTo>
                    <a:pt x="1829" y="4127"/>
                  </a:lnTo>
                  <a:cubicBezTo>
                    <a:pt x="1811" y="4137"/>
                    <a:pt x="1803" y="4150"/>
                    <a:pt x="1806" y="4166"/>
                  </a:cubicBezTo>
                  <a:cubicBezTo>
                    <a:pt x="1810" y="4182"/>
                    <a:pt x="1822" y="4195"/>
                    <a:pt x="1844" y="4208"/>
                  </a:cubicBezTo>
                  <a:cubicBezTo>
                    <a:pt x="1865" y="4220"/>
                    <a:pt x="1889" y="4227"/>
                    <a:pt x="1914" y="4228"/>
                  </a:cubicBezTo>
                  <a:cubicBezTo>
                    <a:pt x="1917" y="4228"/>
                    <a:pt x="1919" y="4228"/>
                    <a:pt x="1921" y="4228"/>
                  </a:cubicBezTo>
                  <a:cubicBezTo>
                    <a:pt x="1944" y="4228"/>
                    <a:pt x="1966" y="4223"/>
                    <a:pt x="1984" y="4212"/>
                  </a:cubicBezTo>
                  <a:lnTo>
                    <a:pt x="2160" y="4111"/>
                  </a:lnTo>
                  <a:lnTo>
                    <a:pt x="2411" y="4316"/>
                  </a:lnTo>
                  <a:cubicBezTo>
                    <a:pt x="2429" y="4327"/>
                    <a:pt x="2451" y="4333"/>
                    <a:pt x="2475" y="4333"/>
                  </a:cubicBezTo>
                  <a:cubicBezTo>
                    <a:pt x="2484" y="4333"/>
                    <a:pt x="2492" y="4332"/>
                    <a:pt x="2501" y="4331"/>
                  </a:cubicBezTo>
                  <a:cubicBezTo>
                    <a:pt x="2536" y="4326"/>
                    <a:pt x="2568" y="4316"/>
                    <a:pt x="2595" y="4300"/>
                  </a:cubicBezTo>
                  <a:cubicBezTo>
                    <a:pt x="2611" y="4290"/>
                    <a:pt x="2625" y="4276"/>
                    <a:pt x="2634" y="4261"/>
                  </a:cubicBezTo>
                  <a:cubicBezTo>
                    <a:pt x="2643" y="4244"/>
                    <a:pt x="2642" y="4231"/>
                    <a:pt x="2629" y="4220"/>
                  </a:cubicBezTo>
                  <a:lnTo>
                    <a:pt x="2361" y="3994"/>
                  </a:lnTo>
                  <a:lnTo>
                    <a:pt x="2601" y="3855"/>
                  </a:lnTo>
                  <a:lnTo>
                    <a:pt x="2849" y="4064"/>
                  </a:lnTo>
                  <a:cubicBezTo>
                    <a:pt x="2868" y="4075"/>
                    <a:pt x="2890" y="4080"/>
                    <a:pt x="2914" y="4080"/>
                  </a:cubicBezTo>
                  <a:cubicBezTo>
                    <a:pt x="2922" y="4080"/>
                    <a:pt x="2931" y="4079"/>
                    <a:pt x="2939" y="4078"/>
                  </a:cubicBezTo>
                  <a:cubicBezTo>
                    <a:pt x="2974" y="4074"/>
                    <a:pt x="3006" y="4063"/>
                    <a:pt x="3033" y="4047"/>
                  </a:cubicBezTo>
                  <a:cubicBezTo>
                    <a:pt x="3053" y="4035"/>
                    <a:pt x="3066" y="4022"/>
                    <a:pt x="3075" y="4006"/>
                  </a:cubicBezTo>
                  <a:cubicBezTo>
                    <a:pt x="3083" y="3990"/>
                    <a:pt x="3082" y="3977"/>
                    <a:pt x="3071" y="3968"/>
                  </a:cubicBezTo>
                  <a:lnTo>
                    <a:pt x="2802" y="3739"/>
                  </a:lnTo>
                  <a:lnTo>
                    <a:pt x="3015" y="3617"/>
                  </a:lnTo>
                  <a:cubicBezTo>
                    <a:pt x="3030" y="3608"/>
                    <a:pt x="3038" y="3594"/>
                    <a:pt x="3038" y="3578"/>
                  </a:cubicBezTo>
                  <a:cubicBezTo>
                    <a:pt x="3037" y="3561"/>
                    <a:pt x="3027" y="3547"/>
                    <a:pt x="3004" y="3534"/>
                  </a:cubicBezTo>
                  <a:cubicBezTo>
                    <a:pt x="2983" y="3522"/>
                    <a:pt x="2958" y="3516"/>
                    <a:pt x="2929" y="3516"/>
                  </a:cubicBezTo>
                  <a:cubicBezTo>
                    <a:pt x="2900" y="3516"/>
                    <a:pt x="2876" y="3522"/>
                    <a:pt x="2858" y="3532"/>
                  </a:cubicBezTo>
                  <a:lnTo>
                    <a:pt x="2681" y="3635"/>
                  </a:lnTo>
                  <a:lnTo>
                    <a:pt x="2471" y="3456"/>
                  </a:lnTo>
                  <a:lnTo>
                    <a:pt x="2681" y="3334"/>
                  </a:lnTo>
                  <a:cubicBezTo>
                    <a:pt x="2698" y="3324"/>
                    <a:pt x="2706" y="3311"/>
                    <a:pt x="2705" y="3296"/>
                  </a:cubicBezTo>
                  <a:cubicBezTo>
                    <a:pt x="2703" y="3279"/>
                    <a:pt x="2691" y="3265"/>
                    <a:pt x="2670" y="3253"/>
                  </a:cubicBezTo>
                  <a:cubicBezTo>
                    <a:pt x="2649" y="3240"/>
                    <a:pt x="2624" y="3234"/>
                    <a:pt x="2597" y="3234"/>
                  </a:cubicBezTo>
                  <a:cubicBezTo>
                    <a:pt x="2569" y="3234"/>
                    <a:pt x="2545" y="3239"/>
                    <a:pt x="2527" y="3250"/>
                  </a:cubicBezTo>
                  <a:lnTo>
                    <a:pt x="2350" y="3352"/>
                  </a:lnTo>
                  <a:lnTo>
                    <a:pt x="2132" y="3165"/>
                  </a:lnTo>
                  <a:cubicBezTo>
                    <a:pt x="2109" y="3154"/>
                    <a:pt x="2085" y="3148"/>
                    <a:pt x="2060" y="3148"/>
                  </a:cubicBezTo>
                  <a:close/>
                  <a:moveTo>
                    <a:pt x="672" y="3996"/>
                  </a:moveTo>
                  <a:cubicBezTo>
                    <a:pt x="652" y="3996"/>
                    <a:pt x="632" y="3997"/>
                    <a:pt x="612" y="3998"/>
                  </a:cubicBezTo>
                  <a:cubicBezTo>
                    <a:pt x="549" y="4005"/>
                    <a:pt x="485" y="4019"/>
                    <a:pt x="421" y="4042"/>
                  </a:cubicBezTo>
                  <a:cubicBezTo>
                    <a:pt x="358" y="4065"/>
                    <a:pt x="296" y="4094"/>
                    <a:pt x="234" y="4129"/>
                  </a:cubicBezTo>
                  <a:cubicBezTo>
                    <a:pt x="149" y="4179"/>
                    <a:pt x="88" y="4226"/>
                    <a:pt x="54" y="4272"/>
                  </a:cubicBezTo>
                  <a:cubicBezTo>
                    <a:pt x="20" y="4317"/>
                    <a:pt x="2" y="4359"/>
                    <a:pt x="1" y="4396"/>
                  </a:cubicBezTo>
                  <a:cubicBezTo>
                    <a:pt x="0" y="4434"/>
                    <a:pt x="11" y="4468"/>
                    <a:pt x="36" y="4497"/>
                  </a:cubicBezTo>
                  <a:cubicBezTo>
                    <a:pt x="60" y="4525"/>
                    <a:pt x="87" y="4549"/>
                    <a:pt x="117" y="4567"/>
                  </a:cubicBezTo>
                  <a:cubicBezTo>
                    <a:pt x="153" y="4587"/>
                    <a:pt x="183" y="4597"/>
                    <a:pt x="208" y="4597"/>
                  </a:cubicBezTo>
                  <a:cubicBezTo>
                    <a:pt x="209" y="4597"/>
                    <a:pt x="211" y="4597"/>
                    <a:pt x="212" y="4597"/>
                  </a:cubicBezTo>
                  <a:cubicBezTo>
                    <a:pt x="239" y="4596"/>
                    <a:pt x="276" y="4583"/>
                    <a:pt x="326" y="4555"/>
                  </a:cubicBezTo>
                  <a:cubicBezTo>
                    <a:pt x="365" y="4531"/>
                    <a:pt x="385" y="4511"/>
                    <a:pt x="385" y="4494"/>
                  </a:cubicBezTo>
                  <a:cubicBezTo>
                    <a:pt x="385" y="4477"/>
                    <a:pt x="373" y="4462"/>
                    <a:pt x="348" y="4448"/>
                  </a:cubicBezTo>
                  <a:cubicBezTo>
                    <a:pt x="329" y="4436"/>
                    <a:pt x="313" y="4423"/>
                    <a:pt x="301" y="4408"/>
                  </a:cubicBezTo>
                  <a:cubicBezTo>
                    <a:pt x="290" y="4392"/>
                    <a:pt x="284" y="4377"/>
                    <a:pt x="286" y="4359"/>
                  </a:cubicBezTo>
                  <a:cubicBezTo>
                    <a:pt x="288" y="4341"/>
                    <a:pt x="300" y="4322"/>
                    <a:pt x="318" y="4300"/>
                  </a:cubicBezTo>
                  <a:cubicBezTo>
                    <a:pt x="337" y="4279"/>
                    <a:pt x="367" y="4256"/>
                    <a:pt x="409" y="4231"/>
                  </a:cubicBezTo>
                  <a:cubicBezTo>
                    <a:pt x="478" y="4193"/>
                    <a:pt x="544" y="4172"/>
                    <a:pt x="610" y="4168"/>
                  </a:cubicBezTo>
                  <a:cubicBezTo>
                    <a:pt x="614" y="4168"/>
                    <a:pt x="618" y="4168"/>
                    <a:pt x="621" y="4168"/>
                  </a:cubicBezTo>
                  <a:cubicBezTo>
                    <a:pt x="683" y="4168"/>
                    <a:pt x="747" y="4186"/>
                    <a:pt x="813" y="4225"/>
                  </a:cubicBezTo>
                  <a:cubicBezTo>
                    <a:pt x="856" y="4249"/>
                    <a:pt x="886" y="4272"/>
                    <a:pt x="902" y="4294"/>
                  </a:cubicBezTo>
                  <a:cubicBezTo>
                    <a:pt x="919" y="4316"/>
                    <a:pt x="926" y="4337"/>
                    <a:pt x="921" y="4356"/>
                  </a:cubicBezTo>
                  <a:cubicBezTo>
                    <a:pt x="917" y="4377"/>
                    <a:pt x="904" y="4396"/>
                    <a:pt x="884" y="4415"/>
                  </a:cubicBezTo>
                  <a:cubicBezTo>
                    <a:pt x="863" y="4433"/>
                    <a:pt x="837" y="4452"/>
                    <a:pt x="805" y="4470"/>
                  </a:cubicBezTo>
                  <a:cubicBezTo>
                    <a:pt x="778" y="4485"/>
                    <a:pt x="768" y="4501"/>
                    <a:pt x="774" y="4516"/>
                  </a:cubicBezTo>
                  <a:cubicBezTo>
                    <a:pt x="781" y="4532"/>
                    <a:pt x="794" y="4546"/>
                    <a:pt x="815" y="4558"/>
                  </a:cubicBezTo>
                  <a:cubicBezTo>
                    <a:pt x="836" y="4569"/>
                    <a:pt x="859" y="4577"/>
                    <a:pt x="886" y="4581"/>
                  </a:cubicBezTo>
                  <a:cubicBezTo>
                    <a:pt x="891" y="4581"/>
                    <a:pt x="896" y="4581"/>
                    <a:pt x="901" y="4581"/>
                  </a:cubicBezTo>
                  <a:cubicBezTo>
                    <a:pt x="923" y="4581"/>
                    <a:pt x="944" y="4576"/>
                    <a:pt x="966" y="4564"/>
                  </a:cubicBezTo>
                  <a:cubicBezTo>
                    <a:pt x="1043" y="4519"/>
                    <a:pt x="1119" y="4493"/>
                    <a:pt x="1197" y="4484"/>
                  </a:cubicBezTo>
                  <a:cubicBezTo>
                    <a:pt x="1211" y="4482"/>
                    <a:pt x="1224" y="4481"/>
                    <a:pt x="1237" y="4481"/>
                  </a:cubicBezTo>
                  <a:cubicBezTo>
                    <a:pt x="1301" y="4481"/>
                    <a:pt x="1364" y="4499"/>
                    <a:pt x="1427" y="4535"/>
                  </a:cubicBezTo>
                  <a:lnTo>
                    <a:pt x="1463" y="4556"/>
                  </a:lnTo>
                  <a:cubicBezTo>
                    <a:pt x="1547" y="4604"/>
                    <a:pt x="1587" y="4651"/>
                    <a:pt x="1582" y="4695"/>
                  </a:cubicBezTo>
                  <a:cubicBezTo>
                    <a:pt x="1578" y="4740"/>
                    <a:pt x="1533" y="4788"/>
                    <a:pt x="1446" y="4838"/>
                  </a:cubicBezTo>
                  <a:cubicBezTo>
                    <a:pt x="1362" y="4887"/>
                    <a:pt x="1282" y="4913"/>
                    <a:pt x="1208" y="4916"/>
                  </a:cubicBezTo>
                  <a:cubicBezTo>
                    <a:pt x="1200" y="4916"/>
                    <a:pt x="1191" y="4917"/>
                    <a:pt x="1183" y="4917"/>
                  </a:cubicBezTo>
                  <a:cubicBezTo>
                    <a:pt x="1121" y="4917"/>
                    <a:pt x="1072" y="4905"/>
                    <a:pt x="1035" y="4885"/>
                  </a:cubicBezTo>
                  <a:cubicBezTo>
                    <a:pt x="1012" y="4872"/>
                    <a:pt x="990" y="4865"/>
                    <a:pt x="966" y="4865"/>
                  </a:cubicBezTo>
                  <a:cubicBezTo>
                    <a:pt x="962" y="4865"/>
                    <a:pt x="959" y="4865"/>
                    <a:pt x="955" y="4865"/>
                  </a:cubicBezTo>
                  <a:cubicBezTo>
                    <a:pt x="927" y="4867"/>
                    <a:pt x="890" y="4880"/>
                    <a:pt x="845" y="4907"/>
                  </a:cubicBezTo>
                  <a:cubicBezTo>
                    <a:pt x="806" y="4928"/>
                    <a:pt x="786" y="4948"/>
                    <a:pt x="783" y="4963"/>
                  </a:cubicBezTo>
                  <a:cubicBezTo>
                    <a:pt x="779" y="4979"/>
                    <a:pt x="795" y="4996"/>
                    <a:pt x="828" y="5015"/>
                  </a:cubicBezTo>
                  <a:cubicBezTo>
                    <a:pt x="865" y="5038"/>
                    <a:pt x="912" y="5055"/>
                    <a:pt x="970" y="5067"/>
                  </a:cubicBezTo>
                  <a:cubicBezTo>
                    <a:pt x="1015" y="5077"/>
                    <a:pt x="1065" y="5083"/>
                    <a:pt x="1119" y="5083"/>
                  </a:cubicBezTo>
                  <a:cubicBezTo>
                    <a:pt x="1132" y="5083"/>
                    <a:pt x="1145" y="5082"/>
                    <a:pt x="1159" y="5082"/>
                  </a:cubicBezTo>
                  <a:cubicBezTo>
                    <a:pt x="1229" y="5078"/>
                    <a:pt x="1303" y="5066"/>
                    <a:pt x="1382" y="5044"/>
                  </a:cubicBezTo>
                  <a:cubicBezTo>
                    <a:pt x="1460" y="5023"/>
                    <a:pt x="1541" y="4989"/>
                    <a:pt x="1622" y="4942"/>
                  </a:cubicBezTo>
                  <a:cubicBezTo>
                    <a:pt x="1687" y="4905"/>
                    <a:pt x="1741" y="4864"/>
                    <a:pt x="1785" y="4823"/>
                  </a:cubicBezTo>
                  <a:cubicBezTo>
                    <a:pt x="1828" y="4781"/>
                    <a:pt x="1855" y="4738"/>
                    <a:pt x="1865" y="4694"/>
                  </a:cubicBezTo>
                  <a:cubicBezTo>
                    <a:pt x="1875" y="4650"/>
                    <a:pt x="1866" y="4606"/>
                    <a:pt x="1839" y="4561"/>
                  </a:cubicBezTo>
                  <a:cubicBezTo>
                    <a:pt x="1812" y="4517"/>
                    <a:pt x="1760" y="4472"/>
                    <a:pt x="1684" y="4428"/>
                  </a:cubicBezTo>
                  <a:lnTo>
                    <a:pt x="1648" y="4408"/>
                  </a:lnTo>
                  <a:cubicBezTo>
                    <a:pt x="1568" y="4361"/>
                    <a:pt x="1483" y="4336"/>
                    <a:pt x="1396" y="4332"/>
                  </a:cubicBezTo>
                  <a:cubicBezTo>
                    <a:pt x="1383" y="4331"/>
                    <a:pt x="1370" y="4331"/>
                    <a:pt x="1357" y="4331"/>
                  </a:cubicBezTo>
                  <a:cubicBezTo>
                    <a:pt x="1284" y="4331"/>
                    <a:pt x="1212" y="4341"/>
                    <a:pt x="1142" y="4361"/>
                  </a:cubicBezTo>
                  <a:cubicBezTo>
                    <a:pt x="1170" y="4319"/>
                    <a:pt x="1172" y="4274"/>
                    <a:pt x="1148" y="4225"/>
                  </a:cubicBezTo>
                  <a:cubicBezTo>
                    <a:pt x="1123" y="4175"/>
                    <a:pt x="1071" y="4128"/>
                    <a:pt x="991" y="4082"/>
                  </a:cubicBezTo>
                  <a:cubicBezTo>
                    <a:pt x="929" y="4046"/>
                    <a:pt x="866" y="4022"/>
                    <a:pt x="803" y="4008"/>
                  </a:cubicBezTo>
                  <a:cubicBezTo>
                    <a:pt x="759" y="4000"/>
                    <a:pt x="715" y="3996"/>
                    <a:pt x="672" y="39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0"/>
            <p:cNvSpPr/>
            <p:nvPr/>
          </p:nvSpPr>
          <p:spPr>
            <a:xfrm>
              <a:off x="4644680" y="3736759"/>
              <a:ext cx="110865" cy="50589"/>
            </a:xfrm>
            <a:custGeom>
              <a:avLst/>
              <a:gdLst/>
              <a:ahLst/>
              <a:cxnLst/>
              <a:rect l="l" t="t" r="r" b="b"/>
              <a:pathLst>
                <a:path w="1442" h="658" extrusionOk="0">
                  <a:moveTo>
                    <a:pt x="756" y="233"/>
                  </a:moveTo>
                  <a:lnTo>
                    <a:pt x="925" y="331"/>
                  </a:lnTo>
                  <a:lnTo>
                    <a:pt x="708" y="415"/>
                  </a:lnTo>
                  <a:lnTo>
                    <a:pt x="541" y="319"/>
                  </a:lnTo>
                  <a:lnTo>
                    <a:pt x="756" y="233"/>
                  </a:lnTo>
                  <a:close/>
                  <a:moveTo>
                    <a:pt x="1020" y="1"/>
                  </a:moveTo>
                  <a:cubicBezTo>
                    <a:pt x="1012" y="1"/>
                    <a:pt x="1004" y="2"/>
                    <a:pt x="998" y="4"/>
                  </a:cubicBezTo>
                  <a:lnTo>
                    <a:pt x="744" y="106"/>
                  </a:lnTo>
                  <a:lnTo>
                    <a:pt x="595" y="19"/>
                  </a:lnTo>
                  <a:cubicBezTo>
                    <a:pt x="582" y="12"/>
                    <a:pt x="568" y="9"/>
                    <a:pt x="554" y="9"/>
                  </a:cubicBezTo>
                  <a:cubicBezTo>
                    <a:pt x="552" y="9"/>
                    <a:pt x="549" y="9"/>
                    <a:pt x="547" y="9"/>
                  </a:cubicBezTo>
                  <a:cubicBezTo>
                    <a:pt x="529" y="10"/>
                    <a:pt x="512" y="16"/>
                    <a:pt x="498" y="25"/>
                  </a:cubicBezTo>
                  <a:cubicBezTo>
                    <a:pt x="482" y="34"/>
                    <a:pt x="473" y="43"/>
                    <a:pt x="471" y="53"/>
                  </a:cubicBezTo>
                  <a:cubicBezTo>
                    <a:pt x="470" y="63"/>
                    <a:pt x="476" y="72"/>
                    <a:pt x="492" y="81"/>
                  </a:cubicBezTo>
                  <a:lnTo>
                    <a:pt x="616" y="153"/>
                  </a:lnTo>
                  <a:lnTo>
                    <a:pt x="401" y="238"/>
                  </a:lnTo>
                  <a:lnTo>
                    <a:pt x="252" y="152"/>
                  </a:lnTo>
                  <a:cubicBezTo>
                    <a:pt x="241" y="146"/>
                    <a:pt x="228" y="143"/>
                    <a:pt x="212" y="143"/>
                  </a:cubicBezTo>
                  <a:cubicBezTo>
                    <a:pt x="210" y="143"/>
                    <a:pt x="207" y="143"/>
                    <a:pt x="205" y="143"/>
                  </a:cubicBezTo>
                  <a:cubicBezTo>
                    <a:pt x="186" y="145"/>
                    <a:pt x="169" y="150"/>
                    <a:pt x="154" y="159"/>
                  </a:cubicBezTo>
                  <a:cubicBezTo>
                    <a:pt x="140" y="167"/>
                    <a:pt x="131" y="177"/>
                    <a:pt x="130" y="187"/>
                  </a:cubicBezTo>
                  <a:cubicBezTo>
                    <a:pt x="128" y="197"/>
                    <a:pt x="135" y="207"/>
                    <a:pt x="150" y="215"/>
                  </a:cubicBezTo>
                  <a:lnTo>
                    <a:pt x="271" y="286"/>
                  </a:lnTo>
                  <a:lnTo>
                    <a:pt x="24" y="387"/>
                  </a:lnTo>
                  <a:cubicBezTo>
                    <a:pt x="6" y="397"/>
                    <a:pt x="0" y="410"/>
                    <a:pt x="6" y="423"/>
                  </a:cubicBezTo>
                  <a:cubicBezTo>
                    <a:pt x="11" y="438"/>
                    <a:pt x="24" y="450"/>
                    <a:pt x="43" y="462"/>
                  </a:cubicBezTo>
                  <a:cubicBezTo>
                    <a:pt x="55" y="468"/>
                    <a:pt x="71" y="473"/>
                    <a:pt x="90" y="477"/>
                  </a:cubicBezTo>
                  <a:cubicBezTo>
                    <a:pt x="99" y="479"/>
                    <a:pt x="107" y="480"/>
                    <a:pt x="114" y="480"/>
                  </a:cubicBezTo>
                  <a:cubicBezTo>
                    <a:pt x="124" y="480"/>
                    <a:pt x="132" y="478"/>
                    <a:pt x="139" y="475"/>
                  </a:cubicBezTo>
                  <a:lnTo>
                    <a:pt x="413" y="367"/>
                  </a:lnTo>
                  <a:lnTo>
                    <a:pt x="581" y="464"/>
                  </a:lnTo>
                  <a:lnTo>
                    <a:pt x="329" y="564"/>
                  </a:lnTo>
                  <a:cubicBezTo>
                    <a:pt x="312" y="574"/>
                    <a:pt x="305" y="587"/>
                    <a:pt x="312" y="600"/>
                  </a:cubicBezTo>
                  <a:cubicBezTo>
                    <a:pt x="318" y="615"/>
                    <a:pt x="330" y="627"/>
                    <a:pt x="349" y="638"/>
                  </a:cubicBezTo>
                  <a:cubicBezTo>
                    <a:pt x="363" y="646"/>
                    <a:pt x="380" y="652"/>
                    <a:pt x="399" y="655"/>
                  </a:cubicBezTo>
                  <a:cubicBezTo>
                    <a:pt x="408" y="657"/>
                    <a:pt x="416" y="658"/>
                    <a:pt x="423" y="658"/>
                  </a:cubicBezTo>
                  <a:cubicBezTo>
                    <a:pt x="431" y="658"/>
                    <a:pt x="439" y="657"/>
                    <a:pt x="445" y="654"/>
                  </a:cubicBezTo>
                  <a:lnTo>
                    <a:pt x="721" y="545"/>
                  </a:lnTo>
                  <a:lnTo>
                    <a:pt x="869" y="631"/>
                  </a:lnTo>
                  <a:cubicBezTo>
                    <a:pt x="881" y="637"/>
                    <a:pt x="896" y="641"/>
                    <a:pt x="917" y="641"/>
                  </a:cubicBezTo>
                  <a:cubicBezTo>
                    <a:pt x="936" y="641"/>
                    <a:pt x="954" y="636"/>
                    <a:pt x="968" y="627"/>
                  </a:cubicBezTo>
                  <a:cubicBezTo>
                    <a:pt x="983" y="618"/>
                    <a:pt x="991" y="608"/>
                    <a:pt x="991" y="597"/>
                  </a:cubicBezTo>
                  <a:cubicBezTo>
                    <a:pt x="991" y="584"/>
                    <a:pt x="984" y="575"/>
                    <a:pt x="972" y="567"/>
                  </a:cubicBezTo>
                  <a:lnTo>
                    <a:pt x="848" y="497"/>
                  </a:lnTo>
                  <a:lnTo>
                    <a:pt x="1065" y="412"/>
                  </a:lnTo>
                  <a:lnTo>
                    <a:pt x="1212" y="497"/>
                  </a:lnTo>
                  <a:cubicBezTo>
                    <a:pt x="1223" y="502"/>
                    <a:pt x="1235" y="506"/>
                    <a:pt x="1252" y="506"/>
                  </a:cubicBezTo>
                  <a:cubicBezTo>
                    <a:pt x="1254" y="506"/>
                    <a:pt x="1256" y="506"/>
                    <a:pt x="1259" y="506"/>
                  </a:cubicBezTo>
                  <a:cubicBezTo>
                    <a:pt x="1278" y="506"/>
                    <a:pt x="1295" y="501"/>
                    <a:pt x="1310" y="492"/>
                  </a:cubicBezTo>
                  <a:cubicBezTo>
                    <a:pt x="1325" y="483"/>
                    <a:pt x="1332" y="474"/>
                    <a:pt x="1332" y="463"/>
                  </a:cubicBezTo>
                  <a:cubicBezTo>
                    <a:pt x="1332" y="451"/>
                    <a:pt x="1327" y="441"/>
                    <a:pt x="1314" y="435"/>
                  </a:cubicBezTo>
                  <a:lnTo>
                    <a:pt x="1190" y="363"/>
                  </a:lnTo>
                  <a:lnTo>
                    <a:pt x="1416" y="275"/>
                  </a:lnTo>
                  <a:cubicBezTo>
                    <a:pt x="1435" y="263"/>
                    <a:pt x="1441" y="251"/>
                    <a:pt x="1436" y="238"/>
                  </a:cubicBezTo>
                  <a:cubicBezTo>
                    <a:pt x="1430" y="224"/>
                    <a:pt x="1419" y="212"/>
                    <a:pt x="1400" y="201"/>
                  </a:cubicBezTo>
                  <a:cubicBezTo>
                    <a:pt x="1385" y="192"/>
                    <a:pt x="1369" y="187"/>
                    <a:pt x="1351" y="182"/>
                  </a:cubicBezTo>
                  <a:cubicBezTo>
                    <a:pt x="1342" y="180"/>
                    <a:pt x="1334" y="179"/>
                    <a:pt x="1327" y="179"/>
                  </a:cubicBezTo>
                  <a:cubicBezTo>
                    <a:pt x="1320" y="179"/>
                    <a:pt x="1313" y="180"/>
                    <a:pt x="1307" y="182"/>
                  </a:cubicBezTo>
                  <a:lnTo>
                    <a:pt x="1052" y="284"/>
                  </a:lnTo>
                  <a:lnTo>
                    <a:pt x="883" y="186"/>
                  </a:lnTo>
                  <a:lnTo>
                    <a:pt x="1107" y="97"/>
                  </a:lnTo>
                  <a:cubicBezTo>
                    <a:pt x="1126" y="86"/>
                    <a:pt x="1134" y="73"/>
                    <a:pt x="1128" y="60"/>
                  </a:cubicBezTo>
                  <a:cubicBezTo>
                    <a:pt x="1123" y="46"/>
                    <a:pt x="1110" y="35"/>
                    <a:pt x="1091" y="24"/>
                  </a:cubicBezTo>
                  <a:cubicBezTo>
                    <a:pt x="1077" y="15"/>
                    <a:pt x="1061" y="8"/>
                    <a:pt x="1043" y="3"/>
                  </a:cubicBezTo>
                  <a:cubicBezTo>
                    <a:pt x="1034" y="2"/>
                    <a:pt x="1027" y="1"/>
                    <a:pt x="1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0"/>
            <p:cNvSpPr/>
            <p:nvPr/>
          </p:nvSpPr>
          <p:spPr>
            <a:xfrm>
              <a:off x="4741931" y="3785192"/>
              <a:ext cx="107559" cy="57816"/>
            </a:xfrm>
            <a:custGeom>
              <a:avLst/>
              <a:gdLst/>
              <a:ahLst/>
              <a:cxnLst/>
              <a:rect l="l" t="t" r="r" b="b"/>
              <a:pathLst>
                <a:path w="1399" h="752" extrusionOk="0">
                  <a:moveTo>
                    <a:pt x="553" y="372"/>
                  </a:moveTo>
                  <a:cubicBezTo>
                    <a:pt x="568" y="372"/>
                    <a:pt x="583" y="374"/>
                    <a:pt x="599" y="378"/>
                  </a:cubicBezTo>
                  <a:cubicBezTo>
                    <a:pt x="643" y="389"/>
                    <a:pt x="693" y="410"/>
                    <a:pt x="748" y="443"/>
                  </a:cubicBezTo>
                  <a:lnTo>
                    <a:pt x="792" y="468"/>
                  </a:lnTo>
                  <a:lnTo>
                    <a:pt x="737" y="499"/>
                  </a:lnTo>
                  <a:cubicBezTo>
                    <a:pt x="725" y="507"/>
                    <a:pt x="708" y="513"/>
                    <a:pt x="688" y="515"/>
                  </a:cubicBezTo>
                  <a:cubicBezTo>
                    <a:pt x="672" y="518"/>
                    <a:pt x="657" y="519"/>
                    <a:pt x="640" y="519"/>
                  </a:cubicBezTo>
                  <a:cubicBezTo>
                    <a:pt x="635" y="519"/>
                    <a:pt x="629" y="519"/>
                    <a:pt x="623" y="519"/>
                  </a:cubicBezTo>
                  <a:cubicBezTo>
                    <a:pt x="600" y="517"/>
                    <a:pt x="577" y="513"/>
                    <a:pt x="555" y="507"/>
                  </a:cubicBezTo>
                  <a:cubicBezTo>
                    <a:pt x="531" y="500"/>
                    <a:pt x="510" y="491"/>
                    <a:pt x="491" y="480"/>
                  </a:cubicBezTo>
                  <a:cubicBezTo>
                    <a:pt x="466" y="467"/>
                    <a:pt x="452" y="452"/>
                    <a:pt x="448" y="436"/>
                  </a:cubicBezTo>
                  <a:cubicBezTo>
                    <a:pt x="444" y="421"/>
                    <a:pt x="455" y="406"/>
                    <a:pt x="479" y="391"/>
                  </a:cubicBezTo>
                  <a:cubicBezTo>
                    <a:pt x="502" y="378"/>
                    <a:pt x="527" y="372"/>
                    <a:pt x="553" y="372"/>
                  </a:cubicBezTo>
                  <a:close/>
                  <a:moveTo>
                    <a:pt x="668" y="0"/>
                  </a:moveTo>
                  <a:cubicBezTo>
                    <a:pt x="664" y="0"/>
                    <a:pt x="660" y="0"/>
                    <a:pt x="656" y="1"/>
                  </a:cubicBezTo>
                  <a:cubicBezTo>
                    <a:pt x="575" y="2"/>
                    <a:pt x="496" y="14"/>
                    <a:pt x="421" y="35"/>
                  </a:cubicBezTo>
                  <a:cubicBezTo>
                    <a:pt x="345" y="58"/>
                    <a:pt x="274" y="87"/>
                    <a:pt x="209" y="126"/>
                  </a:cubicBezTo>
                  <a:cubicBezTo>
                    <a:pt x="132" y="169"/>
                    <a:pt x="78" y="213"/>
                    <a:pt x="47" y="260"/>
                  </a:cubicBezTo>
                  <a:cubicBezTo>
                    <a:pt x="15" y="305"/>
                    <a:pt x="1" y="348"/>
                    <a:pt x="3" y="392"/>
                  </a:cubicBezTo>
                  <a:cubicBezTo>
                    <a:pt x="6" y="435"/>
                    <a:pt x="23" y="477"/>
                    <a:pt x="56" y="516"/>
                  </a:cubicBezTo>
                  <a:cubicBezTo>
                    <a:pt x="89" y="556"/>
                    <a:pt x="132" y="591"/>
                    <a:pt x="187" y="622"/>
                  </a:cubicBezTo>
                  <a:cubicBezTo>
                    <a:pt x="212" y="637"/>
                    <a:pt x="242" y="651"/>
                    <a:pt x="274" y="667"/>
                  </a:cubicBezTo>
                  <a:cubicBezTo>
                    <a:pt x="308" y="682"/>
                    <a:pt x="341" y="694"/>
                    <a:pt x="373" y="705"/>
                  </a:cubicBezTo>
                  <a:cubicBezTo>
                    <a:pt x="406" y="717"/>
                    <a:pt x="437" y="723"/>
                    <a:pt x="464" y="728"/>
                  </a:cubicBezTo>
                  <a:cubicBezTo>
                    <a:pt x="474" y="730"/>
                    <a:pt x="484" y="731"/>
                    <a:pt x="493" y="731"/>
                  </a:cubicBezTo>
                  <a:cubicBezTo>
                    <a:pt x="506" y="731"/>
                    <a:pt x="516" y="729"/>
                    <a:pt x="523" y="725"/>
                  </a:cubicBezTo>
                  <a:cubicBezTo>
                    <a:pt x="530" y="720"/>
                    <a:pt x="534" y="713"/>
                    <a:pt x="538" y="703"/>
                  </a:cubicBezTo>
                  <a:cubicBezTo>
                    <a:pt x="541" y="694"/>
                    <a:pt x="537" y="685"/>
                    <a:pt x="524" y="678"/>
                  </a:cubicBezTo>
                  <a:cubicBezTo>
                    <a:pt x="516" y="674"/>
                    <a:pt x="506" y="669"/>
                    <a:pt x="492" y="665"/>
                  </a:cubicBezTo>
                  <a:cubicBezTo>
                    <a:pt x="478" y="662"/>
                    <a:pt x="461" y="657"/>
                    <a:pt x="441" y="650"/>
                  </a:cubicBezTo>
                  <a:cubicBezTo>
                    <a:pt x="421" y="645"/>
                    <a:pt x="398" y="636"/>
                    <a:pt x="372" y="625"/>
                  </a:cubicBezTo>
                  <a:cubicBezTo>
                    <a:pt x="348" y="614"/>
                    <a:pt x="319" y="601"/>
                    <a:pt x="289" y="584"/>
                  </a:cubicBezTo>
                  <a:cubicBezTo>
                    <a:pt x="225" y="547"/>
                    <a:pt x="182" y="510"/>
                    <a:pt x="158" y="473"/>
                  </a:cubicBezTo>
                  <a:cubicBezTo>
                    <a:pt x="135" y="439"/>
                    <a:pt x="127" y="404"/>
                    <a:pt x="135" y="369"/>
                  </a:cubicBezTo>
                  <a:cubicBezTo>
                    <a:pt x="142" y="335"/>
                    <a:pt x="162" y="302"/>
                    <a:pt x="194" y="272"/>
                  </a:cubicBezTo>
                  <a:cubicBezTo>
                    <a:pt x="227" y="240"/>
                    <a:pt x="266" y="211"/>
                    <a:pt x="314" y="184"/>
                  </a:cubicBezTo>
                  <a:cubicBezTo>
                    <a:pt x="364" y="155"/>
                    <a:pt x="419" y="131"/>
                    <a:pt x="476" y="111"/>
                  </a:cubicBezTo>
                  <a:cubicBezTo>
                    <a:pt x="534" y="92"/>
                    <a:pt x="595" y="80"/>
                    <a:pt x="659" y="77"/>
                  </a:cubicBezTo>
                  <a:cubicBezTo>
                    <a:pt x="673" y="76"/>
                    <a:pt x="686" y="76"/>
                    <a:pt x="700" y="76"/>
                  </a:cubicBezTo>
                  <a:cubicBezTo>
                    <a:pt x="752" y="76"/>
                    <a:pt x="805" y="83"/>
                    <a:pt x="861" y="95"/>
                  </a:cubicBezTo>
                  <a:cubicBezTo>
                    <a:pt x="930" y="112"/>
                    <a:pt x="1001" y="140"/>
                    <a:pt x="1074" y="183"/>
                  </a:cubicBezTo>
                  <a:cubicBezTo>
                    <a:pt x="1201" y="256"/>
                    <a:pt x="1262" y="328"/>
                    <a:pt x="1259" y="399"/>
                  </a:cubicBezTo>
                  <a:cubicBezTo>
                    <a:pt x="1254" y="470"/>
                    <a:pt x="1192" y="540"/>
                    <a:pt x="1074" y="607"/>
                  </a:cubicBezTo>
                  <a:cubicBezTo>
                    <a:pt x="1056" y="619"/>
                    <a:pt x="1034" y="630"/>
                    <a:pt x="1010" y="642"/>
                  </a:cubicBezTo>
                  <a:cubicBezTo>
                    <a:pt x="985" y="654"/>
                    <a:pt x="960" y="664"/>
                    <a:pt x="933" y="672"/>
                  </a:cubicBezTo>
                  <a:cubicBezTo>
                    <a:pt x="907" y="680"/>
                    <a:pt x="881" y="684"/>
                    <a:pt x="857" y="685"/>
                  </a:cubicBezTo>
                  <a:cubicBezTo>
                    <a:pt x="832" y="685"/>
                    <a:pt x="810" y="681"/>
                    <a:pt x="790" y="669"/>
                  </a:cubicBezTo>
                  <a:cubicBezTo>
                    <a:pt x="774" y="659"/>
                    <a:pt x="765" y="649"/>
                    <a:pt x="765" y="636"/>
                  </a:cubicBezTo>
                  <a:cubicBezTo>
                    <a:pt x="764" y="623"/>
                    <a:pt x="773" y="610"/>
                    <a:pt x="791" y="595"/>
                  </a:cubicBezTo>
                  <a:lnTo>
                    <a:pt x="1014" y="467"/>
                  </a:lnTo>
                  <a:cubicBezTo>
                    <a:pt x="1042" y="450"/>
                    <a:pt x="1061" y="432"/>
                    <a:pt x="1072" y="413"/>
                  </a:cubicBezTo>
                  <a:cubicBezTo>
                    <a:pt x="1082" y="394"/>
                    <a:pt x="1084" y="374"/>
                    <a:pt x="1078" y="354"/>
                  </a:cubicBezTo>
                  <a:cubicBezTo>
                    <a:pt x="1073" y="334"/>
                    <a:pt x="1060" y="315"/>
                    <a:pt x="1041" y="294"/>
                  </a:cubicBezTo>
                  <a:cubicBezTo>
                    <a:pt x="1021" y="274"/>
                    <a:pt x="995" y="255"/>
                    <a:pt x="964" y="237"/>
                  </a:cubicBezTo>
                  <a:cubicBezTo>
                    <a:pt x="940" y="223"/>
                    <a:pt x="914" y="211"/>
                    <a:pt x="887" y="199"/>
                  </a:cubicBezTo>
                  <a:cubicBezTo>
                    <a:pt x="859" y="187"/>
                    <a:pt x="832" y="178"/>
                    <a:pt x="806" y="172"/>
                  </a:cubicBezTo>
                  <a:cubicBezTo>
                    <a:pt x="780" y="165"/>
                    <a:pt x="756" y="160"/>
                    <a:pt x="735" y="159"/>
                  </a:cubicBezTo>
                  <a:cubicBezTo>
                    <a:pt x="732" y="159"/>
                    <a:pt x="730" y="159"/>
                    <a:pt x="727" y="159"/>
                  </a:cubicBezTo>
                  <a:cubicBezTo>
                    <a:pt x="710" y="159"/>
                    <a:pt x="696" y="162"/>
                    <a:pt x="687" y="167"/>
                  </a:cubicBezTo>
                  <a:cubicBezTo>
                    <a:pt x="678" y="173"/>
                    <a:pt x="670" y="182"/>
                    <a:pt x="663" y="193"/>
                  </a:cubicBezTo>
                  <a:cubicBezTo>
                    <a:pt x="657" y="205"/>
                    <a:pt x="659" y="214"/>
                    <a:pt x="672" y="221"/>
                  </a:cubicBezTo>
                  <a:cubicBezTo>
                    <a:pt x="678" y="225"/>
                    <a:pt x="685" y="227"/>
                    <a:pt x="697" y="229"/>
                  </a:cubicBezTo>
                  <a:cubicBezTo>
                    <a:pt x="708" y="231"/>
                    <a:pt x="720" y="235"/>
                    <a:pt x="735" y="238"/>
                  </a:cubicBezTo>
                  <a:cubicBezTo>
                    <a:pt x="750" y="242"/>
                    <a:pt x="766" y="246"/>
                    <a:pt x="786" y="253"/>
                  </a:cubicBezTo>
                  <a:cubicBezTo>
                    <a:pt x="805" y="260"/>
                    <a:pt x="825" y="270"/>
                    <a:pt x="848" y="283"/>
                  </a:cubicBezTo>
                  <a:cubicBezTo>
                    <a:pt x="933" y="332"/>
                    <a:pt x="942" y="376"/>
                    <a:pt x="876" y="414"/>
                  </a:cubicBezTo>
                  <a:lnTo>
                    <a:pt x="853" y="427"/>
                  </a:lnTo>
                  <a:lnTo>
                    <a:pt x="800" y="396"/>
                  </a:lnTo>
                  <a:cubicBezTo>
                    <a:pt x="757" y="371"/>
                    <a:pt x="716" y="350"/>
                    <a:pt x="675" y="333"/>
                  </a:cubicBezTo>
                  <a:cubicBezTo>
                    <a:pt x="635" y="315"/>
                    <a:pt x="596" y="302"/>
                    <a:pt x="558" y="294"/>
                  </a:cubicBezTo>
                  <a:cubicBezTo>
                    <a:pt x="533" y="288"/>
                    <a:pt x="509" y="285"/>
                    <a:pt x="485" y="285"/>
                  </a:cubicBezTo>
                  <a:cubicBezTo>
                    <a:pt x="473" y="285"/>
                    <a:pt x="462" y="286"/>
                    <a:pt x="450" y="288"/>
                  </a:cubicBezTo>
                  <a:cubicBezTo>
                    <a:pt x="416" y="291"/>
                    <a:pt x="384" y="301"/>
                    <a:pt x="352" y="319"/>
                  </a:cubicBezTo>
                  <a:cubicBezTo>
                    <a:pt x="326" y="335"/>
                    <a:pt x="308" y="351"/>
                    <a:pt x="299" y="368"/>
                  </a:cubicBezTo>
                  <a:cubicBezTo>
                    <a:pt x="290" y="385"/>
                    <a:pt x="289" y="401"/>
                    <a:pt x="295" y="418"/>
                  </a:cubicBezTo>
                  <a:cubicBezTo>
                    <a:pt x="300" y="435"/>
                    <a:pt x="312" y="452"/>
                    <a:pt x="327" y="468"/>
                  </a:cubicBezTo>
                  <a:cubicBezTo>
                    <a:pt x="343" y="484"/>
                    <a:pt x="363" y="498"/>
                    <a:pt x="386" y="512"/>
                  </a:cubicBezTo>
                  <a:cubicBezTo>
                    <a:pt x="428" y="535"/>
                    <a:pt x="469" y="551"/>
                    <a:pt x="511" y="558"/>
                  </a:cubicBezTo>
                  <a:cubicBezTo>
                    <a:pt x="553" y="565"/>
                    <a:pt x="600" y="568"/>
                    <a:pt x="650" y="568"/>
                  </a:cubicBezTo>
                  <a:cubicBezTo>
                    <a:pt x="630" y="586"/>
                    <a:pt x="625" y="609"/>
                    <a:pt x="632" y="633"/>
                  </a:cubicBezTo>
                  <a:cubicBezTo>
                    <a:pt x="641" y="659"/>
                    <a:pt x="665" y="684"/>
                    <a:pt x="706" y="708"/>
                  </a:cubicBezTo>
                  <a:cubicBezTo>
                    <a:pt x="742" y="728"/>
                    <a:pt x="780" y="741"/>
                    <a:pt x="822" y="747"/>
                  </a:cubicBezTo>
                  <a:cubicBezTo>
                    <a:pt x="842" y="750"/>
                    <a:pt x="862" y="751"/>
                    <a:pt x="883" y="751"/>
                  </a:cubicBezTo>
                  <a:cubicBezTo>
                    <a:pt x="903" y="751"/>
                    <a:pt x="924" y="750"/>
                    <a:pt x="946" y="747"/>
                  </a:cubicBezTo>
                  <a:cubicBezTo>
                    <a:pt x="988" y="740"/>
                    <a:pt x="1031" y="729"/>
                    <a:pt x="1073" y="713"/>
                  </a:cubicBezTo>
                  <a:cubicBezTo>
                    <a:pt x="1116" y="698"/>
                    <a:pt x="1156" y="678"/>
                    <a:pt x="1194" y="656"/>
                  </a:cubicBezTo>
                  <a:cubicBezTo>
                    <a:pt x="1332" y="577"/>
                    <a:pt x="1398" y="491"/>
                    <a:pt x="1394" y="400"/>
                  </a:cubicBezTo>
                  <a:cubicBezTo>
                    <a:pt x="1388" y="310"/>
                    <a:pt x="1310" y="221"/>
                    <a:pt x="1161" y="135"/>
                  </a:cubicBezTo>
                  <a:cubicBezTo>
                    <a:pt x="1076" y="86"/>
                    <a:pt x="992" y="51"/>
                    <a:pt x="907" y="30"/>
                  </a:cubicBezTo>
                  <a:cubicBezTo>
                    <a:pt x="826" y="11"/>
                    <a:pt x="747" y="0"/>
                    <a:pt x="6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0"/>
            <p:cNvSpPr/>
            <p:nvPr/>
          </p:nvSpPr>
          <p:spPr>
            <a:xfrm>
              <a:off x="4829957" y="3833779"/>
              <a:ext cx="127087" cy="81188"/>
            </a:xfrm>
            <a:custGeom>
              <a:avLst/>
              <a:gdLst/>
              <a:ahLst/>
              <a:cxnLst/>
              <a:rect l="l" t="t" r="r" b="b"/>
              <a:pathLst>
                <a:path w="1653" h="1056" extrusionOk="0">
                  <a:moveTo>
                    <a:pt x="802" y="83"/>
                  </a:moveTo>
                  <a:cubicBezTo>
                    <a:pt x="806" y="83"/>
                    <a:pt x="809" y="83"/>
                    <a:pt x="813" y="84"/>
                  </a:cubicBezTo>
                  <a:cubicBezTo>
                    <a:pt x="841" y="86"/>
                    <a:pt x="869" y="95"/>
                    <a:pt x="897" y="111"/>
                  </a:cubicBezTo>
                  <a:cubicBezTo>
                    <a:pt x="925" y="127"/>
                    <a:pt x="941" y="143"/>
                    <a:pt x="946" y="160"/>
                  </a:cubicBezTo>
                  <a:cubicBezTo>
                    <a:pt x="950" y="177"/>
                    <a:pt x="939" y="193"/>
                    <a:pt x="911" y="209"/>
                  </a:cubicBezTo>
                  <a:lnTo>
                    <a:pt x="715" y="322"/>
                  </a:lnTo>
                  <a:cubicBezTo>
                    <a:pt x="691" y="336"/>
                    <a:pt x="667" y="343"/>
                    <a:pt x="641" y="343"/>
                  </a:cubicBezTo>
                  <a:cubicBezTo>
                    <a:pt x="638" y="343"/>
                    <a:pt x="634" y="343"/>
                    <a:pt x="630" y="343"/>
                  </a:cubicBezTo>
                  <a:cubicBezTo>
                    <a:pt x="601" y="340"/>
                    <a:pt x="573" y="330"/>
                    <a:pt x="545" y="314"/>
                  </a:cubicBezTo>
                  <a:cubicBezTo>
                    <a:pt x="517" y="299"/>
                    <a:pt x="501" y="282"/>
                    <a:pt x="498" y="265"/>
                  </a:cubicBezTo>
                  <a:cubicBezTo>
                    <a:pt x="493" y="249"/>
                    <a:pt x="505" y="233"/>
                    <a:pt x="532" y="218"/>
                  </a:cubicBezTo>
                  <a:lnTo>
                    <a:pt x="728" y="104"/>
                  </a:lnTo>
                  <a:cubicBezTo>
                    <a:pt x="753" y="90"/>
                    <a:pt x="777" y="83"/>
                    <a:pt x="802" y="83"/>
                  </a:cubicBezTo>
                  <a:close/>
                  <a:moveTo>
                    <a:pt x="771" y="0"/>
                  </a:moveTo>
                  <a:cubicBezTo>
                    <a:pt x="721" y="0"/>
                    <a:pt x="671" y="14"/>
                    <a:pt x="623" y="42"/>
                  </a:cubicBezTo>
                  <a:lnTo>
                    <a:pt x="427" y="156"/>
                  </a:lnTo>
                  <a:cubicBezTo>
                    <a:pt x="396" y="173"/>
                    <a:pt x="376" y="191"/>
                    <a:pt x="366" y="209"/>
                  </a:cubicBezTo>
                  <a:cubicBezTo>
                    <a:pt x="356" y="227"/>
                    <a:pt x="352" y="245"/>
                    <a:pt x="357" y="261"/>
                  </a:cubicBezTo>
                  <a:cubicBezTo>
                    <a:pt x="361" y="280"/>
                    <a:pt x="373" y="296"/>
                    <a:pt x="391" y="313"/>
                  </a:cubicBezTo>
                  <a:cubicBezTo>
                    <a:pt x="409" y="330"/>
                    <a:pt x="432" y="347"/>
                    <a:pt x="460" y="364"/>
                  </a:cubicBezTo>
                  <a:cubicBezTo>
                    <a:pt x="487" y="379"/>
                    <a:pt x="517" y="392"/>
                    <a:pt x="546" y="403"/>
                  </a:cubicBezTo>
                  <a:cubicBezTo>
                    <a:pt x="576" y="414"/>
                    <a:pt x="606" y="420"/>
                    <a:pt x="636" y="424"/>
                  </a:cubicBezTo>
                  <a:cubicBezTo>
                    <a:pt x="644" y="424"/>
                    <a:pt x="652" y="425"/>
                    <a:pt x="660" y="425"/>
                  </a:cubicBezTo>
                  <a:cubicBezTo>
                    <a:pt x="682" y="425"/>
                    <a:pt x="705" y="422"/>
                    <a:pt x="728" y="418"/>
                  </a:cubicBezTo>
                  <a:cubicBezTo>
                    <a:pt x="759" y="412"/>
                    <a:pt x="789" y="400"/>
                    <a:pt x="820" y="383"/>
                  </a:cubicBezTo>
                  <a:lnTo>
                    <a:pt x="1016" y="269"/>
                  </a:lnTo>
                  <a:cubicBezTo>
                    <a:pt x="1046" y="252"/>
                    <a:pt x="1066" y="234"/>
                    <a:pt x="1076" y="216"/>
                  </a:cubicBezTo>
                  <a:cubicBezTo>
                    <a:pt x="1088" y="198"/>
                    <a:pt x="1090" y="182"/>
                    <a:pt x="1085" y="164"/>
                  </a:cubicBezTo>
                  <a:cubicBezTo>
                    <a:pt x="1081" y="147"/>
                    <a:pt x="1070" y="129"/>
                    <a:pt x="1050" y="112"/>
                  </a:cubicBezTo>
                  <a:cubicBezTo>
                    <a:pt x="1032" y="94"/>
                    <a:pt x="1009" y="78"/>
                    <a:pt x="982" y="62"/>
                  </a:cubicBezTo>
                  <a:cubicBezTo>
                    <a:pt x="925" y="30"/>
                    <a:pt x="867" y="9"/>
                    <a:pt x="805" y="2"/>
                  </a:cubicBezTo>
                  <a:cubicBezTo>
                    <a:pt x="793" y="1"/>
                    <a:pt x="782" y="0"/>
                    <a:pt x="771" y="0"/>
                  </a:cubicBezTo>
                  <a:close/>
                  <a:moveTo>
                    <a:pt x="1572" y="358"/>
                  </a:moveTo>
                  <a:cubicBezTo>
                    <a:pt x="1566" y="358"/>
                    <a:pt x="1559" y="358"/>
                    <a:pt x="1553" y="359"/>
                  </a:cubicBezTo>
                  <a:lnTo>
                    <a:pt x="45" y="613"/>
                  </a:lnTo>
                  <a:cubicBezTo>
                    <a:pt x="35" y="614"/>
                    <a:pt x="26" y="617"/>
                    <a:pt x="19" y="621"/>
                  </a:cubicBezTo>
                  <a:cubicBezTo>
                    <a:pt x="7" y="629"/>
                    <a:pt x="1" y="638"/>
                    <a:pt x="1" y="650"/>
                  </a:cubicBezTo>
                  <a:cubicBezTo>
                    <a:pt x="2" y="662"/>
                    <a:pt x="10" y="672"/>
                    <a:pt x="27" y="683"/>
                  </a:cubicBezTo>
                  <a:cubicBezTo>
                    <a:pt x="38" y="688"/>
                    <a:pt x="49" y="693"/>
                    <a:pt x="63" y="695"/>
                  </a:cubicBezTo>
                  <a:cubicBezTo>
                    <a:pt x="70" y="697"/>
                    <a:pt x="77" y="698"/>
                    <a:pt x="84" y="698"/>
                  </a:cubicBezTo>
                  <a:cubicBezTo>
                    <a:pt x="90" y="698"/>
                    <a:pt x="96" y="697"/>
                    <a:pt x="101" y="696"/>
                  </a:cubicBezTo>
                  <a:lnTo>
                    <a:pt x="1606" y="445"/>
                  </a:lnTo>
                  <a:cubicBezTo>
                    <a:pt x="1616" y="443"/>
                    <a:pt x="1624" y="441"/>
                    <a:pt x="1631" y="435"/>
                  </a:cubicBezTo>
                  <a:cubicBezTo>
                    <a:pt x="1647" y="427"/>
                    <a:pt x="1653" y="416"/>
                    <a:pt x="1648" y="403"/>
                  </a:cubicBezTo>
                  <a:cubicBezTo>
                    <a:pt x="1645" y="390"/>
                    <a:pt x="1636" y="380"/>
                    <a:pt x="1621" y="371"/>
                  </a:cubicBezTo>
                  <a:cubicBezTo>
                    <a:pt x="1612" y="366"/>
                    <a:pt x="1602" y="362"/>
                    <a:pt x="1591" y="359"/>
                  </a:cubicBezTo>
                  <a:cubicBezTo>
                    <a:pt x="1585" y="358"/>
                    <a:pt x="1579" y="358"/>
                    <a:pt x="1572" y="358"/>
                  </a:cubicBezTo>
                  <a:close/>
                  <a:moveTo>
                    <a:pt x="995" y="715"/>
                  </a:moveTo>
                  <a:cubicBezTo>
                    <a:pt x="998" y="715"/>
                    <a:pt x="1002" y="715"/>
                    <a:pt x="1005" y="715"/>
                  </a:cubicBezTo>
                  <a:cubicBezTo>
                    <a:pt x="1035" y="718"/>
                    <a:pt x="1063" y="727"/>
                    <a:pt x="1091" y="742"/>
                  </a:cubicBezTo>
                  <a:cubicBezTo>
                    <a:pt x="1119" y="759"/>
                    <a:pt x="1135" y="775"/>
                    <a:pt x="1139" y="792"/>
                  </a:cubicBezTo>
                  <a:cubicBezTo>
                    <a:pt x="1143" y="809"/>
                    <a:pt x="1132" y="825"/>
                    <a:pt x="1104" y="840"/>
                  </a:cubicBezTo>
                  <a:lnTo>
                    <a:pt x="909" y="954"/>
                  </a:lnTo>
                  <a:cubicBezTo>
                    <a:pt x="884" y="968"/>
                    <a:pt x="859" y="975"/>
                    <a:pt x="835" y="975"/>
                  </a:cubicBezTo>
                  <a:cubicBezTo>
                    <a:pt x="831" y="975"/>
                    <a:pt x="828" y="975"/>
                    <a:pt x="824" y="974"/>
                  </a:cubicBezTo>
                  <a:cubicBezTo>
                    <a:pt x="795" y="972"/>
                    <a:pt x="767" y="962"/>
                    <a:pt x="739" y="946"/>
                  </a:cubicBezTo>
                  <a:cubicBezTo>
                    <a:pt x="710" y="929"/>
                    <a:pt x="695" y="913"/>
                    <a:pt x="690" y="897"/>
                  </a:cubicBezTo>
                  <a:cubicBezTo>
                    <a:pt x="687" y="881"/>
                    <a:pt x="699" y="864"/>
                    <a:pt x="726" y="849"/>
                  </a:cubicBezTo>
                  <a:lnTo>
                    <a:pt x="922" y="736"/>
                  </a:lnTo>
                  <a:cubicBezTo>
                    <a:pt x="946" y="722"/>
                    <a:pt x="970" y="715"/>
                    <a:pt x="995" y="715"/>
                  </a:cubicBezTo>
                  <a:close/>
                  <a:moveTo>
                    <a:pt x="963" y="632"/>
                  </a:moveTo>
                  <a:cubicBezTo>
                    <a:pt x="913" y="632"/>
                    <a:pt x="864" y="646"/>
                    <a:pt x="816" y="674"/>
                  </a:cubicBezTo>
                  <a:lnTo>
                    <a:pt x="620" y="787"/>
                  </a:lnTo>
                  <a:cubicBezTo>
                    <a:pt x="590" y="804"/>
                    <a:pt x="570" y="822"/>
                    <a:pt x="559" y="840"/>
                  </a:cubicBezTo>
                  <a:cubicBezTo>
                    <a:pt x="548" y="858"/>
                    <a:pt x="546" y="876"/>
                    <a:pt x="550" y="893"/>
                  </a:cubicBezTo>
                  <a:cubicBezTo>
                    <a:pt x="555" y="911"/>
                    <a:pt x="566" y="928"/>
                    <a:pt x="584" y="945"/>
                  </a:cubicBezTo>
                  <a:cubicBezTo>
                    <a:pt x="602" y="962"/>
                    <a:pt x="625" y="979"/>
                    <a:pt x="654" y="996"/>
                  </a:cubicBezTo>
                  <a:cubicBezTo>
                    <a:pt x="681" y="1010"/>
                    <a:pt x="709" y="1024"/>
                    <a:pt x="739" y="1034"/>
                  </a:cubicBezTo>
                  <a:cubicBezTo>
                    <a:pt x="769" y="1045"/>
                    <a:pt x="799" y="1052"/>
                    <a:pt x="830" y="1054"/>
                  </a:cubicBezTo>
                  <a:cubicBezTo>
                    <a:pt x="839" y="1055"/>
                    <a:pt x="849" y="1056"/>
                    <a:pt x="859" y="1056"/>
                  </a:cubicBezTo>
                  <a:cubicBezTo>
                    <a:pt x="880" y="1056"/>
                    <a:pt x="900" y="1054"/>
                    <a:pt x="921" y="1050"/>
                  </a:cubicBezTo>
                  <a:cubicBezTo>
                    <a:pt x="952" y="1044"/>
                    <a:pt x="983" y="1032"/>
                    <a:pt x="1013" y="1015"/>
                  </a:cubicBezTo>
                  <a:lnTo>
                    <a:pt x="1209" y="901"/>
                  </a:lnTo>
                  <a:cubicBezTo>
                    <a:pt x="1238" y="884"/>
                    <a:pt x="1259" y="866"/>
                    <a:pt x="1270" y="848"/>
                  </a:cubicBezTo>
                  <a:cubicBezTo>
                    <a:pt x="1280" y="830"/>
                    <a:pt x="1284" y="813"/>
                    <a:pt x="1279" y="795"/>
                  </a:cubicBezTo>
                  <a:cubicBezTo>
                    <a:pt x="1275" y="778"/>
                    <a:pt x="1262" y="760"/>
                    <a:pt x="1244" y="743"/>
                  </a:cubicBezTo>
                  <a:cubicBezTo>
                    <a:pt x="1226" y="725"/>
                    <a:pt x="1202" y="710"/>
                    <a:pt x="1175" y="694"/>
                  </a:cubicBezTo>
                  <a:cubicBezTo>
                    <a:pt x="1119" y="661"/>
                    <a:pt x="1059" y="641"/>
                    <a:pt x="998" y="634"/>
                  </a:cubicBezTo>
                  <a:cubicBezTo>
                    <a:pt x="986" y="633"/>
                    <a:pt x="975" y="632"/>
                    <a:pt x="963"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0"/>
            <p:cNvSpPr/>
            <p:nvPr/>
          </p:nvSpPr>
          <p:spPr>
            <a:xfrm>
              <a:off x="4967876" y="3888209"/>
              <a:ext cx="34905" cy="19913"/>
            </a:xfrm>
            <a:custGeom>
              <a:avLst/>
              <a:gdLst/>
              <a:ahLst/>
              <a:cxnLst/>
              <a:rect l="l" t="t" r="r" b="b"/>
              <a:pathLst>
                <a:path w="454" h="259" extrusionOk="0">
                  <a:moveTo>
                    <a:pt x="70" y="0"/>
                  </a:moveTo>
                  <a:cubicBezTo>
                    <a:pt x="64" y="0"/>
                    <a:pt x="59" y="1"/>
                    <a:pt x="54" y="2"/>
                  </a:cubicBezTo>
                  <a:cubicBezTo>
                    <a:pt x="42" y="3"/>
                    <a:pt x="32" y="6"/>
                    <a:pt x="24" y="11"/>
                  </a:cubicBezTo>
                  <a:cubicBezTo>
                    <a:pt x="12" y="19"/>
                    <a:pt x="5" y="26"/>
                    <a:pt x="3" y="37"/>
                  </a:cubicBezTo>
                  <a:cubicBezTo>
                    <a:pt x="1" y="46"/>
                    <a:pt x="5" y="53"/>
                    <a:pt x="17" y="60"/>
                  </a:cubicBezTo>
                  <a:cubicBezTo>
                    <a:pt x="20" y="62"/>
                    <a:pt x="26" y="64"/>
                    <a:pt x="33" y="65"/>
                  </a:cubicBezTo>
                  <a:lnTo>
                    <a:pt x="259" y="110"/>
                  </a:lnTo>
                  <a:cubicBezTo>
                    <a:pt x="259" y="110"/>
                    <a:pt x="336" y="240"/>
                    <a:pt x="346" y="251"/>
                  </a:cubicBezTo>
                  <a:cubicBezTo>
                    <a:pt x="356" y="255"/>
                    <a:pt x="368" y="259"/>
                    <a:pt x="381" y="259"/>
                  </a:cubicBezTo>
                  <a:cubicBezTo>
                    <a:pt x="383" y="259"/>
                    <a:pt x="385" y="259"/>
                    <a:pt x="387" y="258"/>
                  </a:cubicBezTo>
                  <a:cubicBezTo>
                    <a:pt x="404" y="257"/>
                    <a:pt x="419" y="253"/>
                    <a:pt x="430" y="246"/>
                  </a:cubicBezTo>
                  <a:cubicBezTo>
                    <a:pt x="448" y="236"/>
                    <a:pt x="453" y="222"/>
                    <a:pt x="446" y="205"/>
                  </a:cubicBezTo>
                  <a:lnTo>
                    <a:pt x="367" y="76"/>
                  </a:lnTo>
                  <a:cubicBezTo>
                    <a:pt x="363" y="69"/>
                    <a:pt x="358" y="62"/>
                    <a:pt x="349" y="58"/>
                  </a:cubicBezTo>
                  <a:cubicBezTo>
                    <a:pt x="342" y="53"/>
                    <a:pt x="332" y="50"/>
                    <a:pt x="317" y="47"/>
                  </a:cubicBezTo>
                  <a:lnTo>
                    <a:pt x="92" y="3"/>
                  </a:lnTo>
                  <a:cubicBezTo>
                    <a:pt x="84" y="1"/>
                    <a:pt x="77" y="0"/>
                    <a:pt x="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0"/>
            <p:cNvSpPr/>
            <p:nvPr/>
          </p:nvSpPr>
          <p:spPr>
            <a:xfrm>
              <a:off x="4961419" y="3915501"/>
              <a:ext cx="104022" cy="71039"/>
            </a:xfrm>
            <a:custGeom>
              <a:avLst/>
              <a:gdLst/>
              <a:ahLst/>
              <a:cxnLst/>
              <a:rect l="l" t="t" r="r" b="b"/>
              <a:pathLst>
                <a:path w="1353" h="924" extrusionOk="0">
                  <a:moveTo>
                    <a:pt x="445" y="329"/>
                  </a:moveTo>
                  <a:cubicBezTo>
                    <a:pt x="464" y="329"/>
                    <a:pt x="482" y="330"/>
                    <a:pt x="500" y="331"/>
                  </a:cubicBezTo>
                  <a:cubicBezTo>
                    <a:pt x="525" y="332"/>
                    <a:pt x="549" y="335"/>
                    <a:pt x="571" y="338"/>
                  </a:cubicBezTo>
                  <a:lnTo>
                    <a:pt x="581" y="656"/>
                  </a:lnTo>
                  <a:cubicBezTo>
                    <a:pt x="573" y="656"/>
                    <a:pt x="565" y="656"/>
                    <a:pt x="556" y="656"/>
                  </a:cubicBezTo>
                  <a:cubicBezTo>
                    <a:pt x="522" y="656"/>
                    <a:pt x="487" y="653"/>
                    <a:pt x="452" y="645"/>
                  </a:cubicBezTo>
                  <a:cubicBezTo>
                    <a:pt x="408" y="638"/>
                    <a:pt x="364" y="621"/>
                    <a:pt x="320" y="595"/>
                  </a:cubicBezTo>
                  <a:cubicBezTo>
                    <a:pt x="285" y="575"/>
                    <a:pt x="258" y="554"/>
                    <a:pt x="241" y="533"/>
                  </a:cubicBezTo>
                  <a:cubicBezTo>
                    <a:pt x="223" y="513"/>
                    <a:pt x="213" y="492"/>
                    <a:pt x="211" y="473"/>
                  </a:cubicBezTo>
                  <a:cubicBezTo>
                    <a:pt x="209" y="453"/>
                    <a:pt x="214" y="434"/>
                    <a:pt x="226" y="416"/>
                  </a:cubicBezTo>
                  <a:cubicBezTo>
                    <a:pt x="238" y="398"/>
                    <a:pt x="256" y="382"/>
                    <a:pt x="280" y="368"/>
                  </a:cubicBezTo>
                  <a:cubicBezTo>
                    <a:pt x="301" y="356"/>
                    <a:pt x="325" y="346"/>
                    <a:pt x="349" y="340"/>
                  </a:cubicBezTo>
                  <a:cubicBezTo>
                    <a:pt x="375" y="335"/>
                    <a:pt x="400" y="330"/>
                    <a:pt x="425" y="329"/>
                  </a:cubicBezTo>
                  <a:cubicBezTo>
                    <a:pt x="432" y="329"/>
                    <a:pt x="439" y="329"/>
                    <a:pt x="445" y="329"/>
                  </a:cubicBezTo>
                  <a:close/>
                  <a:moveTo>
                    <a:pt x="891" y="1"/>
                  </a:moveTo>
                  <a:cubicBezTo>
                    <a:pt x="859" y="1"/>
                    <a:pt x="828" y="4"/>
                    <a:pt x="796" y="9"/>
                  </a:cubicBezTo>
                  <a:cubicBezTo>
                    <a:pt x="751" y="17"/>
                    <a:pt x="711" y="32"/>
                    <a:pt x="674" y="53"/>
                  </a:cubicBezTo>
                  <a:cubicBezTo>
                    <a:pt x="626" y="80"/>
                    <a:pt x="598" y="109"/>
                    <a:pt x="587" y="141"/>
                  </a:cubicBezTo>
                  <a:cubicBezTo>
                    <a:pt x="576" y="173"/>
                    <a:pt x="569" y="205"/>
                    <a:pt x="567" y="239"/>
                  </a:cubicBezTo>
                  <a:cubicBezTo>
                    <a:pt x="531" y="232"/>
                    <a:pt x="494" y="227"/>
                    <a:pt x="453" y="223"/>
                  </a:cubicBezTo>
                  <a:cubicBezTo>
                    <a:pt x="433" y="222"/>
                    <a:pt x="412" y="222"/>
                    <a:pt x="392" y="222"/>
                  </a:cubicBezTo>
                  <a:cubicBezTo>
                    <a:pt x="372" y="222"/>
                    <a:pt x="352" y="222"/>
                    <a:pt x="331" y="223"/>
                  </a:cubicBezTo>
                  <a:cubicBezTo>
                    <a:pt x="292" y="227"/>
                    <a:pt x="254" y="233"/>
                    <a:pt x="215" y="242"/>
                  </a:cubicBezTo>
                  <a:cubicBezTo>
                    <a:pt x="178" y="252"/>
                    <a:pt x="143" y="267"/>
                    <a:pt x="112" y="285"/>
                  </a:cubicBezTo>
                  <a:cubicBezTo>
                    <a:pt x="73" y="308"/>
                    <a:pt x="45" y="332"/>
                    <a:pt x="26" y="362"/>
                  </a:cubicBezTo>
                  <a:cubicBezTo>
                    <a:pt x="7" y="392"/>
                    <a:pt x="0" y="423"/>
                    <a:pt x="4" y="455"/>
                  </a:cubicBezTo>
                  <a:cubicBezTo>
                    <a:pt x="8" y="489"/>
                    <a:pt x="24" y="523"/>
                    <a:pt x="52" y="557"/>
                  </a:cubicBezTo>
                  <a:cubicBezTo>
                    <a:pt x="80" y="590"/>
                    <a:pt x="123" y="624"/>
                    <a:pt x="178" y="656"/>
                  </a:cubicBezTo>
                  <a:cubicBezTo>
                    <a:pt x="244" y="694"/>
                    <a:pt x="312" y="720"/>
                    <a:pt x="382" y="736"/>
                  </a:cubicBezTo>
                  <a:cubicBezTo>
                    <a:pt x="451" y="750"/>
                    <a:pt x="519" y="758"/>
                    <a:pt x="587" y="758"/>
                  </a:cubicBezTo>
                  <a:lnTo>
                    <a:pt x="593" y="872"/>
                  </a:lnTo>
                  <a:cubicBezTo>
                    <a:pt x="593" y="881"/>
                    <a:pt x="595" y="886"/>
                    <a:pt x="599" y="892"/>
                  </a:cubicBezTo>
                  <a:cubicBezTo>
                    <a:pt x="603" y="897"/>
                    <a:pt x="608" y="900"/>
                    <a:pt x="615" y="904"/>
                  </a:cubicBezTo>
                  <a:cubicBezTo>
                    <a:pt x="633" y="915"/>
                    <a:pt x="656" y="921"/>
                    <a:pt x="682" y="924"/>
                  </a:cubicBezTo>
                  <a:cubicBezTo>
                    <a:pt x="685" y="924"/>
                    <a:pt x="688" y="924"/>
                    <a:pt x="691" y="924"/>
                  </a:cubicBezTo>
                  <a:cubicBezTo>
                    <a:pt x="712" y="924"/>
                    <a:pt x="730" y="920"/>
                    <a:pt x="742" y="912"/>
                  </a:cubicBezTo>
                  <a:cubicBezTo>
                    <a:pt x="753" y="907"/>
                    <a:pt x="757" y="900"/>
                    <a:pt x="758" y="892"/>
                  </a:cubicBezTo>
                  <a:lnTo>
                    <a:pt x="754" y="752"/>
                  </a:lnTo>
                  <a:cubicBezTo>
                    <a:pt x="792" y="747"/>
                    <a:pt x="829" y="740"/>
                    <a:pt x="864" y="730"/>
                  </a:cubicBezTo>
                  <a:cubicBezTo>
                    <a:pt x="900" y="722"/>
                    <a:pt x="933" y="712"/>
                    <a:pt x="963" y="702"/>
                  </a:cubicBezTo>
                  <a:cubicBezTo>
                    <a:pt x="992" y="692"/>
                    <a:pt x="1019" y="680"/>
                    <a:pt x="1042" y="670"/>
                  </a:cubicBezTo>
                  <a:cubicBezTo>
                    <a:pt x="1066" y="660"/>
                    <a:pt x="1085" y="650"/>
                    <a:pt x="1099" y="641"/>
                  </a:cubicBezTo>
                  <a:cubicBezTo>
                    <a:pt x="1122" y="629"/>
                    <a:pt x="1134" y="616"/>
                    <a:pt x="1138" y="605"/>
                  </a:cubicBezTo>
                  <a:cubicBezTo>
                    <a:pt x="1141" y="594"/>
                    <a:pt x="1130" y="580"/>
                    <a:pt x="1103" y="566"/>
                  </a:cubicBezTo>
                  <a:cubicBezTo>
                    <a:pt x="1077" y="550"/>
                    <a:pt x="1055" y="542"/>
                    <a:pt x="1037" y="542"/>
                  </a:cubicBezTo>
                  <a:cubicBezTo>
                    <a:pt x="1035" y="542"/>
                    <a:pt x="1033" y="542"/>
                    <a:pt x="1031" y="542"/>
                  </a:cubicBezTo>
                  <a:cubicBezTo>
                    <a:pt x="1016" y="542"/>
                    <a:pt x="1001" y="545"/>
                    <a:pt x="987" y="552"/>
                  </a:cubicBezTo>
                  <a:cubicBezTo>
                    <a:pt x="959" y="566"/>
                    <a:pt x="926" y="581"/>
                    <a:pt x="888" y="600"/>
                  </a:cubicBezTo>
                  <a:cubicBezTo>
                    <a:pt x="849" y="620"/>
                    <a:pt x="803" y="634"/>
                    <a:pt x="747" y="647"/>
                  </a:cubicBezTo>
                  <a:lnTo>
                    <a:pt x="741" y="352"/>
                  </a:lnTo>
                  <a:cubicBezTo>
                    <a:pt x="741" y="335"/>
                    <a:pt x="740" y="316"/>
                    <a:pt x="741" y="296"/>
                  </a:cubicBezTo>
                  <a:cubicBezTo>
                    <a:pt x="741" y="276"/>
                    <a:pt x="743" y="257"/>
                    <a:pt x="748" y="238"/>
                  </a:cubicBezTo>
                  <a:cubicBezTo>
                    <a:pt x="753" y="219"/>
                    <a:pt x="759" y="202"/>
                    <a:pt x="771" y="185"/>
                  </a:cubicBezTo>
                  <a:cubicBezTo>
                    <a:pt x="781" y="168"/>
                    <a:pt x="795" y="155"/>
                    <a:pt x="816" y="142"/>
                  </a:cubicBezTo>
                  <a:cubicBezTo>
                    <a:pt x="852" y="122"/>
                    <a:pt x="892" y="111"/>
                    <a:pt x="935" y="111"/>
                  </a:cubicBezTo>
                  <a:cubicBezTo>
                    <a:pt x="940" y="111"/>
                    <a:pt x="944" y="112"/>
                    <a:pt x="948" y="112"/>
                  </a:cubicBezTo>
                  <a:cubicBezTo>
                    <a:pt x="997" y="113"/>
                    <a:pt x="1043" y="126"/>
                    <a:pt x="1087" y="152"/>
                  </a:cubicBezTo>
                  <a:cubicBezTo>
                    <a:pt x="1118" y="170"/>
                    <a:pt x="1138" y="187"/>
                    <a:pt x="1147" y="204"/>
                  </a:cubicBezTo>
                  <a:cubicBezTo>
                    <a:pt x="1155" y="221"/>
                    <a:pt x="1159" y="236"/>
                    <a:pt x="1160" y="250"/>
                  </a:cubicBezTo>
                  <a:cubicBezTo>
                    <a:pt x="1161" y="265"/>
                    <a:pt x="1162" y="278"/>
                    <a:pt x="1162" y="290"/>
                  </a:cubicBezTo>
                  <a:cubicBezTo>
                    <a:pt x="1164" y="301"/>
                    <a:pt x="1170" y="311"/>
                    <a:pt x="1184" y="319"/>
                  </a:cubicBezTo>
                  <a:cubicBezTo>
                    <a:pt x="1202" y="329"/>
                    <a:pt x="1225" y="335"/>
                    <a:pt x="1254" y="336"/>
                  </a:cubicBezTo>
                  <a:cubicBezTo>
                    <a:pt x="1256" y="336"/>
                    <a:pt x="1259" y="336"/>
                    <a:pt x="1262" y="336"/>
                  </a:cubicBezTo>
                  <a:cubicBezTo>
                    <a:pt x="1286" y="336"/>
                    <a:pt x="1306" y="332"/>
                    <a:pt x="1321" y="323"/>
                  </a:cubicBezTo>
                  <a:cubicBezTo>
                    <a:pt x="1335" y="316"/>
                    <a:pt x="1344" y="303"/>
                    <a:pt x="1348" y="286"/>
                  </a:cubicBezTo>
                  <a:cubicBezTo>
                    <a:pt x="1353" y="269"/>
                    <a:pt x="1352" y="250"/>
                    <a:pt x="1344" y="229"/>
                  </a:cubicBezTo>
                  <a:cubicBezTo>
                    <a:pt x="1335" y="207"/>
                    <a:pt x="1319" y="184"/>
                    <a:pt x="1296" y="159"/>
                  </a:cubicBezTo>
                  <a:cubicBezTo>
                    <a:pt x="1274" y="134"/>
                    <a:pt x="1241" y="109"/>
                    <a:pt x="1198" y="85"/>
                  </a:cubicBezTo>
                  <a:cubicBezTo>
                    <a:pt x="1158" y="62"/>
                    <a:pt x="1115" y="43"/>
                    <a:pt x="1070" y="30"/>
                  </a:cubicBezTo>
                  <a:cubicBezTo>
                    <a:pt x="1025" y="15"/>
                    <a:pt x="979" y="6"/>
                    <a:pt x="933" y="2"/>
                  </a:cubicBezTo>
                  <a:cubicBezTo>
                    <a:pt x="919" y="1"/>
                    <a:pt x="905"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0"/>
            <p:cNvSpPr/>
            <p:nvPr/>
          </p:nvSpPr>
          <p:spPr>
            <a:xfrm>
              <a:off x="4539126" y="3787575"/>
              <a:ext cx="95565" cy="54202"/>
            </a:xfrm>
            <a:custGeom>
              <a:avLst/>
              <a:gdLst/>
              <a:ahLst/>
              <a:cxnLst/>
              <a:rect l="l" t="t" r="r" b="b"/>
              <a:pathLst>
                <a:path w="1243" h="705" extrusionOk="0">
                  <a:moveTo>
                    <a:pt x="880" y="1"/>
                  </a:moveTo>
                  <a:cubicBezTo>
                    <a:pt x="845" y="1"/>
                    <a:pt x="810" y="4"/>
                    <a:pt x="775" y="10"/>
                  </a:cubicBezTo>
                  <a:cubicBezTo>
                    <a:pt x="727" y="19"/>
                    <a:pt x="684" y="34"/>
                    <a:pt x="647" y="55"/>
                  </a:cubicBezTo>
                  <a:lnTo>
                    <a:pt x="98" y="372"/>
                  </a:lnTo>
                  <a:cubicBezTo>
                    <a:pt x="58" y="395"/>
                    <a:pt x="30" y="420"/>
                    <a:pt x="16" y="447"/>
                  </a:cubicBezTo>
                  <a:cubicBezTo>
                    <a:pt x="3" y="474"/>
                    <a:pt x="0" y="501"/>
                    <a:pt x="8" y="528"/>
                  </a:cubicBezTo>
                  <a:cubicBezTo>
                    <a:pt x="16" y="555"/>
                    <a:pt x="32" y="581"/>
                    <a:pt x="58" y="607"/>
                  </a:cubicBezTo>
                  <a:cubicBezTo>
                    <a:pt x="83" y="633"/>
                    <a:pt x="114" y="656"/>
                    <a:pt x="151" y="678"/>
                  </a:cubicBezTo>
                  <a:cubicBezTo>
                    <a:pt x="183" y="696"/>
                    <a:pt x="210" y="705"/>
                    <a:pt x="232" y="705"/>
                  </a:cubicBezTo>
                  <a:cubicBezTo>
                    <a:pt x="254" y="704"/>
                    <a:pt x="274" y="699"/>
                    <a:pt x="292" y="689"/>
                  </a:cubicBezTo>
                  <a:cubicBezTo>
                    <a:pt x="307" y="680"/>
                    <a:pt x="318" y="670"/>
                    <a:pt x="324" y="659"/>
                  </a:cubicBezTo>
                  <a:cubicBezTo>
                    <a:pt x="330" y="646"/>
                    <a:pt x="324" y="635"/>
                    <a:pt x="303" y="624"/>
                  </a:cubicBezTo>
                  <a:cubicBezTo>
                    <a:pt x="284" y="613"/>
                    <a:pt x="267" y="601"/>
                    <a:pt x="250" y="588"/>
                  </a:cubicBezTo>
                  <a:cubicBezTo>
                    <a:pt x="235" y="575"/>
                    <a:pt x="222" y="561"/>
                    <a:pt x="215" y="546"/>
                  </a:cubicBezTo>
                  <a:cubicBezTo>
                    <a:pt x="208" y="531"/>
                    <a:pt x="205" y="517"/>
                    <a:pt x="209" y="502"/>
                  </a:cubicBezTo>
                  <a:cubicBezTo>
                    <a:pt x="213" y="488"/>
                    <a:pt x="227" y="474"/>
                    <a:pt x="250" y="460"/>
                  </a:cubicBezTo>
                  <a:lnTo>
                    <a:pt x="800" y="143"/>
                  </a:lnTo>
                  <a:cubicBezTo>
                    <a:pt x="816" y="134"/>
                    <a:pt x="835" y="127"/>
                    <a:pt x="858" y="122"/>
                  </a:cubicBezTo>
                  <a:cubicBezTo>
                    <a:pt x="877" y="117"/>
                    <a:pt x="896" y="116"/>
                    <a:pt x="917" y="116"/>
                  </a:cubicBezTo>
                  <a:cubicBezTo>
                    <a:pt x="923" y="116"/>
                    <a:pt x="929" y="116"/>
                    <a:pt x="935" y="116"/>
                  </a:cubicBezTo>
                  <a:cubicBezTo>
                    <a:pt x="961" y="117"/>
                    <a:pt x="989" y="122"/>
                    <a:pt x="1018" y="128"/>
                  </a:cubicBezTo>
                  <a:cubicBezTo>
                    <a:pt x="1047" y="136"/>
                    <a:pt x="1075" y="147"/>
                    <a:pt x="1101" y="163"/>
                  </a:cubicBezTo>
                  <a:cubicBezTo>
                    <a:pt x="1113" y="170"/>
                    <a:pt x="1129" y="174"/>
                    <a:pt x="1147" y="174"/>
                  </a:cubicBezTo>
                  <a:cubicBezTo>
                    <a:pt x="1149" y="174"/>
                    <a:pt x="1152" y="173"/>
                    <a:pt x="1155" y="173"/>
                  </a:cubicBezTo>
                  <a:cubicBezTo>
                    <a:pt x="1176" y="173"/>
                    <a:pt x="1195" y="167"/>
                    <a:pt x="1214" y="156"/>
                  </a:cubicBezTo>
                  <a:cubicBezTo>
                    <a:pt x="1230" y="146"/>
                    <a:pt x="1240" y="135"/>
                    <a:pt x="1241" y="123"/>
                  </a:cubicBezTo>
                  <a:cubicBezTo>
                    <a:pt x="1242" y="109"/>
                    <a:pt x="1228" y="95"/>
                    <a:pt x="1199" y="78"/>
                  </a:cubicBezTo>
                  <a:cubicBezTo>
                    <a:pt x="1162" y="56"/>
                    <a:pt x="1120" y="39"/>
                    <a:pt x="1071" y="26"/>
                  </a:cubicBezTo>
                  <a:cubicBezTo>
                    <a:pt x="1023" y="12"/>
                    <a:pt x="974" y="4"/>
                    <a:pt x="924" y="2"/>
                  </a:cubicBezTo>
                  <a:cubicBezTo>
                    <a:pt x="909" y="1"/>
                    <a:pt x="895" y="1"/>
                    <a:pt x="8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0"/>
            <p:cNvSpPr/>
            <p:nvPr/>
          </p:nvSpPr>
          <p:spPr>
            <a:xfrm>
              <a:off x="4570953" y="3805181"/>
              <a:ext cx="94258" cy="54971"/>
            </a:xfrm>
            <a:custGeom>
              <a:avLst/>
              <a:gdLst/>
              <a:ahLst/>
              <a:cxnLst/>
              <a:rect l="l" t="t" r="r" b="b"/>
              <a:pathLst>
                <a:path w="1226" h="715" extrusionOk="0">
                  <a:moveTo>
                    <a:pt x="1016" y="1"/>
                  </a:moveTo>
                  <a:cubicBezTo>
                    <a:pt x="1015" y="1"/>
                    <a:pt x="1013" y="1"/>
                    <a:pt x="1012" y="1"/>
                  </a:cubicBezTo>
                  <a:cubicBezTo>
                    <a:pt x="989" y="1"/>
                    <a:pt x="969" y="6"/>
                    <a:pt x="953" y="15"/>
                  </a:cubicBezTo>
                  <a:cubicBezTo>
                    <a:pt x="934" y="27"/>
                    <a:pt x="924" y="38"/>
                    <a:pt x="922" y="50"/>
                  </a:cubicBezTo>
                  <a:cubicBezTo>
                    <a:pt x="920" y="61"/>
                    <a:pt x="925" y="72"/>
                    <a:pt x="940" y="81"/>
                  </a:cubicBezTo>
                  <a:cubicBezTo>
                    <a:pt x="967" y="95"/>
                    <a:pt x="986" y="111"/>
                    <a:pt x="998" y="128"/>
                  </a:cubicBezTo>
                  <a:cubicBezTo>
                    <a:pt x="1012" y="145"/>
                    <a:pt x="1020" y="161"/>
                    <a:pt x="1022" y="176"/>
                  </a:cubicBezTo>
                  <a:cubicBezTo>
                    <a:pt x="1023" y="192"/>
                    <a:pt x="1020" y="207"/>
                    <a:pt x="1011" y="220"/>
                  </a:cubicBezTo>
                  <a:cubicBezTo>
                    <a:pt x="1002" y="234"/>
                    <a:pt x="989" y="245"/>
                    <a:pt x="974" y="254"/>
                  </a:cubicBezTo>
                  <a:lnTo>
                    <a:pt x="425" y="570"/>
                  </a:lnTo>
                  <a:cubicBezTo>
                    <a:pt x="402" y="585"/>
                    <a:pt x="377" y="593"/>
                    <a:pt x="352" y="595"/>
                  </a:cubicBezTo>
                  <a:cubicBezTo>
                    <a:pt x="343" y="596"/>
                    <a:pt x="335" y="596"/>
                    <a:pt x="327" y="596"/>
                  </a:cubicBezTo>
                  <a:cubicBezTo>
                    <a:pt x="310" y="596"/>
                    <a:pt x="293" y="595"/>
                    <a:pt x="276" y="592"/>
                  </a:cubicBezTo>
                  <a:cubicBezTo>
                    <a:pt x="251" y="587"/>
                    <a:pt x="226" y="581"/>
                    <a:pt x="205" y="570"/>
                  </a:cubicBezTo>
                  <a:cubicBezTo>
                    <a:pt x="182" y="561"/>
                    <a:pt x="161" y="551"/>
                    <a:pt x="143" y="541"/>
                  </a:cubicBezTo>
                  <a:cubicBezTo>
                    <a:pt x="127" y="532"/>
                    <a:pt x="112" y="528"/>
                    <a:pt x="97" y="528"/>
                  </a:cubicBezTo>
                  <a:cubicBezTo>
                    <a:pt x="92" y="528"/>
                    <a:pt x="88" y="528"/>
                    <a:pt x="83" y="529"/>
                  </a:cubicBezTo>
                  <a:cubicBezTo>
                    <a:pt x="63" y="533"/>
                    <a:pt x="46" y="539"/>
                    <a:pt x="31" y="548"/>
                  </a:cubicBezTo>
                  <a:cubicBezTo>
                    <a:pt x="13" y="558"/>
                    <a:pt x="4" y="569"/>
                    <a:pt x="2" y="582"/>
                  </a:cubicBezTo>
                  <a:cubicBezTo>
                    <a:pt x="1" y="594"/>
                    <a:pt x="17" y="610"/>
                    <a:pt x="48" y="629"/>
                  </a:cubicBezTo>
                  <a:cubicBezTo>
                    <a:pt x="85" y="650"/>
                    <a:pt x="126" y="668"/>
                    <a:pt x="171" y="683"/>
                  </a:cubicBezTo>
                  <a:cubicBezTo>
                    <a:pt x="216" y="697"/>
                    <a:pt x="261" y="707"/>
                    <a:pt x="308" y="711"/>
                  </a:cubicBezTo>
                  <a:cubicBezTo>
                    <a:pt x="326" y="713"/>
                    <a:pt x="344" y="714"/>
                    <a:pt x="362" y="714"/>
                  </a:cubicBezTo>
                  <a:cubicBezTo>
                    <a:pt x="391" y="714"/>
                    <a:pt x="420" y="712"/>
                    <a:pt x="449" y="707"/>
                  </a:cubicBezTo>
                  <a:cubicBezTo>
                    <a:pt x="495" y="699"/>
                    <a:pt x="539" y="683"/>
                    <a:pt x="580" y="661"/>
                  </a:cubicBezTo>
                  <a:lnTo>
                    <a:pt x="1128" y="343"/>
                  </a:lnTo>
                  <a:cubicBezTo>
                    <a:pt x="1165" y="322"/>
                    <a:pt x="1191" y="297"/>
                    <a:pt x="1206" y="269"/>
                  </a:cubicBezTo>
                  <a:cubicBezTo>
                    <a:pt x="1221" y="240"/>
                    <a:pt x="1226" y="212"/>
                    <a:pt x="1220" y="183"/>
                  </a:cubicBezTo>
                  <a:cubicBezTo>
                    <a:pt x="1216" y="154"/>
                    <a:pt x="1201" y="126"/>
                    <a:pt x="1179" y="97"/>
                  </a:cubicBezTo>
                  <a:cubicBezTo>
                    <a:pt x="1155" y="69"/>
                    <a:pt x="1125" y="45"/>
                    <a:pt x="1089" y="23"/>
                  </a:cubicBezTo>
                  <a:cubicBezTo>
                    <a:pt x="1062" y="8"/>
                    <a:pt x="1038" y="1"/>
                    <a:pt x="10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0"/>
            <p:cNvSpPr/>
            <p:nvPr/>
          </p:nvSpPr>
          <p:spPr>
            <a:xfrm>
              <a:off x="4625229" y="3833087"/>
              <a:ext cx="112479" cy="51281"/>
            </a:xfrm>
            <a:custGeom>
              <a:avLst/>
              <a:gdLst/>
              <a:ahLst/>
              <a:cxnLst/>
              <a:rect l="l" t="t" r="r" b="b"/>
              <a:pathLst>
                <a:path w="1463" h="667" extrusionOk="0">
                  <a:moveTo>
                    <a:pt x="827" y="1"/>
                  </a:moveTo>
                  <a:cubicBezTo>
                    <a:pt x="812" y="1"/>
                    <a:pt x="801" y="3"/>
                    <a:pt x="794" y="8"/>
                  </a:cubicBezTo>
                  <a:lnTo>
                    <a:pt x="591" y="125"/>
                  </a:lnTo>
                  <a:cubicBezTo>
                    <a:pt x="577" y="133"/>
                    <a:pt x="574" y="143"/>
                    <a:pt x="581" y="157"/>
                  </a:cubicBezTo>
                  <a:cubicBezTo>
                    <a:pt x="586" y="171"/>
                    <a:pt x="600" y="184"/>
                    <a:pt x="620" y="195"/>
                  </a:cubicBezTo>
                  <a:cubicBezTo>
                    <a:pt x="640" y="207"/>
                    <a:pt x="663" y="215"/>
                    <a:pt x="688" y="220"/>
                  </a:cubicBezTo>
                  <a:cubicBezTo>
                    <a:pt x="696" y="221"/>
                    <a:pt x="704" y="222"/>
                    <a:pt x="711" y="222"/>
                  </a:cubicBezTo>
                  <a:cubicBezTo>
                    <a:pt x="725" y="222"/>
                    <a:pt x="736" y="219"/>
                    <a:pt x="745" y="214"/>
                  </a:cubicBezTo>
                  <a:lnTo>
                    <a:pt x="870" y="142"/>
                  </a:lnTo>
                  <a:lnTo>
                    <a:pt x="1215" y="341"/>
                  </a:lnTo>
                  <a:lnTo>
                    <a:pt x="1133" y="389"/>
                  </a:lnTo>
                  <a:lnTo>
                    <a:pt x="62" y="545"/>
                  </a:lnTo>
                  <a:cubicBezTo>
                    <a:pt x="49" y="546"/>
                    <a:pt x="38" y="550"/>
                    <a:pt x="28" y="555"/>
                  </a:cubicBezTo>
                  <a:cubicBezTo>
                    <a:pt x="8" y="568"/>
                    <a:pt x="1" y="582"/>
                    <a:pt x="9" y="602"/>
                  </a:cubicBezTo>
                  <a:cubicBezTo>
                    <a:pt x="15" y="621"/>
                    <a:pt x="31" y="638"/>
                    <a:pt x="55" y="651"/>
                  </a:cubicBezTo>
                  <a:cubicBezTo>
                    <a:pt x="73" y="662"/>
                    <a:pt x="90" y="667"/>
                    <a:pt x="109" y="667"/>
                  </a:cubicBezTo>
                  <a:cubicBezTo>
                    <a:pt x="114" y="667"/>
                    <a:pt x="119" y="666"/>
                    <a:pt x="124" y="666"/>
                  </a:cubicBezTo>
                  <a:lnTo>
                    <a:pt x="1206" y="493"/>
                  </a:lnTo>
                  <a:cubicBezTo>
                    <a:pt x="1225" y="491"/>
                    <a:pt x="1245" y="487"/>
                    <a:pt x="1264" y="482"/>
                  </a:cubicBezTo>
                  <a:cubicBezTo>
                    <a:pt x="1285" y="477"/>
                    <a:pt x="1299" y="471"/>
                    <a:pt x="1312" y="464"/>
                  </a:cubicBezTo>
                  <a:lnTo>
                    <a:pt x="1448" y="385"/>
                  </a:lnTo>
                  <a:cubicBezTo>
                    <a:pt x="1459" y="379"/>
                    <a:pt x="1462" y="368"/>
                    <a:pt x="1457" y="354"/>
                  </a:cubicBezTo>
                  <a:cubicBezTo>
                    <a:pt x="1451" y="340"/>
                    <a:pt x="1441" y="328"/>
                    <a:pt x="1425" y="319"/>
                  </a:cubicBezTo>
                  <a:lnTo>
                    <a:pt x="908" y="21"/>
                  </a:lnTo>
                  <a:cubicBezTo>
                    <a:pt x="892" y="11"/>
                    <a:pt x="871" y="5"/>
                    <a:pt x="848" y="2"/>
                  </a:cubicBezTo>
                  <a:cubicBezTo>
                    <a:pt x="840" y="1"/>
                    <a:pt x="833" y="1"/>
                    <a:pt x="8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0"/>
            <p:cNvSpPr/>
            <p:nvPr/>
          </p:nvSpPr>
          <p:spPr>
            <a:xfrm>
              <a:off x="4689884" y="3875755"/>
              <a:ext cx="101562" cy="58200"/>
            </a:xfrm>
            <a:custGeom>
              <a:avLst/>
              <a:gdLst/>
              <a:ahLst/>
              <a:cxnLst/>
              <a:rect l="l" t="t" r="r" b="b"/>
              <a:pathLst>
                <a:path w="1321" h="757" extrusionOk="0">
                  <a:moveTo>
                    <a:pt x="890" y="116"/>
                  </a:moveTo>
                  <a:cubicBezTo>
                    <a:pt x="894" y="116"/>
                    <a:pt x="897" y="116"/>
                    <a:pt x="901" y="116"/>
                  </a:cubicBezTo>
                  <a:cubicBezTo>
                    <a:pt x="946" y="120"/>
                    <a:pt x="992" y="134"/>
                    <a:pt x="1038" y="161"/>
                  </a:cubicBezTo>
                  <a:cubicBezTo>
                    <a:pt x="1085" y="188"/>
                    <a:pt x="1111" y="214"/>
                    <a:pt x="1116" y="241"/>
                  </a:cubicBezTo>
                  <a:cubicBezTo>
                    <a:pt x="1120" y="267"/>
                    <a:pt x="1100" y="294"/>
                    <a:pt x="1052" y="321"/>
                  </a:cubicBezTo>
                  <a:cubicBezTo>
                    <a:pt x="1008" y="347"/>
                    <a:pt x="964" y="360"/>
                    <a:pt x="921" y="360"/>
                  </a:cubicBezTo>
                  <a:cubicBezTo>
                    <a:pt x="918" y="360"/>
                    <a:pt x="914" y="360"/>
                    <a:pt x="911" y="360"/>
                  </a:cubicBezTo>
                  <a:cubicBezTo>
                    <a:pt x="865" y="356"/>
                    <a:pt x="819" y="342"/>
                    <a:pt x="772" y="315"/>
                  </a:cubicBezTo>
                  <a:cubicBezTo>
                    <a:pt x="726" y="289"/>
                    <a:pt x="700" y="262"/>
                    <a:pt x="696" y="235"/>
                  </a:cubicBezTo>
                  <a:cubicBezTo>
                    <a:pt x="691" y="209"/>
                    <a:pt x="713" y="182"/>
                    <a:pt x="760" y="154"/>
                  </a:cubicBezTo>
                  <a:cubicBezTo>
                    <a:pt x="805" y="129"/>
                    <a:pt x="847" y="116"/>
                    <a:pt x="890" y="116"/>
                  </a:cubicBezTo>
                  <a:close/>
                  <a:moveTo>
                    <a:pt x="478" y="331"/>
                  </a:moveTo>
                  <a:cubicBezTo>
                    <a:pt x="481" y="331"/>
                    <a:pt x="485" y="331"/>
                    <a:pt x="489" y="331"/>
                  </a:cubicBezTo>
                  <a:cubicBezTo>
                    <a:pt x="546" y="334"/>
                    <a:pt x="601" y="351"/>
                    <a:pt x="655" y="382"/>
                  </a:cubicBezTo>
                  <a:cubicBezTo>
                    <a:pt x="710" y="414"/>
                    <a:pt x="739" y="445"/>
                    <a:pt x="743" y="478"/>
                  </a:cubicBezTo>
                  <a:cubicBezTo>
                    <a:pt x="746" y="510"/>
                    <a:pt x="719" y="544"/>
                    <a:pt x="662" y="577"/>
                  </a:cubicBezTo>
                  <a:lnTo>
                    <a:pt x="638" y="590"/>
                  </a:lnTo>
                  <a:cubicBezTo>
                    <a:pt x="580" y="624"/>
                    <a:pt x="522" y="640"/>
                    <a:pt x="465" y="640"/>
                  </a:cubicBezTo>
                  <a:cubicBezTo>
                    <a:pt x="407" y="639"/>
                    <a:pt x="351" y="622"/>
                    <a:pt x="296" y="590"/>
                  </a:cubicBezTo>
                  <a:cubicBezTo>
                    <a:pt x="242" y="559"/>
                    <a:pt x="214" y="527"/>
                    <a:pt x="210" y="494"/>
                  </a:cubicBezTo>
                  <a:cubicBezTo>
                    <a:pt x="206" y="460"/>
                    <a:pt x="234" y="425"/>
                    <a:pt x="293" y="391"/>
                  </a:cubicBezTo>
                  <a:lnTo>
                    <a:pt x="317" y="378"/>
                  </a:lnTo>
                  <a:cubicBezTo>
                    <a:pt x="370" y="347"/>
                    <a:pt x="424" y="331"/>
                    <a:pt x="478" y="331"/>
                  </a:cubicBezTo>
                  <a:close/>
                  <a:moveTo>
                    <a:pt x="845" y="0"/>
                  </a:moveTo>
                  <a:cubicBezTo>
                    <a:pt x="816" y="0"/>
                    <a:pt x="786" y="3"/>
                    <a:pt x="757" y="8"/>
                  </a:cubicBezTo>
                  <a:cubicBezTo>
                    <a:pt x="713" y="17"/>
                    <a:pt x="669" y="33"/>
                    <a:pt x="626" y="58"/>
                  </a:cubicBezTo>
                  <a:cubicBezTo>
                    <a:pt x="570" y="90"/>
                    <a:pt x="537" y="123"/>
                    <a:pt x="528" y="157"/>
                  </a:cubicBezTo>
                  <a:cubicBezTo>
                    <a:pt x="519" y="191"/>
                    <a:pt x="528" y="223"/>
                    <a:pt x="555" y="255"/>
                  </a:cubicBezTo>
                  <a:cubicBezTo>
                    <a:pt x="503" y="240"/>
                    <a:pt x="450" y="233"/>
                    <a:pt x="396" y="233"/>
                  </a:cubicBezTo>
                  <a:cubicBezTo>
                    <a:pt x="381" y="233"/>
                    <a:pt x="365" y="233"/>
                    <a:pt x="349" y="235"/>
                  </a:cubicBezTo>
                  <a:cubicBezTo>
                    <a:pt x="278" y="239"/>
                    <a:pt x="208" y="262"/>
                    <a:pt x="139" y="302"/>
                  </a:cubicBezTo>
                  <a:lnTo>
                    <a:pt x="124" y="311"/>
                  </a:lnTo>
                  <a:cubicBezTo>
                    <a:pt x="74" y="339"/>
                    <a:pt x="40" y="369"/>
                    <a:pt x="24" y="398"/>
                  </a:cubicBezTo>
                  <a:cubicBezTo>
                    <a:pt x="7" y="428"/>
                    <a:pt x="1" y="458"/>
                    <a:pt x="9" y="488"/>
                  </a:cubicBezTo>
                  <a:cubicBezTo>
                    <a:pt x="16" y="517"/>
                    <a:pt x="35" y="547"/>
                    <a:pt x="65" y="575"/>
                  </a:cubicBezTo>
                  <a:cubicBezTo>
                    <a:pt x="96" y="604"/>
                    <a:pt x="133" y="631"/>
                    <a:pt x="179" y="658"/>
                  </a:cubicBezTo>
                  <a:cubicBezTo>
                    <a:pt x="224" y="684"/>
                    <a:pt x="271" y="705"/>
                    <a:pt x="322" y="723"/>
                  </a:cubicBezTo>
                  <a:cubicBezTo>
                    <a:pt x="370" y="740"/>
                    <a:pt x="421" y="751"/>
                    <a:pt x="473" y="755"/>
                  </a:cubicBezTo>
                  <a:cubicBezTo>
                    <a:pt x="488" y="756"/>
                    <a:pt x="502" y="757"/>
                    <a:pt x="517" y="757"/>
                  </a:cubicBezTo>
                  <a:cubicBezTo>
                    <a:pt x="554" y="757"/>
                    <a:pt x="590" y="753"/>
                    <a:pt x="626" y="746"/>
                  </a:cubicBezTo>
                  <a:cubicBezTo>
                    <a:pt x="678" y="736"/>
                    <a:pt x="728" y="717"/>
                    <a:pt x="778" y="688"/>
                  </a:cubicBezTo>
                  <a:lnTo>
                    <a:pt x="794" y="679"/>
                  </a:lnTo>
                  <a:cubicBezTo>
                    <a:pt x="862" y="639"/>
                    <a:pt x="902" y="599"/>
                    <a:pt x="911" y="559"/>
                  </a:cubicBezTo>
                  <a:cubicBezTo>
                    <a:pt x="920" y="518"/>
                    <a:pt x="907" y="478"/>
                    <a:pt x="874" y="440"/>
                  </a:cubicBezTo>
                  <a:lnTo>
                    <a:pt x="874" y="440"/>
                  </a:lnTo>
                  <a:cubicBezTo>
                    <a:pt x="916" y="451"/>
                    <a:pt x="961" y="457"/>
                    <a:pt x="1005" y="457"/>
                  </a:cubicBezTo>
                  <a:cubicBezTo>
                    <a:pt x="1019" y="457"/>
                    <a:pt x="1032" y="456"/>
                    <a:pt x="1045" y="455"/>
                  </a:cubicBezTo>
                  <a:cubicBezTo>
                    <a:pt x="1103" y="451"/>
                    <a:pt x="1161" y="432"/>
                    <a:pt x="1217" y="399"/>
                  </a:cubicBezTo>
                  <a:cubicBezTo>
                    <a:pt x="1260" y="374"/>
                    <a:pt x="1288" y="349"/>
                    <a:pt x="1303" y="324"/>
                  </a:cubicBezTo>
                  <a:cubicBezTo>
                    <a:pt x="1317" y="298"/>
                    <a:pt x="1321" y="272"/>
                    <a:pt x="1313" y="246"/>
                  </a:cubicBezTo>
                  <a:cubicBezTo>
                    <a:pt x="1305" y="220"/>
                    <a:pt x="1288" y="195"/>
                    <a:pt x="1261" y="169"/>
                  </a:cubicBezTo>
                  <a:cubicBezTo>
                    <a:pt x="1233" y="143"/>
                    <a:pt x="1198" y="119"/>
                    <a:pt x="1155" y="94"/>
                  </a:cubicBezTo>
                  <a:cubicBezTo>
                    <a:pt x="1112" y="69"/>
                    <a:pt x="1068" y="49"/>
                    <a:pt x="1025" y="33"/>
                  </a:cubicBezTo>
                  <a:cubicBezTo>
                    <a:pt x="981" y="17"/>
                    <a:pt x="936" y="7"/>
                    <a:pt x="891" y="3"/>
                  </a:cubicBezTo>
                  <a:cubicBezTo>
                    <a:pt x="876" y="1"/>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0"/>
            <p:cNvSpPr/>
            <p:nvPr/>
          </p:nvSpPr>
          <p:spPr>
            <a:xfrm>
              <a:off x="4754616" y="3910427"/>
              <a:ext cx="107712" cy="60660"/>
            </a:xfrm>
            <a:custGeom>
              <a:avLst/>
              <a:gdLst/>
              <a:ahLst/>
              <a:cxnLst/>
              <a:rect l="l" t="t" r="r" b="b"/>
              <a:pathLst>
                <a:path w="1401" h="789" extrusionOk="0">
                  <a:moveTo>
                    <a:pt x="918" y="1"/>
                  </a:moveTo>
                  <a:cubicBezTo>
                    <a:pt x="903" y="1"/>
                    <a:pt x="886" y="6"/>
                    <a:pt x="866" y="16"/>
                  </a:cubicBezTo>
                  <a:lnTo>
                    <a:pt x="472" y="204"/>
                  </a:lnTo>
                  <a:cubicBezTo>
                    <a:pt x="466" y="206"/>
                    <a:pt x="461" y="209"/>
                    <a:pt x="454" y="212"/>
                  </a:cubicBezTo>
                  <a:cubicBezTo>
                    <a:pt x="447" y="215"/>
                    <a:pt x="442" y="218"/>
                    <a:pt x="437" y="221"/>
                  </a:cubicBezTo>
                  <a:cubicBezTo>
                    <a:pt x="420" y="231"/>
                    <a:pt x="411" y="241"/>
                    <a:pt x="411" y="252"/>
                  </a:cubicBezTo>
                  <a:cubicBezTo>
                    <a:pt x="411" y="262"/>
                    <a:pt x="424" y="276"/>
                    <a:pt x="448" y="290"/>
                  </a:cubicBezTo>
                  <a:lnTo>
                    <a:pt x="659" y="412"/>
                  </a:lnTo>
                  <a:cubicBezTo>
                    <a:pt x="714" y="443"/>
                    <a:pt x="742" y="475"/>
                    <a:pt x="746" y="509"/>
                  </a:cubicBezTo>
                  <a:cubicBezTo>
                    <a:pt x="749" y="543"/>
                    <a:pt x="722" y="575"/>
                    <a:pt x="666" y="608"/>
                  </a:cubicBezTo>
                  <a:lnTo>
                    <a:pt x="641" y="623"/>
                  </a:lnTo>
                  <a:cubicBezTo>
                    <a:pt x="585" y="655"/>
                    <a:pt x="530" y="670"/>
                    <a:pt x="475" y="670"/>
                  </a:cubicBezTo>
                  <a:cubicBezTo>
                    <a:pt x="473" y="670"/>
                    <a:pt x="471" y="670"/>
                    <a:pt x="469" y="670"/>
                  </a:cubicBezTo>
                  <a:cubicBezTo>
                    <a:pt x="411" y="668"/>
                    <a:pt x="354" y="651"/>
                    <a:pt x="299" y="618"/>
                  </a:cubicBezTo>
                  <a:cubicBezTo>
                    <a:pt x="251" y="591"/>
                    <a:pt x="222" y="562"/>
                    <a:pt x="210" y="530"/>
                  </a:cubicBezTo>
                  <a:cubicBezTo>
                    <a:pt x="197" y="500"/>
                    <a:pt x="210" y="473"/>
                    <a:pt x="248" y="451"/>
                  </a:cubicBezTo>
                  <a:cubicBezTo>
                    <a:pt x="264" y="442"/>
                    <a:pt x="272" y="431"/>
                    <a:pt x="273" y="419"/>
                  </a:cubicBezTo>
                  <a:cubicBezTo>
                    <a:pt x="273" y="407"/>
                    <a:pt x="257" y="392"/>
                    <a:pt x="224" y="374"/>
                  </a:cubicBezTo>
                  <a:cubicBezTo>
                    <a:pt x="202" y="360"/>
                    <a:pt x="178" y="352"/>
                    <a:pt x="157" y="349"/>
                  </a:cubicBezTo>
                  <a:cubicBezTo>
                    <a:pt x="153" y="349"/>
                    <a:pt x="150" y="348"/>
                    <a:pt x="147" y="348"/>
                  </a:cubicBezTo>
                  <a:cubicBezTo>
                    <a:pt x="127" y="348"/>
                    <a:pt x="106" y="354"/>
                    <a:pt x="85" y="367"/>
                  </a:cubicBezTo>
                  <a:cubicBezTo>
                    <a:pt x="53" y="385"/>
                    <a:pt x="31" y="406"/>
                    <a:pt x="17" y="431"/>
                  </a:cubicBezTo>
                  <a:cubicBezTo>
                    <a:pt x="4" y="456"/>
                    <a:pt x="0" y="483"/>
                    <a:pt x="6" y="511"/>
                  </a:cubicBezTo>
                  <a:cubicBezTo>
                    <a:pt x="11" y="539"/>
                    <a:pt x="28" y="570"/>
                    <a:pt x="56" y="600"/>
                  </a:cubicBezTo>
                  <a:cubicBezTo>
                    <a:pt x="85" y="632"/>
                    <a:pt x="125" y="662"/>
                    <a:pt x="177" y="692"/>
                  </a:cubicBezTo>
                  <a:cubicBezTo>
                    <a:pt x="222" y="717"/>
                    <a:pt x="269" y="738"/>
                    <a:pt x="320" y="755"/>
                  </a:cubicBezTo>
                  <a:cubicBezTo>
                    <a:pt x="371" y="772"/>
                    <a:pt x="421" y="782"/>
                    <a:pt x="474" y="787"/>
                  </a:cubicBezTo>
                  <a:cubicBezTo>
                    <a:pt x="487" y="788"/>
                    <a:pt x="500" y="788"/>
                    <a:pt x="513" y="788"/>
                  </a:cubicBezTo>
                  <a:cubicBezTo>
                    <a:pt x="553" y="788"/>
                    <a:pt x="593" y="784"/>
                    <a:pt x="634" y="776"/>
                  </a:cubicBezTo>
                  <a:cubicBezTo>
                    <a:pt x="688" y="763"/>
                    <a:pt x="742" y="743"/>
                    <a:pt x="795" y="711"/>
                  </a:cubicBezTo>
                  <a:lnTo>
                    <a:pt x="820" y="697"/>
                  </a:lnTo>
                  <a:cubicBezTo>
                    <a:pt x="871" y="668"/>
                    <a:pt x="906" y="638"/>
                    <a:pt x="925" y="608"/>
                  </a:cubicBezTo>
                  <a:cubicBezTo>
                    <a:pt x="943" y="577"/>
                    <a:pt x="948" y="547"/>
                    <a:pt x="942" y="518"/>
                  </a:cubicBezTo>
                  <a:cubicBezTo>
                    <a:pt x="934" y="489"/>
                    <a:pt x="916" y="459"/>
                    <a:pt x="885" y="431"/>
                  </a:cubicBezTo>
                  <a:cubicBezTo>
                    <a:pt x="855" y="402"/>
                    <a:pt x="818" y="375"/>
                    <a:pt x="770" y="348"/>
                  </a:cubicBezTo>
                  <a:lnTo>
                    <a:pt x="641" y="272"/>
                  </a:lnTo>
                  <a:lnTo>
                    <a:pt x="919" y="136"/>
                  </a:lnTo>
                  <a:lnTo>
                    <a:pt x="1255" y="331"/>
                  </a:lnTo>
                  <a:cubicBezTo>
                    <a:pt x="1267" y="338"/>
                    <a:pt x="1281" y="341"/>
                    <a:pt x="1296" y="341"/>
                  </a:cubicBezTo>
                  <a:cubicBezTo>
                    <a:pt x="1301" y="341"/>
                    <a:pt x="1306" y="341"/>
                    <a:pt x="1311" y="340"/>
                  </a:cubicBezTo>
                  <a:cubicBezTo>
                    <a:pt x="1331" y="338"/>
                    <a:pt x="1349" y="331"/>
                    <a:pt x="1365" y="322"/>
                  </a:cubicBezTo>
                  <a:cubicBezTo>
                    <a:pt x="1381" y="314"/>
                    <a:pt x="1391" y="303"/>
                    <a:pt x="1396" y="290"/>
                  </a:cubicBezTo>
                  <a:cubicBezTo>
                    <a:pt x="1401" y="279"/>
                    <a:pt x="1396" y="268"/>
                    <a:pt x="1380" y="259"/>
                  </a:cubicBezTo>
                  <a:lnTo>
                    <a:pt x="947" y="9"/>
                  </a:lnTo>
                  <a:cubicBezTo>
                    <a:pt x="939" y="4"/>
                    <a:pt x="929"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0"/>
            <p:cNvSpPr/>
            <p:nvPr/>
          </p:nvSpPr>
          <p:spPr>
            <a:xfrm>
              <a:off x="4807047" y="3941486"/>
              <a:ext cx="95104" cy="55202"/>
            </a:xfrm>
            <a:custGeom>
              <a:avLst/>
              <a:gdLst/>
              <a:ahLst/>
              <a:cxnLst/>
              <a:rect l="l" t="t" r="r" b="b"/>
              <a:pathLst>
                <a:path w="1237" h="718" extrusionOk="0">
                  <a:moveTo>
                    <a:pt x="1009" y="0"/>
                  </a:moveTo>
                  <a:cubicBezTo>
                    <a:pt x="984" y="1"/>
                    <a:pt x="964" y="6"/>
                    <a:pt x="949" y="15"/>
                  </a:cubicBezTo>
                  <a:cubicBezTo>
                    <a:pt x="935" y="23"/>
                    <a:pt x="926" y="33"/>
                    <a:pt x="922" y="45"/>
                  </a:cubicBezTo>
                  <a:cubicBezTo>
                    <a:pt x="918" y="57"/>
                    <a:pt x="925" y="68"/>
                    <a:pt x="942" y="78"/>
                  </a:cubicBezTo>
                  <a:cubicBezTo>
                    <a:pt x="960" y="88"/>
                    <a:pt x="977" y="101"/>
                    <a:pt x="991" y="116"/>
                  </a:cubicBezTo>
                  <a:cubicBezTo>
                    <a:pt x="1007" y="131"/>
                    <a:pt x="1017" y="146"/>
                    <a:pt x="1023" y="161"/>
                  </a:cubicBezTo>
                  <a:cubicBezTo>
                    <a:pt x="1030" y="177"/>
                    <a:pt x="1030" y="193"/>
                    <a:pt x="1026" y="207"/>
                  </a:cubicBezTo>
                  <a:cubicBezTo>
                    <a:pt x="1023" y="223"/>
                    <a:pt x="1011" y="237"/>
                    <a:pt x="991" y="248"/>
                  </a:cubicBezTo>
                  <a:cubicBezTo>
                    <a:pt x="982" y="252"/>
                    <a:pt x="968" y="259"/>
                    <a:pt x="946" y="268"/>
                  </a:cubicBezTo>
                  <a:cubicBezTo>
                    <a:pt x="925" y="277"/>
                    <a:pt x="903" y="287"/>
                    <a:pt x="879" y="297"/>
                  </a:cubicBezTo>
                  <a:cubicBezTo>
                    <a:pt x="855" y="307"/>
                    <a:pt x="834" y="316"/>
                    <a:pt x="812" y="325"/>
                  </a:cubicBezTo>
                  <a:cubicBezTo>
                    <a:pt x="791" y="334"/>
                    <a:pt x="778" y="340"/>
                    <a:pt x="771" y="345"/>
                  </a:cubicBezTo>
                  <a:cubicBezTo>
                    <a:pt x="753" y="355"/>
                    <a:pt x="744" y="367"/>
                    <a:pt x="743" y="383"/>
                  </a:cubicBezTo>
                  <a:cubicBezTo>
                    <a:pt x="743" y="399"/>
                    <a:pt x="745" y="410"/>
                    <a:pt x="752" y="416"/>
                  </a:cubicBezTo>
                  <a:cubicBezTo>
                    <a:pt x="741" y="412"/>
                    <a:pt x="727" y="410"/>
                    <a:pt x="708" y="410"/>
                  </a:cubicBezTo>
                  <a:cubicBezTo>
                    <a:pt x="704" y="410"/>
                    <a:pt x="700" y="410"/>
                    <a:pt x="695" y="410"/>
                  </a:cubicBezTo>
                  <a:cubicBezTo>
                    <a:pt x="669" y="410"/>
                    <a:pt x="647" y="416"/>
                    <a:pt x="629" y="427"/>
                  </a:cubicBezTo>
                  <a:cubicBezTo>
                    <a:pt x="621" y="431"/>
                    <a:pt x="606" y="440"/>
                    <a:pt x="587" y="456"/>
                  </a:cubicBezTo>
                  <a:cubicBezTo>
                    <a:pt x="567" y="471"/>
                    <a:pt x="546" y="487"/>
                    <a:pt x="523" y="503"/>
                  </a:cubicBezTo>
                  <a:cubicBezTo>
                    <a:pt x="499" y="519"/>
                    <a:pt x="478" y="535"/>
                    <a:pt x="458" y="551"/>
                  </a:cubicBezTo>
                  <a:cubicBezTo>
                    <a:pt x="437" y="565"/>
                    <a:pt x="423" y="575"/>
                    <a:pt x="414" y="581"/>
                  </a:cubicBezTo>
                  <a:cubicBezTo>
                    <a:pt x="394" y="592"/>
                    <a:pt x="370" y="599"/>
                    <a:pt x="344" y="599"/>
                  </a:cubicBezTo>
                  <a:cubicBezTo>
                    <a:pt x="319" y="599"/>
                    <a:pt x="293" y="597"/>
                    <a:pt x="267" y="591"/>
                  </a:cubicBezTo>
                  <a:cubicBezTo>
                    <a:pt x="242" y="586"/>
                    <a:pt x="217" y="578"/>
                    <a:pt x="194" y="568"/>
                  </a:cubicBezTo>
                  <a:cubicBezTo>
                    <a:pt x="172" y="559"/>
                    <a:pt x="154" y="550"/>
                    <a:pt x="139" y="542"/>
                  </a:cubicBezTo>
                  <a:cubicBezTo>
                    <a:pt x="124" y="533"/>
                    <a:pt x="108" y="529"/>
                    <a:pt x="93" y="529"/>
                  </a:cubicBezTo>
                  <a:cubicBezTo>
                    <a:pt x="88" y="529"/>
                    <a:pt x="82" y="530"/>
                    <a:pt x="77" y="530"/>
                  </a:cubicBezTo>
                  <a:cubicBezTo>
                    <a:pt x="56" y="535"/>
                    <a:pt x="40" y="539"/>
                    <a:pt x="29" y="546"/>
                  </a:cubicBezTo>
                  <a:cubicBezTo>
                    <a:pt x="8" y="559"/>
                    <a:pt x="1" y="571"/>
                    <a:pt x="5" y="586"/>
                  </a:cubicBezTo>
                  <a:cubicBezTo>
                    <a:pt x="10" y="600"/>
                    <a:pt x="26" y="616"/>
                    <a:pt x="53" y="632"/>
                  </a:cubicBezTo>
                  <a:cubicBezTo>
                    <a:pt x="91" y="652"/>
                    <a:pt x="131" y="670"/>
                    <a:pt x="176" y="685"/>
                  </a:cubicBezTo>
                  <a:cubicBezTo>
                    <a:pt x="221" y="699"/>
                    <a:pt x="266" y="708"/>
                    <a:pt x="312" y="714"/>
                  </a:cubicBezTo>
                  <a:cubicBezTo>
                    <a:pt x="334" y="716"/>
                    <a:pt x="356" y="717"/>
                    <a:pt x="376" y="717"/>
                  </a:cubicBezTo>
                  <a:cubicBezTo>
                    <a:pt x="400" y="717"/>
                    <a:pt x="422" y="716"/>
                    <a:pt x="444" y="713"/>
                  </a:cubicBezTo>
                  <a:cubicBezTo>
                    <a:pt x="486" y="708"/>
                    <a:pt x="523" y="696"/>
                    <a:pt x="553" y="679"/>
                  </a:cubicBezTo>
                  <a:cubicBezTo>
                    <a:pt x="565" y="672"/>
                    <a:pt x="582" y="661"/>
                    <a:pt x="602" y="645"/>
                  </a:cubicBezTo>
                  <a:cubicBezTo>
                    <a:pt x="623" y="630"/>
                    <a:pt x="645" y="614"/>
                    <a:pt x="668" y="598"/>
                  </a:cubicBezTo>
                  <a:cubicBezTo>
                    <a:pt x="691" y="581"/>
                    <a:pt x="711" y="565"/>
                    <a:pt x="730" y="552"/>
                  </a:cubicBezTo>
                  <a:cubicBezTo>
                    <a:pt x="748" y="537"/>
                    <a:pt x="762" y="528"/>
                    <a:pt x="769" y="524"/>
                  </a:cubicBezTo>
                  <a:cubicBezTo>
                    <a:pt x="777" y="519"/>
                    <a:pt x="786" y="516"/>
                    <a:pt x="795" y="516"/>
                  </a:cubicBezTo>
                  <a:cubicBezTo>
                    <a:pt x="799" y="516"/>
                    <a:pt x="803" y="517"/>
                    <a:pt x="807" y="518"/>
                  </a:cubicBezTo>
                  <a:cubicBezTo>
                    <a:pt x="820" y="521"/>
                    <a:pt x="834" y="525"/>
                    <a:pt x="847" y="529"/>
                  </a:cubicBezTo>
                  <a:cubicBezTo>
                    <a:pt x="861" y="534"/>
                    <a:pt x="877" y="536"/>
                    <a:pt x="892" y="538"/>
                  </a:cubicBezTo>
                  <a:cubicBezTo>
                    <a:pt x="894" y="538"/>
                    <a:pt x="896" y="538"/>
                    <a:pt x="897" y="538"/>
                  </a:cubicBezTo>
                  <a:cubicBezTo>
                    <a:pt x="912" y="538"/>
                    <a:pt x="927" y="534"/>
                    <a:pt x="943" y="525"/>
                  </a:cubicBezTo>
                  <a:cubicBezTo>
                    <a:pt x="961" y="515"/>
                    <a:pt x="969" y="505"/>
                    <a:pt x="966" y="494"/>
                  </a:cubicBezTo>
                  <a:cubicBezTo>
                    <a:pt x="963" y="485"/>
                    <a:pt x="958" y="478"/>
                    <a:pt x="951" y="470"/>
                  </a:cubicBezTo>
                  <a:cubicBezTo>
                    <a:pt x="943" y="462"/>
                    <a:pt x="936" y="454"/>
                    <a:pt x="930" y="447"/>
                  </a:cubicBezTo>
                  <a:cubicBezTo>
                    <a:pt x="924" y="439"/>
                    <a:pt x="927" y="432"/>
                    <a:pt x="940" y="426"/>
                  </a:cubicBezTo>
                  <a:cubicBezTo>
                    <a:pt x="945" y="421"/>
                    <a:pt x="959" y="416"/>
                    <a:pt x="979" y="408"/>
                  </a:cubicBezTo>
                  <a:cubicBezTo>
                    <a:pt x="1000" y="399"/>
                    <a:pt x="1022" y="390"/>
                    <a:pt x="1046" y="378"/>
                  </a:cubicBezTo>
                  <a:cubicBezTo>
                    <a:pt x="1069" y="368"/>
                    <a:pt x="1093" y="358"/>
                    <a:pt x="1115" y="349"/>
                  </a:cubicBezTo>
                  <a:cubicBezTo>
                    <a:pt x="1138" y="339"/>
                    <a:pt x="1154" y="332"/>
                    <a:pt x="1165" y="325"/>
                  </a:cubicBezTo>
                  <a:cubicBezTo>
                    <a:pt x="1194" y="309"/>
                    <a:pt x="1213" y="287"/>
                    <a:pt x="1225" y="262"/>
                  </a:cubicBezTo>
                  <a:cubicBezTo>
                    <a:pt x="1236" y="237"/>
                    <a:pt x="1237" y="211"/>
                    <a:pt x="1230" y="184"/>
                  </a:cubicBezTo>
                  <a:cubicBezTo>
                    <a:pt x="1223" y="155"/>
                    <a:pt x="1209" y="128"/>
                    <a:pt x="1185" y="100"/>
                  </a:cubicBezTo>
                  <a:cubicBezTo>
                    <a:pt x="1163" y="73"/>
                    <a:pt x="1132" y="48"/>
                    <a:pt x="1095" y="27"/>
                  </a:cubicBezTo>
                  <a:cubicBezTo>
                    <a:pt x="1064" y="9"/>
                    <a:pt x="1035"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0"/>
            <p:cNvSpPr/>
            <p:nvPr/>
          </p:nvSpPr>
          <p:spPr>
            <a:xfrm>
              <a:off x="4866243" y="3978234"/>
              <a:ext cx="104176" cy="71039"/>
            </a:xfrm>
            <a:custGeom>
              <a:avLst/>
              <a:gdLst/>
              <a:ahLst/>
              <a:cxnLst/>
              <a:rect l="l" t="t" r="r" b="b"/>
              <a:pathLst>
                <a:path w="1355" h="924" extrusionOk="0">
                  <a:moveTo>
                    <a:pt x="457" y="329"/>
                  </a:moveTo>
                  <a:cubicBezTo>
                    <a:pt x="472" y="329"/>
                    <a:pt x="486" y="329"/>
                    <a:pt x="501" y="331"/>
                  </a:cubicBezTo>
                  <a:cubicBezTo>
                    <a:pt x="526" y="333"/>
                    <a:pt x="549" y="335"/>
                    <a:pt x="572" y="337"/>
                  </a:cubicBezTo>
                  <a:lnTo>
                    <a:pt x="583" y="656"/>
                  </a:lnTo>
                  <a:cubicBezTo>
                    <a:pt x="574" y="656"/>
                    <a:pt x="566" y="657"/>
                    <a:pt x="557" y="657"/>
                  </a:cubicBezTo>
                  <a:cubicBezTo>
                    <a:pt x="523" y="657"/>
                    <a:pt x="488" y="653"/>
                    <a:pt x="452" y="646"/>
                  </a:cubicBezTo>
                  <a:cubicBezTo>
                    <a:pt x="408" y="637"/>
                    <a:pt x="364" y="620"/>
                    <a:pt x="321" y="595"/>
                  </a:cubicBezTo>
                  <a:cubicBezTo>
                    <a:pt x="286" y="575"/>
                    <a:pt x="260" y="555"/>
                    <a:pt x="242" y="533"/>
                  </a:cubicBezTo>
                  <a:cubicBezTo>
                    <a:pt x="224" y="512"/>
                    <a:pt x="214" y="492"/>
                    <a:pt x="211" y="472"/>
                  </a:cubicBezTo>
                  <a:cubicBezTo>
                    <a:pt x="209" y="452"/>
                    <a:pt x="215" y="434"/>
                    <a:pt x="226" y="416"/>
                  </a:cubicBezTo>
                  <a:cubicBezTo>
                    <a:pt x="238" y="398"/>
                    <a:pt x="256" y="381"/>
                    <a:pt x="280" y="368"/>
                  </a:cubicBezTo>
                  <a:cubicBezTo>
                    <a:pt x="303" y="355"/>
                    <a:pt x="325" y="346"/>
                    <a:pt x="351" y="340"/>
                  </a:cubicBezTo>
                  <a:cubicBezTo>
                    <a:pt x="376" y="334"/>
                    <a:pt x="401" y="331"/>
                    <a:pt x="426" y="329"/>
                  </a:cubicBezTo>
                  <a:cubicBezTo>
                    <a:pt x="437" y="329"/>
                    <a:pt x="447" y="329"/>
                    <a:pt x="457" y="329"/>
                  </a:cubicBezTo>
                  <a:close/>
                  <a:moveTo>
                    <a:pt x="886" y="1"/>
                  </a:moveTo>
                  <a:cubicBezTo>
                    <a:pt x="856" y="1"/>
                    <a:pt x="826" y="3"/>
                    <a:pt x="797" y="9"/>
                  </a:cubicBezTo>
                  <a:cubicBezTo>
                    <a:pt x="753" y="16"/>
                    <a:pt x="711" y="31"/>
                    <a:pt x="674" y="52"/>
                  </a:cubicBezTo>
                  <a:cubicBezTo>
                    <a:pt x="628" y="79"/>
                    <a:pt x="599" y="109"/>
                    <a:pt x="587" y="141"/>
                  </a:cubicBezTo>
                  <a:cubicBezTo>
                    <a:pt x="576" y="173"/>
                    <a:pt x="569" y="206"/>
                    <a:pt x="568" y="239"/>
                  </a:cubicBezTo>
                  <a:cubicBezTo>
                    <a:pt x="532" y="231"/>
                    <a:pt x="494" y="226"/>
                    <a:pt x="453" y="224"/>
                  </a:cubicBezTo>
                  <a:cubicBezTo>
                    <a:pt x="433" y="222"/>
                    <a:pt x="413" y="221"/>
                    <a:pt x="393" y="221"/>
                  </a:cubicBezTo>
                  <a:cubicBezTo>
                    <a:pt x="373" y="221"/>
                    <a:pt x="353" y="222"/>
                    <a:pt x="333" y="224"/>
                  </a:cubicBezTo>
                  <a:cubicBezTo>
                    <a:pt x="292" y="226"/>
                    <a:pt x="254" y="233"/>
                    <a:pt x="216" y="243"/>
                  </a:cubicBezTo>
                  <a:cubicBezTo>
                    <a:pt x="179" y="253"/>
                    <a:pt x="144" y="266"/>
                    <a:pt x="112" y="286"/>
                  </a:cubicBezTo>
                  <a:cubicBezTo>
                    <a:pt x="74" y="307"/>
                    <a:pt x="46" y="333"/>
                    <a:pt x="27" y="362"/>
                  </a:cubicBezTo>
                  <a:cubicBezTo>
                    <a:pt x="9" y="391"/>
                    <a:pt x="1" y="423"/>
                    <a:pt x="5" y="456"/>
                  </a:cubicBezTo>
                  <a:cubicBezTo>
                    <a:pt x="9" y="488"/>
                    <a:pt x="24" y="522"/>
                    <a:pt x="54" y="556"/>
                  </a:cubicBezTo>
                  <a:cubicBezTo>
                    <a:pt x="82" y="591"/>
                    <a:pt x="124" y="623"/>
                    <a:pt x="179" y="655"/>
                  </a:cubicBezTo>
                  <a:cubicBezTo>
                    <a:pt x="245" y="693"/>
                    <a:pt x="313" y="720"/>
                    <a:pt x="382" y="735"/>
                  </a:cubicBezTo>
                  <a:cubicBezTo>
                    <a:pt x="452" y="751"/>
                    <a:pt x="521" y="758"/>
                    <a:pt x="589" y="758"/>
                  </a:cubicBezTo>
                  <a:lnTo>
                    <a:pt x="593" y="871"/>
                  </a:lnTo>
                  <a:cubicBezTo>
                    <a:pt x="594" y="880"/>
                    <a:pt x="596" y="887"/>
                    <a:pt x="600" y="891"/>
                  </a:cubicBezTo>
                  <a:cubicBezTo>
                    <a:pt x="603" y="896"/>
                    <a:pt x="609" y="900"/>
                    <a:pt x="616" y="904"/>
                  </a:cubicBezTo>
                  <a:cubicBezTo>
                    <a:pt x="634" y="915"/>
                    <a:pt x="656" y="921"/>
                    <a:pt x="682" y="923"/>
                  </a:cubicBezTo>
                  <a:cubicBezTo>
                    <a:pt x="687" y="923"/>
                    <a:pt x="691" y="923"/>
                    <a:pt x="695" y="923"/>
                  </a:cubicBezTo>
                  <a:cubicBezTo>
                    <a:pt x="715" y="923"/>
                    <a:pt x="732" y="919"/>
                    <a:pt x="744" y="913"/>
                  </a:cubicBezTo>
                  <a:cubicBezTo>
                    <a:pt x="753" y="907"/>
                    <a:pt x="759" y="900"/>
                    <a:pt x="759" y="892"/>
                  </a:cubicBezTo>
                  <a:lnTo>
                    <a:pt x="754" y="752"/>
                  </a:lnTo>
                  <a:cubicBezTo>
                    <a:pt x="792" y="746"/>
                    <a:pt x="830" y="739"/>
                    <a:pt x="866" y="730"/>
                  </a:cubicBezTo>
                  <a:cubicBezTo>
                    <a:pt x="902" y="721"/>
                    <a:pt x="934" y="711"/>
                    <a:pt x="964" y="701"/>
                  </a:cubicBezTo>
                  <a:cubicBezTo>
                    <a:pt x="993" y="691"/>
                    <a:pt x="1020" y="681"/>
                    <a:pt x="1042" y="670"/>
                  </a:cubicBezTo>
                  <a:cubicBezTo>
                    <a:pt x="1066" y="659"/>
                    <a:pt x="1085" y="649"/>
                    <a:pt x="1100" y="641"/>
                  </a:cubicBezTo>
                  <a:cubicBezTo>
                    <a:pt x="1122" y="629"/>
                    <a:pt x="1135" y="617"/>
                    <a:pt x="1138" y="605"/>
                  </a:cubicBezTo>
                  <a:cubicBezTo>
                    <a:pt x="1141" y="594"/>
                    <a:pt x="1130" y="581"/>
                    <a:pt x="1104" y="565"/>
                  </a:cubicBezTo>
                  <a:cubicBezTo>
                    <a:pt x="1077" y="550"/>
                    <a:pt x="1056" y="542"/>
                    <a:pt x="1039" y="541"/>
                  </a:cubicBezTo>
                  <a:cubicBezTo>
                    <a:pt x="1021" y="541"/>
                    <a:pt x="1004" y="543"/>
                    <a:pt x="987" y="551"/>
                  </a:cubicBezTo>
                  <a:cubicBezTo>
                    <a:pt x="960" y="565"/>
                    <a:pt x="928" y="582"/>
                    <a:pt x="889" y="600"/>
                  </a:cubicBezTo>
                  <a:cubicBezTo>
                    <a:pt x="851" y="619"/>
                    <a:pt x="804" y="635"/>
                    <a:pt x="748" y="646"/>
                  </a:cubicBezTo>
                  <a:lnTo>
                    <a:pt x="742" y="352"/>
                  </a:lnTo>
                  <a:cubicBezTo>
                    <a:pt x="742" y="334"/>
                    <a:pt x="742" y="316"/>
                    <a:pt x="742" y="296"/>
                  </a:cubicBezTo>
                  <a:cubicBezTo>
                    <a:pt x="742" y="277"/>
                    <a:pt x="744" y="256"/>
                    <a:pt x="748" y="238"/>
                  </a:cubicBezTo>
                  <a:cubicBezTo>
                    <a:pt x="753" y="219"/>
                    <a:pt x="761" y="201"/>
                    <a:pt x="771" y="185"/>
                  </a:cubicBezTo>
                  <a:cubicBezTo>
                    <a:pt x="781" y="168"/>
                    <a:pt x="797" y="154"/>
                    <a:pt x="817" y="143"/>
                  </a:cubicBezTo>
                  <a:cubicBezTo>
                    <a:pt x="853" y="122"/>
                    <a:pt x="893" y="111"/>
                    <a:pt x="937" y="111"/>
                  </a:cubicBezTo>
                  <a:cubicBezTo>
                    <a:pt x="941" y="111"/>
                    <a:pt x="945" y="111"/>
                    <a:pt x="949" y="111"/>
                  </a:cubicBezTo>
                  <a:cubicBezTo>
                    <a:pt x="998" y="113"/>
                    <a:pt x="1045" y="127"/>
                    <a:pt x="1089" y="153"/>
                  </a:cubicBezTo>
                  <a:cubicBezTo>
                    <a:pt x="1119" y="170"/>
                    <a:pt x="1139" y="188"/>
                    <a:pt x="1147" y="203"/>
                  </a:cubicBezTo>
                  <a:cubicBezTo>
                    <a:pt x="1155" y="220"/>
                    <a:pt x="1161" y="236"/>
                    <a:pt x="1162" y="251"/>
                  </a:cubicBezTo>
                  <a:cubicBezTo>
                    <a:pt x="1163" y="265"/>
                    <a:pt x="1163" y="278"/>
                    <a:pt x="1164" y="289"/>
                  </a:cubicBezTo>
                  <a:cubicBezTo>
                    <a:pt x="1164" y="301"/>
                    <a:pt x="1171" y="310"/>
                    <a:pt x="1184" y="318"/>
                  </a:cubicBezTo>
                  <a:cubicBezTo>
                    <a:pt x="1203" y="329"/>
                    <a:pt x="1227" y="335"/>
                    <a:pt x="1255" y="336"/>
                  </a:cubicBezTo>
                  <a:cubicBezTo>
                    <a:pt x="1258" y="336"/>
                    <a:pt x="1261" y="336"/>
                    <a:pt x="1263" y="336"/>
                  </a:cubicBezTo>
                  <a:cubicBezTo>
                    <a:pt x="1288" y="336"/>
                    <a:pt x="1308" y="332"/>
                    <a:pt x="1323" y="323"/>
                  </a:cubicBezTo>
                  <a:cubicBezTo>
                    <a:pt x="1336" y="315"/>
                    <a:pt x="1344" y="304"/>
                    <a:pt x="1350" y="287"/>
                  </a:cubicBezTo>
                  <a:cubicBezTo>
                    <a:pt x="1354" y="270"/>
                    <a:pt x="1352" y="251"/>
                    <a:pt x="1344" y="229"/>
                  </a:cubicBezTo>
                  <a:cubicBezTo>
                    <a:pt x="1336" y="207"/>
                    <a:pt x="1320" y="184"/>
                    <a:pt x="1297" y="159"/>
                  </a:cubicBezTo>
                  <a:cubicBezTo>
                    <a:pt x="1274" y="135"/>
                    <a:pt x="1242" y="110"/>
                    <a:pt x="1199" y="85"/>
                  </a:cubicBezTo>
                  <a:cubicBezTo>
                    <a:pt x="1159" y="61"/>
                    <a:pt x="1117" y="43"/>
                    <a:pt x="1071" y="29"/>
                  </a:cubicBezTo>
                  <a:cubicBezTo>
                    <a:pt x="1025" y="15"/>
                    <a:pt x="979" y="6"/>
                    <a:pt x="933" y="3"/>
                  </a:cubicBezTo>
                  <a:cubicBezTo>
                    <a:pt x="917" y="1"/>
                    <a:pt x="902"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0"/>
            <p:cNvSpPr/>
            <p:nvPr/>
          </p:nvSpPr>
          <p:spPr>
            <a:xfrm>
              <a:off x="4436339" y="3856458"/>
              <a:ext cx="60045" cy="34443"/>
            </a:xfrm>
            <a:custGeom>
              <a:avLst/>
              <a:gdLst/>
              <a:ahLst/>
              <a:cxnLst/>
              <a:rect l="l" t="t" r="r" b="b"/>
              <a:pathLst>
                <a:path w="781" h="448" extrusionOk="0">
                  <a:moveTo>
                    <a:pt x="532" y="0"/>
                  </a:moveTo>
                  <a:cubicBezTo>
                    <a:pt x="507" y="0"/>
                    <a:pt x="487" y="5"/>
                    <a:pt x="470" y="14"/>
                  </a:cubicBezTo>
                  <a:cubicBezTo>
                    <a:pt x="453" y="24"/>
                    <a:pt x="448" y="35"/>
                    <a:pt x="452" y="49"/>
                  </a:cubicBezTo>
                  <a:lnTo>
                    <a:pt x="576" y="331"/>
                  </a:lnTo>
                  <a:lnTo>
                    <a:pt x="576" y="331"/>
                  </a:lnTo>
                  <a:lnTo>
                    <a:pt x="86" y="259"/>
                  </a:lnTo>
                  <a:cubicBezTo>
                    <a:pt x="81" y="258"/>
                    <a:pt x="76" y="258"/>
                    <a:pt x="71" y="258"/>
                  </a:cubicBezTo>
                  <a:cubicBezTo>
                    <a:pt x="55" y="258"/>
                    <a:pt x="41" y="262"/>
                    <a:pt x="28" y="269"/>
                  </a:cubicBezTo>
                  <a:cubicBezTo>
                    <a:pt x="9" y="281"/>
                    <a:pt x="1" y="294"/>
                    <a:pt x="4" y="310"/>
                  </a:cubicBezTo>
                  <a:cubicBezTo>
                    <a:pt x="6" y="326"/>
                    <a:pt x="17" y="338"/>
                    <a:pt x="32" y="348"/>
                  </a:cubicBezTo>
                  <a:cubicBezTo>
                    <a:pt x="41" y="353"/>
                    <a:pt x="49" y="356"/>
                    <a:pt x="58" y="356"/>
                  </a:cubicBezTo>
                  <a:lnTo>
                    <a:pt x="670" y="446"/>
                  </a:lnTo>
                  <a:cubicBezTo>
                    <a:pt x="679" y="447"/>
                    <a:pt x="687" y="448"/>
                    <a:pt x="696" y="448"/>
                  </a:cubicBezTo>
                  <a:cubicBezTo>
                    <a:pt x="704" y="448"/>
                    <a:pt x="712" y="447"/>
                    <a:pt x="719" y="446"/>
                  </a:cubicBezTo>
                  <a:cubicBezTo>
                    <a:pt x="734" y="443"/>
                    <a:pt x="745" y="439"/>
                    <a:pt x="754" y="434"/>
                  </a:cubicBezTo>
                  <a:cubicBezTo>
                    <a:pt x="763" y="429"/>
                    <a:pt x="770" y="421"/>
                    <a:pt x="774" y="412"/>
                  </a:cubicBezTo>
                  <a:cubicBezTo>
                    <a:pt x="780" y="403"/>
                    <a:pt x="780" y="394"/>
                    <a:pt x="777" y="384"/>
                  </a:cubicBezTo>
                  <a:lnTo>
                    <a:pt x="621" y="31"/>
                  </a:lnTo>
                  <a:cubicBezTo>
                    <a:pt x="620" y="26"/>
                    <a:pt x="616" y="22"/>
                    <a:pt x="607" y="16"/>
                  </a:cubicBezTo>
                  <a:cubicBezTo>
                    <a:pt x="590" y="7"/>
                    <a:pt x="568" y="1"/>
                    <a:pt x="540" y="0"/>
                  </a:cubicBezTo>
                  <a:cubicBezTo>
                    <a:pt x="537" y="0"/>
                    <a:pt x="535" y="0"/>
                    <a:pt x="5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0"/>
            <p:cNvSpPr/>
            <p:nvPr/>
          </p:nvSpPr>
          <p:spPr>
            <a:xfrm>
              <a:off x="4494305" y="3879906"/>
              <a:ext cx="101869" cy="58354"/>
            </a:xfrm>
            <a:custGeom>
              <a:avLst/>
              <a:gdLst/>
              <a:ahLst/>
              <a:cxnLst/>
              <a:rect l="l" t="t" r="r" b="b"/>
              <a:pathLst>
                <a:path w="1325" h="759" extrusionOk="0">
                  <a:moveTo>
                    <a:pt x="811" y="0"/>
                  </a:moveTo>
                  <a:cubicBezTo>
                    <a:pt x="770" y="0"/>
                    <a:pt x="729" y="5"/>
                    <a:pt x="687" y="14"/>
                  </a:cubicBezTo>
                  <a:cubicBezTo>
                    <a:pt x="633" y="25"/>
                    <a:pt x="579" y="47"/>
                    <a:pt x="525" y="78"/>
                  </a:cubicBezTo>
                  <a:lnTo>
                    <a:pt x="140" y="301"/>
                  </a:lnTo>
                  <a:cubicBezTo>
                    <a:pt x="86" y="331"/>
                    <a:pt x="49" y="363"/>
                    <a:pt x="28" y="395"/>
                  </a:cubicBezTo>
                  <a:cubicBezTo>
                    <a:pt x="7" y="426"/>
                    <a:pt x="0" y="458"/>
                    <a:pt x="6" y="488"/>
                  </a:cubicBezTo>
                  <a:cubicBezTo>
                    <a:pt x="11" y="517"/>
                    <a:pt x="28" y="548"/>
                    <a:pt x="58" y="576"/>
                  </a:cubicBezTo>
                  <a:cubicBezTo>
                    <a:pt x="86" y="605"/>
                    <a:pt x="122" y="632"/>
                    <a:pt x="166" y="657"/>
                  </a:cubicBezTo>
                  <a:cubicBezTo>
                    <a:pt x="215" y="686"/>
                    <a:pt x="266" y="709"/>
                    <a:pt x="319" y="726"/>
                  </a:cubicBezTo>
                  <a:cubicBezTo>
                    <a:pt x="372" y="741"/>
                    <a:pt x="424" y="753"/>
                    <a:pt x="475" y="756"/>
                  </a:cubicBezTo>
                  <a:cubicBezTo>
                    <a:pt x="492" y="758"/>
                    <a:pt x="509" y="758"/>
                    <a:pt x="526" y="758"/>
                  </a:cubicBezTo>
                  <a:cubicBezTo>
                    <a:pt x="559" y="758"/>
                    <a:pt x="591" y="755"/>
                    <a:pt x="622" y="749"/>
                  </a:cubicBezTo>
                  <a:cubicBezTo>
                    <a:pt x="668" y="741"/>
                    <a:pt x="710" y="727"/>
                    <a:pt x="746" y="705"/>
                  </a:cubicBezTo>
                  <a:cubicBezTo>
                    <a:pt x="775" y="690"/>
                    <a:pt x="788" y="674"/>
                    <a:pt x="785" y="661"/>
                  </a:cubicBezTo>
                  <a:cubicBezTo>
                    <a:pt x="782" y="648"/>
                    <a:pt x="767" y="634"/>
                    <a:pt x="740" y="619"/>
                  </a:cubicBezTo>
                  <a:cubicBezTo>
                    <a:pt x="719" y="606"/>
                    <a:pt x="697" y="598"/>
                    <a:pt x="677" y="594"/>
                  </a:cubicBezTo>
                  <a:cubicBezTo>
                    <a:pt x="671" y="593"/>
                    <a:pt x="665" y="592"/>
                    <a:pt x="659" y="592"/>
                  </a:cubicBezTo>
                  <a:cubicBezTo>
                    <a:pt x="646" y="592"/>
                    <a:pt x="631" y="595"/>
                    <a:pt x="617" y="602"/>
                  </a:cubicBezTo>
                  <a:cubicBezTo>
                    <a:pt x="600" y="609"/>
                    <a:pt x="582" y="616"/>
                    <a:pt x="561" y="624"/>
                  </a:cubicBezTo>
                  <a:cubicBezTo>
                    <a:pt x="541" y="632"/>
                    <a:pt x="517" y="638"/>
                    <a:pt x="491" y="640"/>
                  </a:cubicBezTo>
                  <a:cubicBezTo>
                    <a:pt x="485" y="641"/>
                    <a:pt x="478" y="641"/>
                    <a:pt x="471" y="641"/>
                  </a:cubicBezTo>
                  <a:cubicBezTo>
                    <a:pt x="450" y="641"/>
                    <a:pt x="428" y="638"/>
                    <a:pt x="404" y="633"/>
                  </a:cubicBezTo>
                  <a:cubicBezTo>
                    <a:pt x="372" y="627"/>
                    <a:pt x="337" y="612"/>
                    <a:pt x="301" y="592"/>
                  </a:cubicBezTo>
                  <a:cubicBezTo>
                    <a:pt x="242" y="558"/>
                    <a:pt x="212" y="524"/>
                    <a:pt x="210" y="490"/>
                  </a:cubicBezTo>
                  <a:cubicBezTo>
                    <a:pt x="207" y="458"/>
                    <a:pt x="235" y="424"/>
                    <a:pt x="294" y="390"/>
                  </a:cubicBezTo>
                  <a:lnTo>
                    <a:pt x="679" y="167"/>
                  </a:lnTo>
                  <a:cubicBezTo>
                    <a:pt x="736" y="134"/>
                    <a:pt x="791" y="119"/>
                    <a:pt x="848" y="119"/>
                  </a:cubicBezTo>
                  <a:cubicBezTo>
                    <a:pt x="850" y="119"/>
                    <a:pt x="852" y="119"/>
                    <a:pt x="854" y="119"/>
                  </a:cubicBezTo>
                  <a:cubicBezTo>
                    <a:pt x="911" y="120"/>
                    <a:pt x="969" y="137"/>
                    <a:pt x="1025" y="169"/>
                  </a:cubicBezTo>
                  <a:cubicBezTo>
                    <a:pt x="1063" y="192"/>
                    <a:pt x="1087" y="212"/>
                    <a:pt x="1098" y="230"/>
                  </a:cubicBezTo>
                  <a:cubicBezTo>
                    <a:pt x="1109" y="249"/>
                    <a:pt x="1114" y="266"/>
                    <a:pt x="1112" y="281"/>
                  </a:cubicBezTo>
                  <a:cubicBezTo>
                    <a:pt x="1108" y="297"/>
                    <a:pt x="1100" y="310"/>
                    <a:pt x="1088" y="321"/>
                  </a:cubicBezTo>
                  <a:cubicBezTo>
                    <a:pt x="1075" y="333"/>
                    <a:pt x="1064" y="343"/>
                    <a:pt x="1054" y="350"/>
                  </a:cubicBezTo>
                  <a:cubicBezTo>
                    <a:pt x="1038" y="360"/>
                    <a:pt x="1034" y="371"/>
                    <a:pt x="1041" y="382"/>
                  </a:cubicBezTo>
                  <a:cubicBezTo>
                    <a:pt x="1046" y="395"/>
                    <a:pt x="1061" y="407"/>
                    <a:pt x="1084" y="420"/>
                  </a:cubicBezTo>
                  <a:cubicBezTo>
                    <a:pt x="1110" y="436"/>
                    <a:pt x="1134" y="444"/>
                    <a:pt x="1157" y="446"/>
                  </a:cubicBezTo>
                  <a:cubicBezTo>
                    <a:pt x="1159" y="447"/>
                    <a:pt x="1161" y="447"/>
                    <a:pt x="1164" y="447"/>
                  </a:cubicBezTo>
                  <a:cubicBezTo>
                    <a:pt x="1184" y="447"/>
                    <a:pt x="1207" y="439"/>
                    <a:pt x="1234" y="424"/>
                  </a:cubicBezTo>
                  <a:cubicBezTo>
                    <a:pt x="1270" y="404"/>
                    <a:pt x="1294" y="380"/>
                    <a:pt x="1307" y="354"/>
                  </a:cubicBezTo>
                  <a:cubicBezTo>
                    <a:pt x="1321" y="328"/>
                    <a:pt x="1324" y="301"/>
                    <a:pt x="1316" y="272"/>
                  </a:cubicBezTo>
                  <a:cubicBezTo>
                    <a:pt x="1309" y="243"/>
                    <a:pt x="1289" y="213"/>
                    <a:pt x="1261" y="183"/>
                  </a:cubicBezTo>
                  <a:cubicBezTo>
                    <a:pt x="1232" y="152"/>
                    <a:pt x="1194" y="123"/>
                    <a:pt x="1144" y="94"/>
                  </a:cubicBezTo>
                  <a:cubicBezTo>
                    <a:pt x="1100" y="69"/>
                    <a:pt x="1053" y="48"/>
                    <a:pt x="1003" y="32"/>
                  </a:cubicBezTo>
                  <a:cubicBezTo>
                    <a:pt x="954" y="15"/>
                    <a:pt x="902" y="5"/>
                    <a:pt x="849" y="2"/>
                  </a:cubicBezTo>
                  <a:cubicBezTo>
                    <a:pt x="836" y="1"/>
                    <a:pt x="824" y="0"/>
                    <a:pt x="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0"/>
            <p:cNvSpPr/>
            <p:nvPr/>
          </p:nvSpPr>
          <p:spPr>
            <a:xfrm>
              <a:off x="4562573" y="3919268"/>
              <a:ext cx="101562" cy="58354"/>
            </a:xfrm>
            <a:custGeom>
              <a:avLst/>
              <a:gdLst/>
              <a:ahLst/>
              <a:cxnLst/>
              <a:rect l="l" t="t" r="r" b="b"/>
              <a:pathLst>
                <a:path w="1321" h="759" extrusionOk="0">
                  <a:moveTo>
                    <a:pt x="848" y="120"/>
                  </a:moveTo>
                  <a:cubicBezTo>
                    <a:pt x="850" y="120"/>
                    <a:pt x="852" y="120"/>
                    <a:pt x="854" y="120"/>
                  </a:cubicBezTo>
                  <a:cubicBezTo>
                    <a:pt x="912" y="121"/>
                    <a:pt x="968" y="138"/>
                    <a:pt x="1024" y="170"/>
                  </a:cubicBezTo>
                  <a:cubicBezTo>
                    <a:pt x="1078" y="201"/>
                    <a:pt x="1106" y="234"/>
                    <a:pt x="1110" y="268"/>
                  </a:cubicBezTo>
                  <a:cubicBezTo>
                    <a:pt x="1112" y="301"/>
                    <a:pt x="1085" y="335"/>
                    <a:pt x="1026" y="368"/>
                  </a:cubicBezTo>
                  <a:lnTo>
                    <a:pt x="640" y="591"/>
                  </a:lnTo>
                  <a:cubicBezTo>
                    <a:pt x="585" y="623"/>
                    <a:pt x="528" y="639"/>
                    <a:pt x="471" y="639"/>
                  </a:cubicBezTo>
                  <a:cubicBezTo>
                    <a:pt x="470" y="639"/>
                    <a:pt x="468" y="639"/>
                    <a:pt x="466" y="639"/>
                  </a:cubicBezTo>
                  <a:cubicBezTo>
                    <a:pt x="407" y="637"/>
                    <a:pt x="351" y="621"/>
                    <a:pt x="297" y="590"/>
                  </a:cubicBezTo>
                  <a:cubicBezTo>
                    <a:pt x="242" y="557"/>
                    <a:pt x="212" y="526"/>
                    <a:pt x="211" y="492"/>
                  </a:cubicBezTo>
                  <a:cubicBezTo>
                    <a:pt x="209" y="459"/>
                    <a:pt x="237" y="425"/>
                    <a:pt x="296" y="392"/>
                  </a:cubicBezTo>
                  <a:lnTo>
                    <a:pt x="681" y="169"/>
                  </a:lnTo>
                  <a:cubicBezTo>
                    <a:pt x="737" y="136"/>
                    <a:pt x="793" y="120"/>
                    <a:pt x="848" y="120"/>
                  </a:cubicBezTo>
                  <a:close/>
                  <a:moveTo>
                    <a:pt x="814" y="1"/>
                  </a:moveTo>
                  <a:cubicBezTo>
                    <a:pt x="773" y="1"/>
                    <a:pt x="731" y="6"/>
                    <a:pt x="689" y="15"/>
                  </a:cubicBezTo>
                  <a:cubicBezTo>
                    <a:pt x="635" y="27"/>
                    <a:pt x="580" y="49"/>
                    <a:pt x="526" y="80"/>
                  </a:cubicBezTo>
                  <a:lnTo>
                    <a:pt x="141" y="303"/>
                  </a:lnTo>
                  <a:cubicBezTo>
                    <a:pt x="87" y="333"/>
                    <a:pt x="50" y="365"/>
                    <a:pt x="29" y="396"/>
                  </a:cubicBezTo>
                  <a:cubicBezTo>
                    <a:pt x="7" y="428"/>
                    <a:pt x="1" y="458"/>
                    <a:pt x="6" y="488"/>
                  </a:cubicBezTo>
                  <a:cubicBezTo>
                    <a:pt x="12" y="519"/>
                    <a:pt x="29" y="548"/>
                    <a:pt x="58" y="577"/>
                  </a:cubicBezTo>
                  <a:cubicBezTo>
                    <a:pt x="87" y="607"/>
                    <a:pt x="126" y="635"/>
                    <a:pt x="172" y="662"/>
                  </a:cubicBezTo>
                  <a:cubicBezTo>
                    <a:pt x="218" y="688"/>
                    <a:pt x="265" y="709"/>
                    <a:pt x="316" y="726"/>
                  </a:cubicBezTo>
                  <a:cubicBezTo>
                    <a:pt x="367" y="743"/>
                    <a:pt x="418" y="753"/>
                    <a:pt x="471" y="756"/>
                  </a:cubicBezTo>
                  <a:cubicBezTo>
                    <a:pt x="485" y="758"/>
                    <a:pt x="498" y="758"/>
                    <a:pt x="512" y="758"/>
                  </a:cubicBezTo>
                  <a:cubicBezTo>
                    <a:pt x="552" y="758"/>
                    <a:pt x="592" y="753"/>
                    <a:pt x="632" y="744"/>
                  </a:cubicBezTo>
                  <a:cubicBezTo>
                    <a:pt x="686" y="733"/>
                    <a:pt x="742" y="711"/>
                    <a:pt x="794" y="680"/>
                  </a:cubicBezTo>
                  <a:lnTo>
                    <a:pt x="1181" y="457"/>
                  </a:lnTo>
                  <a:cubicBezTo>
                    <a:pt x="1235" y="426"/>
                    <a:pt x="1272" y="395"/>
                    <a:pt x="1292" y="363"/>
                  </a:cubicBezTo>
                  <a:cubicBezTo>
                    <a:pt x="1312" y="332"/>
                    <a:pt x="1320" y="301"/>
                    <a:pt x="1314" y="270"/>
                  </a:cubicBezTo>
                  <a:cubicBezTo>
                    <a:pt x="1307" y="240"/>
                    <a:pt x="1290" y="210"/>
                    <a:pt x="1261" y="181"/>
                  </a:cubicBezTo>
                  <a:cubicBezTo>
                    <a:pt x="1231" y="152"/>
                    <a:pt x="1194" y="124"/>
                    <a:pt x="1148" y="98"/>
                  </a:cubicBezTo>
                  <a:cubicBezTo>
                    <a:pt x="1102" y="71"/>
                    <a:pt x="1053" y="49"/>
                    <a:pt x="1003" y="32"/>
                  </a:cubicBezTo>
                  <a:cubicBezTo>
                    <a:pt x="952" y="15"/>
                    <a:pt x="901" y="5"/>
                    <a:pt x="848" y="2"/>
                  </a:cubicBezTo>
                  <a:cubicBezTo>
                    <a:pt x="837" y="1"/>
                    <a:pt x="826" y="1"/>
                    <a:pt x="8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0"/>
            <p:cNvSpPr/>
            <p:nvPr/>
          </p:nvSpPr>
          <p:spPr>
            <a:xfrm>
              <a:off x="4625460" y="3955170"/>
              <a:ext cx="110634" cy="63659"/>
            </a:xfrm>
            <a:custGeom>
              <a:avLst/>
              <a:gdLst/>
              <a:ahLst/>
              <a:cxnLst/>
              <a:rect l="l" t="t" r="r" b="b"/>
              <a:pathLst>
                <a:path w="1439" h="828" extrusionOk="0">
                  <a:moveTo>
                    <a:pt x="971" y="144"/>
                  </a:moveTo>
                  <a:lnTo>
                    <a:pt x="1142" y="243"/>
                  </a:lnTo>
                  <a:cubicBezTo>
                    <a:pt x="1197" y="275"/>
                    <a:pt x="1226" y="309"/>
                    <a:pt x="1229" y="341"/>
                  </a:cubicBezTo>
                  <a:cubicBezTo>
                    <a:pt x="1231" y="375"/>
                    <a:pt x="1203" y="409"/>
                    <a:pt x="1144" y="443"/>
                  </a:cubicBezTo>
                  <a:lnTo>
                    <a:pt x="767" y="660"/>
                  </a:lnTo>
                  <a:cubicBezTo>
                    <a:pt x="710" y="692"/>
                    <a:pt x="654" y="708"/>
                    <a:pt x="598" y="708"/>
                  </a:cubicBezTo>
                  <a:cubicBezTo>
                    <a:pt x="596" y="708"/>
                    <a:pt x="594" y="708"/>
                    <a:pt x="592" y="708"/>
                  </a:cubicBezTo>
                  <a:cubicBezTo>
                    <a:pt x="535" y="707"/>
                    <a:pt x="478" y="690"/>
                    <a:pt x="422" y="659"/>
                  </a:cubicBezTo>
                  <a:lnTo>
                    <a:pt x="251" y="560"/>
                  </a:lnTo>
                  <a:lnTo>
                    <a:pt x="971" y="144"/>
                  </a:lnTo>
                  <a:close/>
                  <a:moveTo>
                    <a:pt x="936" y="1"/>
                  </a:moveTo>
                  <a:cubicBezTo>
                    <a:pt x="919" y="1"/>
                    <a:pt x="906" y="3"/>
                    <a:pt x="895" y="9"/>
                  </a:cubicBezTo>
                  <a:lnTo>
                    <a:pt x="17" y="516"/>
                  </a:lnTo>
                  <a:cubicBezTo>
                    <a:pt x="5" y="524"/>
                    <a:pt x="0" y="533"/>
                    <a:pt x="3" y="545"/>
                  </a:cubicBezTo>
                  <a:cubicBezTo>
                    <a:pt x="8" y="557"/>
                    <a:pt x="19" y="570"/>
                    <a:pt x="39" y="581"/>
                  </a:cubicBezTo>
                  <a:lnTo>
                    <a:pt x="297" y="731"/>
                  </a:lnTo>
                  <a:cubicBezTo>
                    <a:pt x="345" y="758"/>
                    <a:pt x="393" y="779"/>
                    <a:pt x="444" y="796"/>
                  </a:cubicBezTo>
                  <a:cubicBezTo>
                    <a:pt x="493" y="813"/>
                    <a:pt x="545" y="823"/>
                    <a:pt x="598" y="826"/>
                  </a:cubicBezTo>
                  <a:cubicBezTo>
                    <a:pt x="609" y="827"/>
                    <a:pt x="621" y="828"/>
                    <a:pt x="632" y="828"/>
                  </a:cubicBezTo>
                  <a:cubicBezTo>
                    <a:pt x="673" y="828"/>
                    <a:pt x="716" y="823"/>
                    <a:pt x="758" y="814"/>
                  </a:cubicBezTo>
                  <a:cubicBezTo>
                    <a:pt x="813" y="802"/>
                    <a:pt x="867" y="780"/>
                    <a:pt x="921" y="749"/>
                  </a:cubicBezTo>
                  <a:lnTo>
                    <a:pt x="1298" y="531"/>
                  </a:lnTo>
                  <a:cubicBezTo>
                    <a:pt x="1352" y="500"/>
                    <a:pt x="1390" y="468"/>
                    <a:pt x="1410" y="437"/>
                  </a:cubicBezTo>
                  <a:cubicBezTo>
                    <a:pt x="1431" y="405"/>
                    <a:pt x="1438" y="375"/>
                    <a:pt x="1432" y="345"/>
                  </a:cubicBezTo>
                  <a:cubicBezTo>
                    <a:pt x="1427" y="314"/>
                    <a:pt x="1410" y="285"/>
                    <a:pt x="1381" y="256"/>
                  </a:cubicBezTo>
                  <a:cubicBezTo>
                    <a:pt x="1351" y="226"/>
                    <a:pt x="1313" y="198"/>
                    <a:pt x="1267" y="171"/>
                  </a:cubicBezTo>
                  <a:lnTo>
                    <a:pt x="1009" y="22"/>
                  </a:lnTo>
                  <a:cubicBezTo>
                    <a:pt x="989" y="11"/>
                    <a:pt x="967" y="3"/>
                    <a:pt x="946" y="1"/>
                  </a:cubicBezTo>
                  <a:cubicBezTo>
                    <a:pt x="942" y="1"/>
                    <a:pt x="939" y="1"/>
                    <a:pt x="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0"/>
            <p:cNvSpPr/>
            <p:nvPr/>
          </p:nvSpPr>
          <p:spPr>
            <a:xfrm>
              <a:off x="4697341" y="3996761"/>
              <a:ext cx="119399" cy="68656"/>
            </a:xfrm>
            <a:custGeom>
              <a:avLst/>
              <a:gdLst/>
              <a:ahLst/>
              <a:cxnLst/>
              <a:rect l="l" t="t" r="r" b="b"/>
              <a:pathLst>
                <a:path w="1553" h="893" extrusionOk="0">
                  <a:moveTo>
                    <a:pt x="933" y="0"/>
                  </a:moveTo>
                  <a:cubicBezTo>
                    <a:pt x="919" y="0"/>
                    <a:pt x="906" y="3"/>
                    <a:pt x="895" y="10"/>
                  </a:cubicBezTo>
                  <a:lnTo>
                    <a:pt x="20" y="515"/>
                  </a:lnTo>
                  <a:cubicBezTo>
                    <a:pt x="4" y="524"/>
                    <a:pt x="1" y="534"/>
                    <a:pt x="8" y="548"/>
                  </a:cubicBezTo>
                  <a:cubicBezTo>
                    <a:pt x="14" y="560"/>
                    <a:pt x="26" y="572"/>
                    <a:pt x="41" y="582"/>
                  </a:cubicBezTo>
                  <a:lnTo>
                    <a:pt x="560" y="880"/>
                  </a:lnTo>
                  <a:cubicBezTo>
                    <a:pt x="574" y="888"/>
                    <a:pt x="589" y="892"/>
                    <a:pt x="604" y="892"/>
                  </a:cubicBezTo>
                  <a:cubicBezTo>
                    <a:pt x="609" y="892"/>
                    <a:pt x="613" y="892"/>
                    <a:pt x="618" y="891"/>
                  </a:cubicBezTo>
                  <a:cubicBezTo>
                    <a:pt x="639" y="889"/>
                    <a:pt x="657" y="883"/>
                    <a:pt x="672" y="874"/>
                  </a:cubicBezTo>
                  <a:cubicBezTo>
                    <a:pt x="690" y="864"/>
                    <a:pt x="700" y="853"/>
                    <a:pt x="705" y="842"/>
                  </a:cubicBezTo>
                  <a:cubicBezTo>
                    <a:pt x="708" y="829"/>
                    <a:pt x="701" y="818"/>
                    <a:pt x="684" y="809"/>
                  </a:cubicBezTo>
                  <a:lnTo>
                    <a:pt x="252" y="559"/>
                  </a:lnTo>
                  <a:lnTo>
                    <a:pt x="557" y="383"/>
                  </a:lnTo>
                  <a:lnTo>
                    <a:pt x="781" y="513"/>
                  </a:lnTo>
                  <a:cubicBezTo>
                    <a:pt x="796" y="521"/>
                    <a:pt x="810" y="525"/>
                    <a:pt x="826" y="525"/>
                  </a:cubicBezTo>
                  <a:cubicBezTo>
                    <a:pt x="830" y="525"/>
                    <a:pt x="834" y="525"/>
                    <a:pt x="837" y="524"/>
                  </a:cubicBezTo>
                  <a:cubicBezTo>
                    <a:pt x="858" y="522"/>
                    <a:pt x="875" y="517"/>
                    <a:pt x="887" y="511"/>
                  </a:cubicBezTo>
                  <a:cubicBezTo>
                    <a:pt x="902" y="502"/>
                    <a:pt x="911" y="492"/>
                    <a:pt x="913" y="480"/>
                  </a:cubicBezTo>
                  <a:cubicBezTo>
                    <a:pt x="916" y="468"/>
                    <a:pt x="910" y="458"/>
                    <a:pt x="893" y="449"/>
                  </a:cubicBezTo>
                  <a:lnTo>
                    <a:pt x="669" y="319"/>
                  </a:lnTo>
                  <a:lnTo>
                    <a:pt x="971" y="144"/>
                  </a:lnTo>
                  <a:lnTo>
                    <a:pt x="1404" y="394"/>
                  </a:lnTo>
                  <a:cubicBezTo>
                    <a:pt x="1418" y="401"/>
                    <a:pt x="1433" y="405"/>
                    <a:pt x="1449" y="405"/>
                  </a:cubicBezTo>
                  <a:cubicBezTo>
                    <a:pt x="1453" y="405"/>
                    <a:pt x="1457" y="405"/>
                    <a:pt x="1460" y="405"/>
                  </a:cubicBezTo>
                  <a:cubicBezTo>
                    <a:pt x="1482" y="403"/>
                    <a:pt x="1501" y="396"/>
                    <a:pt x="1519" y="386"/>
                  </a:cubicBezTo>
                  <a:cubicBezTo>
                    <a:pt x="1533" y="378"/>
                    <a:pt x="1544" y="367"/>
                    <a:pt x="1548" y="355"/>
                  </a:cubicBezTo>
                  <a:cubicBezTo>
                    <a:pt x="1553" y="343"/>
                    <a:pt x="1546" y="332"/>
                    <a:pt x="1529" y="322"/>
                  </a:cubicBezTo>
                  <a:lnTo>
                    <a:pt x="1010" y="22"/>
                  </a:lnTo>
                  <a:cubicBezTo>
                    <a:pt x="994" y="12"/>
                    <a:pt x="974" y="6"/>
                    <a:pt x="951" y="2"/>
                  </a:cubicBezTo>
                  <a:cubicBezTo>
                    <a:pt x="945" y="1"/>
                    <a:pt x="939" y="0"/>
                    <a:pt x="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0"/>
            <p:cNvSpPr/>
            <p:nvPr/>
          </p:nvSpPr>
          <p:spPr>
            <a:xfrm>
              <a:off x="4781754" y="4043426"/>
              <a:ext cx="107559" cy="57739"/>
            </a:xfrm>
            <a:custGeom>
              <a:avLst/>
              <a:gdLst/>
              <a:ahLst/>
              <a:cxnLst/>
              <a:rect l="l" t="t" r="r" b="b"/>
              <a:pathLst>
                <a:path w="1399" h="751" extrusionOk="0">
                  <a:moveTo>
                    <a:pt x="552" y="372"/>
                  </a:moveTo>
                  <a:cubicBezTo>
                    <a:pt x="567" y="372"/>
                    <a:pt x="583" y="374"/>
                    <a:pt x="599" y="378"/>
                  </a:cubicBezTo>
                  <a:cubicBezTo>
                    <a:pt x="643" y="389"/>
                    <a:pt x="692" y="410"/>
                    <a:pt x="748" y="443"/>
                  </a:cubicBezTo>
                  <a:lnTo>
                    <a:pt x="791" y="468"/>
                  </a:lnTo>
                  <a:lnTo>
                    <a:pt x="737" y="499"/>
                  </a:lnTo>
                  <a:cubicBezTo>
                    <a:pt x="724" y="507"/>
                    <a:pt x="707" y="513"/>
                    <a:pt x="688" y="515"/>
                  </a:cubicBezTo>
                  <a:cubicBezTo>
                    <a:pt x="672" y="518"/>
                    <a:pt x="657" y="519"/>
                    <a:pt x="640" y="519"/>
                  </a:cubicBezTo>
                  <a:cubicBezTo>
                    <a:pt x="634" y="519"/>
                    <a:pt x="628" y="519"/>
                    <a:pt x="622" y="519"/>
                  </a:cubicBezTo>
                  <a:cubicBezTo>
                    <a:pt x="600" y="516"/>
                    <a:pt x="577" y="513"/>
                    <a:pt x="554" y="507"/>
                  </a:cubicBezTo>
                  <a:cubicBezTo>
                    <a:pt x="531" y="501"/>
                    <a:pt x="510" y="492"/>
                    <a:pt x="491" y="480"/>
                  </a:cubicBezTo>
                  <a:cubicBezTo>
                    <a:pt x="466" y="467"/>
                    <a:pt x="451" y="452"/>
                    <a:pt x="448" y="436"/>
                  </a:cubicBezTo>
                  <a:cubicBezTo>
                    <a:pt x="443" y="421"/>
                    <a:pt x="453" y="406"/>
                    <a:pt x="478" y="391"/>
                  </a:cubicBezTo>
                  <a:cubicBezTo>
                    <a:pt x="501" y="378"/>
                    <a:pt x="526" y="372"/>
                    <a:pt x="552" y="372"/>
                  </a:cubicBezTo>
                  <a:close/>
                  <a:moveTo>
                    <a:pt x="678" y="0"/>
                  </a:moveTo>
                  <a:cubicBezTo>
                    <a:pt x="671" y="0"/>
                    <a:pt x="663" y="0"/>
                    <a:pt x="656" y="1"/>
                  </a:cubicBezTo>
                  <a:cubicBezTo>
                    <a:pt x="575" y="2"/>
                    <a:pt x="496" y="13"/>
                    <a:pt x="421" y="35"/>
                  </a:cubicBezTo>
                  <a:cubicBezTo>
                    <a:pt x="344" y="57"/>
                    <a:pt x="274" y="87"/>
                    <a:pt x="209" y="124"/>
                  </a:cubicBezTo>
                  <a:cubicBezTo>
                    <a:pt x="132" y="168"/>
                    <a:pt x="78" y="213"/>
                    <a:pt x="47" y="258"/>
                  </a:cubicBezTo>
                  <a:cubicBezTo>
                    <a:pt x="14" y="305"/>
                    <a:pt x="1" y="349"/>
                    <a:pt x="3" y="391"/>
                  </a:cubicBezTo>
                  <a:cubicBezTo>
                    <a:pt x="5" y="435"/>
                    <a:pt x="23" y="477"/>
                    <a:pt x="56" y="516"/>
                  </a:cubicBezTo>
                  <a:cubicBezTo>
                    <a:pt x="89" y="555"/>
                    <a:pt x="132" y="591"/>
                    <a:pt x="187" y="622"/>
                  </a:cubicBezTo>
                  <a:cubicBezTo>
                    <a:pt x="212" y="637"/>
                    <a:pt x="242" y="651"/>
                    <a:pt x="274" y="666"/>
                  </a:cubicBezTo>
                  <a:cubicBezTo>
                    <a:pt x="307" y="682"/>
                    <a:pt x="341" y="694"/>
                    <a:pt x="373" y="705"/>
                  </a:cubicBezTo>
                  <a:cubicBezTo>
                    <a:pt x="406" y="716"/>
                    <a:pt x="437" y="723"/>
                    <a:pt x="464" y="728"/>
                  </a:cubicBezTo>
                  <a:cubicBezTo>
                    <a:pt x="474" y="730"/>
                    <a:pt x="484" y="731"/>
                    <a:pt x="492" y="731"/>
                  </a:cubicBezTo>
                  <a:cubicBezTo>
                    <a:pt x="505" y="731"/>
                    <a:pt x="515" y="729"/>
                    <a:pt x="522" y="725"/>
                  </a:cubicBezTo>
                  <a:cubicBezTo>
                    <a:pt x="530" y="720"/>
                    <a:pt x="534" y="713"/>
                    <a:pt x="538" y="703"/>
                  </a:cubicBezTo>
                  <a:cubicBezTo>
                    <a:pt x="541" y="693"/>
                    <a:pt x="537" y="685"/>
                    <a:pt x="524" y="677"/>
                  </a:cubicBezTo>
                  <a:cubicBezTo>
                    <a:pt x="516" y="673"/>
                    <a:pt x="505" y="669"/>
                    <a:pt x="492" y="665"/>
                  </a:cubicBezTo>
                  <a:cubicBezTo>
                    <a:pt x="478" y="662"/>
                    <a:pt x="461" y="656"/>
                    <a:pt x="441" y="650"/>
                  </a:cubicBezTo>
                  <a:cubicBezTo>
                    <a:pt x="421" y="644"/>
                    <a:pt x="397" y="636"/>
                    <a:pt x="372" y="626"/>
                  </a:cubicBezTo>
                  <a:cubicBezTo>
                    <a:pt x="346" y="614"/>
                    <a:pt x="319" y="601"/>
                    <a:pt x="289" y="583"/>
                  </a:cubicBezTo>
                  <a:cubicBezTo>
                    <a:pt x="225" y="546"/>
                    <a:pt x="181" y="510"/>
                    <a:pt x="158" y="473"/>
                  </a:cubicBezTo>
                  <a:cubicBezTo>
                    <a:pt x="135" y="437"/>
                    <a:pt x="127" y="403"/>
                    <a:pt x="135" y="369"/>
                  </a:cubicBezTo>
                  <a:cubicBezTo>
                    <a:pt x="141" y="335"/>
                    <a:pt x="162" y="302"/>
                    <a:pt x="194" y="271"/>
                  </a:cubicBezTo>
                  <a:cubicBezTo>
                    <a:pt x="227" y="240"/>
                    <a:pt x="266" y="211"/>
                    <a:pt x="314" y="184"/>
                  </a:cubicBezTo>
                  <a:cubicBezTo>
                    <a:pt x="363" y="155"/>
                    <a:pt x="419" y="130"/>
                    <a:pt x="476" y="111"/>
                  </a:cubicBezTo>
                  <a:cubicBezTo>
                    <a:pt x="534" y="92"/>
                    <a:pt x="595" y="81"/>
                    <a:pt x="659" y="76"/>
                  </a:cubicBezTo>
                  <a:cubicBezTo>
                    <a:pt x="670" y="75"/>
                    <a:pt x="681" y="75"/>
                    <a:pt x="693" y="75"/>
                  </a:cubicBezTo>
                  <a:cubicBezTo>
                    <a:pt x="747" y="75"/>
                    <a:pt x="803" y="82"/>
                    <a:pt x="861" y="95"/>
                  </a:cubicBezTo>
                  <a:cubicBezTo>
                    <a:pt x="930" y="111"/>
                    <a:pt x="1001" y="140"/>
                    <a:pt x="1074" y="182"/>
                  </a:cubicBezTo>
                  <a:cubicBezTo>
                    <a:pt x="1201" y="256"/>
                    <a:pt x="1262" y="328"/>
                    <a:pt x="1257" y="399"/>
                  </a:cubicBezTo>
                  <a:cubicBezTo>
                    <a:pt x="1254" y="470"/>
                    <a:pt x="1192" y="539"/>
                    <a:pt x="1074" y="607"/>
                  </a:cubicBezTo>
                  <a:cubicBezTo>
                    <a:pt x="1055" y="619"/>
                    <a:pt x="1033" y="630"/>
                    <a:pt x="1010" y="641"/>
                  </a:cubicBezTo>
                  <a:cubicBezTo>
                    <a:pt x="985" y="654"/>
                    <a:pt x="959" y="664"/>
                    <a:pt x="933" y="672"/>
                  </a:cubicBezTo>
                  <a:cubicBezTo>
                    <a:pt x="907" y="678"/>
                    <a:pt x="881" y="683"/>
                    <a:pt x="857" y="684"/>
                  </a:cubicBezTo>
                  <a:cubicBezTo>
                    <a:pt x="854" y="684"/>
                    <a:pt x="852" y="684"/>
                    <a:pt x="850" y="684"/>
                  </a:cubicBezTo>
                  <a:cubicBezTo>
                    <a:pt x="828" y="684"/>
                    <a:pt x="808" y="679"/>
                    <a:pt x="790" y="668"/>
                  </a:cubicBezTo>
                  <a:cubicBezTo>
                    <a:pt x="773" y="659"/>
                    <a:pt x="765" y="648"/>
                    <a:pt x="764" y="636"/>
                  </a:cubicBezTo>
                  <a:cubicBezTo>
                    <a:pt x="764" y="623"/>
                    <a:pt x="773" y="610"/>
                    <a:pt x="791" y="594"/>
                  </a:cubicBezTo>
                  <a:lnTo>
                    <a:pt x="1013" y="466"/>
                  </a:lnTo>
                  <a:cubicBezTo>
                    <a:pt x="1041" y="450"/>
                    <a:pt x="1061" y="432"/>
                    <a:pt x="1070" y="413"/>
                  </a:cubicBezTo>
                  <a:cubicBezTo>
                    <a:pt x="1081" y="394"/>
                    <a:pt x="1083" y="373"/>
                    <a:pt x="1078" y="354"/>
                  </a:cubicBezTo>
                  <a:cubicBezTo>
                    <a:pt x="1073" y="334"/>
                    <a:pt x="1060" y="314"/>
                    <a:pt x="1040" y="294"/>
                  </a:cubicBezTo>
                  <a:cubicBezTo>
                    <a:pt x="1021" y="274"/>
                    <a:pt x="995" y="255"/>
                    <a:pt x="962" y="236"/>
                  </a:cubicBezTo>
                  <a:cubicBezTo>
                    <a:pt x="940" y="222"/>
                    <a:pt x="914" y="210"/>
                    <a:pt x="886" y="199"/>
                  </a:cubicBezTo>
                  <a:cubicBezTo>
                    <a:pt x="859" y="187"/>
                    <a:pt x="832" y="178"/>
                    <a:pt x="806" y="172"/>
                  </a:cubicBezTo>
                  <a:cubicBezTo>
                    <a:pt x="780" y="165"/>
                    <a:pt x="756" y="160"/>
                    <a:pt x="735" y="159"/>
                  </a:cubicBezTo>
                  <a:cubicBezTo>
                    <a:pt x="732" y="159"/>
                    <a:pt x="729" y="159"/>
                    <a:pt x="727" y="159"/>
                  </a:cubicBezTo>
                  <a:cubicBezTo>
                    <a:pt x="709" y="159"/>
                    <a:pt x="695" y="162"/>
                    <a:pt x="687" y="167"/>
                  </a:cubicBezTo>
                  <a:cubicBezTo>
                    <a:pt x="676" y="173"/>
                    <a:pt x="670" y="182"/>
                    <a:pt x="663" y="192"/>
                  </a:cubicBezTo>
                  <a:cubicBezTo>
                    <a:pt x="657" y="204"/>
                    <a:pt x="659" y="213"/>
                    <a:pt x="672" y="220"/>
                  </a:cubicBezTo>
                  <a:cubicBezTo>
                    <a:pt x="677" y="224"/>
                    <a:pt x="685" y="227"/>
                    <a:pt x="697" y="229"/>
                  </a:cubicBezTo>
                  <a:cubicBezTo>
                    <a:pt x="707" y="230"/>
                    <a:pt x="720" y="234"/>
                    <a:pt x="735" y="237"/>
                  </a:cubicBezTo>
                  <a:cubicBezTo>
                    <a:pt x="750" y="240"/>
                    <a:pt x="766" y="245"/>
                    <a:pt x="786" y="252"/>
                  </a:cubicBezTo>
                  <a:cubicBezTo>
                    <a:pt x="804" y="260"/>
                    <a:pt x="825" y="269"/>
                    <a:pt x="848" y="282"/>
                  </a:cubicBezTo>
                  <a:cubicBezTo>
                    <a:pt x="933" y="332"/>
                    <a:pt x="942" y="374"/>
                    <a:pt x="876" y="413"/>
                  </a:cubicBezTo>
                  <a:lnTo>
                    <a:pt x="853" y="426"/>
                  </a:lnTo>
                  <a:lnTo>
                    <a:pt x="799" y="395"/>
                  </a:lnTo>
                  <a:cubicBezTo>
                    <a:pt x="756" y="371"/>
                    <a:pt x="716" y="350"/>
                    <a:pt x="675" y="332"/>
                  </a:cubicBezTo>
                  <a:cubicBezTo>
                    <a:pt x="635" y="314"/>
                    <a:pt x="595" y="301"/>
                    <a:pt x="558" y="293"/>
                  </a:cubicBezTo>
                  <a:cubicBezTo>
                    <a:pt x="532" y="288"/>
                    <a:pt x="507" y="285"/>
                    <a:pt x="482" y="285"/>
                  </a:cubicBezTo>
                  <a:cubicBezTo>
                    <a:pt x="471" y="285"/>
                    <a:pt x="461" y="286"/>
                    <a:pt x="450" y="287"/>
                  </a:cubicBezTo>
                  <a:cubicBezTo>
                    <a:pt x="415" y="290"/>
                    <a:pt x="384" y="301"/>
                    <a:pt x="352" y="319"/>
                  </a:cubicBezTo>
                  <a:cubicBezTo>
                    <a:pt x="326" y="334"/>
                    <a:pt x="308" y="351"/>
                    <a:pt x="299" y="368"/>
                  </a:cubicBezTo>
                  <a:cubicBezTo>
                    <a:pt x="290" y="385"/>
                    <a:pt x="289" y="401"/>
                    <a:pt x="295" y="418"/>
                  </a:cubicBezTo>
                  <a:cubicBezTo>
                    <a:pt x="300" y="435"/>
                    <a:pt x="310" y="451"/>
                    <a:pt x="327" y="468"/>
                  </a:cubicBezTo>
                  <a:cubicBezTo>
                    <a:pt x="343" y="484"/>
                    <a:pt x="362" y="498"/>
                    <a:pt x="386" y="512"/>
                  </a:cubicBezTo>
                  <a:cubicBezTo>
                    <a:pt x="426" y="535"/>
                    <a:pt x="468" y="550"/>
                    <a:pt x="511" y="558"/>
                  </a:cubicBezTo>
                  <a:cubicBezTo>
                    <a:pt x="553" y="565"/>
                    <a:pt x="600" y="568"/>
                    <a:pt x="650" y="568"/>
                  </a:cubicBezTo>
                  <a:cubicBezTo>
                    <a:pt x="630" y="586"/>
                    <a:pt x="625" y="607"/>
                    <a:pt x="632" y="633"/>
                  </a:cubicBezTo>
                  <a:cubicBezTo>
                    <a:pt x="640" y="659"/>
                    <a:pt x="665" y="684"/>
                    <a:pt x="706" y="707"/>
                  </a:cubicBezTo>
                  <a:cubicBezTo>
                    <a:pt x="742" y="728"/>
                    <a:pt x="780" y="741"/>
                    <a:pt x="821" y="747"/>
                  </a:cubicBezTo>
                  <a:cubicBezTo>
                    <a:pt x="839" y="750"/>
                    <a:pt x="857" y="751"/>
                    <a:pt x="876" y="751"/>
                  </a:cubicBezTo>
                  <a:cubicBezTo>
                    <a:pt x="899" y="751"/>
                    <a:pt x="922" y="749"/>
                    <a:pt x="945" y="746"/>
                  </a:cubicBezTo>
                  <a:cubicBezTo>
                    <a:pt x="988" y="740"/>
                    <a:pt x="1030" y="729"/>
                    <a:pt x="1073" y="713"/>
                  </a:cubicBezTo>
                  <a:cubicBezTo>
                    <a:pt x="1114" y="698"/>
                    <a:pt x="1155" y="678"/>
                    <a:pt x="1194" y="656"/>
                  </a:cubicBezTo>
                  <a:cubicBezTo>
                    <a:pt x="1332" y="576"/>
                    <a:pt x="1398" y="490"/>
                    <a:pt x="1393" y="400"/>
                  </a:cubicBezTo>
                  <a:cubicBezTo>
                    <a:pt x="1388" y="309"/>
                    <a:pt x="1310" y="220"/>
                    <a:pt x="1159" y="133"/>
                  </a:cubicBezTo>
                  <a:cubicBezTo>
                    <a:pt x="1076" y="86"/>
                    <a:pt x="992" y="51"/>
                    <a:pt x="906" y="30"/>
                  </a:cubicBezTo>
                  <a:cubicBezTo>
                    <a:pt x="828" y="10"/>
                    <a:pt x="752" y="0"/>
                    <a:pt x="6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0"/>
            <p:cNvSpPr/>
            <p:nvPr/>
          </p:nvSpPr>
          <p:spPr>
            <a:xfrm>
              <a:off x="4334245" y="3905660"/>
              <a:ext cx="101562" cy="57969"/>
            </a:xfrm>
            <a:custGeom>
              <a:avLst/>
              <a:gdLst/>
              <a:ahLst/>
              <a:cxnLst/>
              <a:rect l="l" t="t" r="r" b="b"/>
              <a:pathLst>
                <a:path w="1321" h="754" extrusionOk="0">
                  <a:moveTo>
                    <a:pt x="820" y="1"/>
                  </a:moveTo>
                  <a:cubicBezTo>
                    <a:pt x="779" y="1"/>
                    <a:pt x="743" y="5"/>
                    <a:pt x="712" y="15"/>
                  </a:cubicBezTo>
                  <a:cubicBezTo>
                    <a:pt x="676" y="25"/>
                    <a:pt x="648" y="35"/>
                    <a:pt x="626" y="47"/>
                  </a:cubicBezTo>
                  <a:cubicBezTo>
                    <a:pt x="601" y="62"/>
                    <a:pt x="589" y="75"/>
                    <a:pt x="589" y="85"/>
                  </a:cubicBezTo>
                  <a:cubicBezTo>
                    <a:pt x="590" y="97"/>
                    <a:pt x="608" y="111"/>
                    <a:pt x="642" y="130"/>
                  </a:cubicBezTo>
                  <a:cubicBezTo>
                    <a:pt x="670" y="147"/>
                    <a:pt x="694" y="155"/>
                    <a:pt x="715" y="155"/>
                  </a:cubicBezTo>
                  <a:cubicBezTo>
                    <a:pt x="735" y="155"/>
                    <a:pt x="753" y="151"/>
                    <a:pt x="771" y="141"/>
                  </a:cubicBezTo>
                  <a:cubicBezTo>
                    <a:pt x="785" y="133"/>
                    <a:pt x="801" y="126"/>
                    <a:pt x="819" y="121"/>
                  </a:cubicBezTo>
                  <a:cubicBezTo>
                    <a:pt x="834" y="118"/>
                    <a:pt x="849" y="116"/>
                    <a:pt x="867" y="116"/>
                  </a:cubicBezTo>
                  <a:cubicBezTo>
                    <a:pt x="871" y="116"/>
                    <a:pt x="874" y="116"/>
                    <a:pt x="878" y="116"/>
                  </a:cubicBezTo>
                  <a:cubicBezTo>
                    <a:pt x="900" y="117"/>
                    <a:pt x="923" y="120"/>
                    <a:pt x="949" y="128"/>
                  </a:cubicBezTo>
                  <a:cubicBezTo>
                    <a:pt x="975" y="136"/>
                    <a:pt x="1002" y="149"/>
                    <a:pt x="1032" y="165"/>
                  </a:cubicBezTo>
                  <a:cubicBezTo>
                    <a:pt x="1079" y="192"/>
                    <a:pt x="1105" y="219"/>
                    <a:pt x="1108" y="246"/>
                  </a:cubicBezTo>
                  <a:cubicBezTo>
                    <a:pt x="1111" y="272"/>
                    <a:pt x="1089" y="299"/>
                    <a:pt x="1041" y="328"/>
                  </a:cubicBezTo>
                  <a:cubicBezTo>
                    <a:pt x="1010" y="346"/>
                    <a:pt x="982" y="357"/>
                    <a:pt x="956" y="364"/>
                  </a:cubicBezTo>
                  <a:cubicBezTo>
                    <a:pt x="936" y="369"/>
                    <a:pt x="915" y="372"/>
                    <a:pt x="896" y="372"/>
                  </a:cubicBezTo>
                  <a:cubicBezTo>
                    <a:pt x="891" y="372"/>
                    <a:pt x="886" y="372"/>
                    <a:pt x="881" y="371"/>
                  </a:cubicBezTo>
                  <a:cubicBezTo>
                    <a:pt x="856" y="370"/>
                    <a:pt x="833" y="365"/>
                    <a:pt x="811" y="357"/>
                  </a:cubicBezTo>
                  <a:cubicBezTo>
                    <a:pt x="788" y="348"/>
                    <a:pt x="766" y="338"/>
                    <a:pt x="743" y="324"/>
                  </a:cubicBezTo>
                  <a:cubicBezTo>
                    <a:pt x="728" y="316"/>
                    <a:pt x="713" y="311"/>
                    <a:pt x="697" y="311"/>
                  </a:cubicBezTo>
                  <a:cubicBezTo>
                    <a:pt x="694" y="311"/>
                    <a:pt x="691" y="311"/>
                    <a:pt x="688" y="312"/>
                  </a:cubicBezTo>
                  <a:cubicBezTo>
                    <a:pt x="669" y="315"/>
                    <a:pt x="652" y="321"/>
                    <a:pt x="637" y="329"/>
                  </a:cubicBezTo>
                  <a:cubicBezTo>
                    <a:pt x="623" y="337"/>
                    <a:pt x="614" y="347"/>
                    <a:pt x="609" y="357"/>
                  </a:cubicBezTo>
                  <a:cubicBezTo>
                    <a:pt x="606" y="368"/>
                    <a:pt x="613" y="379"/>
                    <a:pt x="631" y="389"/>
                  </a:cubicBezTo>
                  <a:cubicBezTo>
                    <a:pt x="685" y="420"/>
                    <a:pt x="716" y="451"/>
                    <a:pt x="727" y="483"/>
                  </a:cubicBezTo>
                  <a:cubicBezTo>
                    <a:pt x="739" y="514"/>
                    <a:pt x="717" y="545"/>
                    <a:pt x="664" y="575"/>
                  </a:cubicBezTo>
                  <a:lnTo>
                    <a:pt x="640" y="590"/>
                  </a:lnTo>
                  <a:cubicBezTo>
                    <a:pt x="583" y="623"/>
                    <a:pt x="529" y="638"/>
                    <a:pt x="476" y="638"/>
                  </a:cubicBezTo>
                  <a:cubicBezTo>
                    <a:pt x="474" y="638"/>
                    <a:pt x="473" y="638"/>
                    <a:pt x="471" y="638"/>
                  </a:cubicBezTo>
                  <a:cubicBezTo>
                    <a:pt x="417" y="636"/>
                    <a:pt x="359" y="618"/>
                    <a:pt x="298" y="583"/>
                  </a:cubicBezTo>
                  <a:cubicBezTo>
                    <a:pt x="240" y="549"/>
                    <a:pt x="208" y="517"/>
                    <a:pt x="204" y="487"/>
                  </a:cubicBezTo>
                  <a:cubicBezTo>
                    <a:pt x="200" y="457"/>
                    <a:pt x="213" y="435"/>
                    <a:pt x="242" y="418"/>
                  </a:cubicBezTo>
                  <a:cubicBezTo>
                    <a:pt x="260" y="408"/>
                    <a:pt x="268" y="396"/>
                    <a:pt x="266" y="385"/>
                  </a:cubicBezTo>
                  <a:cubicBezTo>
                    <a:pt x="264" y="374"/>
                    <a:pt x="247" y="359"/>
                    <a:pt x="215" y="340"/>
                  </a:cubicBezTo>
                  <a:cubicBezTo>
                    <a:pt x="189" y="325"/>
                    <a:pt x="167" y="317"/>
                    <a:pt x="148" y="315"/>
                  </a:cubicBezTo>
                  <a:cubicBezTo>
                    <a:pt x="146" y="315"/>
                    <a:pt x="145" y="315"/>
                    <a:pt x="143" y="315"/>
                  </a:cubicBezTo>
                  <a:cubicBezTo>
                    <a:pt x="125" y="315"/>
                    <a:pt x="105" y="322"/>
                    <a:pt x="84" y="333"/>
                  </a:cubicBezTo>
                  <a:cubicBezTo>
                    <a:pt x="57" y="349"/>
                    <a:pt x="36" y="368"/>
                    <a:pt x="21" y="391"/>
                  </a:cubicBezTo>
                  <a:cubicBezTo>
                    <a:pt x="6" y="413"/>
                    <a:pt x="0" y="439"/>
                    <a:pt x="5" y="467"/>
                  </a:cubicBezTo>
                  <a:cubicBezTo>
                    <a:pt x="8" y="495"/>
                    <a:pt x="23" y="526"/>
                    <a:pt x="48" y="557"/>
                  </a:cubicBezTo>
                  <a:cubicBezTo>
                    <a:pt x="74" y="589"/>
                    <a:pt x="115" y="621"/>
                    <a:pt x="172" y="654"/>
                  </a:cubicBezTo>
                  <a:cubicBezTo>
                    <a:pt x="218" y="680"/>
                    <a:pt x="267" y="703"/>
                    <a:pt x="316" y="719"/>
                  </a:cubicBezTo>
                  <a:cubicBezTo>
                    <a:pt x="367" y="737"/>
                    <a:pt x="419" y="748"/>
                    <a:pt x="472" y="752"/>
                  </a:cubicBezTo>
                  <a:cubicBezTo>
                    <a:pt x="486" y="753"/>
                    <a:pt x="500" y="754"/>
                    <a:pt x="514" y="754"/>
                  </a:cubicBezTo>
                  <a:cubicBezTo>
                    <a:pt x="553" y="754"/>
                    <a:pt x="593" y="749"/>
                    <a:pt x="633" y="742"/>
                  </a:cubicBezTo>
                  <a:cubicBezTo>
                    <a:pt x="687" y="731"/>
                    <a:pt x="741" y="709"/>
                    <a:pt x="794" y="679"/>
                  </a:cubicBezTo>
                  <a:lnTo>
                    <a:pt x="819" y="664"/>
                  </a:lnTo>
                  <a:cubicBezTo>
                    <a:pt x="875" y="632"/>
                    <a:pt x="905" y="598"/>
                    <a:pt x="911" y="563"/>
                  </a:cubicBezTo>
                  <a:cubicBezTo>
                    <a:pt x="916" y="528"/>
                    <a:pt x="904" y="494"/>
                    <a:pt x="875" y="460"/>
                  </a:cubicBezTo>
                  <a:lnTo>
                    <a:pt x="875" y="460"/>
                  </a:lnTo>
                  <a:cubicBezTo>
                    <a:pt x="902" y="467"/>
                    <a:pt x="931" y="470"/>
                    <a:pt x="961" y="470"/>
                  </a:cubicBezTo>
                  <a:cubicBezTo>
                    <a:pt x="986" y="470"/>
                    <a:pt x="1013" y="467"/>
                    <a:pt x="1041" y="463"/>
                  </a:cubicBezTo>
                  <a:cubicBezTo>
                    <a:pt x="1100" y="453"/>
                    <a:pt x="1158" y="432"/>
                    <a:pt x="1213" y="400"/>
                  </a:cubicBezTo>
                  <a:cubicBezTo>
                    <a:pt x="1257" y="375"/>
                    <a:pt x="1286" y="349"/>
                    <a:pt x="1302" y="324"/>
                  </a:cubicBezTo>
                  <a:cubicBezTo>
                    <a:pt x="1316" y="298"/>
                    <a:pt x="1321" y="272"/>
                    <a:pt x="1314" y="246"/>
                  </a:cubicBezTo>
                  <a:cubicBezTo>
                    <a:pt x="1306" y="222"/>
                    <a:pt x="1289" y="196"/>
                    <a:pt x="1261" y="170"/>
                  </a:cubicBezTo>
                  <a:cubicBezTo>
                    <a:pt x="1234" y="144"/>
                    <a:pt x="1199" y="119"/>
                    <a:pt x="1156" y="94"/>
                  </a:cubicBezTo>
                  <a:cubicBezTo>
                    <a:pt x="1096" y="60"/>
                    <a:pt x="1038" y="36"/>
                    <a:pt x="984" y="22"/>
                  </a:cubicBezTo>
                  <a:cubicBezTo>
                    <a:pt x="929" y="8"/>
                    <a:pt x="878" y="1"/>
                    <a:pt x="833" y="1"/>
                  </a:cubicBezTo>
                  <a:cubicBezTo>
                    <a:pt x="829" y="1"/>
                    <a:pt x="824"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0"/>
            <p:cNvSpPr/>
            <p:nvPr/>
          </p:nvSpPr>
          <p:spPr>
            <a:xfrm>
              <a:off x="4403896" y="3950634"/>
              <a:ext cx="110788" cy="50589"/>
            </a:xfrm>
            <a:custGeom>
              <a:avLst/>
              <a:gdLst/>
              <a:ahLst/>
              <a:cxnLst/>
              <a:rect l="l" t="t" r="r" b="b"/>
              <a:pathLst>
                <a:path w="1441" h="658" extrusionOk="0">
                  <a:moveTo>
                    <a:pt x="756" y="234"/>
                  </a:moveTo>
                  <a:lnTo>
                    <a:pt x="925" y="330"/>
                  </a:lnTo>
                  <a:lnTo>
                    <a:pt x="709" y="416"/>
                  </a:lnTo>
                  <a:lnTo>
                    <a:pt x="541" y="319"/>
                  </a:lnTo>
                  <a:lnTo>
                    <a:pt x="756" y="234"/>
                  </a:lnTo>
                  <a:close/>
                  <a:moveTo>
                    <a:pt x="1019" y="0"/>
                  </a:moveTo>
                  <a:cubicBezTo>
                    <a:pt x="1011" y="0"/>
                    <a:pt x="1005" y="2"/>
                    <a:pt x="999" y="4"/>
                  </a:cubicBezTo>
                  <a:lnTo>
                    <a:pt x="745" y="105"/>
                  </a:lnTo>
                  <a:lnTo>
                    <a:pt x="595" y="18"/>
                  </a:lnTo>
                  <a:cubicBezTo>
                    <a:pt x="584" y="12"/>
                    <a:pt x="571" y="9"/>
                    <a:pt x="556" y="9"/>
                  </a:cubicBezTo>
                  <a:cubicBezTo>
                    <a:pt x="553" y="9"/>
                    <a:pt x="551" y="9"/>
                    <a:pt x="548" y="9"/>
                  </a:cubicBezTo>
                  <a:cubicBezTo>
                    <a:pt x="530" y="11"/>
                    <a:pt x="513" y="16"/>
                    <a:pt x="498" y="24"/>
                  </a:cubicBezTo>
                  <a:cubicBezTo>
                    <a:pt x="482" y="33"/>
                    <a:pt x="473" y="43"/>
                    <a:pt x="472" y="53"/>
                  </a:cubicBezTo>
                  <a:cubicBezTo>
                    <a:pt x="470" y="62"/>
                    <a:pt x="478" y="72"/>
                    <a:pt x="494" y="81"/>
                  </a:cubicBezTo>
                  <a:lnTo>
                    <a:pt x="616" y="152"/>
                  </a:lnTo>
                  <a:lnTo>
                    <a:pt x="401" y="238"/>
                  </a:lnTo>
                  <a:lnTo>
                    <a:pt x="253" y="152"/>
                  </a:lnTo>
                  <a:cubicBezTo>
                    <a:pt x="242" y="146"/>
                    <a:pt x="230" y="143"/>
                    <a:pt x="214" y="143"/>
                  </a:cubicBezTo>
                  <a:cubicBezTo>
                    <a:pt x="211" y="143"/>
                    <a:pt x="208" y="143"/>
                    <a:pt x="205" y="143"/>
                  </a:cubicBezTo>
                  <a:cubicBezTo>
                    <a:pt x="187" y="145"/>
                    <a:pt x="171" y="150"/>
                    <a:pt x="155" y="158"/>
                  </a:cubicBezTo>
                  <a:cubicBezTo>
                    <a:pt x="140" y="167"/>
                    <a:pt x="132" y="176"/>
                    <a:pt x="130" y="187"/>
                  </a:cubicBezTo>
                  <a:cubicBezTo>
                    <a:pt x="129" y="197"/>
                    <a:pt x="136" y="206"/>
                    <a:pt x="150" y="215"/>
                  </a:cubicBezTo>
                  <a:lnTo>
                    <a:pt x="272" y="285"/>
                  </a:lnTo>
                  <a:lnTo>
                    <a:pt x="24" y="387"/>
                  </a:lnTo>
                  <a:cubicBezTo>
                    <a:pt x="6" y="398"/>
                    <a:pt x="1" y="409"/>
                    <a:pt x="6" y="424"/>
                  </a:cubicBezTo>
                  <a:cubicBezTo>
                    <a:pt x="12" y="437"/>
                    <a:pt x="24" y="450"/>
                    <a:pt x="44" y="461"/>
                  </a:cubicBezTo>
                  <a:cubicBezTo>
                    <a:pt x="56" y="468"/>
                    <a:pt x="71" y="473"/>
                    <a:pt x="91" y="477"/>
                  </a:cubicBezTo>
                  <a:cubicBezTo>
                    <a:pt x="99" y="479"/>
                    <a:pt x="108" y="480"/>
                    <a:pt x="115" y="480"/>
                  </a:cubicBezTo>
                  <a:cubicBezTo>
                    <a:pt x="124" y="480"/>
                    <a:pt x="132" y="478"/>
                    <a:pt x="139" y="476"/>
                  </a:cubicBezTo>
                  <a:lnTo>
                    <a:pt x="414" y="368"/>
                  </a:lnTo>
                  <a:lnTo>
                    <a:pt x="582" y="464"/>
                  </a:lnTo>
                  <a:lnTo>
                    <a:pt x="329" y="563"/>
                  </a:lnTo>
                  <a:cubicBezTo>
                    <a:pt x="312" y="574"/>
                    <a:pt x="306" y="586"/>
                    <a:pt x="312" y="601"/>
                  </a:cubicBezTo>
                  <a:cubicBezTo>
                    <a:pt x="318" y="614"/>
                    <a:pt x="330" y="627"/>
                    <a:pt x="350" y="638"/>
                  </a:cubicBezTo>
                  <a:cubicBezTo>
                    <a:pt x="363" y="646"/>
                    <a:pt x="380" y="651"/>
                    <a:pt x="399" y="655"/>
                  </a:cubicBezTo>
                  <a:cubicBezTo>
                    <a:pt x="408" y="656"/>
                    <a:pt x="416" y="657"/>
                    <a:pt x="423" y="657"/>
                  </a:cubicBezTo>
                  <a:cubicBezTo>
                    <a:pt x="432" y="657"/>
                    <a:pt x="439" y="656"/>
                    <a:pt x="445" y="654"/>
                  </a:cubicBezTo>
                  <a:lnTo>
                    <a:pt x="721" y="545"/>
                  </a:lnTo>
                  <a:lnTo>
                    <a:pt x="870" y="631"/>
                  </a:lnTo>
                  <a:cubicBezTo>
                    <a:pt x="880" y="637"/>
                    <a:pt x="893" y="640"/>
                    <a:pt x="910" y="640"/>
                  </a:cubicBezTo>
                  <a:cubicBezTo>
                    <a:pt x="912" y="640"/>
                    <a:pt x="915" y="640"/>
                    <a:pt x="917" y="640"/>
                  </a:cubicBezTo>
                  <a:cubicBezTo>
                    <a:pt x="936" y="640"/>
                    <a:pt x="954" y="636"/>
                    <a:pt x="969" y="627"/>
                  </a:cubicBezTo>
                  <a:cubicBezTo>
                    <a:pt x="984" y="619"/>
                    <a:pt x="991" y="608"/>
                    <a:pt x="991" y="596"/>
                  </a:cubicBezTo>
                  <a:cubicBezTo>
                    <a:pt x="991" y="585"/>
                    <a:pt x="985" y="575"/>
                    <a:pt x="972" y="568"/>
                  </a:cubicBezTo>
                  <a:lnTo>
                    <a:pt x="848" y="496"/>
                  </a:lnTo>
                  <a:lnTo>
                    <a:pt x="1065" y="411"/>
                  </a:lnTo>
                  <a:lnTo>
                    <a:pt x="1212" y="497"/>
                  </a:lnTo>
                  <a:cubicBezTo>
                    <a:pt x="1223" y="504"/>
                    <a:pt x="1239" y="506"/>
                    <a:pt x="1259" y="506"/>
                  </a:cubicBezTo>
                  <a:cubicBezTo>
                    <a:pt x="1279" y="505"/>
                    <a:pt x="1295" y="500"/>
                    <a:pt x="1310" y="493"/>
                  </a:cubicBezTo>
                  <a:cubicBezTo>
                    <a:pt x="1326" y="483"/>
                    <a:pt x="1333" y="473"/>
                    <a:pt x="1333" y="462"/>
                  </a:cubicBezTo>
                  <a:cubicBezTo>
                    <a:pt x="1333" y="451"/>
                    <a:pt x="1327" y="442"/>
                    <a:pt x="1313" y="434"/>
                  </a:cubicBezTo>
                  <a:lnTo>
                    <a:pt x="1191" y="363"/>
                  </a:lnTo>
                  <a:lnTo>
                    <a:pt x="1416" y="274"/>
                  </a:lnTo>
                  <a:cubicBezTo>
                    <a:pt x="1435" y="263"/>
                    <a:pt x="1441" y="250"/>
                    <a:pt x="1436" y="237"/>
                  </a:cubicBezTo>
                  <a:cubicBezTo>
                    <a:pt x="1431" y="223"/>
                    <a:pt x="1419" y="212"/>
                    <a:pt x="1400" y="201"/>
                  </a:cubicBezTo>
                  <a:cubicBezTo>
                    <a:pt x="1386" y="193"/>
                    <a:pt x="1370" y="186"/>
                    <a:pt x="1352" y="182"/>
                  </a:cubicBezTo>
                  <a:cubicBezTo>
                    <a:pt x="1343" y="180"/>
                    <a:pt x="1336" y="179"/>
                    <a:pt x="1329" y="179"/>
                  </a:cubicBezTo>
                  <a:cubicBezTo>
                    <a:pt x="1321" y="179"/>
                    <a:pt x="1314" y="180"/>
                    <a:pt x="1308" y="183"/>
                  </a:cubicBezTo>
                  <a:lnTo>
                    <a:pt x="1052" y="283"/>
                  </a:lnTo>
                  <a:lnTo>
                    <a:pt x="883" y="185"/>
                  </a:lnTo>
                  <a:lnTo>
                    <a:pt x="1107" y="96"/>
                  </a:lnTo>
                  <a:cubicBezTo>
                    <a:pt x="1127" y="85"/>
                    <a:pt x="1134" y="72"/>
                    <a:pt x="1129" y="60"/>
                  </a:cubicBezTo>
                  <a:cubicBezTo>
                    <a:pt x="1123" y="47"/>
                    <a:pt x="1111" y="34"/>
                    <a:pt x="1092" y="23"/>
                  </a:cubicBezTo>
                  <a:cubicBezTo>
                    <a:pt x="1077" y="15"/>
                    <a:pt x="1061" y="8"/>
                    <a:pt x="1043" y="4"/>
                  </a:cubicBezTo>
                  <a:cubicBezTo>
                    <a:pt x="1034" y="2"/>
                    <a:pt x="1026" y="0"/>
                    <a:pt x="1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0"/>
            <p:cNvSpPr/>
            <p:nvPr/>
          </p:nvSpPr>
          <p:spPr>
            <a:xfrm>
              <a:off x="4478315" y="3990842"/>
              <a:ext cx="106252" cy="56201"/>
            </a:xfrm>
            <a:custGeom>
              <a:avLst/>
              <a:gdLst/>
              <a:ahLst/>
              <a:cxnLst/>
              <a:rect l="l" t="t" r="r" b="b"/>
              <a:pathLst>
                <a:path w="1382" h="731" extrusionOk="0">
                  <a:moveTo>
                    <a:pt x="853" y="110"/>
                  </a:moveTo>
                  <a:cubicBezTo>
                    <a:pt x="862" y="110"/>
                    <a:pt x="871" y="110"/>
                    <a:pt x="880" y="111"/>
                  </a:cubicBezTo>
                  <a:cubicBezTo>
                    <a:pt x="924" y="116"/>
                    <a:pt x="968" y="128"/>
                    <a:pt x="1013" y="150"/>
                  </a:cubicBezTo>
                  <a:lnTo>
                    <a:pt x="772" y="289"/>
                  </a:lnTo>
                  <a:cubicBezTo>
                    <a:pt x="759" y="275"/>
                    <a:pt x="747" y="260"/>
                    <a:pt x="738" y="245"/>
                  </a:cubicBezTo>
                  <a:cubicBezTo>
                    <a:pt x="728" y="232"/>
                    <a:pt x="723" y="218"/>
                    <a:pt x="719" y="205"/>
                  </a:cubicBezTo>
                  <a:cubicBezTo>
                    <a:pt x="717" y="192"/>
                    <a:pt x="718" y="180"/>
                    <a:pt x="725" y="168"/>
                  </a:cubicBezTo>
                  <a:cubicBezTo>
                    <a:pt x="732" y="155"/>
                    <a:pt x="744" y="144"/>
                    <a:pt x="762" y="133"/>
                  </a:cubicBezTo>
                  <a:cubicBezTo>
                    <a:pt x="790" y="118"/>
                    <a:pt x="820" y="110"/>
                    <a:pt x="853" y="110"/>
                  </a:cubicBezTo>
                  <a:close/>
                  <a:moveTo>
                    <a:pt x="669" y="428"/>
                  </a:moveTo>
                  <a:cubicBezTo>
                    <a:pt x="690" y="457"/>
                    <a:pt x="702" y="485"/>
                    <a:pt x="706" y="511"/>
                  </a:cubicBezTo>
                  <a:cubicBezTo>
                    <a:pt x="709" y="538"/>
                    <a:pt x="690" y="564"/>
                    <a:pt x="648" y="588"/>
                  </a:cubicBezTo>
                  <a:cubicBezTo>
                    <a:pt x="612" y="608"/>
                    <a:pt x="573" y="619"/>
                    <a:pt x="532" y="619"/>
                  </a:cubicBezTo>
                  <a:cubicBezTo>
                    <a:pt x="530" y="619"/>
                    <a:pt x="528" y="619"/>
                    <a:pt x="526" y="619"/>
                  </a:cubicBezTo>
                  <a:cubicBezTo>
                    <a:pt x="482" y="618"/>
                    <a:pt x="436" y="608"/>
                    <a:pt x="389" y="590"/>
                  </a:cubicBezTo>
                  <a:lnTo>
                    <a:pt x="669" y="428"/>
                  </a:lnTo>
                  <a:close/>
                  <a:moveTo>
                    <a:pt x="830" y="1"/>
                  </a:moveTo>
                  <a:cubicBezTo>
                    <a:pt x="798" y="1"/>
                    <a:pt x="766" y="3"/>
                    <a:pt x="734" y="9"/>
                  </a:cubicBezTo>
                  <a:cubicBezTo>
                    <a:pt x="689" y="17"/>
                    <a:pt x="645" y="33"/>
                    <a:pt x="603" y="57"/>
                  </a:cubicBezTo>
                  <a:cubicBezTo>
                    <a:pt x="562" y="81"/>
                    <a:pt x="535" y="107"/>
                    <a:pt x="522" y="133"/>
                  </a:cubicBezTo>
                  <a:cubicBezTo>
                    <a:pt x="511" y="159"/>
                    <a:pt x="509" y="185"/>
                    <a:pt x="516" y="210"/>
                  </a:cubicBezTo>
                  <a:cubicBezTo>
                    <a:pt x="522" y="238"/>
                    <a:pt x="536" y="263"/>
                    <a:pt x="556" y="289"/>
                  </a:cubicBezTo>
                  <a:cubicBezTo>
                    <a:pt x="576" y="315"/>
                    <a:pt x="599" y="341"/>
                    <a:pt x="620" y="367"/>
                  </a:cubicBezTo>
                  <a:lnTo>
                    <a:pt x="309" y="546"/>
                  </a:lnTo>
                  <a:cubicBezTo>
                    <a:pt x="275" y="524"/>
                    <a:pt x="251" y="502"/>
                    <a:pt x="237" y="481"/>
                  </a:cubicBezTo>
                  <a:cubicBezTo>
                    <a:pt x="224" y="460"/>
                    <a:pt x="214" y="441"/>
                    <a:pt x="209" y="424"/>
                  </a:cubicBezTo>
                  <a:cubicBezTo>
                    <a:pt x="204" y="408"/>
                    <a:pt x="200" y="392"/>
                    <a:pt x="198" y="379"/>
                  </a:cubicBezTo>
                  <a:cubicBezTo>
                    <a:pt x="196" y="367"/>
                    <a:pt x="188" y="357"/>
                    <a:pt x="177" y="350"/>
                  </a:cubicBezTo>
                  <a:cubicBezTo>
                    <a:pt x="168" y="346"/>
                    <a:pt x="157" y="342"/>
                    <a:pt x="144" y="340"/>
                  </a:cubicBezTo>
                  <a:cubicBezTo>
                    <a:pt x="130" y="338"/>
                    <a:pt x="117" y="338"/>
                    <a:pt x="103" y="338"/>
                  </a:cubicBezTo>
                  <a:cubicBezTo>
                    <a:pt x="90" y="339"/>
                    <a:pt x="76" y="341"/>
                    <a:pt x="64" y="343"/>
                  </a:cubicBezTo>
                  <a:cubicBezTo>
                    <a:pt x="52" y="347"/>
                    <a:pt x="41" y="351"/>
                    <a:pt x="34" y="356"/>
                  </a:cubicBezTo>
                  <a:cubicBezTo>
                    <a:pt x="18" y="365"/>
                    <a:pt x="8" y="378"/>
                    <a:pt x="4" y="397"/>
                  </a:cubicBezTo>
                  <a:cubicBezTo>
                    <a:pt x="1" y="417"/>
                    <a:pt x="5" y="438"/>
                    <a:pt x="16" y="463"/>
                  </a:cubicBezTo>
                  <a:cubicBezTo>
                    <a:pt x="27" y="487"/>
                    <a:pt x="46" y="512"/>
                    <a:pt x="73" y="540"/>
                  </a:cubicBezTo>
                  <a:cubicBezTo>
                    <a:pt x="100" y="567"/>
                    <a:pt x="136" y="593"/>
                    <a:pt x="181" y="620"/>
                  </a:cubicBezTo>
                  <a:lnTo>
                    <a:pt x="139" y="644"/>
                  </a:lnTo>
                  <a:cubicBezTo>
                    <a:pt x="132" y="649"/>
                    <a:pt x="128" y="655"/>
                    <a:pt x="130" y="663"/>
                  </a:cubicBezTo>
                  <a:cubicBezTo>
                    <a:pt x="132" y="671"/>
                    <a:pt x="138" y="679"/>
                    <a:pt x="152" y="686"/>
                  </a:cubicBezTo>
                  <a:cubicBezTo>
                    <a:pt x="162" y="692"/>
                    <a:pt x="175" y="696"/>
                    <a:pt x="190" y="698"/>
                  </a:cubicBezTo>
                  <a:cubicBezTo>
                    <a:pt x="194" y="699"/>
                    <a:pt x="198" y="699"/>
                    <a:pt x="202" y="699"/>
                  </a:cubicBezTo>
                  <a:cubicBezTo>
                    <a:pt x="212" y="699"/>
                    <a:pt x="220" y="697"/>
                    <a:pt x="226" y="694"/>
                  </a:cubicBezTo>
                  <a:lnTo>
                    <a:pt x="270" y="668"/>
                  </a:lnTo>
                  <a:cubicBezTo>
                    <a:pt x="359" y="708"/>
                    <a:pt x="450" y="728"/>
                    <a:pt x="545" y="731"/>
                  </a:cubicBezTo>
                  <a:cubicBezTo>
                    <a:pt x="549" y="731"/>
                    <a:pt x="553" y="731"/>
                    <a:pt x="558" y="731"/>
                  </a:cubicBezTo>
                  <a:cubicBezTo>
                    <a:pt x="647" y="731"/>
                    <a:pt x="731" y="708"/>
                    <a:pt x="808" y="663"/>
                  </a:cubicBezTo>
                  <a:cubicBezTo>
                    <a:pt x="853" y="637"/>
                    <a:pt x="884" y="611"/>
                    <a:pt x="900" y="584"/>
                  </a:cubicBezTo>
                  <a:cubicBezTo>
                    <a:pt x="914" y="557"/>
                    <a:pt x="920" y="530"/>
                    <a:pt x="916" y="503"/>
                  </a:cubicBezTo>
                  <a:cubicBezTo>
                    <a:pt x="912" y="476"/>
                    <a:pt x="901" y="450"/>
                    <a:pt x="883" y="424"/>
                  </a:cubicBezTo>
                  <a:cubicBezTo>
                    <a:pt x="866" y="399"/>
                    <a:pt x="845" y="373"/>
                    <a:pt x="824" y="348"/>
                  </a:cubicBezTo>
                  <a:lnTo>
                    <a:pt x="1093" y="192"/>
                  </a:lnTo>
                  <a:cubicBezTo>
                    <a:pt x="1117" y="208"/>
                    <a:pt x="1135" y="223"/>
                    <a:pt x="1148" y="236"/>
                  </a:cubicBezTo>
                  <a:cubicBezTo>
                    <a:pt x="1162" y="250"/>
                    <a:pt x="1172" y="262"/>
                    <a:pt x="1179" y="274"/>
                  </a:cubicBezTo>
                  <a:cubicBezTo>
                    <a:pt x="1187" y="285"/>
                    <a:pt x="1192" y="294"/>
                    <a:pt x="1198" y="302"/>
                  </a:cubicBezTo>
                  <a:cubicBezTo>
                    <a:pt x="1204" y="311"/>
                    <a:pt x="1210" y="316"/>
                    <a:pt x="1219" y="322"/>
                  </a:cubicBezTo>
                  <a:cubicBezTo>
                    <a:pt x="1229" y="328"/>
                    <a:pt x="1242" y="332"/>
                    <a:pt x="1255" y="333"/>
                  </a:cubicBezTo>
                  <a:cubicBezTo>
                    <a:pt x="1263" y="335"/>
                    <a:pt x="1271" y="335"/>
                    <a:pt x="1279" y="335"/>
                  </a:cubicBezTo>
                  <a:cubicBezTo>
                    <a:pt x="1285" y="335"/>
                    <a:pt x="1290" y="335"/>
                    <a:pt x="1296" y="334"/>
                  </a:cubicBezTo>
                  <a:cubicBezTo>
                    <a:pt x="1309" y="332"/>
                    <a:pt x="1322" y="330"/>
                    <a:pt x="1333" y="326"/>
                  </a:cubicBezTo>
                  <a:cubicBezTo>
                    <a:pt x="1344" y="322"/>
                    <a:pt x="1353" y="319"/>
                    <a:pt x="1359" y="315"/>
                  </a:cubicBezTo>
                  <a:cubicBezTo>
                    <a:pt x="1375" y="306"/>
                    <a:pt x="1381" y="294"/>
                    <a:pt x="1378" y="278"/>
                  </a:cubicBezTo>
                  <a:cubicBezTo>
                    <a:pt x="1374" y="261"/>
                    <a:pt x="1365" y="244"/>
                    <a:pt x="1348" y="226"/>
                  </a:cubicBezTo>
                  <a:cubicBezTo>
                    <a:pt x="1332" y="208"/>
                    <a:pt x="1312" y="190"/>
                    <a:pt x="1287" y="172"/>
                  </a:cubicBezTo>
                  <a:cubicBezTo>
                    <a:pt x="1263" y="153"/>
                    <a:pt x="1238" y="137"/>
                    <a:pt x="1215" y="123"/>
                  </a:cubicBezTo>
                  <a:lnTo>
                    <a:pt x="1251" y="102"/>
                  </a:lnTo>
                  <a:cubicBezTo>
                    <a:pt x="1259" y="98"/>
                    <a:pt x="1261" y="91"/>
                    <a:pt x="1259" y="82"/>
                  </a:cubicBezTo>
                  <a:cubicBezTo>
                    <a:pt x="1255" y="73"/>
                    <a:pt x="1249" y="65"/>
                    <a:pt x="1237" y="58"/>
                  </a:cubicBezTo>
                  <a:cubicBezTo>
                    <a:pt x="1225" y="52"/>
                    <a:pt x="1211" y="47"/>
                    <a:pt x="1198" y="46"/>
                  </a:cubicBezTo>
                  <a:cubicBezTo>
                    <a:pt x="1184" y="46"/>
                    <a:pt x="1173" y="47"/>
                    <a:pt x="1165" y="52"/>
                  </a:cubicBezTo>
                  <a:lnTo>
                    <a:pt x="1127" y="74"/>
                  </a:lnTo>
                  <a:cubicBezTo>
                    <a:pt x="1089" y="56"/>
                    <a:pt x="1047" y="40"/>
                    <a:pt x="1004" y="27"/>
                  </a:cubicBezTo>
                  <a:cubicBezTo>
                    <a:pt x="961" y="15"/>
                    <a:pt x="916" y="6"/>
                    <a:pt x="871" y="2"/>
                  </a:cubicBezTo>
                  <a:cubicBezTo>
                    <a:pt x="858" y="1"/>
                    <a:pt x="844" y="1"/>
                    <a:pt x="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0"/>
            <p:cNvSpPr/>
            <p:nvPr/>
          </p:nvSpPr>
          <p:spPr>
            <a:xfrm>
              <a:off x="4548274" y="4023976"/>
              <a:ext cx="127087" cy="81265"/>
            </a:xfrm>
            <a:custGeom>
              <a:avLst/>
              <a:gdLst/>
              <a:ahLst/>
              <a:cxnLst/>
              <a:rect l="l" t="t" r="r" b="b"/>
              <a:pathLst>
                <a:path w="1653" h="1057" extrusionOk="0">
                  <a:moveTo>
                    <a:pt x="802" y="83"/>
                  </a:moveTo>
                  <a:cubicBezTo>
                    <a:pt x="806" y="83"/>
                    <a:pt x="809" y="83"/>
                    <a:pt x="813" y="84"/>
                  </a:cubicBezTo>
                  <a:cubicBezTo>
                    <a:pt x="841" y="86"/>
                    <a:pt x="869" y="95"/>
                    <a:pt x="897" y="112"/>
                  </a:cubicBezTo>
                  <a:cubicBezTo>
                    <a:pt x="925" y="127"/>
                    <a:pt x="942" y="144"/>
                    <a:pt x="946" y="161"/>
                  </a:cubicBezTo>
                  <a:cubicBezTo>
                    <a:pt x="950" y="177"/>
                    <a:pt x="939" y="194"/>
                    <a:pt x="911" y="210"/>
                  </a:cubicBezTo>
                  <a:lnTo>
                    <a:pt x="715" y="322"/>
                  </a:lnTo>
                  <a:cubicBezTo>
                    <a:pt x="691" y="336"/>
                    <a:pt x="667" y="343"/>
                    <a:pt x="641" y="343"/>
                  </a:cubicBezTo>
                  <a:cubicBezTo>
                    <a:pt x="638" y="343"/>
                    <a:pt x="634" y="343"/>
                    <a:pt x="630" y="343"/>
                  </a:cubicBezTo>
                  <a:cubicBezTo>
                    <a:pt x="602" y="340"/>
                    <a:pt x="573" y="331"/>
                    <a:pt x="545" y="314"/>
                  </a:cubicBezTo>
                  <a:cubicBezTo>
                    <a:pt x="517" y="299"/>
                    <a:pt x="501" y="282"/>
                    <a:pt x="497" y="266"/>
                  </a:cubicBezTo>
                  <a:cubicBezTo>
                    <a:pt x="494" y="249"/>
                    <a:pt x="505" y="233"/>
                    <a:pt x="533" y="218"/>
                  </a:cubicBezTo>
                  <a:lnTo>
                    <a:pt x="729" y="104"/>
                  </a:lnTo>
                  <a:cubicBezTo>
                    <a:pt x="753" y="90"/>
                    <a:pt x="777" y="83"/>
                    <a:pt x="802" y="83"/>
                  </a:cubicBezTo>
                  <a:close/>
                  <a:moveTo>
                    <a:pt x="774" y="1"/>
                  </a:moveTo>
                  <a:cubicBezTo>
                    <a:pt x="723" y="1"/>
                    <a:pt x="672" y="15"/>
                    <a:pt x="622" y="43"/>
                  </a:cubicBezTo>
                  <a:lnTo>
                    <a:pt x="426" y="156"/>
                  </a:lnTo>
                  <a:cubicBezTo>
                    <a:pt x="397" y="174"/>
                    <a:pt x="376" y="190"/>
                    <a:pt x="366" y="209"/>
                  </a:cubicBezTo>
                  <a:cubicBezTo>
                    <a:pt x="355" y="227"/>
                    <a:pt x="352" y="245"/>
                    <a:pt x="357" y="263"/>
                  </a:cubicBezTo>
                  <a:cubicBezTo>
                    <a:pt x="361" y="279"/>
                    <a:pt x="372" y="296"/>
                    <a:pt x="390" y="314"/>
                  </a:cubicBezTo>
                  <a:cubicBezTo>
                    <a:pt x="410" y="331"/>
                    <a:pt x="432" y="348"/>
                    <a:pt x="460" y="364"/>
                  </a:cubicBezTo>
                  <a:cubicBezTo>
                    <a:pt x="487" y="380"/>
                    <a:pt x="517" y="393"/>
                    <a:pt x="546" y="403"/>
                  </a:cubicBezTo>
                  <a:cubicBezTo>
                    <a:pt x="576" y="415"/>
                    <a:pt x="605" y="421"/>
                    <a:pt x="636" y="424"/>
                  </a:cubicBezTo>
                  <a:cubicBezTo>
                    <a:pt x="645" y="424"/>
                    <a:pt x="654" y="425"/>
                    <a:pt x="664" y="425"/>
                  </a:cubicBezTo>
                  <a:cubicBezTo>
                    <a:pt x="685" y="425"/>
                    <a:pt x="706" y="423"/>
                    <a:pt x="728" y="418"/>
                  </a:cubicBezTo>
                  <a:cubicBezTo>
                    <a:pt x="759" y="412"/>
                    <a:pt x="789" y="401"/>
                    <a:pt x="819" y="383"/>
                  </a:cubicBezTo>
                  <a:lnTo>
                    <a:pt x="1015" y="270"/>
                  </a:lnTo>
                  <a:cubicBezTo>
                    <a:pt x="1046" y="252"/>
                    <a:pt x="1066" y="236"/>
                    <a:pt x="1076" y="218"/>
                  </a:cubicBezTo>
                  <a:cubicBezTo>
                    <a:pt x="1087" y="200"/>
                    <a:pt x="1091" y="181"/>
                    <a:pt x="1085" y="165"/>
                  </a:cubicBezTo>
                  <a:cubicBezTo>
                    <a:pt x="1081" y="147"/>
                    <a:pt x="1069" y="130"/>
                    <a:pt x="1051" y="112"/>
                  </a:cubicBezTo>
                  <a:cubicBezTo>
                    <a:pt x="1032" y="95"/>
                    <a:pt x="1010" y="78"/>
                    <a:pt x="983" y="62"/>
                  </a:cubicBezTo>
                  <a:cubicBezTo>
                    <a:pt x="926" y="29"/>
                    <a:pt x="867" y="10"/>
                    <a:pt x="805" y="2"/>
                  </a:cubicBezTo>
                  <a:cubicBezTo>
                    <a:pt x="794" y="1"/>
                    <a:pt x="784" y="1"/>
                    <a:pt x="774" y="1"/>
                  </a:cubicBezTo>
                  <a:close/>
                  <a:moveTo>
                    <a:pt x="1572" y="358"/>
                  </a:moveTo>
                  <a:cubicBezTo>
                    <a:pt x="1566" y="358"/>
                    <a:pt x="1559" y="358"/>
                    <a:pt x="1552" y="359"/>
                  </a:cubicBezTo>
                  <a:lnTo>
                    <a:pt x="45" y="614"/>
                  </a:lnTo>
                  <a:cubicBezTo>
                    <a:pt x="35" y="615"/>
                    <a:pt x="26" y="617"/>
                    <a:pt x="19" y="622"/>
                  </a:cubicBezTo>
                  <a:cubicBezTo>
                    <a:pt x="6" y="629"/>
                    <a:pt x="1" y="639"/>
                    <a:pt x="1" y="650"/>
                  </a:cubicBezTo>
                  <a:cubicBezTo>
                    <a:pt x="2" y="662"/>
                    <a:pt x="10" y="674"/>
                    <a:pt x="27" y="683"/>
                  </a:cubicBezTo>
                  <a:cubicBezTo>
                    <a:pt x="37" y="689"/>
                    <a:pt x="49" y="693"/>
                    <a:pt x="63" y="696"/>
                  </a:cubicBezTo>
                  <a:cubicBezTo>
                    <a:pt x="71" y="697"/>
                    <a:pt x="78" y="698"/>
                    <a:pt x="86" y="698"/>
                  </a:cubicBezTo>
                  <a:cubicBezTo>
                    <a:pt x="91" y="698"/>
                    <a:pt x="96" y="698"/>
                    <a:pt x="101" y="697"/>
                  </a:cubicBezTo>
                  <a:lnTo>
                    <a:pt x="1605" y="445"/>
                  </a:lnTo>
                  <a:cubicBezTo>
                    <a:pt x="1616" y="444"/>
                    <a:pt x="1623" y="440"/>
                    <a:pt x="1631" y="436"/>
                  </a:cubicBezTo>
                  <a:cubicBezTo>
                    <a:pt x="1647" y="427"/>
                    <a:pt x="1653" y="417"/>
                    <a:pt x="1648" y="403"/>
                  </a:cubicBezTo>
                  <a:cubicBezTo>
                    <a:pt x="1645" y="391"/>
                    <a:pt x="1636" y="380"/>
                    <a:pt x="1621" y="372"/>
                  </a:cubicBezTo>
                  <a:cubicBezTo>
                    <a:pt x="1612" y="366"/>
                    <a:pt x="1602" y="363"/>
                    <a:pt x="1591" y="359"/>
                  </a:cubicBezTo>
                  <a:cubicBezTo>
                    <a:pt x="1585" y="358"/>
                    <a:pt x="1578" y="358"/>
                    <a:pt x="1572" y="358"/>
                  </a:cubicBezTo>
                  <a:close/>
                  <a:moveTo>
                    <a:pt x="995" y="715"/>
                  </a:moveTo>
                  <a:cubicBezTo>
                    <a:pt x="998" y="715"/>
                    <a:pt x="1002" y="715"/>
                    <a:pt x="1005" y="715"/>
                  </a:cubicBezTo>
                  <a:cubicBezTo>
                    <a:pt x="1034" y="717"/>
                    <a:pt x="1063" y="726"/>
                    <a:pt x="1091" y="743"/>
                  </a:cubicBezTo>
                  <a:cubicBezTo>
                    <a:pt x="1119" y="759"/>
                    <a:pt x="1135" y="776"/>
                    <a:pt x="1139" y="793"/>
                  </a:cubicBezTo>
                  <a:cubicBezTo>
                    <a:pt x="1143" y="809"/>
                    <a:pt x="1131" y="826"/>
                    <a:pt x="1104" y="841"/>
                  </a:cubicBezTo>
                  <a:lnTo>
                    <a:pt x="908" y="954"/>
                  </a:lnTo>
                  <a:cubicBezTo>
                    <a:pt x="884" y="968"/>
                    <a:pt x="859" y="975"/>
                    <a:pt x="834" y="975"/>
                  </a:cubicBezTo>
                  <a:cubicBezTo>
                    <a:pt x="831" y="975"/>
                    <a:pt x="827" y="975"/>
                    <a:pt x="824" y="974"/>
                  </a:cubicBezTo>
                  <a:cubicBezTo>
                    <a:pt x="795" y="972"/>
                    <a:pt x="766" y="963"/>
                    <a:pt x="738" y="946"/>
                  </a:cubicBezTo>
                  <a:cubicBezTo>
                    <a:pt x="710" y="930"/>
                    <a:pt x="694" y="913"/>
                    <a:pt x="690" y="898"/>
                  </a:cubicBezTo>
                  <a:cubicBezTo>
                    <a:pt x="687" y="881"/>
                    <a:pt x="699" y="865"/>
                    <a:pt x="726" y="849"/>
                  </a:cubicBezTo>
                  <a:lnTo>
                    <a:pt x="922" y="736"/>
                  </a:lnTo>
                  <a:cubicBezTo>
                    <a:pt x="946" y="722"/>
                    <a:pt x="970" y="715"/>
                    <a:pt x="995" y="715"/>
                  </a:cubicBezTo>
                  <a:close/>
                  <a:moveTo>
                    <a:pt x="966" y="632"/>
                  </a:moveTo>
                  <a:cubicBezTo>
                    <a:pt x="915" y="632"/>
                    <a:pt x="865" y="647"/>
                    <a:pt x="816" y="675"/>
                  </a:cubicBezTo>
                  <a:lnTo>
                    <a:pt x="620" y="787"/>
                  </a:lnTo>
                  <a:cubicBezTo>
                    <a:pt x="590" y="805"/>
                    <a:pt x="569" y="823"/>
                    <a:pt x="559" y="840"/>
                  </a:cubicBezTo>
                  <a:cubicBezTo>
                    <a:pt x="548" y="858"/>
                    <a:pt x="546" y="876"/>
                    <a:pt x="550" y="894"/>
                  </a:cubicBezTo>
                  <a:cubicBezTo>
                    <a:pt x="555" y="911"/>
                    <a:pt x="566" y="928"/>
                    <a:pt x="584" y="946"/>
                  </a:cubicBezTo>
                  <a:cubicBezTo>
                    <a:pt x="602" y="963"/>
                    <a:pt x="625" y="979"/>
                    <a:pt x="654" y="996"/>
                  </a:cubicBezTo>
                  <a:cubicBezTo>
                    <a:pt x="681" y="1011"/>
                    <a:pt x="709" y="1024"/>
                    <a:pt x="738" y="1035"/>
                  </a:cubicBezTo>
                  <a:cubicBezTo>
                    <a:pt x="769" y="1046"/>
                    <a:pt x="799" y="1053"/>
                    <a:pt x="830" y="1055"/>
                  </a:cubicBezTo>
                  <a:cubicBezTo>
                    <a:pt x="839" y="1056"/>
                    <a:pt x="848" y="1056"/>
                    <a:pt x="857" y="1056"/>
                  </a:cubicBezTo>
                  <a:cubicBezTo>
                    <a:pt x="878" y="1056"/>
                    <a:pt x="900" y="1054"/>
                    <a:pt x="921" y="1050"/>
                  </a:cubicBezTo>
                  <a:cubicBezTo>
                    <a:pt x="952" y="1044"/>
                    <a:pt x="983" y="1033"/>
                    <a:pt x="1013" y="1015"/>
                  </a:cubicBezTo>
                  <a:lnTo>
                    <a:pt x="1209" y="902"/>
                  </a:lnTo>
                  <a:cubicBezTo>
                    <a:pt x="1239" y="884"/>
                    <a:pt x="1260" y="867"/>
                    <a:pt x="1270" y="849"/>
                  </a:cubicBezTo>
                  <a:cubicBezTo>
                    <a:pt x="1280" y="831"/>
                    <a:pt x="1283" y="813"/>
                    <a:pt x="1279" y="796"/>
                  </a:cubicBezTo>
                  <a:cubicBezTo>
                    <a:pt x="1274" y="778"/>
                    <a:pt x="1262" y="761"/>
                    <a:pt x="1244" y="743"/>
                  </a:cubicBezTo>
                  <a:cubicBezTo>
                    <a:pt x="1225" y="726"/>
                    <a:pt x="1202" y="710"/>
                    <a:pt x="1175" y="694"/>
                  </a:cubicBezTo>
                  <a:cubicBezTo>
                    <a:pt x="1119" y="661"/>
                    <a:pt x="1059" y="642"/>
                    <a:pt x="997" y="634"/>
                  </a:cubicBezTo>
                  <a:cubicBezTo>
                    <a:pt x="987" y="633"/>
                    <a:pt x="977" y="632"/>
                    <a:pt x="966" y="6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0"/>
            <p:cNvSpPr/>
            <p:nvPr/>
          </p:nvSpPr>
          <p:spPr>
            <a:xfrm>
              <a:off x="4653905" y="4099547"/>
              <a:ext cx="59891" cy="34520"/>
            </a:xfrm>
            <a:custGeom>
              <a:avLst/>
              <a:gdLst/>
              <a:ahLst/>
              <a:cxnLst/>
              <a:rect l="l" t="t" r="r" b="b"/>
              <a:pathLst>
                <a:path w="779" h="449" extrusionOk="0">
                  <a:moveTo>
                    <a:pt x="91" y="0"/>
                  </a:moveTo>
                  <a:cubicBezTo>
                    <a:pt x="80" y="0"/>
                    <a:pt x="70" y="1"/>
                    <a:pt x="61" y="2"/>
                  </a:cubicBezTo>
                  <a:cubicBezTo>
                    <a:pt x="46" y="5"/>
                    <a:pt x="33" y="9"/>
                    <a:pt x="24" y="15"/>
                  </a:cubicBezTo>
                  <a:cubicBezTo>
                    <a:pt x="16" y="19"/>
                    <a:pt x="10" y="26"/>
                    <a:pt x="5" y="35"/>
                  </a:cubicBezTo>
                  <a:cubicBezTo>
                    <a:pt x="1" y="44"/>
                    <a:pt x="1" y="53"/>
                    <a:pt x="4" y="63"/>
                  </a:cubicBezTo>
                  <a:lnTo>
                    <a:pt x="158" y="416"/>
                  </a:lnTo>
                  <a:cubicBezTo>
                    <a:pt x="160" y="421"/>
                    <a:pt x="165" y="426"/>
                    <a:pt x="175" y="432"/>
                  </a:cubicBezTo>
                  <a:cubicBezTo>
                    <a:pt x="191" y="441"/>
                    <a:pt x="212" y="446"/>
                    <a:pt x="240" y="448"/>
                  </a:cubicBezTo>
                  <a:cubicBezTo>
                    <a:pt x="243" y="449"/>
                    <a:pt x="246" y="449"/>
                    <a:pt x="249" y="449"/>
                  </a:cubicBezTo>
                  <a:cubicBezTo>
                    <a:pt x="273" y="449"/>
                    <a:pt x="293" y="444"/>
                    <a:pt x="310" y="435"/>
                  </a:cubicBezTo>
                  <a:cubicBezTo>
                    <a:pt x="328" y="424"/>
                    <a:pt x="334" y="412"/>
                    <a:pt x="327" y="400"/>
                  </a:cubicBezTo>
                  <a:lnTo>
                    <a:pt x="203" y="117"/>
                  </a:lnTo>
                  <a:lnTo>
                    <a:pt x="203" y="117"/>
                  </a:lnTo>
                  <a:lnTo>
                    <a:pt x="692" y="188"/>
                  </a:lnTo>
                  <a:cubicBezTo>
                    <a:pt x="698" y="189"/>
                    <a:pt x="704" y="190"/>
                    <a:pt x="709" y="190"/>
                  </a:cubicBezTo>
                  <a:cubicBezTo>
                    <a:pt x="726" y="190"/>
                    <a:pt x="740" y="186"/>
                    <a:pt x="753" y="179"/>
                  </a:cubicBezTo>
                  <a:cubicBezTo>
                    <a:pt x="771" y="168"/>
                    <a:pt x="779" y="155"/>
                    <a:pt x="776" y="139"/>
                  </a:cubicBezTo>
                  <a:cubicBezTo>
                    <a:pt x="773" y="122"/>
                    <a:pt x="764" y="109"/>
                    <a:pt x="749" y="100"/>
                  </a:cubicBezTo>
                  <a:cubicBezTo>
                    <a:pt x="739" y="95"/>
                    <a:pt x="730" y="91"/>
                    <a:pt x="722" y="91"/>
                  </a:cubicBezTo>
                  <a:lnTo>
                    <a:pt x="111" y="1"/>
                  </a:lnTo>
                  <a:cubicBezTo>
                    <a:pt x="104" y="1"/>
                    <a:pt x="97"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0"/>
            <p:cNvSpPr/>
            <p:nvPr/>
          </p:nvSpPr>
          <p:spPr>
            <a:xfrm>
              <a:off x="4704030" y="4105928"/>
              <a:ext cx="103330" cy="59430"/>
            </a:xfrm>
            <a:custGeom>
              <a:avLst/>
              <a:gdLst/>
              <a:ahLst/>
              <a:cxnLst/>
              <a:rect l="l" t="t" r="r" b="b"/>
              <a:pathLst>
                <a:path w="1344" h="773" extrusionOk="0">
                  <a:moveTo>
                    <a:pt x="672" y="0"/>
                  </a:moveTo>
                  <a:cubicBezTo>
                    <a:pt x="667" y="0"/>
                    <a:pt x="662" y="1"/>
                    <a:pt x="656" y="2"/>
                  </a:cubicBezTo>
                  <a:cubicBezTo>
                    <a:pt x="635" y="5"/>
                    <a:pt x="615" y="11"/>
                    <a:pt x="601" y="20"/>
                  </a:cubicBezTo>
                  <a:cubicBezTo>
                    <a:pt x="584" y="30"/>
                    <a:pt x="573" y="41"/>
                    <a:pt x="568" y="53"/>
                  </a:cubicBezTo>
                  <a:cubicBezTo>
                    <a:pt x="565" y="66"/>
                    <a:pt x="570" y="76"/>
                    <a:pt x="587" y="86"/>
                  </a:cubicBezTo>
                  <a:lnTo>
                    <a:pt x="812" y="217"/>
                  </a:lnTo>
                  <a:lnTo>
                    <a:pt x="19" y="675"/>
                  </a:lnTo>
                  <a:cubicBezTo>
                    <a:pt x="4" y="683"/>
                    <a:pt x="1" y="694"/>
                    <a:pt x="8" y="709"/>
                  </a:cubicBezTo>
                  <a:cubicBezTo>
                    <a:pt x="16" y="722"/>
                    <a:pt x="30" y="735"/>
                    <a:pt x="50" y="746"/>
                  </a:cubicBezTo>
                  <a:cubicBezTo>
                    <a:pt x="69" y="757"/>
                    <a:pt x="91" y="765"/>
                    <a:pt x="115" y="770"/>
                  </a:cubicBezTo>
                  <a:cubicBezTo>
                    <a:pt x="124" y="771"/>
                    <a:pt x="132" y="772"/>
                    <a:pt x="140" y="772"/>
                  </a:cubicBezTo>
                  <a:cubicBezTo>
                    <a:pt x="153" y="772"/>
                    <a:pt x="164" y="770"/>
                    <a:pt x="173" y="764"/>
                  </a:cubicBezTo>
                  <a:lnTo>
                    <a:pt x="967" y="306"/>
                  </a:lnTo>
                  <a:lnTo>
                    <a:pt x="1191" y="435"/>
                  </a:lnTo>
                  <a:cubicBezTo>
                    <a:pt x="1204" y="442"/>
                    <a:pt x="1219" y="446"/>
                    <a:pt x="1236" y="446"/>
                  </a:cubicBezTo>
                  <a:cubicBezTo>
                    <a:pt x="1240" y="446"/>
                    <a:pt x="1245" y="446"/>
                    <a:pt x="1249" y="445"/>
                  </a:cubicBezTo>
                  <a:cubicBezTo>
                    <a:pt x="1271" y="443"/>
                    <a:pt x="1291" y="436"/>
                    <a:pt x="1308" y="426"/>
                  </a:cubicBezTo>
                  <a:cubicBezTo>
                    <a:pt x="1324" y="417"/>
                    <a:pt x="1334" y="407"/>
                    <a:pt x="1338" y="395"/>
                  </a:cubicBezTo>
                  <a:cubicBezTo>
                    <a:pt x="1344" y="382"/>
                    <a:pt x="1337" y="371"/>
                    <a:pt x="1320" y="361"/>
                  </a:cubicBezTo>
                  <a:lnTo>
                    <a:pt x="716" y="12"/>
                  </a:lnTo>
                  <a:cubicBezTo>
                    <a:pt x="702" y="4"/>
                    <a:pt x="688" y="0"/>
                    <a:pt x="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0"/>
            <p:cNvSpPr/>
            <p:nvPr/>
          </p:nvSpPr>
          <p:spPr>
            <a:xfrm>
              <a:off x="4235763" y="3965933"/>
              <a:ext cx="101792" cy="58200"/>
            </a:xfrm>
            <a:custGeom>
              <a:avLst/>
              <a:gdLst/>
              <a:ahLst/>
              <a:cxnLst/>
              <a:rect l="l" t="t" r="r" b="b"/>
              <a:pathLst>
                <a:path w="1324" h="757" extrusionOk="0">
                  <a:moveTo>
                    <a:pt x="467" y="331"/>
                  </a:moveTo>
                  <a:cubicBezTo>
                    <a:pt x="473" y="331"/>
                    <a:pt x="480" y="331"/>
                    <a:pt x="487" y="332"/>
                  </a:cubicBezTo>
                  <a:cubicBezTo>
                    <a:pt x="542" y="336"/>
                    <a:pt x="595" y="354"/>
                    <a:pt x="648" y="385"/>
                  </a:cubicBezTo>
                  <a:cubicBezTo>
                    <a:pt x="703" y="416"/>
                    <a:pt x="734" y="448"/>
                    <a:pt x="738" y="480"/>
                  </a:cubicBezTo>
                  <a:cubicBezTo>
                    <a:pt x="743" y="512"/>
                    <a:pt x="716" y="546"/>
                    <a:pt x="655" y="581"/>
                  </a:cubicBezTo>
                  <a:lnTo>
                    <a:pt x="632" y="594"/>
                  </a:lnTo>
                  <a:cubicBezTo>
                    <a:pt x="575" y="627"/>
                    <a:pt x="518" y="643"/>
                    <a:pt x="463" y="643"/>
                  </a:cubicBezTo>
                  <a:cubicBezTo>
                    <a:pt x="461" y="643"/>
                    <a:pt x="459" y="643"/>
                    <a:pt x="457" y="643"/>
                  </a:cubicBezTo>
                  <a:cubicBezTo>
                    <a:pt x="399" y="641"/>
                    <a:pt x="343" y="625"/>
                    <a:pt x="289" y="593"/>
                  </a:cubicBezTo>
                  <a:cubicBezTo>
                    <a:pt x="234" y="562"/>
                    <a:pt x="205" y="529"/>
                    <a:pt x="201" y="495"/>
                  </a:cubicBezTo>
                  <a:cubicBezTo>
                    <a:pt x="198" y="461"/>
                    <a:pt x="226" y="428"/>
                    <a:pt x="286" y="394"/>
                  </a:cubicBezTo>
                  <a:lnTo>
                    <a:pt x="319" y="373"/>
                  </a:lnTo>
                  <a:cubicBezTo>
                    <a:pt x="369" y="345"/>
                    <a:pt x="418" y="331"/>
                    <a:pt x="467" y="331"/>
                  </a:cubicBezTo>
                  <a:close/>
                  <a:moveTo>
                    <a:pt x="809" y="0"/>
                  </a:moveTo>
                  <a:cubicBezTo>
                    <a:pt x="769" y="0"/>
                    <a:pt x="729" y="5"/>
                    <a:pt x="689" y="13"/>
                  </a:cubicBezTo>
                  <a:cubicBezTo>
                    <a:pt x="634" y="26"/>
                    <a:pt x="580" y="47"/>
                    <a:pt x="525" y="78"/>
                  </a:cubicBezTo>
                  <a:lnTo>
                    <a:pt x="140" y="300"/>
                  </a:lnTo>
                  <a:cubicBezTo>
                    <a:pt x="86" y="332"/>
                    <a:pt x="49" y="363"/>
                    <a:pt x="29" y="395"/>
                  </a:cubicBezTo>
                  <a:cubicBezTo>
                    <a:pt x="7" y="426"/>
                    <a:pt x="1" y="457"/>
                    <a:pt x="6" y="487"/>
                  </a:cubicBezTo>
                  <a:cubicBezTo>
                    <a:pt x="12" y="518"/>
                    <a:pt x="30" y="547"/>
                    <a:pt x="59" y="576"/>
                  </a:cubicBezTo>
                  <a:cubicBezTo>
                    <a:pt x="87" y="605"/>
                    <a:pt x="126" y="634"/>
                    <a:pt x="172" y="661"/>
                  </a:cubicBezTo>
                  <a:cubicBezTo>
                    <a:pt x="218" y="686"/>
                    <a:pt x="266" y="709"/>
                    <a:pt x="316" y="726"/>
                  </a:cubicBezTo>
                  <a:cubicBezTo>
                    <a:pt x="367" y="743"/>
                    <a:pt x="418" y="752"/>
                    <a:pt x="471" y="755"/>
                  </a:cubicBezTo>
                  <a:cubicBezTo>
                    <a:pt x="483" y="756"/>
                    <a:pt x="494" y="756"/>
                    <a:pt x="506" y="756"/>
                  </a:cubicBezTo>
                  <a:cubicBezTo>
                    <a:pt x="547" y="756"/>
                    <a:pt x="589" y="752"/>
                    <a:pt x="631" y="743"/>
                  </a:cubicBezTo>
                  <a:cubicBezTo>
                    <a:pt x="685" y="730"/>
                    <a:pt x="741" y="709"/>
                    <a:pt x="793" y="679"/>
                  </a:cubicBezTo>
                  <a:lnTo>
                    <a:pt x="818" y="664"/>
                  </a:lnTo>
                  <a:cubicBezTo>
                    <a:pt x="869" y="635"/>
                    <a:pt x="904" y="605"/>
                    <a:pt x="924" y="576"/>
                  </a:cubicBezTo>
                  <a:cubicBezTo>
                    <a:pt x="943" y="547"/>
                    <a:pt x="950" y="519"/>
                    <a:pt x="943" y="492"/>
                  </a:cubicBezTo>
                  <a:cubicBezTo>
                    <a:pt x="936" y="464"/>
                    <a:pt x="920" y="437"/>
                    <a:pt x="893" y="411"/>
                  </a:cubicBezTo>
                  <a:cubicBezTo>
                    <a:pt x="866" y="385"/>
                    <a:pt x="832" y="360"/>
                    <a:pt x="791" y="337"/>
                  </a:cubicBezTo>
                  <a:cubicBezTo>
                    <a:pt x="751" y="314"/>
                    <a:pt x="707" y="295"/>
                    <a:pt x="662" y="281"/>
                  </a:cubicBezTo>
                  <a:cubicBezTo>
                    <a:pt x="621" y="269"/>
                    <a:pt x="578" y="263"/>
                    <a:pt x="532" y="263"/>
                  </a:cubicBezTo>
                  <a:cubicBezTo>
                    <a:pt x="525" y="263"/>
                    <a:pt x="519" y="263"/>
                    <a:pt x="512" y="263"/>
                  </a:cubicBezTo>
                  <a:lnTo>
                    <a:pt x="679" y="166"/>
                  </a:lnTo>
                  <a:cubicBezTo>
                    <a:pt x="733" y="135"/>
                    <a:pt x="788" y="119"/>
                    <a:pt x="843" y="119"/>
                  </a:cubicBezTo>
                  <a:cubicBezTo>
                    <a:pt x="847" y="119"/>
                    <a:pt x="851" y="119"/>
                    <a:pt x="854" y="119"/>
                  </a:cubicBezTo>
                  <a:cubicBezTo>
                    <a:pt x="914" y="120"/>
                    <a:pt x="971" y="138"/>
                    <a:pt x="1028" y="171"/>
                  </a:cubicBezTo>
                  <a:cubicBezTo>
                    <a:pt x="1050" y="183"/>
                    <a:pt x="1070" y="198"/>
                    <a:pt x="1086" y="214"/>
                  </a:cubicBezTo>
                  <a:cubicBezTo>
                    <a:pt x="1101" y="228"/>
                    <a:pt x="1112" y="243"/>
                    <a:pt x="1117" y="257"/>
                  </a:cubicBezTo>
                  <a:cubicBezTo>
                    <a:pt x="1121" y="272"/>
                    <a:pt x="1121" y="287"/>
                    <a:pt x="1116" y="300"/>
                  </a:cubicBezTo>
                  <a:cubicBezTo>
                    <a:pt x="1110" y="314"/>
                    <a:pt x="1099" y="326"/>
                    <a:pt x="1079" y="336"/>
                  </a:cubicBezTo>
                  <a:cubicBezTo>
                    <a:pt x="1058" y="349"/>
                    <a:pt x="1052" y="362"/>
                    <a:pt x="1061" y="375"/>
                  </a:cubicBezTo>
                  <a:cubicBezTo>
                    <a:pt x="1070" y="388"/>
                    <a:pt x="1085" y="402"/>
                    <a:pt x="1106" y="414"/>
                  </a:cubicBezTo>
                  <a:cubicBezTo>
                    <a:pt x="1131" y="428"/>
                    <a:pt x="1154" y="435"/>
                    <a:pt x="1174" y="438"/>
                  </a:cubicBezTo>
                  <a:cubicBezTo>
                    <a:pt x="1177" y="438"/>
                    <a:pt x="1180" y="438"/>
                    <a:pt x="1183" y="438"/>
                  </a:cubicBezTo>
                  <a:cubicBezTo>
                    <a:pt x="1201" y="438"/>
                    <a:pt x="1220" y="432"/>
                    <a:pt x="1239" y="421"/>
                  </a:cubicBezTo>
                  <a:cubicBezTo>
                    <a:pt x="1268" y="405"/>
                    <a:pt x="1289" y="385"/>
                    <a:pt x="1304" y="361"/>
                  </a:cubicBezTo>
                  <a:cubicBezTo>
                    <a:pt x="1318" y="337"/>
                    <a:pt x="1324" y="312"/>
                    <a:pt x="1320" y="283"/>
                  </a:cubicBezTo>
                  <a:cubicBezTo>
                    <a:pt x="1317" y="255"/>
                    <a:pt x="1301" y="226"/>
                    <a:pt x="1275" y="194"/>
                  </a:cubicBezTo>
                  <a:cubicBezTo>
                    <a:pt x="1250" y="163"/>
                    <a:pt x="1209" y="131"/>
                    <a:pt x="1155" y="100"/>
                  </a:cubicBezTo>
                  <a:cubicBezTo>
                    <a:pt x="1109" y="73"/>
                    <a:pt x="1059" y="51"/>
                    <a:pt x="1007" y="33"/>
                  </a:cubicBezTo>
                  <a:cubicBezTo>
                    <a:pt x="957" y="16"/>
                    <a:pt x="904" y="5"/>
                    <a:pt x="851" y="2"/>
                  </a:cubicBezTo>
                  <a:cubicBezTo>
                    <a:pt x="837" y="1"/>
                    <a:pt x="823"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0"/>
            <p:cNvSpPr/>
            <p:nvPr/>
          </p:nvSpPr>
          <p:spPr>
            <a:xfrm>
              <a:off x="4298957" y="3997607"/>
              <a:ext cx="112402" cy="51281"/>
            </a:xfrm>
            <a:custGeom>
              <a:avLst/>
              <a:gdLst/>
              <a:ahLst/>
              <a:cxnLst/>
              <a:rect l="l" t="t" r="r" b="b"/>
              <a:pathLst>
                <a:path w="1462" h="667" extrusionOk="0">
                  <a:moveTo>
                    <a:pt x="826" y="0"/>
                  </a:moveTo>
                  <a:cubicBezTo>
                    <a:pt x="812" y="0"/>
                    <a:pt x="801" y="3"/>
                    <a:pt x="793" y="8"/>
                  </a:cubicBezTo>
                  <a:lnTo>
                    <a:pt x="591" y="125"/>
                  </a:lnTo>
                  <a:cubicBezTo>
                    <a:pt x="577" y="133"/>
                    <a:pt x="574" y="143"/>
                    <a:pt x="580" y="156"/>
                  </a:cubicBezTo>
                  <a:cubicBezTo>
                    <a:pt x="586" y="171"/>
                    <a:pt x="600" y="183"/>
                    <a:pt x="620" y="195"/>
                  </a:cubicBezTo>
                  <a:cubicBezTo>
                    <a:pt x="640" y="207"/>
                    <a:pt x="663" y="215"/>
                    <a:pt x="688" y="219"/>
                  </a:cubicBezTo>
                  <a:cubicBezTo>
                    <a:pt x="696" y="220"/>
                    <a:pt x="704" y="221"/>
                    <a:pt x="711" y="221"/>
                  </a:cubicBezTo>
                  <a:cubicBezTo>
                    <a:pt x="725" y="221"/>
                    <a:pt x="736" y="219"/>
                    <a:pt x="745" y="214"/>
                  </a:cubicBezTo>
                  <a:lnTo>
                    <a:pt x="869" y="142"/>
                  </a:lnTo>
                  <a:lnTo>
                    <a:pt x="1215" y="341"/>
                  </a:lnTo>
                  <a:lnTo>
                    <a:pt x="1132" y="388"/>
                  </a:lnTo>
                  <a:lnTo>
                    <a:pt x="62" y="545"/>
                  </a:lnTo>
                  <a:cubicBezTo>
                    <a:pt x="49" y="546"/>
                    <a:pt x="38" y="549"/>
                    <a:pt x="28" y="555"/>
                  </a:cubicBezTo>
                  <a:cubicBezTo>
                    <a:pt x="7" y="567"/>
                    <a:pt x="1" y="582"/>
                    <a:pt x="7" y="601"/>
                  </a:cubicBezTo>
                  <a:cubicBezTo>
                    <a:pt x="15" y="620"/>
                    <a:pt x="31" y="637"/>
                    <a:pt x="55" y="651"/>
                  </a:cubicBezTo>
                  <a:cubicBezTo>
                    <a:pt x="73" y="661"/>
                    <a:pt x="90" y="666"/>
                    <a:pt x="108" y="666"/>
                  </a:cubicBezTo>
                  <a:cubicBezTo>
                    <a:pt x="113" y="666"/>
                    <a:pt x="118" y="666"/>
                    <a:pt x="122" y="665"/>
                  </a:cubicBezTo>
                  <a:lnTo>
                    <a:pt x="1204" y="493"/>
                  </a:lnTo>
                  <a:cubicBezTo>
                    <a:pt x="1225" y="491"/>
                    <a:pt x="1245" y="486"/>
                    <a:pt x="1264" y="482"/>
                  </a:cubicBezTo>
                  <a:cubicBezTo>
                    <a:pt x="1283" y="476"/>
                    <a:pt x="1299" y="470"/>
                    <a:pt x="1310" y="464"/>
                  </a:cubicBezTo>
                  <a:lnTo>
                    <a:pt x="1447" y="385"/>
                  </a:lnTo>
                  <a:cubicBezTo>
                    <a:pt x="1459" y="378"/>
                    <a:pt x="1461" y="368"/>
                    <a:pt x="1457" y="353"/>
                  </a:cubicBezTo>
                  <a:cubicBezTo>
                    <a:pt x="1451" y="340"/>
                    <a:pt x="1441" y="327"/>
                    <a:pt x="1425" y="318"/>
                  </a:cubicBezTo>
                  <a:lnTo>
                    <a:pt x="908" y="20"/>
                  </a:lnTo>
                  <a:cubicBezTo>
                    <a:pt x="891" y="11"/>
                    <a:pt x="871" y="4"/>
                    <a:pt x="846" y="2"/>
                  </a:cubicBezTo>
                  <a:cubicBezTo>
                    <a:pt x="839" y="1"/>
                    <a:pt x="832"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0"/>
            <p:cNvSpPr/>
            <p:nvPr/>
          </p:nvSpPr>
          <p:spPr>
            <a:xfrm>
              <a:off x="4363612" y="4040197"/>
              <a:ext cx="101562" cy="58277"/>
            </a:xfrm>
            <a:custGeom>
              <a:avLst/>
              <a:gdLst/>
              <a:ahLst/>
              <a:cxnLst/>
              <a:rect l="l" t="t" r="r" b="b"/>
              <a:pathLst>
                <a:path w="1321" h="758" extrusionOk="0">
                  <a:moveTo>
                    <a:pt x="889" y="117"/>
                  </a:moveTo>
                  <a:cubicBezTo>
                    <a:pt x="893" y="117"/>
                    <a:pt x="897" y="117"/>
                    <a:pt x="901" y="117"/>
                  </a:cubicBezTo>
                  <a:cubicBezTo>
                    <a:pt x="946" y="120"/>
                    <a:pt x="992" y="135"/>
                    <a:pt x="1038" y="162"/>
                  </a:cubicBezTo>
                  <a:cubicBezTo>
                    <a:pt x="1085" y="189"/>
                    <a:pt x="1111" y="215"/>
                    <a:pt x="1116" y="242"/>
                  </a:cubicBezTo>
                  <a:cubicBezTo>
                    <a:pt x="1120" y="268"/>
                    <a:pt x="1099" y="295"/>
                    <a:pt x="1052" y="322"/>
                  </a:cubicBezTo>
                  <a:cubicBezTo>
                    <a:pt x="1008" y="348"/>
                    <a:pt x="964" y="360"/>
                    <a:pt x="921" y="360"/>
                  </a:cubicBezTo>
                  <a:cubicBezTo>
                    <a:pt x="918" y="360"/>
                    <a:pt x="914" y="360"/>
                    <a:pt x="911" y="360"/>
                  </a:cubicBezTo>
                  <a:cubicBezTo>
                    <a:pt x="865" y="357"/>
                    <a:pt x="818" y="342"/>
                    <a:pt x="772" y="315"/>
                  </a:cubicBezTo>
                  <a:cubicBezTo>
                    <a:pt x="725" y="288"/>
                    <a:pt x="700" y="262"/>
                    <a:pt x="696" y="235"/>
                  </a:cubicBezTo>
                  <a:cubicBezTo>
                    <a:pt x="691" y="208"/>
                    <a:pt x="713" y="181"/>
                    <a:pt x="760" y="154"/>
                  </a:cubicBezTo>
                  <a:cubicBezTo>
                    <a:pt x="804" y="128"/>
                    <a:pt x="847" y="117"/>
                    <a:pt x="889" y="117"/>
                  </a:cubicBezTo>
                  <a:close/>
                  <a:moveTo>
                    <a:pt x="478" y="332"/>
                  </a:moveTo>
                  <a:cubicBezTo>
                    <a:pt x="481" y="332"/>
                    <a:pt x="485" y="332"/>
                    <a:pt x="488" y="332"/>
                  </a:cubicBezTo>
                  <a:cubicBezTo>
                    <a:pt x="545" y="334"/>
                    <a:pt x="601" y="351"/>
                    <a:pt x="655" y="383"/>
                  </a:cubicBezTo>
                  <a:cubicBezTo>
                    <a:pt x="710" y="414"/>
                    <a:pt x="738" y="446"/>
                    <a:pt x="742" y="478"/>
                  </a:cubicBezTo>
                  <a:cubicBezTo>
                    <a:pt x="746" y="511"/>
                    <a:pt x="719" y="545"/>
                    <a:pt x="662" y="577"/>
                  </a:cubicBezTo>
                  <a:lnTo>
                    <a:pt x="638" y="591"/>
                  </a:lnTo>
                  <a:cubicBezTo>
                    <a:pt x="582" y="624"/>
                    <a:pt x="525" y="641"/>
                    <a:pt x="470" y="641"/>
                  </a:cubicBezTo>
                  <a:cubicBezTo>
                    <a:pt x="468" y="641"/>
                    <a:pt x="467" y="641"/>
                    <a:pt x="465" y="640"/>
                  </a:cubicBezTo>
                  <a:cubicBezTo>
                    <a:pt x="407" y="639"/>
                    <a:pt x="350" y="622"/>
                    <a:pt x="295" y="591"/>
                  </a:cubicBezTo>
                  <a:cubicBezTo>
                    <a:pt x="242" y="559"/>
                    <a:pt x="214" y="528"/>
                    <a:pt x="209" y="494"/>
                  </a:cubicBezTo>
                  <a:cubicBezTo>
                    <a:pt x="206" y="460"/>
                    <a:pt x="234" y="427"/>
                    <a:pt x="293" y="392"/>
                  </a:cubicBezTo>
                  <a:lnTo>
                    <a:pt x="316" y="378"/>
                  </a:lnTo>
                  <a:cubicBezTo>
                    <a:pt x="370" y="348"/>
                    <a:pt x="424" y="332"/>
                    <a:pt x="478" y="332"/>
                  </a:cubicBezTo>
                  <a:close/>
                  <a:moveTo>
                    <a:pt x="845" y="1"/>
                  </a:moveTo>
                  <a:cubicBezTo>
                    <a:pt x="816" y="1"/>
                    <a:pt x="786" y="4"/>
                    <a:pt x="756" y="9"/>
                  </a:cubicBezTo>
                  <a:cubicBezTo>
                    <a:pt x="713" y="18"/>
                    <a:pt x="669" y="34"/>
                    <a:pt x="626" y="58"/>
                  </a:cubicBezTo>
                  <a:cubicBezTo>
                    <a:pt x="570" y="91"/>
                    <a:pt x="537" y="124"/>
                    <a:pt x="528" y="157"/>
                  </a:cubicBezTo>
                  <a:cubicBezTo>
                    <a:pt x="519" y="191"/>
                    <a:pt x="528" y="224"/>
                    <a:pt x="555" y="255"/>
                  </a:cubicBezTo>
                  <a:cubicBezTo>
                    <a:pt x="503" y="241"/>
                    <a:pt x="450" y="233"/>
                    <a:pt x="396" y="233"/>
                  </a:cubicBezTo>
                  <a:cubicBezTo>
                    <a:pt x="381" y="233"/>
                    <a:pt x="365" y="234"/>
                    <a:pt x="349" y="235"/>
                  </a:cubicBezTo>
                  <a:cubicBezTo>
                    <a:pt x="278" y="240"/>
                    <a:pt x="208" y="262"/>
                    <a:pt x="139" y="303"/>
                  </a:cubicBezTo>
                  <a:lnTo>
                    <a:pt x="124" y="312"/>
                  </a:lnTo>
                  <a:cubicBezTo>
                    <a:pt x="74" y="340"/>
                    <a:pt x="40" y="369"/>
                    <a:pt x="23" y="398"/>
                  </a:cubicBezTo>
                  <a:cubicBezTo>
                    <a:pt x="5" y="429"/>
                    <a:pt x="1" y="458"/>
                    <a:pt x="9" y="488"/>
                  </a:cubicBezTo>
                  <a:cubicBezTo>
                    <a:pt x="16" y="518"/>
                    <a:pt x="35" y="547"/>
                    <a:pt x="65" y="575"/>
                  </a:cubicBezTo>
                  <a:cubicBezTo>
                    <a:pt x="95" y="604"/>
                    <a:pt x="133" y="631"/>
                    <a:pt x="179" y="659"/>
                  </a:cubicBezTo>
                  <a:cubicBezTo>
                    <a:pt x="224" y="684"/>
                    <a:pt x="271" y="706"/>
                    <a:pt x="321" y="724"/>
                  </a:cubicBezTo>
                  <a:cubicBezTo>
                    <a:pt x="370" y="741"/>
                    <a:pt x="421" y="752"/>
                    <a:pt x="473" y="755"/>
                  </a:cubicBezTo>
                  <a:cubicBezTo>
                    <a:pt x="487" y="757"/>
                    <a:pt x="502" y="757"/>
                    <a:pt x="517" y="757"/>
                  </a:cubicBezTo>
                  <a:cubicBezTo>
                    <a:pt x="554" y="757"/>
                    <a:pt x="590" y="754"/>
                    <a:pt x="626" y="746"/>
                  </a:cubicBezTo>
                  <a:cubicBezTo>
                    <a:pt x="678" y="736"/>
                    <a:pt x="728" y="717"/>
                    <a:pt x="778" y="689"/>
                  </a:cubicBezTo>
                  <a:lnTo>
                    <a:pt x="794" y="680"/>
                  </a:lnTo>
                  <a:cubicBezTo>
                    <a:pt x="862" y="639"/>
                    <a:pt x="902" y="600"/>
                    <a:pt x="911" y="559"/>
                  </a:cubicBezTo>
                  <a:cubicBezTo>
                    <a:pt x="920" y="519"/>
                    <a:pt x="907" y="478"/>
                    <a:pt x="874" y="440"/>
                  </a:cubicBezTo>
                  <a:lnTo>
                    <a:pt x="874" y="440"/>
                  </a:lnTo>
                  <a:cubicBezTo>
                    <a:pt x="916" y="451"/>
                    <a:pt x="960" y="457"/>
                    <a:pt x="1005" y="457"/>
                  </a:cubicBezTo>
                  <a:cubicBezTo>
                    <a:pt x="1018" y="457"/>
                    <a:pt x="1031" y="457"/>
                    <a:pt x="1045" y="456"/>
                  </a:cubicBezTo>
                  <a:cubicBezTo>
                    <a:pt x="1103" y="451"/>
                    <a:pt x="1161" y="432"/>
                    <a:pt x="1217" y="400"/>
                  </a:cubicBezTo>
                  <a:cubicBezTo>
                    <a:pt x="1260" y="375"/>
                    <a:pt x="1288" y="350"/>
                    <a:pt x="1303" y="324"/>
                  </a:cubicBezTo>
                  <a:cubicBezTo>
                    <a:pt x="1317" y="298"/>
                    <a:pt x="1321" y="272"/>
                    <a:pt x="1313" y="246"/>
                  </a:cubicBezTo>
                  <a:cubicBezTo>
                    <a:pt x="1305" y="220"/>
                    <a:pt x="1288" y="196"/>
                    <a:pt x="1260" y="170"/>
                  </a:cubicBezTo>
                  <a:cubicBezTo>
                    <a:pt x="1233" y="144"/>
                    <a:pt x="1198" y="119"/>
                    <a:pt x="1155" y="94"/>
                  </a:cubicBezTo>
                  <a:cubicBezTo>
                    <a:pt x="1112" y="70"/>
                    <a:pt x="1068" y="49"/>
                    <a:pt x="1024" y="34"/>
                  </a:cubicBezTo>
                  <a:cubicBezTo>
                    <a:pt x="981" y="18"/>
                    <a:pt x="936" y="8"/>
                    <a:pt x="890" y="3"/>
                  </a:cubicBezTo>
                  <a:cubicBezTo>
                    <a:pt x="875" y="2"/>
                    <a:pt x="860" y="1"/>
                    <a:pt x="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0"/>
            <p:cNvSpPr/>
            <p:nvPr/>
          </p:nvSpPr>
          <p:spPr>
            <a:xfrm>
              <a:off x="4439491" y="4097779"/>
              <a:ext cx="48128" cy="27678"/>
            </a:xfrm>
            <a:custGeom>
              <a:avLst/>
              <a:gdLst/>
              <a:ahLst/>
              <a:cxnLst/>
              <a:rect l="l" t="t" r="r" b="b"/>
              <a:pathLst>
                <a:path w="626" h="360" extrusionOk="0">
                  <a:moveTo>
                    <a:pt x="97" y="0"/>
                  </a:moveTo>
                  <a:cubicBezTo>
                    <a:pt x="93" y="0"/>
                    <a:pt x="90" y="0"/>
                    <a:pt x="86" y="1"/>
                  </a:cubicBezTo>
                  <a:cubicBezTo>
                    <a:pt x="66" y="2"/>
                    <a:pt x="46" y="7"/>
                    <a:pt x="30" y="16"/>
                  </a:cubicBezTo>
                  <a:cubicBezTo>
                    <a:pt x="13" y="27"/>
                    <a:pt x="3" y="38"/>
                    <a:pt x="1" y="49"/>
                  </a:cubicBezTo>
                  <a:cubicBezTo>
                    <a:pt x="0" y="60"/>
                    <a:pt x="7" y="71"/>
                    <a:pt x="22" y="78"/>
                  </a:cubicBezTo>
                  <a:lnTo>
                    <a:pt x="191" y="176"/>
                  </a:lnTo>
                  <a:lnTo>
                    <a:pt x="36" y="265"/>
                  </a:lnTo>
                  <a:cubicBezTo>
                    <a:pt x="23" y="273"/>
                    <a:pt x="18" y="282"/>
                    <a:pt x="23" y="295"/>
                  </a:cubicBezTo>
                  <a:cubicBezTo>
                    <a:pt x="27" y="307"/>
                    <a:pt x="39" y="318"/>
                    <a:pt x="57" y="330"/>
                  </a:cubicBezTo>
                  <a:cubicBezTo>
                    <a:pt x="76" y="341"/>
                    <a:pt x="96" y="346"/>
                    <a:pt x="116" y="349"/>
                  </a:cubicBezTo>
                  <a:cubicBezTo>
                    <a:pt x="120" y="349"/>
                    <a:pt x="124" y="349"/>
                    <a:pt x="128" y="349"/>
                  </a:cubicBezTo>
                  <a:cubicBezTo>
                    <a:pt x="143" y="349"/>
                    <a:pt x="155" y="346"/>
                    <a:pt x="166" y="340"/>
                  </a:cubicBezTo>
                  <a:lnTo>
                    <a:pt x="320" y="252"/>
                  </a:lnTo>
                  <a:lnTo>
                    <a:pt x="487" y="349"/>
                  </a:lnTo>
                  <a:cubicBezTo>
                    <a:pt x="500" y="357"/>
                    <a:pt x="518" y="360"/>
                    <a:pt x="539" y="360"/>
                  </a:cubicBezTo>
                  <a:cubicBezTo>
                    <a:pt x="560" y="360"/>
                    <a:pt x="579" y="354"/>
                    <a:pt x="596" y="344"/>
                  </a:cubicBezTo>
                  <a:cubicBezTo>
                    <a:pt x="613" y="334"/>
                    <a:pt x="622" y="323"/>
                    <a:pt x="623" y="310"/>
                  </a:cubicBezTo>
                  <a:cubicBezTo>
                    <a:pt x="625" y="298"/>
                    <a:pt x="619" y="288"/>
                    <a:pt x="605" y="280"/>
                  </a:cubicBezTo>
                  <a:lnTo>
                    <a:pt x="437" y="183"/>
                  </a:lnTo>
                  <a:lnTo>
                    <a:pt x="590" y="95"/>
                  </a:lnTo>
                  <a:cubicBezTo>
                    <a:pt x="603" y="89"/>
                    <a:pt x="607" y="78"/>
                    <a:pt x="605" y="66"/>
                  </a:cubicBezTo>
                  <a:cubicBezTo>
                    <a:pt x="603" y="55"/>
                    <a:pt x="591" y="44"/>
                    <a:pt x="572" y="32"/>
                  </a:cubicBezTo>
                  <a:cubicBezTo>
                    <a:pt x="554" y="21"/>
                    <a:pt x="534" y="14"/>
                    <a:pt x="512" y="13"/>
                  </a:cubicBezTo>
                  <a:cubicBezTo>
                    <a:pt x="506" y="13"/>
                    <a:pt x="501" y="12"/>
                    <a:pt x="497" y="12"/>
                  </a:cubicBezTo>
                  <a:cubicBezTo>
                    <a:pt x="482" y="12"/>
                    <a:pt x="470" y="15"/>
                    <a:pt x="461" y="21"/>
                  </a:cubicBezTo>
                  <a:lnTo>
                    <a:pt x="308" y="109"/>
                  </a:lnTo>
                  <a:lnTo>
                    <a:pt x="139" y="11"/>
                  </a:lnTo>
                  <a:cubicBezTo>
                    <a:pt x="127" y="4"/>
                    <a:pt x="113" y="0"/>
                    <a:pt x="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0"/>
            <p:cNvSpPr/>
            <p:nvPr/>
          </p:nvSpPr>
          <p:spPr>
            <a:xfrm>
              <a:off x="4498688" y="4104006"/>
              <a:ext cx="104714" cy="60430"/>
            </a:xfrm>
            <a:custGeom>
              <a:avLst/>
              <a:gdLst/>
              <a:ahLst/>
              <a:cxnLst/>
              <a:rect l="l" t="t" r="r" b="b"/>
              <a:pathLst>
                <a:path w="1362" h="786" extrusionOk="0">
                  <a:moveTo>
                    <a:pt x="605" y="1"/>
                  </a:moveTo>
                  <a:cubicBezTo>
                    <a:pt x="592" y="1"/>
                    <a:pt x="580" y="4"/>
                    <a:pt x="571" y="9"/>
                  </a:cubicBezTo>
                  <a:cubicBezTo>
                    <a:pt x="566" y="13"/>
                    <a:pt x="560" y="18"/>
                    <a:pt x="558" y="24"/>
                  </a:cubicBezTo>
                  <a:cubicBezTo>
                    <a:pt x="558" y="24"/>
                    <a:pt x="364" y="484"/>
                    <a:pt x="354" y="494"/>
                  </a:cubicBezTo>
                  <a:lnTo>
                    <a:pt x="20" y="688"/>
                  </a:lnTo>
                  <a:cubicBezTo>
                    <a:pt x="5" y="697"/>
                    <a:pt x="1" y="708"/>
                    <a:pt x="10" y="721"/>
                  </a:cubicBezTo>
                  <a:cubicBezTo>
                    <a:pt x="17" y="736"/>
                    <a:pt x="31" y="748"/>
                    <a:pt x="50" y="760"/>
                  </a:cubicBezTo>
                  <a:cubicBezTo>
                    <a:pt x="70" y="771"/>
                    <a:pt x="92" y="779"/>
                    <a:pt x="115" y="783"/>
                  </a:cubicBezTo>
                  <a:cubicBezTo>
                    <a:pt x="123" y="785"/>
                    <a:pt x="131" y="786"/>
                    <a:pt x="138" y="786"/>
                  </a:cubicBezTo>
                  <a:cubicBezTo>
                    <a:pt x="152" y="786"/>
                    <a:pt x="164" y="783"/>
                    <a:pt x="174" y="777"/>
                  </a:cubicBezTo>
                  <a:lnTo>
                    <a:pt x="510" y="584"/>
                  </a:lnTo>
                  <a:cubicBezTo>
                    <a:pt x="514" y="581"/>
                    <a:pt x="520" y="578"/>
                    <a:pt x="526" y="577"/>
                  </a:cubicBezTo>
                  <a:lnTo>
                    <a:pt x="1323" y="466"/>
                  </a:lnTo>
                  <a:cubicBezTo>
                    <a:pt x="1328" y="464"/>
                    <a:pt x="1334" y="462"/>
                    <a:pt x="1337" y="461"/>
                  </a:cubicBezTo>
                  <a:cubicBezTo>
                    <a:pt x="1341" y="460"/>
                    <a:pt x="1344" y="458"/>
                    <a:pt x="1346" y="457"/>
                  </a:cubicBezTo>
                  <a:cubicBezTo>
                    <a:pt x="1355" y="451"/>
                    <a:pt x="1360" y="446"/>
                    <a:pt x="1361" y="438"/>
                  </a:cubicBezTo>
                  <a:cubicBezTo>
                    <a:pt x="1362" y="430"/>
                    <a:pt x="1360" y="422"/>
                    <a:pt x="1356" y="413"/>
                  </a:cubicBezTo>
                  <a:cubicBezTo>
                    <a:pt x="1352" y="405"/>
                    <a:pt x="1346" y="396"/>
                    <a:pt x="1337" y="388"/>
                  </a:cubicBezTo>
                  <a:cubicBezTo>
                    <a:pt x="1328" y="380"/>
                    <a:pt x="1318" y="374"/>
                    <a:pt x="1309" y="368"/>
                  </a:cubicBezTo>
                  <a:cubicBezTo>
                    <a:pt x="1293" y="359"/>
                    <a:pt x="1275" y="354"/>
                    <a:pt x="1254" y="354"/>
                  </a:cubicBezTo>
                  <a:cubicBezTo>
                    <a:pt x="1245" y="354"/>
                    <a:pt x="1236" y="355"/>
                    <a:pt x="1226" y="357"/>
                  </a:cubicBezTo>
                  <a:lnTo>
                    <a:pt x="567" y="461"/>
                  </a:lnTo>
                  <a:lnTo>
                    <a:pt x="747" y="80"/>
                  </a:lnTo>
                  <a:cubicBezTo>
                    <a:pt x="750" y="69"/>
                    <a:pt x="752" y="62"/>
                    <a:pt x="749" y="54"/>
                  </a:cubicBezTo>
                  <a:cubicBezTo>
                    <a:pt x="748" y="47"/>
                    <a:pt x="740" y="39"/>
                    <a:pt x="728" y="32"/>
                  </a:cubicBezTo>
                  <a:cubicBezTo>
                    <a:pt x="717" y="26"/>
                    <a:pt x="704" y="20"/>
                    <a:pt x="691" y="15"/>
                  </a:cubicBezTo>
                  <a:cubicBezTo>
                    <a:pt x="677" y="10"/>
                    <a:pt x="663" y="6"/>
                    <a:pt x="648" y="4"/>
                  </a:cubicBezTo>
                  <a:cubicBezTo>
                    <a:pt x="632" y="2"/>
                    <a:pt x="619" y="1"/>
                    <a:pt x="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0"/>
            <p:cNvSpPr/>
            <p:nvPr/>
          </p:nvSpPr>
          <p:spPr>
            <a:xfrm>
              <a:off x="4563804" y="4162588"/>
              <a:ext cx="107559" cy="57816"/>
            </a:xfrm>
            <a:custGeom>
              <a:avLst/>
              <a:gdLst/>
              <a:ahLst/>
              <a:cxnLst/>
              <a:rect l="l" t="t" r="r" b="b"/>
              <a:pathLst>
                <a:path w="1399" h="752" extrusionOk="0">
                  <a:moveTo>
                    <a:pt x="553" y="372"/>
                  </a:moveTo>
                  <a:cubicBezTo>
                    <a:pt x="567" y="372"/>
                    <a:pt x="583" y="374"/>
                    <a:pt x="598" y="378"/>
                  </a:cubicBezTo>
                  <a:cubicBezTo>
                    <a:pt x="642" y="390"/>
                    <a:pt x="693" y="411"/>
                    <a:pt x="748" y="444"/>
                  </a:cubicBezTo>
                  <a:lnTo>
                    <a:pt x="792" y="468"/>
                  </a:lnTo>
                  <a:lnTo>
                    <a:pt x="738" y="500"/>
                  </a:lnTo>
                  <a:cubicBezTo>
                    <a:pt x="724" y="508"/>
                    <a:pt x="707" y="513"/>
                    <a:pt x="687" y="516"/>
                  </a:cubicBezTo>
                  <a:cubicBezTo>
                    <a:pt x="673" y="518"/>
                    <a:pt x="657" y="520"/>
                    <a:pt x="640" y="520"/>
                  </a:cubicBezTo>
                  <a:cubicBezTo>
                    <a:pt x="634" y="520"/>
                    <a:pt x="629" y="519"/>
                    <a:pt x="623" y="519"/>
                  </a:cubicBezTo>
                  <a:cubicBezTo>
                    <a:pt x="601" y="518"/>
                    <a:pt x="578" y="513"/>
                    <a:pt x="554" y="508"/>
                  </a:cubicBezTo>
                  <a:cubicBezTo>
                    <a:pt x="531" y="501"/>
                    <a:pt x="510" y="492"/>
                    <a:pt x="490" y="481"/>
                  </a:cubicBezTo>
                  <a:cubicBezTo>
                    <a:pt x="467" y="467"/>
                    <a:pt x="452" y="453"/>
                    <a:pt x="449" y="437"/>
                  </a:cubicBezTo>
                  <a:cubicBezTo>
                    <a:pt x="444" y="421"/>
                    <a:pt x="454" y="407"/>
                    <a:pt x="479" y="392"/>
                  </a:cubicBezTo>
                  <a:cubicBezTo>
                    <a:pt x="501" y="379"/>
                    <a:pt x="526" y="372"/>
                    <a:pt x="553" y="372"/>
                  </a:cubicBezTo>
                  <a:close/>
                  <a:moveTo>
                    <a:pt x="679" y="1"/>
                  </a:moveTo>
                  <a:cubicBezTo>
                    <a:pt x="672" y="1"/>
                    <a:pt x="664" y="1"/>
                    <a:pt x="657" y="1"/>
                  </a:cubicBezTo>
                  <a:cubicBezTo>
                    <a:pt x="575" y="2"/>
                    <a:pt x="497" y="14"/>
                    <a:pt x="420" y="36"/>
                  </a:cubicBezTo>
                  <a:cubicBezTo>
                    <a:pt x="345" y="57"/>
                    <a:pt x="274" y="88"/>
                    <a:pt x="209" y="125"/>
                  </a:cubicBezTo>
                  <a:cubicBezTo>
                    <a:pt x="133" y="169"/>
                    <a:pt x="79" y="214"/>
                    <a:pt x="46" y="259"/>
                  </a:cubicBezTo>
                  <a:cubicBezTo>
                    <a:pt x="15" y="305"/>
                    <a:pt x="0" y="349"/>
                    <a:pt x="3" y="392"/>
                  </a:cubicBezTo>
                  <a:cubicBezTo>
                    <a:pt x="6" y="436"/>
                    <a:pt x="23" y="477"/>
                    <a:pt x="57" y="517"/>
                  </a:cubicBezTo>
                  <a:cubicBezTo>
                    <a:pt x="89" y="556"/>
                    <a:pt x="132" y="591"/>
                    <a:pt x="187" y="623"/>
                  </a:cubicBezTo>
                  <a:cubicBezTo>
                    <a:pt x="212" y="637"/>
                    <a:pt x="241" y="652"/>
                    <a:pt x="274" y="667"/>
                  </a:cubicBezTo>
                  <a:cubicBezTo>
                    <a:pt x="308" y="682"/>
                    <a:pt x="340" y="695"/>
                    <a:pt x="373" y="706"/>
                  </a:cubicBezTo>
                  <a:cubicBezTo>
                    <a:pt x="406" y="716"/>
                    <a:pt x="436" y="724"/>
                    <a:pt x="463" y="729"/>
                  </a:cubicBezTo>
                  <a:cubicBezTo>
                    <a:pt x="474" y="730"/>
                    <a:pt x="484" y="731"/>
                    <a:pt x="492" y="731"/>
                  </a:cubicBezTo>
                  <a:cubicBezTo>
                    <a:pt x="505" y="731"/>
                    <a:pt x="515" y="729"/>
                    <a:pt x="523" y="725"/>
                  </a:cubicBezTo>
                  <a:cubicBezTo>
                    <a:pt x="530" y="721"/>
                    <a:pt x="535" y="714"/>
                    <a:pt x="539" y="704"/>
                  </a:cubicBezTo>
                  <a:cubicBezTo>
                    <a:pt x="542" y="694"/>
                    <a:pt x="537" y="686"/>
                    <a:pt x="524" y="678"/>
                  </a:cubicBezTo>
                  <a:cubicBezTo>
                    <a:pt x="516" y="673"/>
                    <a:pt x="506" y="670"/>
                    <a:pt x="492" y="666"/>
                  </a:cubicBezTo>
                  <a:cubicBezTo>
                    <a:pt x="479" y="662"/>
                    <a:pt x="461" y="656"/>
                    <a:pt x="441" y="651"/>
                  </a:cubicBezTo>
                  <a:cubicBezTo>
                    <a:pt x="420" y="644"/>
                    <a:pt x="398" y="636"/>
                    <a:pt x="372" y="626"/>
                  </a:cubicBezTo>
                  <a:cubicBezTo>
                    <a:pt x="347" y="615"/>
                    <a:pt x="319" y="601"/>
                    <a:pt x="290" y="583"/>
                  </a:cubicBezTo>
                  <a:cubicBezTo>
                    <a:pt x="226" y="547"/>
                    <a:pt x="182" y="510"/>
                    <a:pt x="158" y="474"/>
                  </a:cubicBezTo>
                  <a:cubicBezTo>
                    <a:pt x="134" y="439"/>
                    <a:pt x="126" y="403"/>
                    <a:pt x="134" y="369"/>
                  </a:cubicBezTo>
                  <a:cubicBezTo>
                    <a:pt x="142" y="336"/>
                    <a:pt x="161" y="303"/>
                    <a:pt x="194" y="273"/>
                  </a:cubicBezTo>
                  <a:cubicBezTo>
                    <a:pt x="227" y="241"/>
                    <a:pt x="267" y="212"/>
                    <a:pt x="313" y="185"/>
                  </a:cubicBezTo>
                  <a:cubicBezTo>
                    <a:pt x="364" y="155"/>
                    <a:pt x="418" y="132"/>
                    <a:pt x="477" y="111"/>
                  </a:cubicBezTo>
                  <a:cubicBezTo>
                    <a:pt x="534" y="92"/>
                    <a:pt x="595" y="81"/>
                    <a:pt x="660" y="78"/>
                  </a:cubicBezTo>
                  <a:cubicBezTo>
                    <a:pt x="673" y="77"/>
                    <a:pt x="687" y="76"/>
                    <a:pt x="700" y="76"/>
                  </a:cubicBezTo>
                  <a:cubicBezTo>
                    <a:pt x="752" y="76"/>
                    <a:pt x="805" y="83"/>
                    <a:pt x="861" y="96"/>
                  </a:cubicBezTo>
                  <a:cubicBezTo>
                    <a:pt x="930" y="111"/>
                    <a:pt x="1001" y="141"/>
                    <a:pt x="1073" y="184"/>
                  </a:cubicBezTo>
                  <a:cubicBezTo>
                    <a:pt x="1201" y="257"/>
                    <a:pt x="1263" y="329"/>
                    <a:pt x="1258" y="400"/>
                  </a:cubicBezTo>
                  <a:cubicBezTo>
                    <a:pt x="1254" y="471"/>
                    <a:pt x="1192" y="541"/>
                    <a:pt x="1073" y="608"/>
                  </a:cubicBezTo>
                  <a:cubicBezTo>
                    <a:pt x="1055" y="619"/>
                    <a:pt x="1034" y="631"/>
                    <a:pt x="1009" y="642"/>
                  </a:cubicBezTo>
                  <a:cubicBezTo>
                    <a:pt x="985" y="654"/>
                    <a:pt x="960" y="664"/>
                    <a:pt x="934" y="672"/>
                  </a:cubicBezTo>
                  <a:cubicBezTo>
                    <a:pt x="907" y="680"/>
                    <a:pt x="882" y="684"/>
                    <a:pt x="857" y="685"/>
                  </a:cubicBezTo>
                  <a:cubicBezTo>
                    <a:pt x="855" y="685"/>
                    <a:pt x="852" y="685"/>
                    <a:pt x="850" y="685"/>
                  </a:cubicBezTo>
                  <a:cubicBezTo>
                    <a:pt x="827" y="685"/>
                    <a:pt x="808" y="680"/>
                    <a:pt x="791" y="670"/>
                  </a:cubicBezTo>
                  <a:cubicBezTo>
                    <a:pt x="774" y="660"/>
                    <a:pt x="765" y="649"/>
                    <a:pt x="765" y="636"/>
                  </a:cubicBezTo>
                  <a:cubicBezTo>
                    <a:pt x="764" y="624"/>
                    <a:pt x="773" y="610"/>
                    <a:pt x="791" y="595"/>
                  </a:cubicBezTo>
                  <a:lnTo>
                    <a:pt x="1014" y="466"/>
                  </a:lnTo>
                  <a:cubicBezTo>
                    <a:pt x="1042" y="450"/>
                    <a:pt x="1061" y="432"/>
                    <a:pt x="1071" y="413"/>
                  </a:cubicBezTo>
                  <a:cubicBezTo>
                    <a:pt x="1081" y="394"/>
                    <a:pt x="1084" y="375"/>
                    <a:pt x="1078" y="355"/>
                  </a:cubicBezTo>
                  <a:cubicBezTo>
                    <a:pt x="1072" y="334"/>
                    <a:pt x="1060" y="314"/>
                    <a:pt x="1041" y="295"/>
                  </a:cubicBezTo>
                  <a:cubicBezTo>
                    <a:pt x="1021" y="275"/>
                    <a:pt x="995" y="256"/>
                    <a:pt x="963" y="236"/>
                  </a:cubicBezTo>
                  <a:cubicBezTo>
                    <a:pt x="939" y="224"/>
                    <a:pt x="914" y="211"/>
                    <a:pt x="887" y="199"/>
                  </a:cubicBezTo>
                  <a:cubicBezTo>
                    <a:pt x="858" y="188"/>
                    <a:pt x="831" y="179"/>
                    <a:pt x="805" y="172"/>
                  </a:cubicBezTo>
                  <a:cubicBezTo>
                    <a:pt x="780" y="166"/>
                    <a:pt x="756" y="161"/>
                    <a:pt x="735" y="160"/>
                  </a:cubicBezTo>
                  <a:cubicBezTo>
                    <a:pt x="732" y="160"/>
                    <a:pt x="729" y="160"/>
                    <a:pt x="727" y="160"/>
                  </a:cubicBezTo>
                  <a:cubicBezTo>
                    <a:pt x="709" y="160"/>
                    <a:pt x="696" y="163"/>
                    <a:pt x="687" y="168"/>
                  </a:cubicBezTo>
                  <a:cubicBezTo>
                    <a:pt x="677" y="173"/>
                    <a:pt x="669" y="182"/>
                    <a:pt x="664" y="194"/>
                  </a:cubicBezTo>
                  <a:cubicBezTo>
                    <a:pt x="657" y="205"/>
                    <a:pt x="660" y="214"/>
                    <a:pt x="671" y="221"/>
                  </a:cubicBezTo>
                  <a:cubicBezTo>
                    <a:pt x="677" y="224"/>
                    <a:pt x="686" y="227"/>
                    <a:pt x="696" y="230"/>
                  </a:cubicBezTo>
                  <a:cubicBezTo>
                    <a:pt x="707" y="232"/>
                    <a:pt x="720" y="234"/>
                    <a:pt x="735" y="238"/>
                  </a:cubicBezTo>
                  <a:cubicBezTo>
                    <a:pt x="749" y="241"/>
                    <a:pt x="766" y="245"/>
                    <a:pt x="785" y="253"/>
                  </a:cubicBezTo>
                  <a:cubicBezTo>
                    <a:pt x="804" y="260"/>
                    <a:pt x="825" y="270"/>
                    <a:pt x="847" y="283"/>
                  </a:cubicBezTo>
                  <a:cubicBezTo>
                    <a:pt x="933" y="332"/>
                    <a:pt x="943" y="376"/>
                    <a:pt x="876" y="414"/>
                  </a:cubicBezTo>
                  <a:lnTo>
                    <a:pt x="854" y="427"/>
                  </a:lnTo>
                  <a:lnTo>
                    <a:pt x="800" y="396"/>
                  </a:lnTo>
                  <a:cubicBezTo>
                    <a:pt x="757" y="372"/>
                    <a:pt x="715" y="350"/>
                    <a:pt x="675" y="332"/>
                  </a:cubicBezTo>
                  <a:cubicBezTo>
                    <a:pt x="635" y="314"/>
                    <a:pt x="596" y="302"/>
                    <a:pt x="559" y="294"/>
                  </a:cubicBezTo>
                  <a:cubicBezTo>
                    <a:pt x="532" y="288"/>
                    <a:pt x="506" y="286"/>
                    <a:pt x="482" y="286"/>
                  </a:cubicBezTo>
                  <a:cubicBezTo>
                    <a:pt x="471" y="286"/>
                    <a:pt x="461" y="286"/>
                    <a:pt x="451" y="287"/>
                  </a:cubicBezTo>
                  <a:cubicBezTo>
                    <a:pt x="416" y="292"/>
                    <a:pt x="383" y="302"/>
                    <a:pt x="353" y="320"/>
                  </a:cubicBezTo>
                  <a:cubicBezTo>
                    <a:pt x="326" y="336"/>
                    <a:pt x="308" y="351"/>
                    <a:pt x="300" y="368"/>
                  </a:cubicBezTo>
                  <a:cubicBezTo>
                    <a:pt x="291" y="385"/>
                    <a:pt x="289" y="402"/>
                    <a:pt x="294" y="419"/>
                  </a:cubicBezTo>
                  <a:cubicBezTo>
                    <a:pt x="300" y="436"/>
                    <a:pt x="311" y="453"/>
                    <a:pt x="327" y="468"/>
                  </a:cubicBezTo>
                  <a:cubicBezTo>
                    <a:pt x="344" y="484"/>
                    <a:pt x="363" y="499"/>
                    <a:pt x="387" y="512"/>
                  </a:cubicBezTo>
                  <a:cubicBezTo>
                    <a:pt x="427" y="536"/>
                    <a:pt x="469" y="551"/>
                    <a:pt x="510" y="559"/>
                  </a:cubicBezTo>
                  <a:cubicBezTo>
                    <a:pt x="553" y="565"/>
                    <a:pt x="599" y="569"/>
                    <a:pt x="650" y="569"/>
                  </a:cubicBezTo>
                  <a:cubicBezTo>
                    <a:pt x="631" y="587"/>
                    <a:pt x="624" y="608"/>
                    <a:pt x="633" y="634"/>
                  </a:cubicBezTo>
                  <a:cubicBezTo>
                    <a:pt x="641" y="660"/>
                    <a:pt x="666" y="685"/>
                    <a:pt x="706" y="708"/>
                  </a:cubicBezTo>
                  <a:cubicBezTo>
                    <a:pt x="742" y="729"/>
                    <a:pt x="781" y="742"/>
                    <a:pt x="821" y="748"/>
                  </a:cubicBezTo>
                  <a:cubicBezTo>
                    <a:pt x="841" y="750"/>
                    <a:pt x="860" y="752"/>
                    <a:pt x="880" y="752"/>
                  </a:cubicBezTo>
                  <a:cubicBezTo>
                    <a:pt x="902" y="752"/>
                    <a:pt x="924" y="750"/>
                    <a:pt x="946" y="747"/>
                  </a:cubicBezTo>
                  <a:cubicBezTo>
                    <a:pt x="988" y="741"/>
                    <a:pt x="1031" y="730"/>
                    <a:pt x="1072" y="714"/>
                  </a:cubicBezTo>
                  <a:cubicBezTo>
                    <a:pt x="1115" y="698"/>
                    <a:pt x="1156" y="679"/>
                    <a:pt x="1194" y="656"/>
                  </a:cubicBezTo>
                  <a:cubicBezTo>
                    <a:pt x="1332" y="577"/>
                    <a:pt x="1399" y="491"/>
                    <a:pt x="1393" y="401"/>
                  </a:cubicBezTo>
                  <a:cubicBezTo>
                    <a:pt x="1388" y="310"/>
                    <a:pt x="1310" y="222"/>
                    <a:pt x="1160" y="134"/>
                  </a:cubicBezTo>
                  <a:cubicBezTo>
                    <a:pt x="1077" y="87"/>
                    <a:pt x="992" y="52"/>
                    <a:pt x="907" y="30"/>
                  </a:cubicBezTo>
                  <a:cubicBezTo>
                    <a:pt x="829" y="11"/>
                    <a:pt x="753" y="1"/>
                    <a:pt x="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0"/>
            <p:cNvSpPr/>
            <p:nvPr/>
          </p:nvSpPr>
          <p:spPr>
            <a:xfrm>
              <a:off x="3609589" y="1979630"/>
              <a:ext cx="147076" cy="84186"/>
            </a:xfrm>
            <a:custGeom>
              <a:avLst/>
              <a:gdLst/>
              <a:ahLst/>
              <a:cxnLst/>
              <a:rect l="l" t="t" r="r" b="b"/>
              <a:pathLst>
                <a:path w="1913" h="1095" extrusionOk="0">
                  <a:moveTo>
                    <a:pt x="1177" y="0"/>
                  </a:moveTo>
                  <a:cubicBezTo>
                    <a:pt x="1116" y="0"/>
                    <a:pt x="1056" y="6"/>
                    <a:pt x="994" y="20"/>
                  </a:cubicBezTo>
                  <a:cubicBezTo>
                    <a:pt x="915" y="38"/>
                    <a:pt x="838" y="68"/>
                    <a:pt x="760" y="113"/>
                  </a:cubicBezTo>
                  <a:lnTo>
                    <a:pt x="203" y="434"/>
                  </a:lnTo>
                  <a:cubicBezTo>
                    <a:pt x="125" y="479"/>
                    <a:pt x="72" y="524"/>
                    <a:pt x="42" y="570"/>
                  </a:cubicBezTo>
                  <a:cubicBezTo>
                    <a:pt x="12" y="615"/>
                    <a:pt x="1" y="660"/>
                    <a:pt x="10" y="703"/>
                  </a:cubicBezTo>
                  <a:cubicBezTo>
                    <a:pt x="18" y="747"/>
                    <a:pt x="43" y="790"/>
                    <a:pt x="84" y="831"/>
                  </a:cubicBezTo>
                  <a:cubicBezTo>
                    <a:pt x="126" y="873"/>
                    <a:pt x="178" y="912"/>
                    <a:pt x="241" y="949"/>
                  </a:cubicBezTo>
                  <a:cubicBezTo>
                    <a:pt x="312" y="990"/>
                    <a:pt x="386" y="1023"/>
                    <a:pt x="463" y="1046"/>
                  </a:cubicBezTo>
                  <a:cubicBezTo>
                    <a:pt x="538" y="1071"/>
                    <a:pt x="614" y="1086"/>
                    <a:pt x="687" y="1092"/>
                  </a:cubicBezTo>
                  <a:cubicBezTo>
                    <a:pt x="710" y="1093"/>
                    <a:pt x="734" y="1094"/>
                    <a:pt x="757" y="1094"/>
                  </a:cubicBezTo>
                  <a:cubicBezTo>
                    <a:pt x="806" y="1094"/>
                    <a:pt x="853" y="1090"/>
                    <a:pt x="898" y="1083"/>
                  </a:cubicBezTo>
                  <a:cubicBezTo>
                    <a:pt x="966" y="1070"/>
                    <a:pt x="1026" y="1049"/>
                    <a:pt x="1077" y="1019"/>
                  </a:cubicBezTo>
                  <a:cubicBezTo>
                    <a:pt x="1119" y="995"/>
                    <a:pt x="1138" y="973"/>
                    <a:pt x="1135" y="954"/>
                  </a:cubicBezTo>
                  <a:cubicBezTo>
                    <a:pt x="1130" y="936"/>
                    <a:pt x="1109" y="916"/>
                    <a:pt x="1070" y="892"/>
                  </a:cubicBezTo>
                  <a:cubicBezTo>
                    <a:pt x="1038" y="875"/>
                    <a:pt x="1009" y="863"/>
                    <a:pt x="980" y="857"/>
                  </a:cubicBezTo>
                  <a:cubicBezTo>
                    <a:pt x="971" y="856"/>
                    <a:pt x="962" y="855"/>
                    <a:pt x="953" y="855"/>
                  </a:cubicBezTo>
                  <a:cubicBezTo>
                    <a:pt x="932" y="855"/>
                    <a:pt x="912" y="859"/>
                    <a:pt x="893" y="869"/>
                  </a:cubicBezTo>
                  <a:cubicBezTo>
                    <a:pt x="869" y="879"/>
                    <a:pt x="841" y="890"/>
                    <a:pt x="812" y="902"/>
                  </a:cubicBezTo>
                  <a:cubicBezTo>
                    <a:pt x="782" y="914"/>
                    <a:pt x="749" y="920"/>
                    <a:pt x="710" y="924"/>
                  </a:cubicBezTo>
                  <a:cubicBezTo>
                    <a:pt x="701" y="925"/>
                    <a:pt x="691" y="925"/>
                    <a:pt x="681" y="925"/>
                  </a:cubicBezTo>
                  <a:cubicBezTo>
                    <a:pt x="652" y="925"/>
                    <a:pt x="619" y="921"/>
                    <a:pt x="584" y="914"/>
                  </a:cubicBezTo>
                  <a:cubicBezTo>
                    <a:pt x="538" y="905"/>
                    <a:pt x="489" y="884"/>
                    <a:pt x="436" y="853"/>
                  </a:cubicBezTo>
                  <a:cubicBezTo>
                    <a:pt x="351" y="804"/>
                    <a:pt x="307" y="756"/>
                    <a:pt x="305" y="709"/>
                  </a:cubicBezTo>
                  <a:cubicBezTo>
                    <a:pt x="302" y="660"/>
                    <a:pt x="341" y="612"/>
                    <a:pt x="425" y="563"/>
                  </a:cubicBezTo>
                  <a:lnTo>
                    <a:pt x="982" y="241"/>
                  </a:lnTo>
                  <a:cubicBezTo>
                    <a:pt x="1063" y="195"/>
                    <a:pt x="1143" y="171"/>
                    <a:pt x="1223" y="171"/>
                  </a:cubicBezTo>
                  <a:cubicBezTo>
                    <a:pt x="1227" y="171"/>
                    <a:pt x="1230" y="171"/>
                    <a:pt x="1234" y="172"/>
                  </a:cubicBezTo>
                  <a:cubicBezTo>
                    <a:pt x="1317" y="174"/>
                    <a:pt x="1400" y="197"/>
                    <a:pt x="1481" y="245"/>
                  </a:cubicBezTo>
                  <a:cubicBezTo>
                    <a:pt x="1536" y="276"/>
                    <a:pt x="1571" y="306"/>
                    <a:pt x="1588" y="333"/>
                  </a:cubicBezTo>
                  <a:cubicBezTo>
                    <a:pt x="1603" y="360"/>
                    <a:pt x="1610" y="384"/>
                    <a:pt x="1606" y="406"/>
                  </a:cubicBezTo>
                  <a:cubicBezTo>
                    <a:pt x="1601" y="428"/>
                    <a:pt x="1590" y="447"/>
                    <a:pt x="1572" y="464"/>
                  </a:cubicBezTo>
                  <a:cubicBezTo>
                    <a:pt x="1554" y="481"/>
                    <a:pt x="1537" y="495"/>
                    <a:pt x="1522" y="505"/>
                  </a:cubicBezTo>
                  <a:cubicBezTo>
                    <a:pt x="1501" y="519"/>
                    <a:pt x="1494" y="535"/>
                    <a:pt x="1503" y="552"/>
                  </a:cubicBezTo>
                  <a:cubicBezTo>
                    <a:pt x="1512" y="570"/>
                    <a:pt x="1534" y="588"/>
                    <a:pt x="1567" y="607"/>
                  </a:cubicBezTo>
                  <a:cubicBezTo>
                    <a:pt x="1604" y="630"/>
                    <a:pt x="1639" y="642"/>
                    <a:pt x="1671" y="644"/>
                  </a:cubicBezTo>
                  <a:cubicBezTo>
                    <a:pt x="1675" y="645"/>
                    <a:pt x="1678" y="645"/>
                    <a:pt x="1682" y="645"/>
                  </a:cubicBezTo>
                  <a:cubicBezTo>
                    <a:pt x="1711" y="645"/>
                    <a:pt x="1745" y="634"/>
                    <a:pt x="1784" y="612"/>
                  </a:cubicBezTo>
                  <a:cubicBezTo>
                    <a:pt x="1834" y="581"/>
                    <a:pt x="1870" y="549"/>
                    <a:pt x="1889" y="512"/>
                  </a:cubicBezTo>
                  <a:cubicBezTo>
                    <a:pt x="1908" y="474"/>
                    <a:pt x="1913" y="435"/>
                    <a:pt x="1902" y="392"/>
                  </a:cubicBezTo>
                  <a:cubicBezTo>
                    <a:pt x="1890" y="351"/>
                    <a:pt x="1863" y="308"/>
                    <a:pt x="1822" y="264"/>
                  </a:cubicBezTo>
                  <a:cubicBezTo>
                    <a:pt x="1780" y="220"/>
                    <a:pt x="1724" y="177"/>
                    <a:pt x="1653" y="136"/>
                  </a:cubicBezTo>
                  <a:cubicBezTo>
                    <a:pt x="1590" y="99"/>
                    <a:pt x="1522" y="69"/>
                    <a:pt x="1450" y="45"/>
                  </a:cubicBezTo>
                  <a:cubicBezTo>
                    <a:pt x="1378" y="22"/>
                    <a:pt x="1304" y="7"/>
                    <a:pt x="1227" y="2"/>
                  </a:cubicBezTo>
                  <a:cubicBezTo>
                    <a:pt x="1210" y="1"/>
                    <a:pt x="1194" y="0"/>
                    <a:pt x="11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0"/>
            <p:cNvSpPr/>
            <p:nvPr/>
          </p:nvSpPr>
          <p:spPr>
            <a:xfrm>
              <a:off x="3708224" y="2036443"/>
              <a:ext cx="146461" cy="84186"/>
            </a:xfrm>
            <a:custGeom>
              <a:avLst/>
              <a:gdLst/>
              <a:ahLst/>
              <a:cxnLst/>
              <a:rect l="l" t="t" r="r" b="b"/>
              <a:pathLst>
                <a:path w="1905" h="1095" extrusionOk="0">
                  <a:moveTo>
                    <a:pt x="1223" y="173"/>
                  </a:moveTo>
                  <a:cubicBezTo>
                    <a:pt x="1226" y="173"/>
                    <a:pt x="1230" y="173"/>
                    <a:pt x="1234" y="173"/>
                  </a:cubicBezTo>
                  <a:cubicBezTo>
                    <a:pt x="1317" y="175"/>
                    <a:pt x="1398" y="198"/>
                    <a:pt x="1478" y="244"/>
                  </a:cubicBezTo>
                  <a:cubicBezTo>
                    <a:pt x="1556" y="289"/>
                    <a:pt x="1597" y="337"/>
                    <a:pt x="1602" y="385"/>
                  </a:cubicBezTo>
                  <a:cubicBezTo>
                    <a:pt x="1605" y="435"/>
                    <a:pt x="1566" y="483"/>
                    <a:pt x="1481" y="532"/>
                  </a:cubicBezTo>
                  <a:lnTo>
                    <a:pt x="925" y="852"/>
                  </a:lnTo>
                  <a:cubicBezTo>
                    <a:pt x="844" y="899"/>
                    <a:pt x="763" y="922"/>
                    <a:pt x="683" y="922"/>
                  </a:cubicBezTo>
                  <a:cubicBezTo>
                    <a:pt x="679" y="922"/>
                    <a:pt x="675" y="922"/>
                    <a:pt x="672" y="922"/>
                  </a:cubicBezTo>
                  <a:cubicBezTo>
                    <a:pt x="587" y="920"/>
                    <a:pt x="506" y="896"/>
                    <a:pt x="428" y="851"/>
                  </a:cubicBezTo>
                  <a:cubicBezTo>
                    <a:pt x="348" y="805"/>
                    <a:pt x="307" y="758"/>
                    <a:pt x="305" y="709"/>
                  </a:cubicBezTo>
                  <a:cubicBezTo>
                    <a:pt x="301" y="662"/>
                    <a:pt x="343" y="614"/>
                    <a:pt x="426" y="565"/>
                  </a:cubicBezTo>
                  <a:lnTo>
                    <a:pt x="984" y="244"/>
                  </a:lnTo>
                  <a:cubicBezTo>
                    <a:pt x="1063" y="197"/>
                    <a:pt x="1144" y="173"/>
                    <a:pt x="1223" y="173"/>
                  </a:cubicBezTo>
                  <a:close/>
                  <a:moveTo>
                    <a:pt x="1175" y="1"/>
                  </a:moveTo>
                  <a:cubicBezTo>
                    <a:pt x="1115" y="1"/>
                    <a:pt x="1055" y="7"/>
                    <a:pt x="994" y="21"/>
                  </a:cubicBezTo>
                  <a:cubicBezTo>
                    <a:pt x="916" y="39"/>
                    <a:pt x="838" y="70"/>
                    <a:pt x="761" y="115"/>
                  </a:cubicBezTo>
                  <a:lnTo>
                    <a:pt x="204" y="437"/>
                  </a:lnTo>
                  <a:cubicBezTo>
                    <a:pt x="127" y="481"/>
                    <a:pt x="73" y="526"/>
                    <a:pt x="42" y="571"/>
                  </a:cubicBezTo>
                  <a:cubicBezTo>
                    <a:pt x="12" y="616"/>
                    <a:pt x="1" y="661"/>
                    <a:pt x="8" y="705"/>
                  </a:cubicBezTo>
                  <a:cubicBezTo>
                    <a:pt x="17" y="749"/>
                    <a:pt x="42" y="792"/>
                    <a:pt x="84" y="833"/>
                  </a:cubicBezTo>
                  <a:cubicBezTo>
                    <a:pt x="127" y="875"/>
                    <a:pt x="181" y="916"/>
                    <a:pt x="248" y="955"/>
                  </a:cubicBezTo>
                  <a:cubicBezTo>
                    <a:pt x="314" y="992"/>
                    <a:pt x="383" y="1024"/>
                    <a:pt x="457" y="1048"/>
                  </a:cubicBezTo>
                  <a:cubicBezTo>
                    <a:pt x="529" y="1072"/>
                    <a:pt x="603" y="1087"/>
                    <a:pt x="680" y="1092"/>
                  </a:cubicBezTo>
                  <a:cubicBezTo>
                    <a:pt x="697" y="1094"/>
                    <a:pt x="715" y="1094"/>
                    <a:pt x="733" y="1094"/>
                  </a:cubicBezTo>
                  <a:cubicBezTo>
                    <a:pt x="792" y="1094"/>
                    <a:pt x="852" y="1087"/>
                    <a:pt x="913" y="1074"/>
                  </a:cubicBezTo>
                  <a:cubicBezTo>
                    <a:pt x="991" y="1057"/>
                    <a:pt x="1070" y="1026"/>
                    <a:pt x="1148" y="981"/>
                  </a:cubicBezTo>
                  <a:lnTo>
                    <a:pt x="1704" y="660"/>
                  </a:lnTo>
                  <a:cubicBezTo>
                    <a:pt x="1782" y="615"/>
                    <a:pt x="1836" y="570"/>
                    <a:pt x="1865" y="525"/>
                  </a:cubicBezTo>
                  <a:cubicBezTo>
                    <a:pt x="1895" y="479"/>
                    <a:pt x="1905" y="434"/>
                    <a:pt x="1896" y="390"/>
                  </a:cubicBezTo>
                  <a:cubicBezTo>
                    <a:pt x="1887" y="346"/>
                    <a:pt x="1862" y="303"/>
                    <a:pt x="1819" y="260"/>
                  </a:cubicBezTo>
                  <a:cubicBezTo>
                    <a:pt x="1777" y="219"/>
                    <a:pt x="1723" y="179"/>
                    <a:pt x="1658" y="141"/>
                  </a:cubicBezTo>
                  <a:cubicBezTo>
                    <a:pt x="1591" y="101"/>
                    <a:pt x="1521" y="70"/>
                    <a:pt x="1448" y="46"/>
                  </a:cubicBezTo>
                  <a:cubicBezTo>
                    <a:pt x="1375" y="21"/>
                    <a:pt x="1300" y="7"/>
                    <a:pt x="1225" y="2"/>
                  </a:cubicBezTo>
                  <a:cubicBezTo>
                    <a:pt x="1208" y="1"/>
                    <a:pt x="1192" y="1"/>
                    <a:pt x="1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0"/>
            <p:cNvSpPr/>
            <p:nvPr/>
          </p:nvSpPr>
          <p:spPr>
            <a:xfrm>
              <a:off x="3799017" y="2088259"/>
              <a:ext cx="159685" cy="91875"/>
            </a:xfrm>
            <a:custGeom>
              <a:avLst/>
              <a:gdLst/>
              <a:ahLst/>
              <a:cxnLst/>
              <a:rect l="l" t="t" r="r" b="b"/>
              <a:pathLst>
                <a:path w="2077" h="1195" extrusionOk="0">
                  <a:moveTo>
                    <a:pt x="1400" y="208"/>
                  </a:moveTo>
                  <a:lnTo>
                    <a:pt x="1648" y="351"/>
                  </a:lnTo>
                  <a:cubicBezTo>
                    <a:pt x="1728" y="397"/>
                    <a:pt x="1770" y="444"/>
                    <a:pt x="1773" y="493"/>
                  </a:cubicBezTo>
                  <a:cubicBezTo>
                    <a:pt x="1777" y="541"/>
                    <a:pt x="1736" y="590"/>
                    <a:pt x="1652" y="638"/>
                  </a:cubicBezTo>
                  <a:lnTo>
                    <a:pt x="1107" y="952"/>
                  </a:lnTo>
                  <a:cubicBezTo>
                    <a:pt x="1027" y="998"/>
                    <a:pt x="946" y="1022"/>
                    <a:pt x="866" y="1022"/>
                  </a:cubicBezTo>
                  <a:cubicBezTo>
                    <a:pt x="863" y="1022"/>
                    <a:pt x="859" y="1022"/>
                    <a:pt x="855" y="1022"/>
                  </a:cubicBezTo>
                  <a:cubicBezTo>
                    <a:pt x="772" y="1021"/>
                    <a:pt x="690" y="996"/>
                    <a:pt x="610" y="951"/>
                  </a:cubicBezTo>
                  <a:lnTo>
                    <a:pt x="362" y="807"/>
                  </a:lnTo>
                  <a:lnTo>
                    <a:pt x="1400" y="208"/>
                  </a:lnTo>
                  <a:close/>
                  <a:moveTo>
                    <a:pt x="1344" y="0"/>
                  </a:moveTo>
                  <a:cubicBezTo>
                    <a:pt x="1323" y="0"/>
                    <a:pt x="1306" y="4"/>
                    <a:pt x="1292" y="13"/>
                  </a:cubicBezTo>
                  <a:lnTo>
                    <a:pt x="24" y="745"/>
                  </a:lnTo>
                  <a:cubicBezTo>
                    <a:pt x="6" y="755"/>
                    <a:pt x="1" y="769"/>
                    <a:pt x="5" y="787"/>
                  </a:cubicBezTo>
                  <a:cubicBezTo>
                    <a:pt x="11" y="805"/>
                    <a:pt x="29" y="823"/>
                    <a:pt x="58" y="839"/>
                  </a:cubicBezTo>
                  <a:lnTo>
                    <a:pt x="430" y="1055"/>
                  </a:lnTo>
                  <a:cubicBezTo>
                    <a:pt x="497" y="1093"/>
                    <a:pt x="567" y="1124"/>
                    <a:pt x="640" y="1149"/>
                  </a:cubicBezTo>
                  <a:cubicBezTo>
                    <a:pt x="712" y="1173"/>
                    <a:pt x="787" y="1187"/>
                    <a:pt x="863" y="1193"/>
                  </a:cubicBezTo>
                  <a:cubicBezTo>
                    <a:pt x="879" y="1194"/>
                    <a:pt x="894" y="1194"/>
                    <a:pt x="909" y="1194"/>
                  </a:cubicBezTo>
                  <a:cubicBezTo>
                    <a:pt x="970" y="1194"/>
                    <a:pt x="1032" y="1187"/>
                    <a:pt x="1094" y="1174"/>
                  </a:cubicBezTo>
                  <a:cubicBezTo>
                    <a:pt x="1173" y="1157"/>
                    <a:pt x="1252" y="1126"/>
                    <a:pt x="1330" y="1080"/>
                  </a:cubicBezTo>
                  <a:lnTo>
                    <a:pt x="1875" y="766"/>
                  </a:lnTo>
                  <a:cubicBezTo>
                    <a:pt x="1952" y="721"/>
                    <a:pt x="2006" y="676"/>
                    <a:pt x="2036" y="631"/>
                  </a:cubicBezTo>
                  <a:cubicBezTo>
                    <a:pt x="2065" y="585"/>
                    <a:pt x="2076" y="541"/>
                    <a:pt x="2068" y="497"/>
                  </a:cubicBezTo>
                  <a:cubicBezTo>
                    <a:pt x="2059" y="453"/>
                    <a:pt x="2034" y="410"/>
                    <a:pt x="1992" y="369"/>
                  </a:cubicBezTo>
                  <a:cubicBezTo>
                    <a:pt x="1950" y="326"/>
                    <a:pt x="1896" y="285"/>
                    <a:pt x="1828" y="247"/>
                  </a:cubicBezTo>
                  <a:lnTo>
                    <a:pt x="1456" y="32"/>
                  </a:lnTo>
                  <a:cubicBezTo>
                    <a:pt x="1426" y="15"/>
                    <a:pt x="1396" y="5"/>
                    <a:pt x="1366" y="2"/>
                  </a:cubicBezTo>
                  <a:cubicBezTo>
                    <a:pt x="1358" y="1"/>
                    <a:pt x="1351" y="0"/>
                    <a:pt x="1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0"/>
            <p:cNvSpPr/>
            <p:nvPr/>
          </p:nvSpPr>
          <p:spPr>
            <a:xfrm>
              <a:off x="3902726" y="2148224"/>
              <a:ext cx="172371" cy="99102"/>
            </a:xfrm>
            <a:custGeom>
              <a:avLst/>
              <a:gdLst/>
              <a:ahLst/>
              <a:cxnLst/>
              <a:rect l="l" t="t" r="r" b="b"/>
              <a:pathLst>
                <a:path w="2242" h="1289" extrusionOk="0">
                  <a:moveTo>
                    <a:pt x="1347" y="1"/>
                  </a:moveTo>
                  <a:cubicBezTo>
                    <a:pt x="1327" y="1"/>
                    <a:pt x="1308" y="6"/>
                    <a:pt x="1292" y="14"/>
                  </a:cubicBezTo>
                  <a:lnTo>
                    <a:pt x="29" y="744"/>
                  </a:lnTo>
                  <a:cubicBezTo>
                    <a:pt x="8" y="757"/>
                    <a:pt x="1" y="772"/>
                    <a:pt x="11" y="790"/>
                  </a:cubicBezTo>
                  <a:cubicBezTo>
                    <a:pt x="20" y="809"/>
                    <a:pt x="37" y="825"/>
                    <a:pt x="60" y="840"/>
                  </a:cubicBezTo>
                  <a:lnTo>
                    <a:pt x="809" y="1271"/>
                  </a:lnTo>
                  <a:cubicBezTo>
                    <a:pt x="829" y="1283"/>
                    <a:pt x="852" y="1289"/>
                    <a:pt x="876" y="1289"/>
                  </a:cubicBezTo>
                  <a:cubicBezTo>
                    <a:pt x="881" y="1289"/>
                    <a:pt x="887" y="1289"/>
                    <a:pt x="893" y="1288"/>
                  </a:cubicBezTo>
                  <a:cubicBezTo>
                    <a:pt x="923" y="1284"/>
                    <a:pt x="949" y="1276"/>
                    <a:pt x="970" y="1263"/>
                  </a:cubicBezTo>
                  <a:cubicBezTo>
                    <a:pt x="996" y="1249"/>
                    <a:pt x="1011" y="1232"/>
                    <a:pt x="1016" y="1215"/>
                  </a:cubicBezTo>
                  <a:cubicBezTo>
                    <a:pt x="1022" y="1197"/>
                    <a:pt x="1012" y="1181"/>
                    <a:pt x="988" y="1168"/>
                  </a:cubicBezTo>
                  <a:lnTo>
                    <a:pt x="364" y="807"/>
                  </a:lnTo>
                  <a:lnTo>
                    <a:pt x="805" y="554"/>
                  </a:lnTo>
                  <a:lnTo>
                    <a:pt x="1128" y="741"/>
                  </a:lnTo>
                  <a:cubicBezTo>
                    <a:pt x="1148" y="753"/>
                    <a:pt x="1170" y="759"/>
                    <a:pt x="1193" y="759"/>
                  </a:cubicBezTo>
                  <a:cubicBezTo>
                    <a:pt x="1198" y="759"/>
                    <a:pt x="1204" y="758"/>
                    <a:pt x="1209" y="758"/>
                  </a:cubicBezTo>
                  <a:cubicBezTo>
                    <a:pt x="1238" y="754"/>
                    <a:pt x="1262" y="748"/>
                    <a:pt x="1280" y="737"/>
                  </a:cubicBezTo>
                  <a:cubicBezTo>
                    <a:pt x="1301" y="725"/>
                    <a:pt x="1314" y="710"/>
                    <a:pt x="1318" y="693"/>
                  </a:cubicBezTo>
                  <a:cubicBezTo>
                    <a:pt x="1323" y="677"/>
                    <a:pt x="1313" y="661"/>
                    <a:pt x="1289" y="647"/>
                  </a:cubicBezTo>
                  <a:lnTo>
                    <a:pt x="965" y="460"/>
                  </a:lnTo>
                  <a:lnTo>
                    <a:pt x="1403" y="208"/>
                  </a:lnTo>
                  <a:lnTo>
                    <a:pt x="2027" y="568"/>
                  </a:lnTo>
                  <a:cubicBezTo>
                    <a:pt x="2046" y="579"/>
                    <a:pt x="2067" y="585"/>
                    <a:pt x="2091" y="585"/>
                  </a:cubicBezTo>
                  <a:cubicBezTo>
                    <a:pt x="2096" y="585"/>
                    <a:pt x="2102" y="585"/>
                    <a:pt x="2108" y="584"/>
                  </a:cubicBezTo>
                  <a:cubicBezTo>
                    <a:pt x="2139" y="581"/>
                    <a:pt x="2166" y="573"/>
                    <a:pt x="2192" y="558"/>
                  </a:cubicBezTo>
                  <a:cubicBezTo>
                    <a:pt x="2213" y="545"/>
                    <a:pt x="2228" y="530"/>
                    <a:pt x="2235" y="512"/>
                  </a:cubicBezTo>
                  <a:cubicBezTo>
                    <a:pt x="2242" y="495"/>
                    <a:pt x="2231" y="478"/>
                    <a:pt x="2207" y="465"/>
                  </a:cubicBezTo>
                  <a:lnTo>
                    <a:pt x="1458" y="32"/>
                  </a:lnTo>
                  <a:cubicBezTo>
                    <a:pt x="1434" y="19"/>
                    <a:pt x="1406" y="9"/>
                    <a:pt x="1373" y="3"/>
                  </a:cubicBezTo>
                  <a:cubicBezTo>
                    <a:pt x="1364" y="2"/>
                    <a:pt x="1356" y="1"/>
                    <a:pt x="1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0"/>
            <p:cNvSpPr/>
            <p:nvPr/>
          </p:nvSpPr>
          <p:spPr>
            <a:xfrm>
              <a:off x="6384899" y="3264803"/>
              <a:ext cx="220960" cy="100101"/>
            </a:xfrm>
            <a:custGeom>
              <a:avLst/>
              <a:gdLst/>
              <a:ahLst/>
              <a:cxnLst/>
              <a:rect l="l" t="t" r="r" b="b"/>
              <a:pathLst>
                <a:path w="2874" h="1302" extrusionOk="0">
                  <a:moveTo>
                    <a:pt x="1334" y="0"/>
                  </a:moveTo>
                  <a:cubicBezTo>
                    <a:pt x="792" y="0"/>
                    <a:pt x="297" y="213"/>
                    <a:pt x="158" y="530"/>
                  </a:cubicBezTo>
                  <a:lnTo>
                    <a:pt x="0" y="844"/>
                  </a:lnTo>
                  <a:lnTo>
                    <a:pt x="425" y="1090"/>
                  </a:lnTo>
                  <a:lnTo>
                    <a:pt x="623" y="598"/>
                  </a:lnTo>
                  <a:cubicBezTo>
                    <a:pt x="708" y="406"/>
                    <a:pt x="1007" y="277"/>
                    <a:pt x="1336" y="277"/>
                  </a:cubicBezTo>
                  <a:cubicBezTo>
                    <a:pt x="1395" y="277"/>
                    <a:pt x="1456" y="281"/>
                    <a:pt x="1516" y="290"/>
                  </a:cubicBezTo>
                  <a:lnTo>
                    <a:pt x="1712" y="319"/>
                  </a:lnTo>
                  <a:cubicBezTo>
                    <a:pt x="2105" y="377"/>
                    <a:pt x="2343" y="608"/>
                    <a:pt x="2243" y="834"/>
                  </a:cubicBezTo>
                  <a:lnTo>
                    <a:pt x="2069" y="1233"/>
                  </a:lnTo>
                  <a:lnTo>
                    <a:pt x="2535" y="1301"/>
                  </a:lnTo>
                  <a:lnTo>
                    <a:pt x="2709" y="903"/>
                  </a:lnTo>
                  <a:cubicBezTo>
                    <a:pt x="2874" y="528"/>
                    <a:pt x="2478" y="145"/>
                    <a:pt x="1830" y="50"/>
                  </a:cubicBezTo>
                  <a:lnTo>
                    <a:pt x="1633" y="22"/>
                  </a:lnTo>
                  <a:cubicBezTo>
                    <a:pt x="1533" y="7"/>
                    <a:pt x="1433" y="0"/>
                    <a:pt x="1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0"/>
            <p:cNvSpPr/>
            <p:nvPr/>
          </p:nvSpPr>
          <p:spPr>
            <a:xfrm>
              <a:off x="6235909" y="3325230"/>
              <a:ext cx="309683" cy="171986"/>
            </a:xfrm>
            <a:custGeom>
              <a:avLst/>
              <a:gdLst/>
              <a:ahLst/>
              <a:cxnLst/>
              <a:rect l="l" t="t" r="r" b="b"/>
              <a:pathLst>
                <a:path w="4028" h="2237" extrusionOk="0">
                  <a:moveTo>
                    <a:pt x="2142" y="900"/>
                  </a:moveTo>
                  <a:cubicBezTo>
                    <a:pt x="2225" y="900"/>
                    <a:pt x="2309" y="919"/>
                    <a:pt x="2373" y="956"/>
                  </a:cubicBezTo>
                  <a:cubicBezTo>
                    <a:pt x="2476" y="1015"/>
                    <a:pt x="2497" y="1105"/>
                    <a:pt x="2429" y="1176"/>
                  </a:cubicBezTo>
                  <a:cubicBezTo>
                    <a:pt x="2417" y="1193"/>
                    <a:pt x="2396" y="1209"/>
                    <a:pt x="2373" y="1223"/>
                  </a:cubicBezTo>
                  <a:cubicBezTo>
                    <a:pt x="2310" y="1259"/>
                    <a:pt x="2229" y="1277"/>
                    <a:pt x="2147" y="1277"/>
                  </a:cubicBezTo>
                  <a:cubicBezTo>
                    <a:pt x="2112" y="1277"/>
                    <a:pt x="2076" y="1273"/>
                    <a:pt x="2042" y="1266"/>
                  </a:cubicBezTo>
                  <a:lnTo>
                    <a:pt x="1472" y="1596"/>
                  </a:lnTo>
                  <a:lnTo>
                    <a:pt x="1265" y="1476"/>
                  </a:lnTo>
                  <a:lnTo>
                    <a:pt x="1834" y="1147"/>
                  </a:lnTo>
                  <a:cubicBezTo>
                    <a:pt x="1797" y="1083"/>
                    <a:pt x="1821" y="1007"/>
                    <a:pt x="1911" y="956"/>
                  </a:cubicBezTo>
                  <a:cubicBezTo>
                    <a:pt x="1975" y="919"/>
                    <a:pt x="2059" y="900"/>
                    <a:pt x="2142" y="900"/>
                  </a:cubicBezTo>
                  <a:close/>
                  <a:moveTo>
                    <a:pt x="1529" y="1"/>
                  </a:moveTo>
                  <a:lnTo>
                    <a:pt x="624" y="523"/>
                  </a:lnTo>
                  <a:cubicBezTo>
                    <a:pt x="0" y="884"/>
                    <a:pt x="0" y="1469"/>
                    <a:pt x="624" y="1831"/>
                  </a:cubicBezTo>
                  <a:lnTo>
                    <a:pt x="860" y="1967"/>
                  </a:lnTo>
                  <a:cubicBezTo>
                    <a:pt x="1172" y="2147"/>
                    <a:pt x="1581" y="2237"/>
                    <a:pt x="1990" y="2237"/>
                  </a:cubicBezTo>
                  <a:cubicBezTo>
                    <a:pt x="2400" y="2237"/>
                    <a:pt x="2810" y="2146"/>
                    <a:pt x="3123" y="1966"/>
                  </a:cubicBezTo>
                  <a:lnTo>
                    <a:pt x="4028" y="1443"/>
                  </a:lnTo>
                  <a:lnTo>
                    <a:pt x="15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0"/>
            <p:cNvSpPr/>
            <p:nvPr/>
          </p:nvSpPr>
          <p:spPr>
            <a:xfrm>
              <a:off x="4562266" y="1862544"/>
              <a:ext cx="160992" cy="72885"/>
            </a:xfrm>
            <a:custGeom>
              <a:avLst/>
              <a:gdLst/>
              <a:ahLst/>
              <a:cxnLst/>
              <a:rect l="l" t="t" r="r" b="b"/>
              <a:pathLst>
                <a:path w="2094" h="948" extrusionOk="0">
                  <a:moveTo>
                    <a:pt x="973" y="0"/>
                  </a:moveTo>
                  <a:cubicBezTo>
                    <a:pt x="577" y="0"/>
                    <a:pt x="215" y="154"/>
                    <a:pt x="114" y="386"/>
                  </a:cubicBezTo>
                  <a:lnTo>
                    <a:pt x="0" y="616"/>
                  </a:lnTo>
                  <a:lnTo>
                    <a:pt x="309" y="794"/>
                  </a:lnTo>
                  <a:lnTo>
                    <a:pt x="453" y="436"/>
                  </a:lnTo>
                  <a:cubicBezTo>
                    <a:pt x="515" y="295"/>
                    <a:pt x="733" y="202"/>
                    <a:pt x="973" y="202"/>
                  </a:cubicBezTo>
                  <a:cubicBezTo>
                    <a:pt x="1016" y="202"/>
                    <a:pt x="1060" y="205"/>
                    <a:pt x="1104" y="212"/>
                  </a:cubicBezTo>
                  <a:lnTo>
                    <a:pt x="1247" y="233"/>
                  </a:lnTo>
                  <a:cubicBezTo>
                    <a:pt x="1533" y="275"/>
                    <a:pt x="1707" y="443"/>
                    <a:pt x="1634" y="608"/>
                  </a:cubicBezTo>
                  <a:lnTo>
                    <a:pt x="1507" y="898"/>
                  </a:lnTo>
                  <a:lnTo>
                    <a:pt x="1847" y="948"/>
                  </a:lnTo>
                  <a:lnTo>
                    <a:pt x="1974" y="657"/>
                  </a:lnTo>
                  <a:cubicBezTo>
                    <a:pt x="2093" y="385"/>
                    <a:pt x="1805" y="106"/>
                    <a:pt x="1332" y="37"/>
                  </a:cubicBezTo>
                  <a:lnTo>
                    <a:pt x="1189" y="16"/>
                  </a:lnTo>
                  <a:cubicBezTo>
                    <a:pt x="1117" y="5"/>
                    <a:pt x="1044" y="0"/>
                    <a:pt x="9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0"/>
            <p:cNvSpPr/>
            <p:nvPr/>
          </p:nvSpPr>
          <p:spPr>
            <a:xfrm>
              <a:off x="4453560" y="1906518"/>
              <a:ext cx="225804" cy="125395"/>
            </a:xfrm>
            <a:custGeom>
              <a:avLst/>
              <a:gdLst/>
              <a:ahLst/>
              <a:cxnLst/>
              <a:rect l="l" t="t" r="r" b="b"/>
              <a:pathLst>
                <a:path w="2937" h="1631" extrusionOk="0">
                  <a:moveTo>
                    <a:pt x="1561" y="657"/>
                  </a:moveTo>
                  <a:cubicBezTo>
                    <a:pt x="1622" y="657"/>
                    <a:pt x="1684" y="671"/>
                    <a:pt x="1730" y="698"/>
                  </a:cubicBezTo>
                  <a:cubicBezTo>
                    <a:pt x="1806" y="741"/>
                    <a:pt x="1821" y="807"/>
                    <a:pt x="1771" y="858"/>
                  </a:cubicBezTo>
                  <a:cubicBezTo>
                    <a:pt x="1762" y="870"/>
                    <a:pt x="1747" y="882"/>
                    <a:pt x="1730" y="892"/>
                  </a:cubicBezTo>
                  <a:cubicBezTo>
                    <a:pt x="1685" y="918"/>
                    <a:pt x="1625" y="931"/>
                    <a:pt x="1566" y="931"/>
                  </a:cubicBezTo>
                  <a:cubicBezTo>
                    <a:pt x="1540" y="931"/>
                    <a:pt x="1514" y="929"/>
                    <a:pt x="1490" y="924"/>
                  </a:cubicBezTo>
                  <a:lnTo>
                    <a:pt x="1073" y="1164"/>
                  </a:lnTo>
                  <a:lnTo>
                    <a:pt x="922" y="1077"/>
                  </a:lnTo>
                  <a:lnTo>
                    <a:pt x="1339" y="837"/>
                  </a:lnTo>
                  <a:cubicBezTo>
                    <a:pt x="1310" y="789"/>
                    <a:pt x="1328" y="735"/>
                    <a:pt x="1394" y="698"/>
                  </a:cubicBezTo>
                  <a:cubicBezTo>
                    <a:pt x="1440" y="671"/>
                    <a:pt x="1501" y="657"/>
                    <a:pt x="1561" y="657"/>
                  </a:cubicBezTo>
                  <a:close/>
                  <a:moveTo>
                    <a:pt x="1116" y="1"/>
                  </a:moveTo>
                  <a:lnTo>
                    <a:pt x="456" y="382"/>
                  </a:lnTo>
                  <a:cubicBezTo>
                    <a:pt x="1" y="645"/>
                    <a:pt x="1" y="1072"/>
                    <a:pt x="456" y="1335"/>
                  </a:cubicBezTo>
                  <a:lnTo>
                    <a:pt x="628" y="1434"/>
                  </a:lnTo>
                  <a:cubicBezTo>
                    <a:pt x="855" y="1565"/>
                    <a:pt x="1153" y="1631"/>
                    <a:pt x="1450" y="1631"/>
                  </a:cubicBezTo>
                  <a:cubicBezTo>
                    <a:pt x="1749" y="1631"/>
                    <a:pt x="2049" y="1565"/>
                    <a:pt x="2277" y="1433"/>
                  </a:cubicBezTo>
                  <a:lnTo>
                    <a:pt x="2936" y="1053"/>
                  </a:lnTo>
                  <a:lnTo>
                    <a:pt x="11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0"/>
            <p:cNvSpPr/>
            <p:nvPr/>
          </p:nvSpPr>
          <p:spPr>
            <a:xfrm>
              <a:off x="4020504" y="3638893"/>
              <a:ext cx="220883" cy="100101"/>
            </a:xfrm>
            <a:custGeom>
              <a:avLst/>
              <a:gdLst/>
              <a:ahLst/>
              <a:cxnLst/>
              <a:rect l="l" t="t" r="r" b="b"/>
              <a:pathLst>
                <a:path w="2873" h="1302" extrusionOk="0">
                  <a:moveTo>
                    <a:pt x="1538" y="0"/>
                  </a:moveTo>
                  <a:cubicBezTo>
                    <a:pt x="1439" y="0"/>
                    <a:pt x="1340" y="7"/>
                    <a:pt x="1240" y="22"/>
                  </a:cubicBezTo>
                  <a:lnTo>
                    <a:pt x="1044" y="51"/>
                  </a:lnTo>
                  <a:cubicBezTo>
                    <a:pt x="394" y="146"/>
                    <a:pt x="0" y="527"/>
                    <a:pt x="165" y="902"/>
                  </a:cubicBezTo>
                  <a:lnTo>
                    <a:pt x="339" y="1301"/>
                  </a:lnTo>
                  <a:lnTo>
                    <a:pt x="804" y="1234"/>
                  </a:lnTo>
                  <a:lnTo>
                    <a:pt x="630" y="835"/>
                  </a:lnTo>
                  <a:cubicBezTo>
                    <a:pt x="531" y="609"/>
                    <a:pt x="769" y="377"/>
                    <a:pt x="1161" y="320"/>
                  </a:cubicBezTo>
                  <a:lnTo>
                    <a:pt x="1358" y="291"/>
                  </a:lnTo>
                  <a:cubicBezTo>
                    <a:pt x="1418" y="282"/>
                    <a:pt x="1479" y="278"/>
                    <a:pt x="1538" y="278"/>
                  </a:cubicBezTo>
                  <a:cubicBezTo>
                    <a:pt x="1867" y="278"/>
                    <a:pt x="2166" y="407"/>
                    <a:pt x="2250" y="598"/>
                  </a:cubicBezTo>
                  <a:lnTo>
                    <a:pt x="2448" y="1089"/>
                  </a:lnTo>
                  <a:lnTo>
                    <a:pt x="2873" y="845"/>
                  </a:lnTo>
                  <a:lnTo>
                    <a:pt x="2716" y="530"/>
                  </a:lnTo>
                  <a:cubicBezTo>
                    <a:pt x="2577" y="212"/>
                    <a:pt x="2081" y="0"/>
                    <a:pt x="1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0"/>
            <p:cNvSpPr/>
            <p:nvPr/>
          </p:nvSpPr>
          <p:spPr>
            <a:xfrm>
              <a:off x="4080623" y="3699319"/>
              <a:ext cx="309836" cy="172063"/>
            </a:xfrm>
            <a:custGeom>
              <a:avLst/>
              <a:gdLst/>
              <a:ahLst/>
              <a:cxnLst/>
              <a:rect l="l" t="t" r="r" b="b"/>
              <a:pathLst>
                <a:path w="4030" h="2238" extrusionOk="0">
                  <a:moveTo>
                    <a:pt x="1887" y="901"/>
                  </a:moveTo>
                  <a:cubicBezTo>
                    <a:pt x="1971" y="901"/>
                    <a:pt x="2054" y="919"/>
                    <a:pt x="2118" y="957"/>
                  </a:cubicBezTo>
                  <a:cubicBezTo>
                    <a:pt x="2208" y="1008"/>
                    <a:pt x="2232" y="1083"/>
                    <a:pt x="2194" y="1148"/>
                  </a:cubicBezTo>
                  <a:lnTo>
                    <a:pt x="2765" y="1477"/>
                  </a:lnTo>
                  <a:lnTo>
                    <a:pt x="2558" y="1597"/>
                  </a:lnTo>
                  <a:lnTo>
                    <a:pt x="1987" y="1267"/>
                  </a:lnTo>
                  <a:cubicBezTo>
                    <a:pt x="1953" y="1274"/>
                    <a:pt x="1917" y="1278"/>
                    <a:pt x="1881" y="1278"/>
                  </a:cubicBezTo>
                  <a:cubicBezTo>
                    <a:pt x="1800" y="1278"/>
                    <a:pt x="1719" y="1259"/>
                    <a:pt x="1656" y="1223"/>
                  </a:cubicBezTo>
                  <a:cubicBezTo>
                    <a:pt x="1632" y="1210"/>
                    <a:pt x="1612" y="1194"/>
                    <a:pt x="1601" y="1177"/>
                  </a:cubicBezTo>
                  <a:cubicBezTo>
                    <a:pt x="1532" y="1106"/>
                    <a:pt x="1553" y="1016"/>
                    <a:pt x="1656" y="957"/>
                  </a:cubicBezTo>
                  <a:cubicBezTo>
                    <a:pt x="1720" y="920"/>
                    <a:pt x="1804" y="901"/>
                    <a:pt x="1887" y="901"/>
                  </a:cubicBezTo>
                  <a:close/>
                  <a:moveTo>
                    <a:pt x="2500" y="0"/>
                  </a:moveTo>
                  <a:lnTo>
                    <a:pt x="1" y="1444"/>
                  </a:lnTo>
                  <a:lnTo>
                    <a:pt x="906" y="1965"/>
                  </a:lnTo>
                  <a:cubicBezTo>
                    <a:pt x="1219" y="2146"/>
                    <a:pt x="1630" y="2237"/>
                    <a:pt x="2040" y="2237"/>
                  </a:cubicBezTo>
                  <a:cubicBezTo>
                    <a:pt x="2448" y="2237"/>
                    <a:pt x="2857" y="2147"/>
                    <a:pt x="3168" y="1967"/>
                  </a:cubicBezTo>
                  <a:lnTo>
                    <a:pt x="3405" y="1830"/>
                  </a:lnTo>
                  <a:cubicBezTo>
                    <a:pt x="4030" y="1470"/>
                    <a:pt x="4030" y="884"/>
                    <a:pt x="3405" y="523"/>
                  </a:cubicBezTo>
                  <a:lnTo>
                    <a:pt x="25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0"/>
            <p:cNvSpPr/>
            <p:nvPr/>
          </p:nvSpPr>
          <p:spPr>
            <a:xfrm>
              <a:off x="5861588" y="2747105"/>
              <a:ext cx="602528" cy="357504"/>
            </a:xfrm>
            <a:custGeom>
              <a:avLst/>
              <a:gdLst/>
              <a:ahLst/>
              <a:cxnLst/>
              <a:rect l="l" t="t" r="r" b="b"/>
              <a:pathLst>
                <a:path w="7837" h="4650" extrusionOk="0">
                  <a:moveTo>
                    <a:pt x="1082" y="333"/>
                  </a:moveTo>
                  <a:lnTo>
                    <a:pt x="1324" y="473"/>
                  </a:lnTo>
                  <a:lnTo>
                    <a:pt x="1015" y="594"/>
                  </a:lnTo>
                  <a:lnTo>
                    <a:pt x="775" y="455"/>
                  </a:lnTo>
                  <a:lnTo>
                    <a:pt x="1082" y="333"/>
                  </a:lnTo>
                  <a:close/>
                  <a:moveTo>
                    <a:pt x="1460" y="0"/>
                  </a:moveTo>
                  <a:cubicBezTo>
                    <a:pt x="1449" y="0"/>
                    <a:pt x="1439" y="2"/>
                    <a:pt x="1430" y="5"/>
                  </a:cubicBezTo>
                  <a:lnTo>
                    <a:pt x="1066" y="151"/>
                  </a:lnTo>
                  <a:lnTo>
                    <a:pt x="851" y="27"/>
                  </a:lnTo>
                  <a:cubicBezTo>
                    <a:pt x="835" y="17"/>
                    <a:pt x="816" y="12"/>
                    <a:pt x="795" y="12"/>
                  </a:cubicBezTo>
                  <a:cubicBezTo>
                    <a:pt x="791" y="12"/>
                    <a:pt x="788" y="12"/>
                    <a:pt x="784" y="12"/>
                  </a:cubicBezTo>
                  <a:cubicBezTo>
                    <a:pt x="758" y="15"/>
                    <a:pt x="734" y="21"/>
                    <a:pt x="713" y="34"/>
                  </a:cubicBezTo>
                  <a:cubicBezTo>
                    <a:pt x="690" y="47"/>
                    <a:pt x="678" y="61"/>
                    <a:pt x="676" y="75"/>
                  </a:cubicBezTo>
                  <a:cubicBezTo>
                    <a:pt x="673" y="89"/>
                    <a:pt x="684" y="102"/>
                    <a:pt x="706" y="116"/>
                  </a:cubicBezTo>
                  <a:lnTo>
                    <a:pt x="883" y="217"/>
                  </a:lnTo>
                  <a:lnTo>
                    <a:pt x="575" y="340"/>
                  </a:lnTo>
                  <a:lnTo>
                    <a:pt x="363" y="217"/>
                  </a:lnTo>
                  <a:cubicBezTo>
                    <a:pt x="348" y="209"/>
                    <a:pt x="330" y="204"/>
                    <a:pt x="308" y="204"/>
                  </a:cubicBezTo>
                  <a:cubicBezTo>
                    <a:pt x="304" y="204"/>
                    <a:pt x="300" y="204"/>
                    <a:pt x="295" y="205"/>
                  </a:cubicBezTo>
                  <a:cubicBezTo>
                    <a:pt x="268" y="206"/>
                    <a:pt x="243" y="214"/>
                    <a:pt x="222" y="226"/>
                  </a:cubicBezTo>
                  <a:cubicBezTo>
                    <a:pt x="200" y="239"/>
                    <a:pt x="189" y="252"/>
                    <a:pt x="187" y="267"/>
                  </a:cubicBezTo>
                  <a:cubicBezTo>
                    <a:pt x="185" y="281"/>
                    <a:pt x="194" y="295"/>
                    <a:pt x="215" y="307"/>
                  </a:cubicBezTo>
                  <a:lnTo>
                    <a:pt x="390" y="409"/>
                  </a:lnTo>
                  <a:lnTo>
                    <a:pt x="35" y="554"/>
                  </a:lnTo>
                  <a:cubicBezTo>
                    <a:pt x="9" y="569"/>
                    <a:pt x="0" y="585"/>
                    <a:pt x="9" y="606"/>
                  </a:cubicBezTo>
                  <a:cubicBezTo>
                    <a:pt x="17" y="626"/>
                    <a:pt x="35" y="644"/>
                    <a:pt x="63" y="660"/>
                  </a:cubicBezTo>
                  <a:cubicBezTo>
                    <a:pt x="80" y="670"/>
                    <a:pt x="102" y="677"/>
                    <a:pt x="131" y="682"/>
                  </a:cubicBezTo>
                  <a:cubicBezTo>
                    <a:pt x="143" y="685"/>
                    <a:pt x="154" y="686"/>
                    <a:pt x="164" y="686"/>
                  </a:cubicBezTo>
                  <a:cubicBezTo>
                    <a:pt x="177" y="686"/>
                    <a:pt x="189" y="684"/>
                    <a:pt x="199" y="680"/>
                  </a:cubicBezTo>
                  <a:lnTo>
                    <a:pt x="592" y="526"/>
                  </a:lnTo>
                  <a:lnTo>
                    <a:pt x="832" y="663"/>
                  </a:lnTo>
                  <a:lnTo>
                    <a:pt x="472" y="806"/>
                  </a:lnTo>
                  <a:cubicBezTo>
                    <a:pt x="447" y="821"/>
                    <a:pt x="438" y="839"/>
                    <a:pt x="447" y="859"/>
                  </a:cubicBezTo>
                  <a:cubicBezTo>
                    <a:pt x="455" y="878"/>
                    <a:pt x="473" y="896"/>
                    <a:pt x="501" y="913"/>
                  </a:cubicBezTo>
                  <a:cubicBezTo>
                    <a:pt x="520" y="924"/>
                    <a:pt x="544" y="932"/>
                    <a:pt x="571" y="937"/>
                  </a:cubicBezTo>
                  <a:cubicBezTo>
                    <a:pt x="583" y="939"/>
                    <a:pt x="594" y="940"/>
                    <a:pt x="604" y="940"/>
                  </a:cubicBezTo>
                  <a:cubicBezTo>
                    <a:pt x="617" y="940"/>
                    <a:pt x="628" y="938"/>
                    <a:pt x="637" y="934"/>
                  </a:cubicBezTo>
                  <a:lnTo>
                    <a:pt x="1031" y="779"/>
                  </a:lnTo>
                  <a:lnTo>
                    <a:pt x="1244" y="902"/>
                  </a:lnTo>
                  <a:cubicBezTo>
                    <a:pt x="1261" y="912"/>
                    <a:pt x="1284" y="916"/>
                    <a:pt x="1312" y="916"/>
                  </a:cubicBezTo>
                  <a:cubicBezTo>
                    <a:pt x="1340" y="915"/>
                    <a:pt x="1366" y="910"/>
                    <a:pt x="1387" y="897"/>
                  </a:cubicBezTo>
                  <a:cubicBezTo>
                    <a:pt x="1409" y="884"/>
                    <a:pt x="1419" y="870"/>
                    <a:pt x="1419" y="853"/>
                  </a:cubicBezTo>
                  <a:cubicBezTo>
                    <a:pt x="1419" y="837"/>
                    <a:pt x="1410" y="822"/>
                    <a:pt x="1392" y="812"/>
                  </a:cubicBezTo>
                  <a:lnTo>
                    <a:pt x="1215" y="709"/>
                  </a:lnTo>
                  <a:lnTo>
                    <a:pt x="1525" y="589"/>
                  </a:lnTo>
                  <a:lnTo>
                    <a:pt x="1735" y="710"/>
                  </a:lnTo>
                  <a:cubicBezTo>
                    <a:pt x="1750" y="719"/>
                    <a:pt x="1769" y="723"/>
                    <a:pt x="1793" y="723"/>
                  </a:cubicBezTo>
                  <a:cubicBezTo>
                    <a:pt x="1796" y="723"/>
                    <a:pt x="1799" y="723"/>
                    <a:pt x="1802" y="723"/>
                  </a:cubicBezTo>
                  <a:cubicBezTo>
                    <a:pt x="1830" y="723"/>
                    <a:pt x="1855" y="716"/>
                    <a:pt x="1876" y="704"/>
                  </a:cubicBezTo>
                  <a:cubicBezTo>
                    <a:pt x="1897" y="691"/>
                    <a:pt x="1908" y="677"/>
                    <a:pt x="1908" y="661"/>
                  </a:cubicBezTo>
                  <a:cubicBezTo>
                    <a:pt x="1908" y="645"/>
                    <a:pt x="1899" y="632"/>
                    <a:pt x="1881" y="621"/>
                  </a:cubicBezTo>
                  <a:lnTo>
                    <a:pt x="1704" y="519"/>
                  </a:lnTo>
                  <a:lnTo>
                    <a:pt x="2027" y="392"/>
                  </a:lnTo>
                  <a:cubicBezTo>
                    <a:pt x="2054" y="376"/>
                    <a:pt x="2063" y="358"/>
                    <a:pt x="2055" y="339"/>
                  </a:cubicBezTo>
                  <a:cubicBezTo>
                    <a:pt x="2048" y="320"/>
                    <a:pt x="2031" y="303"/>
                    <a:pt x="2004" y="287"/>
                  </a:cubicBezTo>
                  <a:cubicBezTo>
                    <a:pt x="1984" y="276"/>
                    <a:pt x="1960" y="266"/>
                    <a:pt x="1935" y="260"/>
                  </a:cubicBezTo>
                  <a:cubicBezTo>
                    <a:pt x="1922" y="257"/>
                    <a:pt x="1911" y="256"/>
                    <a:pt x="1901" y="256"/>
                  </a:cubicBezTo>
                  <a:cubicBezTo>
                    <a:pt x="1890" y="256"/>
                    <a:pt x="1880" y="258"/>
                    <a:pt x="1872" y="261"/>
                  </a:cubicBezTo>
                  <a:lnTo>
                    <a:pt x="1506" y="404"/>
                  </a:lnTo>
                  <a:lnTo>
                    <a:pt x="1263" y="264"/>
                  </a:lnTo>
                  <a:lnTo>
                    <a:pt x="1585" y="137"/>
                  </a:lnTo>
                  <a:cubicBezTo>
                    <a:pt x="1613" y="120"/>
                    <a:pt x="1623" y="103"/>
                    <a:pt x="1616" y="84"/>
                  </a:cubicBezTo>
                  <a:cubicBezTo>
                    <a:pt x="1608" y="65"/>
                    <a:pt x="1590" y="48"/>
                    <a:pt x="1563" y="33"/>
                  </a:cubicBezTo>
                  <a:cubicBezTo>
                    <a:pt x="1542" y="20"/>
                    <a:pt x="1519" y="11"/>
                    <a:pt x="1493" y="4"/>
                  </a:cubicBezTo>
                  <a:cubicBezTo>
                    <a:pt x="1481" y="2"/>
                    <a:pt x="1470" y="0"/>
                    <a:pt x="1460" y="0"/>
                  </a:cubicBezTo>
                  <a:close/>
                  <a:moveTo>
                    <a:pt x="2602" y="1433"/>
                  </a:moveTo>
                  <a:cubicBezTo>
                    <a:pt x="2623" y="1433"/>
                    <a:pt x="2646" y="1436"/>
                    <a:pt x="2669" y="1442"/>
                  </a:cubicBezTo>
                  <a:cubicBezTo>
                    <a:pt x="2732" y="1458"/>
                    <a:pt x="2803" y="1490"/>
                    <a:pt x="2883" y="1535"/>
                  </a:cubicBezTo>
                  <a:lnTo>
                    <a:pt x="2945" y="1571"/>
                  </a:lnTo>
                  <a:lnTo>
                    <a:pt x="2867" y="1616"/>
                  </a:lnTo>
                  <a:cubicBezTo>
                    <a:pt x="2848" y="1627"/>
                    <a:pt x="2824" y="1635"/>
                    <a:pt x="2796" y="1639"/>
                  </a:cubicBezTo>
                  <a:cubicBezTo>
                    <a:pt x="2776" y="1642"/>
                    <a:pt x="2756" y="1644"/>
                    <a:pt x="2736" y="1644"/>
                  </a:cubicBezTo>
                  <a:cubicBezTo>
                    <a:pt x="2725" y="1644"/>
                    <a:pt x="2715" y="1644"/>
                    <a:pt x="2704" y="1643"/>
                  </a:cubicBezTo>
                  <a:cubicBezTo>
                    <a:pt x="2671" y="1641"/>
                    <a:pt x="2638" y="1636"/>
                    <a:pt x="2605" y="1627"/>
                  </a:cubicBezTo>
                  <a:cubicBezTo>
                    <a:pt x="2572" y="1618"/>
                    <a:pt x="2542" y="1606"/>
                    <a:pt x="2513" y="1589"/>
                  </a:cubicBezTo>
                  <a:cubicBezTo>
                    <a:pt x="2478" y="1570"/>
                    <a:pt x="2458" y="1548"/>
                    <a:pt x="2453" y="1526"/>
                  </a:cubicBezTo>
                  <a:cubicBezTo>
                    <a:pt x="2447" y="1503"/>
                    <a:pt x="2462" y="1482"/>
                    <a:pt x="2496" y="1461"/>
                  </a:cubicBezTo>
                  <a:cubicBezTo>
                    <a:pt x="2529" y="1443"/>
                    <a:pt x="2564" y="1433"/>
                    <a:pt x="2602" y="1433"/>
                  </a:cubicBezTo>
                  <a:close/>
                  <a:moveTo>
                    <a:pt x="2774" y="902"/>
                  </a:moveTo>
                  <a:cubicBezTo>
                    <a:pt x="2767" y="902"/>
                    <a:pt x="2759" y="902"/>
                    <a:pt x="2751" y="902"/>
                  </a:cubicBezTo>
                  <a:cubicBezTo>
                    <a:pt x="2635" y="904"/>
                    <a:pt x="2522" y="921"/>
                    <a:pt x="2413" y="953"/>
                  </a:cubicBezTo>
                  <a:cubicBezTo>
                    <a:pt x="2305" y="983"/>
                    <a:pt x="2204" y="1026"/>
                    <a:pt x="2110" y="1080"/>
                  </a:cubicBezTo>
                  <a:cubicBezTo>
                    <a:pt x="2001" y="1143"/>
                    <a:pt x="1924" y="1207"/>
                    <a:pt x="1878" y="1272"/>
                  </a:cubicBezTo>
                  <a:cubicBezTo>
                    <a:pt x="1833" y="1336"/>
                    <a:pt x="1812" y="1401"/>
                    <a:pt x="1815" y="1463"/>
                  </a:cubicBezTo>
                  <a:cubicBezTo>
                    <a:pt x="1820" y="1525"/>
                    <a:pt x="1844" y="1583"/>
                    <a:pt x="1892" y="1639"/>
                  </a:cubicBezTo>
                  <a:cubicBezTo>
                    <a:pt x="1939" y="1696"/>
                    <a:pt x="2001" y="1746"/>
                    <a:pt x="2079" y="1791"/>
                  </a:cubicBezTo>
                  <a:cubicBezTo>
                    <a:pt x="2115" y="1813"/>
                    <a:pt x="2156" y="1834"/>
                    <a:pt x="2205" y="1856"/>
                  </a:cubicBezTo>
                  <a:cubicBezTo>
                    <a:pt x="2252" y="1877"/>
                    <a:pt x="2299" y="1895"/>
                    <a:pt x="2346" y="1911"/>
                  </a:cubicBezTo>
                  <a:cubicBezTo>
                    <a:pt x="2393" y="1927"/>
                    <a:pt x="2436" y="1937"/>
                    <a:pt x="2475" y="1943"/>
                  </a:cubicBezTo>
                  <a:cubicBezTo>
                    <a:pt x="2490" y="1946"/>
                    <a:pt x="2503" y="1947"/>
                    <a:pt x="2515" y="1947"/>
                  </a:cubicBezTo>
                  <a:cubicBezTo>
                    <a:pt x="2534" y="1947"/>
                    <a:pt x="2549" y="1944"/>
                    <a:pt x="2560" y="1938"/>
                  </a:cubicBezTo>
                  <a:cubicBezTo>
                    <a:pt x="2570" y="1932"/>
                    <a:pt x="2578" y="1922"/>
                    <a:pt x="2582" y="1909"/>
                  </a:cubicBezTo>
                  <a:cubicBezTo>
                    <a:pt x="2587" y="1894"/>
                    <a:pt x="2580" y="1882"/>
                    <a:pt x="2562" y="1871"/>
                  </a:cubicBezTo>
                  <a:cubicBezTo>
                    <a:pt x="2552" y="1865"/>
                    <a:pt x="2536" y="1859"/>
                    <a:pt x="2516" y="1853"/>
                  </a:cubicBezTo>
                  <a:cubicBezTo>
                    <a:pt x="2496" y="1848"/>
                    <a:pt x="2472" y="1841"/>
                    <a:pt x="2442" y="1832"/>
                  </a:cubicBezTo>
                  <a:cubicBezTo>
                    <a:pt x="2413" y="1823"/>
                    <a:pt x="2380" y="1812"/>
                    <a:pt x="2344" y="1796"/>
                  </a:cubicBezTo>
                  <a:cubicBezTo>
                    <a:pt x="2308" y="1781"/>
                    <a:pt x="2269" y="1761"/>
                    <a:pt x="2225" y="1736"/>
                  </a:cubicBezTo>
                  <a:cubicBezTo>
                    <a:pt x="2134" y="1683"/>
                    <a:pt x="2071" y="1630"/>
                    <a:pt x="2038" y="1580"/>
                  </a:cubicBezTo>
                  <a:cubicBezTo>
                    <a:pt x="2004" y="1528"/>
                    <a:pt x="1993" y="1478"/>
                    <a:pt x="2003" y="1430"/>
                  </a:cubicBezTo>
                  <a:cubicBezTo>
                    <a:pt x="2015" y="1380"/>
                    <a:pt x="2043" y="1334"/>
                    <a:pt x="2090" y="1289"/>
                  </a:cubicBezTo>
                  <a:cubicBezTo>
                    <a:pt x="2136" y="1245"/>
                    <a:pt x="2194" y="1204"/>
                    <a:pt x="2260" y="1164"/>
                  </a:cubicBezTo>
                  <a:cubicBezTo>
                    <a:pt x="2332" y="1123"/>
                    <a:pt x="2410" y="1088"/>
                    <a:pt x="2493" y="1061"/>
                  </a:cubicBezTo>
                  <a:cubicBezTo>
                    <a:pt x="2576" y="1032"/>
                    <a:pt x="2664" y="1016"/>
                    <a:pt x="2757" y="1011"/>
                  </a:cubicBezTo>
                  <a:cubicBezTo>
                    <a:pt x="2774" y="1010"/>
                    <a:pt x="2792" y="1009"/>
                    <a:pt x="2811" y="1009"/>
                  </a:cubicBezTo>
                  <a:cubicBezTo>
                    <a:pt x="2886" y="1009"/>
                    <a:pt x="2964" y="1019"/>
                    <a:pt x="3044" y="1037"/>
                  </a:cubicBezTo>
                  <a:cubicBezTo>
                    <a:pt x="3143" y="1061"/>
                    <a:pt x="3244" y="1102"/>
                    <a:pt x="3349" y="1162"/>
                  </a:cubicBezTo>
                  <a:cubicBezTo>
                    <a:pt x="3530" y="1267"/>
                    <a:pt x="3618" y="1370"/>
                    <a:pt x="3612" y="1472"/>
                  </a:cubicBezTo>
                  <a:cubicBezTo>
                    <a:pt x="3606" y="1573"/>
                    <a:pt x="3518" y="1673"/>
                    <a:pt x="3349" y="1771"/>
                  </a:cubicBezTo>
                  <a:cubicBezTo>
                    <a:pt x="3322" y="1787"/>
                    <a:pt x="3291" y="1803"/>
                    <a:pt x="3257" y="1820"/>
                  </a:cubicBezTo>
                  <a:cubicBezTo>
                    <a:pt x="3222" y="1836"/>
                    <a:pt x="3184" y="1851"/>
                    <a:pt x="3147" y="1862"/>
                  </a:cubicBezTo>
                  <a:cubicBezTo>
                    <a:pt x="3110" y="1874"/>
                    <a:pt x="3073" y="1879"/>
                    <a:pt x="3038" y="1880"/>
                  </a:cubicBezTo>
                  <a:cubicBezTo>
                    <a:pt x="3034" y="1881"/>
                    <a:pt x="3030" y="1881"/>
                    <a:pt x="3026" y="1881"/>
                  </a:cubicBezTo>
                  <a:cubicBezTo>
                    <a:pt x="2995" y="1881"/>
                    <a:pt x="2967" y="1873"/>
                    <a:pt x="2942" y="1859"/>
                  </a:cubicBezTo>
                  <a:cubicBezTo>
                    <a:pt x="2919" y="1845"/>
                    <a:pt x="2906" y="1830"/>
                    <a:pt x="2906" y="1812"/>
                  </a:cubicBezTo>
                  <a:cubicBezTo>
                    <a:pt x="2905" y="1794"/>
                    <a:pt x="2918" y="1773"/>
                    <a:pt x="2944" y="1752"/>
                  </a:cubicBezTo>
                  <a:lnTo>
                    <a:pt x="3262" y="1568"/>
                  </a:lnTo>
                  <a:cubicBezTo>
                    <a:pt x="3303" y="1545"/>
                    <a:pt x="3331" y="1520"/>
                    <a:pt x="3344" y="1492"/>
                  </a:cubicBezTo>
                  <a:cubicBezTo>
                    <a:pt x="3359" y="1465"/>
                    <a:pt x="3362" y="1437"/>
                    <a:pt x="3355" y="1409"/>
                  </a:cubicBezTo>
                  <a:cubicBezTo>
                    <a:pt x="3347" y="1379"/>
                    <a:pt x="3329" y="1351"/>
                    <a:pt x="3300" y="1322"/>
                  </a:cubicBezTo>
                  <a:cubicBezTo>
                    <a:pt x="3272" y="1294"/>
                    <a:pt x="3236" y="1266"/>
                    <a:pt x="3190" y="1240"/>
                  </a:cubicBezTo>
                  <a:cubicBezTo>
                    <a:pt x="3156" y="1221"/>
                    <a:pt x="3120" y="1202"/>
                    <a:pt x="3080" y="1186"/>
                  </a:cubicBezTo>
                  <a:cubicBezTo>
                    <a:pt x="3040" y="1170"/>
                    <a:pt x="3002" y="1156"/>
                    <a:pt x="2965" y="1146"/>
                  </a:cubicBezTo>
                  <a:cubicBezTo>
                    <a:pt x="2928" y="1137"/>
                    <a:pt x="2894" y="1132"/>
                    <a:pt x="2864" y="1129"/>
                  </a:cubicBezTo>
                  <a:cubicBezTo>
                    <a:pt x="2860" y="1129"/>
                    <a:pt x="2856" y="1129"/>
                    <a:pt x="2852" y="1129"/>
                  </a:cubicBezTo>
                  <a:cubicBezTo>
                    <a:pt x="2827" y="1129"/>
                    <a:pt x="2808" y="1133"/>
                    <a:pt x="2795" y="1141"/>
                  </a:cubicBezTo>
                  <a:cubicBezTo>
                    <a:pt x="2780" y="1148"/>
                    <a:pt x="2769" y="1161"/>
                    <a:pt x="2760" y="1178"/>
                  </a:cubicBezTo>
                  <a:cubicBezTo>
                    <a:pt x="2752" y="1195"/>
                    <a:pt x="2755" y="1208"/>
                    <a:pt x="2772" y="1218"/>
                  </a:cubicBezTo>
                  <a:cubicBezTo>
                    <a:pt x="2781" y="1223"/>
                    <a:pt x="2793" y="1226"/>
                    <a:pt x="2808" y="1230"/>
                  </a:cubicBezTo>
                  <a:cubicBezTo>
                    <a:pt x="2824" y="1233"/>
                    <a:pt x="2842" y="1237"/>
                    <a:pt x="2864" y="1242"/>
                  </a:cubicBezTo>
                  <a:cubicBezTo>
                    <a:pt x="2884" y="1246"/>
                    <a:pt x="2907" y="1254"/>
                    <a:pt x="2936" y="1263"/>
                  </a:cubicBezTo>
                  <a:cubicBezTo>
                    <a:pt x="2963" y="1273"/>
                    <a:pt x="2992" y="1288"/>
                    <a:pt x="3025" y="1306"/>
                  </a:cubicBezTo>
                  <a:cubicBezTo>
                    <a:pt x="3146" y="1377"/>
                    <a:pt x="3161" y="1440"/>
                    <a:pt x="3065" y="1494"/>
                  </a:cubicBezTo>
                  <a:lnTo>
                    <a:pt x="3034" y="1513"/>
                  </a:lnTo>
                  <a:lnTo>
                    <a:pt x="2956" y="1468"/>
                  </a:lnTo>
                  <a:cubicBezTo>
                    <a:pt x="2895" y="1433"/>
                    <a:pt x="2835" y="1403"/>
                    <a:pt x="2778" y="1377"/>
                  </a:cubicBezTo>
                  <a:cubicBezTo>
                    <a:pt x="2721" y="1352"/>
                    <a:pt x="2664" y="1334"/>
                    <a:pt x="2610" y="1322"/>
                  </a:cubicBezTo>
                  <a:cubicBezTo>
                    <a:pt x="2573" y="1314"/>
                    <a:pt x="2538" y="1310"/>
                    <a:pt x="2504" y="1310"/>
                  </a:cubicBezTo>
                  <a:cubicBezTo>
                    <a:pt x="2488" y="1310"/>
                    <a:pt x="2472" y="1311"/>
                    <a:pt x="2456" y="1313"/>
                  </a:cubicBezTo>
                  <a:cubicBezTo>
                    <a:pt x="2406" y="1318"/>
                    <a:pt x="2360" y="1333"/>
                    <a:pt x="2315" y="1359"/>
                  </a:cubicBezTo>
                  <a:cubicBezTo>
                    <a:pt x="2278" y="1380"/>
                    <a:pt x="2252" y="1404"/>
                    <a:pt x="2240" y="1428"/>
                  </a:cubicBezTo>
                  <a:cubicBezTo>
                    <a:pt x="2227" y="1452"/>
                    <a:pt x="2225" y="1476"/>
                    <a:pt x="2233" y="1501"/>
                  </a:cubicBezTo>
                  <a:cubicBezTo>
                    <a:pt x="2241" y="1525"/>
                    <a:pt x="2257" y="1548"/>
                    <a:pt x="2279" y="1572"/>
                  </a:cubicBezTo>
                  <a:cubicBezTo>
                    <a:pt x="2302" y="1594"/>
                    <a:pt x="2330" y="1615"/>
                    <a:pt x="2364" y="1635"/>
                  </a:cubicBezTo>
                  <a:cubicBezTo>
                    <a:pt x="2422" y="1669"/>
                    <a:pt x="2482" y="1690"/>
                    <a:pt x="2542" y="1700"/>
                  </a:cubicBezTo>
                  <a:cubicBezTo>
                    <a:pt x="2602" y="1710"/>
                    <a:pt x="2669" y="1715"/>
                    <a:pt x="2742" y="1715"/>
                  </a:cubicBezTo>
                  <a:cubicBezTo>
                    <a:pt x="2714" y="1741"/>
                    <a:pt x="2705" y="1772"/>
                    <a:pt x="2717" y="1808"/>
                  </a:cubicBezTo>
                  <a:cubicBezTo>
                    <a:pt x="2728" y="1845"/>
                    <a:pt x="2763" y="1880"/>
                    <a:pt x="2822" y="1914"/>
                  </a:cubicBezTo>
                  <a:cubicBezTo>
                    <a:pt x="2873" y="1943"/>
                    <a:pt x="2928" y="1963"/>
                    <a:pt x="2986" y="1970"/>
                  </a:cubicBezTo>
                  <a:cubicBezTo>
                    <a:pt x="3016" y="1974"/>
                    <a:pt x="3045" y="1976"/>
                    <a:pt x="3075" y="1976"/>
                  </a:cubicBezTo>
                  <a:cubicBezTo>
                    <a:pt x="3105" y="1976"/>
                    <a:pt x="3135" y="1974"/>
                    <a:pt x="3165" y="1970"/>
                  </a:cubicBezTo>
                  <a:cubicBezTo>
                    <a:pt x="3226" y="1961"/>
                    <a:pt x="3286" y="1946"/>
                    <a:pt x="3347" y="1923"/>
                  </a:cubicBezTo>
                  <a:cubicBezTo>
                    <a:pt x="3407" y="1900"/>
                    <a:pt x="3465" y="1872"/>
                    <a:pt x="3521" y="1840"/>
                  </a:cubicBezTo>
                  <a:cubicBezTo>
                    <a:pt x="3718" y="1726"/>
                    <a:pt x="3813" y="1604"/>
                    <a:pt x="3806" y="1475"/>
                  </a:cubicBezTo>
                  <a:cubicBezTo>
                    <a:pt x="3798" y="1344"/>
                    <a:pt x="3688" y="1217"/>
                    <a:pt x="3472" y="1093"/>
                  </a:cubicBezTo>
                  <a:cubicBezTo>
                    <a:pt x="3352" y="1025"/>
                    <a:pt x="3232" y="975"/>
                    <a:pt x="3109" y="943"/>
                  </a:cubicBezTo>
                  <a:cubicBezTo>
                    <a:pt x="2995" y="916"/>
                    <a:pt x="2883" y="902"/>
                    <a:pt x="2774" y="902"/>
                  </a:cubicBezTo>
                  <a:close/>
                  <a:moveTo>
                    <a:pt x="4598" y="1925"/>
                  </a:moveTo>
                  <a:cubicBezTo>
                    <a:pt x="4603" y="1925"/>
                    <a:pt x="4608" y="1925"/>
                    <a:pt x="4613" y="1925"/>
                  </a:cubicBezTo>
                  <a:cubicBezTo>
                    <a:pt x="4655" y="1928"/>
                    <a:pt x="4695" y="1941"/>
                    <a:pt x="4735" y="1965"/>
                  </a:cubicBezTo>
                  <a:cubicBezTo>
                    <a:pt x="4776" y="1987"/>
                    <a:pt x="4799" y="2011"/>
                    <a:pt x="4805" y="2036"/>
                  </a:cubicBezTo>
                  <a:cubicBezTo>
                    <a:pt x="4811" y="2059"/>
                    <a:pt x="4794" y="2082"/>
                    <a:pt x="4755" y="2106"/>
                  </a:cubicBezTo>
                  <a:lnTo>
                    <a:pt x="4474" y="2268"/>
                  </a:lnTo>
                  <a:cubicBezTo>
                    <a:pt x="4440" y="2287"/>
                    <a:pt x="4406" y="2297"/>
                    <a:pt x="4370" y="2297"/>
                  </a:cubicBezTo>
                  <a:cubicBezTo>
                    <a:pt x="4365" y="2297"/>
                    <a:pt x="4359" y="2296"/>
                    <a:pt x="4353" y="2296"/>
                  </a:cubicBezTo>
                  <a:cubicBezTo>
                    <a:pt x="4312" y="2293"/>
                    <a:pt x="4271" y="2279"/>
                    <a:pt x="4231" y="2256"/>
                  </a:cubicBezTo>
                  <a:cubicBezTo>
                    <a:pt x="4190" y="2233"/>
                    <a:pt x="4168" y="2209"/>
                    <a:pt x="4163" y="2186"/>
                  </a:cubicBezTo>
                  <a:cubicBezTo>
                    <a:pt x="4157" y="2162"/>
                    <a:pt x="4174" y="2139"/>
                    <a:pt x="4214" y="2117"/>
                  </a:cubicBezTo>
                  <a:lnTo>
                    <a:pt x="4494" y="1955"/>
                  </a:lnTo>
                  <a:cubicBezTo>
                    <a:pt x="4529" y="1935"/>
                    <a:pt x="4563" y="1925"/>
                    <a:pt x="4598" y="1925"/>
                  </a:cubicBezTo>
                  <a:close/>
                  <a:moveTo>
                    <a:pt x="4554" y="1806"/>
                  </a:moveTo>
                  <a:cubicBezTo>
                    <a:pt x="4482" y="1806"/>
                    <a:pt x="4411" y="1827"/>
                    <a:pt x="4342" y="1867"/>
                  </a:cubicBezTo>
                  <a:lnTo>
                    <a:pt x="4062" y="2029"/>
                  </a:lnTo>
                  <a:cubicBezTo>
                    <a:pt x="4018" y="2054"/>
                    <a:pt x="3988" y="2079"/>
                    <a:pt x="3974" y="2104"/>
                  </a:cubicBezTo>
                  <a:cubicBezTo>
                    <a:pt x="3959" y="2130"/>
                    <a:pt x="3955" y="2155"/>
                    <a:pt x="3961" y="2180"/>
                  </a:cubicBezTo>
                  <a:cubicBezTo>
                    <a:pt x="3968" y="2206"/>
                    <a:pt x="3984" y="2231"/>
                    <a:pt x="4010" y="2254"/>
                  </a:cubicBezTo>
                  <a:cubicBezTo>
                    <a:pt x="4036" y="2279"/>
                    <a:pt x="4070" y="2303"/>
                    <a:pt x="4109" y="2326"/>
                  </a:cubicBezTo>
                  <a:cubicBezTo>
                    <a:pt x="4148" y="2349"/>
                    <a:pt x="4189" y="2368"/>
                    <a:pt x="4232" y="2383"/>
                  </a:cubicBezTo>
                  <a:cubicBezTo>
                    <a:pt x="4275" y="2398"/>
                    <a:pt x="4318" y="2407"/>
                    <a:pt x="4361" y="2412"/>
                  </a:cubicBezTo>
                  <a:cubicBezTo>
                    <a:pt x="4374" y="2413"/>
                    <a:pt x="4387" y="2413"/>
                    <a:pt x="4400" y="2413"/>
                  </a:cubicBezTo>
                  <a:cubicBezTo>
                    <a:pt x="4431" y="2413"/>
                    <a:pt x="4462" y="2410"/>
                    <a:pt x="4493" y="2404"/>
                  </a:cubicBezTo>
                  <a:cubicBezTo>
                    <a:pt x="4537" y="2396"/>
                    <a:pt x="4581" y="2379"/>
                    <a:pt x="4624" y="2354"/>
                  </a:cubicBezTo>
                  <a:lnTo>
                    <a:pt x="4905" y="2192"/>
                  </a:lnTo>
                  <a:cubicBezTo>
                    <a:pt x="4948" y="2166"/>
                    <a:pt x="4977" y="2142"/>
                    <a:pt x="4992" y="2116"/>
                  </a:cubicBezTo>
                  <a:cubicBezTo>
                    <a:pt x="5006" y="2091"/>
                    <a:pt x="5011" y="2065"/>
                    <a:pt x="5004" y="2040"/>
                  </a:cubicBezTo>
                  <a:cubicBezTo>
                    <a:pt x="4997" y="2016"/>
                    <a:pt x="4982" y="1991"/>
                    <a:pt x="4955" y="1966"/>
                  </a:cubicBezTo>
                  <a:cubicBezTo>
                    <a:pt x="4929" y="1941"/>
                    <a:pt x="4896" y="1918"/>
                    <a:pt x="4857" y="1895"/>
                  </a:cubicBezTo>
                  <a:cubicBezTo>
                    <a:pt x="4777" y="1848"/>
                    <a:pt x="4691" y="1820"/>
                    <a:pt x="4602" y="1809"/>
                  </a:cubicBezTo>
                  <a:cubicBezTo>
                    <a:pt x="4586" y="1807"/>
                    <a:pt x="4570" y="1806"/>
                    <a:pt x="4554" y="1806"/>
                  </a:cubicBezTo>
                  <a:close/>
                  <a:moveTo>
                    <a:pt x="5702" y="2318"/>
                  </a:moveTo>
                  <a:cubicBezTo>
                    <a:pt x="5694" y="2318"/>
                    <a:pt x="5684" y="2319"/>
                    <a:pt x="5674" y="2321"/>
                  </a:cubicBezTo>
                  <a:lnTo>
                    <a:pt x="3514" y="2683"/>
                  </a:lnTo>
                  <a:cubicBezTo>
                    <a:pt x="3501" y="2686"/>
                    <a:pt x="3489" y="2689"/>
                    <a:pt x="3478" y="2695"/>
                  </a:cubicBezTo>
                  <a:cubicBezTo>
                    <a:pt x="3460" y="2706"/>
                    <a:pt x="3452" y="2719"/>
                    <a:pt x="3452" y="2736"/>
                  </a:cubicBezTo>
                  <a:cubicBezTo>
                    <a:pt x="3454" y="2753"/>
                    <a:pt x="3466" y="2769"/>
                    <a:pt x="3490" y="2782"/>
                  </a:cubicBezTo>
                  <a:cubicBezTo>
                    <a:pt x="3504" y="2791"/>
                    <a:pt x="3521" y="2798"/>
                    <a:pt x="3540" y="2801"/>
                  </a:cubicBezTo>
                  <a:cubicBezTo>
                    <a:pt x="3551" y="2803"/>
                    <a:pt x="3561" y="2804"/>
                    <a:pt x="3571" y="2804"/>
                  </a:cubicBezTo>
                  <a:cubicBezTo>
                    <a:pt x="3580" y="2804"/>
                    <a:pt x="3588" y="2804"/>
                    <a:pt x="3597" y="2803"/>
                  </a:cubicBezTo>
                  <a:lnTo>
                    <a:pt x="5750" y="2442"/>
                  </a:lnTo>
                  <a:cubicBezTo>
                    <a:pt x="5763" y="2440"/>
                    <a:pt x="5776" y="2436"/>
                    <a:pt x="5787" y="2429"/>
                  </a:cubicBezTo>
                  <a:cubicBezTo>
                    <a:pt x="5808" y="2416"/>
                    <a:pt x="5816" y="2401"/>
                    <a:pt x="5810" y="2383"/>
                  </a:cubicBezTo>
                  <a:cubicBezTo>
                    <a:pt x="5805" y="2365"/>
                    <a:pt x="5792" y="2349"/>
                    <a:pt x="5771" y="2336"/>
                  </a:cubicBezTo>
                  <a:cubicBezTo>
                    <a:pt x="5759" y="2330"/>
                    <a:pt x="5744" y="2324"/>
                    <a:pt x="5728" y="2321"/>
                  </a:cubicBezTo>
                  <a:cubicBezTo>
                    <a:pt x="5720" y="2319"/>
                    <a:pt x="5711" y="2318"/>
                    <a:pt x="5702" y="2318"/>
                  </a:cubicBezTo>
                  <a:close/>
                  <a:moveTo>
                    <a:pt x="6117" y="2819"/>
                  </a:moveTo>
                  <a:cubicBezTo>
                    <a:pt x="6110" y="2819"/>
                    <a:pt x="6102" y="2820"/>
                    <a:pt x="6095" y="2821"/>
                  </a:cubicBezTo>
                  <a:cubicBezTo>
                    <a:pt x="6080" y="2824"/>
                    <a:pt x="6065" y="2829"/>
                    <a:pt x="6054" y="2835"/>
                  </a:cubicBezTo>
                  <a:cubicBezTo>
                    <a:pt x="6037" y="2845"/>
                    <a:pt x="6027" y="2858"/>
                    <a:pt x="6023" y="2871"/>
                  </a:cubicBezTo>
                  <a:cubicBezTo>
                    <a:pt x="6021" y="2885"/>
                    <a:pt x="6027" y="2896"/>
                    <a:pt x="6042" y="2905"/>
                  </a:cubicBezTo>
                  <a:cubicBezTo>
                    <a:pt x="6048" y="2908"/>
                    <a:pt x="6056" y="2911"/>
                    <a:pt x="6066" y="2913"/>
                  </a:cubicBezTo>
                  <a:lnTo>
                    <a:pt x="6389" y="2976"/>
                  </a:lnTo>
                  <a:lnTo>
                    <a:pt x="6500" y="3163"/>
                  </a:lnTo>
                  <a:cubicBezTo>
                    <a:pt x="6503" y="3166"/>
                    <a:pt x="6505" y="3169"/>
                    <a:pt x="6507" y="3172"/>
                  </a:cubicBezTo>
                  <a:cubicBezTo>
                    <a:pt x="6510" y="3174"/>
                    <a:pt x="6512" y="3176"/>
                    <a:pt x="6515" y="3178"/>
                  </a:cubicBezTo>
                  <a:cubicBezTo>
                    <a:pt x="6528" y="3185"/>
                    <a:pt x="6545" y="3189"/>
                    <a:pt x="6565" y="3189"/>
                  </a:cubicBezTo>
                  <a:cubicBezTo>
                    <a:pt x="6568" y="3189"/>
                    <a:pt x="6571" y="3189"/>
                    <a:pt x="6574" y="3189"/>
                  </a:cubicBezTo>
                  <a:cubicBezTo>
                    <a:pt x="6598" y="3188"/>
                    <a:pt x="6618" y="3182"/>
                    <a:pt x="6634" y="3172"/>
                  </a:cubicBezTo>
                  <a:cubicBezTo>
                    <a:pt x="6661" y="3157"/>
                    <a:pt x="6667" y="3137"/>
                    <a:pt x="6657" y="3113"/>
                  </a:cubicBezTo>
                  <a:lnTo>
                    <a:pt x="6545" y="2928"/>
                  </a:lnTo>
                  <a:cubicBezTo>
                    <a:pt x="6539" y="2917"/>
                    <a:pt x="6531" y="2910"/>
                    <a:pt x="6518" y="2902"/>
                  </a:cubicBezTo>
                  <a:cubicBezTo>
                    <a:pt x="6509" y="2896"/>
                    <a:pt x="6494" y="2892"/>
                    <a:pt x="6474" y="2887"/>
                  </a:cubicBezTo>
                  <a:lnTo>
                    <a:pt x="6151" y="2823"/>
                  </a:lnTo>
                  <a:cubicBezTo>
                    <a:pt x="6139" y="2820"/>
                    <a:pt x="6128" y="2819"/>
                    <a:pt x="6117" y="2819"/>
                  </a:cubicBezTo>
                  <a:close/>
                  <a:moveTo>
                    <a:pt x="4875" y="2829"/>
                  </a:moveTo>
                  <a:cubicBezTo>
                    <a:pt x="4880" y="2829"/>
                    <a:pt x="4885" y="2829"/>
                    <a:pt x="4890" y="2830"/>
                  </a:cubicBezTo>
                  <a:cubicBezTo>
                    <a:pt x="4931" y="2833"/>
                    <a:pt x="4972" y="2845"/>
                    <a:pt x="5012" y="2869"/>
                  </a:cubicBezTo>
                  <a:cubicBezTo>
                    <a:pt x="5053" y="2893"/>
                    <a:pt x="5075" y="2916"/>
                    <a:pt x="5081" y="2940"/>
                  </a:cubicBezTo>
                  <a:cubicBezTo>
                    <a:pt x="5088" y="2964"/>
                    <a:pt x="5071" y="2987"/>
                    <a:pt x="5031" y="3010"/>
                  </a:cubicBezTo>
                  <a:lnTo>
                    <a:pt x="4751" y="3171"/>
                  </a:lnTo>
                  <a:cubicBezTo>
                    <a:pt x="4717" y="3191"/>
                    <a:pt x="4682" y="3201"/>
                    <a:pt x="4647" y="3201"/>
                  </a:cubicBezTo>
                  <a:cubicBezTo>
                    <a:pt x="4641" y="3201"/>
                    <a:pt x="4636" y="3201"/>
                    <a:pt x="4630" y="3200"/>
                  </a:cubicBezTo>
                  <a:cubicBezTo>
                    <a:pt x="4589" y="3197"/>
                    <a:pt x="4548" y="3183"/>
                    <a:pt x="4508" y="3161"/>
                  </a:cubicBezTo>
                  <a:cubicBezTo>
                    <a:pt x="4467" y="3137"/>
                    <a:pt x="4445" y="3113"/>
                    <a:pt x="4439" y="3090"/>
                  </a:cubicBezTo>
                  <a:cubicBezTo>
                    <a:pt x="4433" y="3067"/>
                    <a:pt x="4451" y="3044"/>
                    <a:pt x="4490" y="3021"/>
                  </a:cubicBezTo>
                  <a:lnTo>
                    <a:pt x="4771" y="2859"/>
                  </a:lnTo>
                  <a:cubicBezTo>
                    <a:pt x="4805" y="2839"/>
                    <a:pt x="4840" y="2829"/>
                    <a:pt x="4875" y="2829"/>
                  </a:cubicBezTo>
                  <a:close/>
                  <a:moveTo>
                    <a:pt x="4830" y="2711"/>
                  </a:moveTo>
                  <a:cubicBezTo>
                    <a:pt x="4758" y="2711"/>
                    <a:pt x="4688" y="2731"/>
                    <a:pt x="4619" y="2771"/>
                  </a:cubicBezTo>
                  <a:lnTo>
                    <a:pt x="4338" y="2933"/>
                  </a:lnTo>
                  <a:cubicBezTo>
                    <a:pt x="4295" y="2958"/>
                    <a:pt x="4265" y="2983"/>
                    <a:pt x="4251" y="3009"/>
                  </a:cubicBezTo>
                  <a:cubicBezTo>
                    <a:pt x="4235" y="3035"/>
                    <a:pt x="4232" y="3059"/>
                    <a:pt x="4238" y="3085"/>
                  </a:cubicBezTo>
                  <a:cubicBezTo>
                    <a:pt x="4245" y="3110"/>
                    <a:pt x="4261" y="3135"/>
                    <a:pt x="4287" y="3158"/>
                  </a:cubicBezTo>
                  <a:cubicBezTo>
                    <a:pt x="4313" y="3183"/>
                    <a:pt x="4345" y="3207"/>
                    <a:pt x="4386" y="3231"/>
                  </a:cubicBezTo>
                  <a:cubicBezTo>
                    <a:pt x="4425" y="3253"/>
                    <a:pt x="4466" y="3272"/>
                    <a:pt x="4509" y="3287"/>
                  </a:cubicBezTo>
                  <a:cubicBezTo>
                    <a:pt x="4552" y="3303"/>
                    <a:pt x="4594" y="3312"/>
                    <a:pt x="4638" y="3316"/>
                  </a:cubicBezTo>
                  <a:cubicBezTo>
                    <a:pt x="4651" y="3317"/>
                    <a:pt x="4664" y="3318"/>
                    <a:pt x="4676" y="3318"/>
                  </a:cubicBezTo>
                  <a:cubicBezTo>
                    <a:pt x="4707" y="3318"/>
                    <a:pt x="4738" y="3315"/>
                    <a:pt x="4770" y="3308"/>
                  </a:cubicBezTo>
                  <a:cubicBezTo>
                    <a:pt x="4814" y="3300"/>
                    <a:pt x="4858" y="3283"/>
                    <a:pt x="4901" y="3259"/>
                  </a:cubicBezTo>
                  <a:lnTo>
                    <a:pt x="5181" y="3097"/>
                  </a:lnTo>
                  <a:cubicBezTo>
                    <a:pt x="5225" y="3071"/>
                    <a:pt x="5254" y="3046"/>
                    <a:pt x="5269" y="3020"/>
                  </a:cubicBezTo>
                  <a:cubicBezTo>
                    <a:pt x="5283" y="2995"/>
                    <a:pt x="5288" y="2969"/>
                    <a:pt x="5281" y="2944"/>
                  </a:cubicBezTo>
                  <a:cubicBezTo>
                    <a:pt x="5274" y="2920"/>
                    <a:pt x="5258" y="2895"/>
                    <a:pt x="5232" y="2869"/>
                  </a:cubicBezTo>
                  <a:cubicBezTo>
                    <a:pt x="5205" y="2845"/>
                    <a:pt x="5172" y="2822"/>
                    <a:pt x="5134" y="2799"/>
                  </a:cubicBezTo>
                  <a:cubicBezTo>
                    <a:pt x="5053" y="2752"/>
                    <a:pt x="4968" y="2724"/>
                    <a:pt x="4879" y="2714"/>
                  </a:cubicBezTo>
                  <a:cubicBezTo>
                    <a:pt x="4863" y="2712"/>
                    <a:pt x="4846" y="2711"/>
                    <a:pt x="4830" y="2711"/>
                  </a:cubicBezTo>
                  <a:close/>
                  <a:moveTo>
                    <a:pt x="6547" y="3799"/>
                  </a:moveTo>
                  <a:cubicBezTo>
                    <a:pt x="6570" y="3799"/>
                    <a:pt x="6592" y="3799"/>
                    <a:pt x="6614" y="3801"/>
                  </a:cubicBezTo>
                  <a:cubicBezTo>
                    <a:pt x="6650" y="3804"/>
                    <a:pt x="6683" y="3807"/>
                    <a:pt x="6716" y="3812"/>
                  </a:cubicBezTo>
                  <a:lnTo>
                    <a:pt x="6732" y="4266"/>
                  </a:lnTo>
                  <a:cubicBezTo>
                    <a:pt x="6719" y="4267"/>
                    <a:pt x="6705" y="4268"/>
                    <a:pt x="6692" y="4268"/>
                  </a:cubicBezTo>
                  <a:cubicBezTo>
                    <a:pt x="6644" y="4268"/>
                    <a:pt x="6595" y="4263"/>
                    <a:pt x="6546" y="4253"/>
                  </a:cubicBezTo>
                  <a:cubicBezTo>
                    <a:pt x="6482" y="4241"/>
                    <a:pt x="6420" y="4216"/>
                    <a:pt x="6357" y="4180"/>
                  </a:cubicBezTo>
                  <a:cubicBezTo>
                    <a:pt x="6307" y="4151"/>
                    <a:pt x="6269" y="4121"/>
                    <a:pt x="6243" y="4091"/>
                  </a:cubicBezTo>
                  <a:cubicBezTo>
                    <a:pt x="6217" y="4062"/>
                    <a:pt x="6203" y="4032"/>
                    <a:pt x="6200" y="4004"/>
                  </a:cubicBezTo>
                  <a:cubicBezTo>
                    <a:pt x="6198" y="3976"/>
                    <a:pt x="6205" y="3949"/>
                    <a:pt x="6221" y="3923"/>
                  </a:cubicBezTo>
                  <a:cubicBezTo>
                    <a:pt x="6238" y="3897"/>
                    <a:pt x="6264" y="3875"/>
                    <a:pt x="6298" y="3854"/>
                  </a:cubicBezTo>
                  <a:cubicBezTo>
                    <a:pt x="6330" y="3836"/>
                    <a:pt x="6363" y="3823"/>
                    <a:pt x="6399" y="3815"/>
                  </a:cubicBezTo>
                  <a:cubicBezTo>
                    <a:pt x="6435" y="3806"/>
                    <a:pt x="6470" y="3801"/>
                    <a:pt x="6507" y="3799"/>
                  </a:cubicBezTo>
                  <a:cubicBezTo>
                    <a:pt x="6521" y="3799"/>
                    <a:pt x="6534" y="3799"/>
                    <a:pt x="6547" y="3799"/>
                  </a:cubicBezTo>
                  <a:close/>
                  <a:moveTo>
                    <a:pt x="7171" y="3329"/>
                  </a:moveTo>
                  <a:cubicBezTo>
                    <a:pt x="7127" y="3329"/>
                    <a:pt x="7083" y="3333"/>
                    <a:pt x="7039" y="3341"/>
                  </a:cubicBezTo>
                  <a:cubicBezTo>
                    <a:pt x="6975" y="3352"/>
                    <a:pt x="6916" y="3372"/>
                    <a:pt x="6863" y="3404"/>
                  </a:cubicBezTo>
                  <a:cubicBezTo>
                    <a:pt x="6796" y="3442"/>
                    <a:pt x="6755" y="3484"/>
                    <a:pt x="6738" y="3530"/>
                  </a:cubicBezTo>
                  <a:cubicBezTo>
                    <a:pt x="6723" y="3575"/>
                    <a:pt x="6712" y="3622"/>
                    <a:pt x="6710" y="3670"/>
                  </a:cubicBezTo>
                  <a:cubicBezTo>
                    <a:pt x="6658" y="3660"/>
                    <a:pt x="6604" y="3652"/>
                    <a:pt x="6547" y="3648"/>
                  </a:cubicBezTo>
                  <a:cubicBezTo>
                    <a:pt x="6518" y="3646"/>
                    <a:pt x="6489" y="3645"/>
                    <a:pt x="6460" y="3645"/>
                  </a:cubicBezTo>
                  <a:cubicBezTo>
                    <a:pt x="6431" y="3645"/>
                    <a:pt x="6402" y="3646"/>
                    <a:pt x="6373" y="3648"/>
                  </a:cubicBezTo>
                  <a:cubicBezTo>
                    <a:pt x="6316" y="3652"/>
                    <a:pt x="6261" y="3661"/>
                    <a:pt x="6207" y="3675"/>
                  </a:cubicBezTo>
                  <a:cubicBezTo>
                    <a:pt x="6154" y="3690"/>
                    <a:pt x="6104" y="3710"/>
                    <a:pt x="6058" y="3736"/>
                  </a:cubicBezTo>
                  <a:cubicBezTo>
                    <a:pt x="6004" y="3768"/>
                    <a:pt x="5962" y="3804"/>
                    <a:pt x="5937" y="3846"/>
                  </a:cubicBezTo>
                  <a:cubicBezTo>
                    <a:pt x="5910" y="3888"/>
                    <a:pt x="5898" y="3933"/>
                    <a:pt x="5904" y="3980"/>
                  </a:cubicBezTo>
                  <a:cubicBezTo>
                    <a:pt x="5910" y="4028"/>
                    <a:pt x="5933" y="4075"/>
                    <a:pt x="5974" y="4125"/>
                  </a:cubicBezTo>
                  <a:cubicBezTo>
                    <a:pt x="6014" y="4173"/>
                    <a:pt x="6074" y="4220"/>
                    <a:pt x="6153" y="4266"/>
                  </a:cubicBezTo>
                  <a:cubicBezTo>
                    <a:pt x="6247" y="4321"/>
                    <a:pt x="6345" y="4359"/>
                    <a:pt x="6444" y="4381"/>
                  </a:cubicBezTo>
                  <a:cubicBezTo>
                    <a:pt x="6545" y="4403"/>
                    <a:pt x="6643" y="4414"/>
                    <a:pt x="6739" y="4414"/>
                  </a:cubicBezTo>
                  <a:lnTo>
                    <a:pt x="6746" y="4576"/>
                  </a:lnTo>
                  <a:cubicBezTo>
                    <a:pt x="6747" y="4589"/>
                    <a:pt x="6751" y="4598"/>
                    <a:pt x="6756" y="4604"/>
                  </a:cubicBezTo>
                  <a:cubicBezTo>
                    <a:pt x="6761" y="4611"/>
                    <a:pt x="6769" y="4617"/>
                    <a:pt x="6779" y="4622"/>
                  </a:cubicBezTo>
                  <a:cubicBezTo>
                    <a:pt x="6805" y="4638"/>
                    <a:pt x="6836" y="4647"/>
                    <a:pt x="6873" y="4649"/>
                  </a:cubicBezTo>
                  <a:cubicBezTo>
                    <a:pt x="6880" y="4650"/>
                    <a:pt x="6885" y="4650"/>
                    <a:pt x="6891" y="4650"/>
                  </a:cubicBezTo>
                  <a:cubicBezTo>
                    <a:pt x="6920" y="4650"/>
                    <a:pt x="6945" y="4645"/>
                    <a:pt x="6962" y="4635"/>
                  </a:cubicBezTo>
                  <a:cubicBezTo>
                    <a:pt x="6976" y="4627"/>
                    <a:pt x="6983" y="4617"/>
                    <a:pt x="6984" y="4605"/>
                  </a:cubicBezTo>
                  <a:lnTo>
                    <a:pt x="6977" y="4405"/>
                  </a:lnTo>
                  <a:cubicBezTo>
                    <a:pt x="7032" y="4397"/>
                    <a:pt x="7085" y="4387"/>
                    <a:pt x="7136" y="4373"/>
                  </a:cubicBezTo>
                  <a:cubicBezTo>
                    <a:pt x="7188" y="4361"/>
                    <a:pt x="7235" y="4348"/>
                    <a:pt x="7277" y="4333"/>
                  </a:cubicBezTo>
                  <a:cubicBezTo>
                    <a:pt x="7319" y="4317"/>
                    <a:pt x="7358" y="4303"/>
                    <a:pt x="7390" y="4288"/>
                  </a:cubicBezTo>
                  <a:cubicBezTo>
                    <a:pt x="7423" y="4272"/>
                    <a:pt x="7451" y="4259"/>
                    <a:pt x="7473" y="4246"/>
                  </a:cubicBezTo>
                  <a:cubicBezTo>
                    <a:pt x="7504" y="4228"/>
                    <a:pt x="7522" y="4210"/>
                    <a:pt x="7527" y="4194"/>
                  </a:cubicBezTo>
                  <a:cubicBezTo>
                    <a:pt x="7531" y="4178"/>
                    <a:pt x="7515" y="4158"/>
                    <a:pt x="7477" y="4137"/>
                  </a:cubicBezTo>
                  <a:cubicBezTo>
                    <a:pt x="7440" y="4116"/>
                    <a:pt x="7408" y="4104"/>
                    <a:pt x="7385" y="4103"/>
                  </a:cubicBezTo>
                  <a:cubicBezTo>
                    <a:pt x="7382" y="4103"/>
                    <a:pt x="7380" y="4103"/>
                    <a:pt x="7377" y="4103"/>
                  </a:cubicBezTo>
                  <a:cubicBezTo>
                    <a:pt x="7355" y="4103"/>
                    <a:pt x="7333" y="4108"/>
                    <a:pt x="7311" y="4118"/>
                  </a:cubicBezTo>
                  <a:cubicBezTo>
                    <a:pt x="7271" y="4137"/>
                    <a:pt x="7225" y="4161"/>
                    <a:pt x="7170" y="4188"/>
                  </a:cubicBezTo>
                  <a:cubicBezTo>
                    <a:pt x="7114" y="4214"/>
                    <a:pt x="7048" y="4236"/>
                    <a:pt x="6968" y="4253"/>
                  </a:cubicBezTo>
                  <a:lnTo>
                    <a:pt x="6960" y="3832"/>
                  </a:lnTo>
                  <a:cubicBezTo>
                    <a:pt x="6959" y="3807"/>
                    <a:pt x="6959" y="3780"/>
                    <a:pt x="6959" y="3752"/>
                  </a:cubicBezTo>
                  <a:cubicBezTo>
                    <a:pt x="6960" y="3724"/>
                    <a:pt x="6962" y="3696"/>
                    <a:pt x="6969" y="3669"/>
                  </a:cubicBezTo>
                  <a:cubicBezTo>
                    <a:pt x="6976" y="3642"/>
                    <a:pt x="6986" y="3617"/>
                    <a:pt x="7001" y="3593"/>
                  </a:cubicBezTo>
                  <a:cubicBezTo>
                    <a:pt x="7015" y="3569"/>
                    <a:pt x="7038" y="3549"/>
                    <a:pt x="7066" y="3532"/>
                  </a:cubicBezTo>
                  <a:cubicBezTo>
                    <a:pt x="7118" y="3503"/>
                    <a:pt x="7175" y="3487"/>
                    <a:pt x="7238" y="3487"/>
                  </a:cubicBezTo>
                  <a:cubicBezTo>
                    <a:pt x="7244" y="3487"/>
                    <a:pt x="7250" y="3487"/>
                    <a:pt x="7256" y="3487"/>
                  </a:cubicBezTo>
                  <a:cubicBezTo>
                    <a:pt x="7326" y="3491"/>
                    <a:pt x="7393" y="3510"/>
                    <a:pt x="7456" y="3546"/>
                  </a:cubicBezTo>
                  <a:cubicBezTo>
                    <a:pt x="7500" y="3572"/>
                    <a:pt x="7528" y="3596"/>
                    <a:pt x="7539" y="3620"/>
                  </a:cubicBezTo>
                  <a:cubicBezTo>
                    <a:pt x="7551" y="3644"/>
                    <a:pt x="7558" y="3666"/>
                    <a:pt x="7559" y="3687"/>
                  </a:cubicBezTo>
                  <a:cubicBezTo>
                    <a:pt x="7561" y="3707"/>
                    <a:pt x="7563" y="3726"/>
                    <a:pt x="7564" y="3742"/>
                  </a:cubicBezTo>
                  <a:cubicBezTo>
                    <a:pt x="7564" y="3759"/>
                    <a:pt x="7574" y="3772"/>
                    <a:pt x="7594" y="3783"/>
                  </a:cubicBezTo>
                  <a:cubicBezTo>
                    <a:pt x="7620" y="3799"/>
                    <a:pt x="7654" y="3807"/>
                    <a:pt x="7694" y="3809"/>
                  </a:cubicBezTo>
                  <a:cubicBezTo>
                    <a:pt x="7697" y="3809"/>
                    <a:pt x="7700" y="3809"/>
                    <a:pt x="7703" y="3809"/>
                  </a:cubicBezTo>
                  <a:cubicBezTo>
                    <a:pt x="7739" y="3809"/>
                    <a:pt x="7768" y="3803"/>
                    <a:pt x="7791" y="3790"/>
                  </a:cubicBezTo>
                  <a:cubicBezTo>
                    <a:pt x="7810" y="3779"/>
                    <a:pt x="7823" y="3762"/>
                    <a:pt x="7829" y="3738"/>
                  </a:cubicBezTo>
                  <a:cubicBezTo>
                    <a:pt x="7836" y="3714"/>
                    <a:pt x="7833" y="3687"/>
                    <a:pt x="7822" y="3655"/>
                  </a:cubicBezTo>
                  <a:cubicBezTo>
                    <a:pt x="7809" y="3625"/>
                    <a:pt x="7788" y="3591"/>
                    <a:pt x="7755" y="3556"/>
                  </a:cubicBezTo>
                  <a:cubicBezTo>
                    <a:pt x="7722" y="3520"/>
                    <a:pt x="7675" y="3485"/>
                    <a:pt x="7614" y="3449"/>
                  </a:cubicBezTo>
                  <a:cubicBezTo>
                    <a:pt x="7557" y="3416"/>
                    <a:pt x="7496" y="3389"/>
                    <a:pt x="7431" y="3370"/>
                  </a:cubicBezTo>
                  <a:cubicBezTo>
                    <a:pt x="7366" y="3350"/>
                    <a:pt x="7300" y="3336"/>
                    <a:pt x="7234" y="3332"/>
                  </a:cubicBezTo>
                  <a:cubicBezTo>
                    <a:pt x="7213" y="3330"/>
                    <a:pt x="7192" y="3329"/>
                    <a:pt x="7171" y="33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0"/>
            <p:cNvSpPr/>
            <p:nvPr/>
          </p:nvSpPr>
          <p:spPr>
            <a:xfrm>
              <a:off x="4708104" y="2083415"/>
              <a:ext cx="677335" cy="371727"/>
            </a:xfrm>
            <a:custGeom>
              <a:avLst/>
              <a:gdLst/>
              <a:ahLst/>
              <a:cxnLst/>
              <a:rect l="l" t="t" r="r" b="b"/>
              <a:pathLst>
                <a:path w="8810" h="4835" extrusionOk="0">
                  <a:moveTo>
                    <a:pt x="1178" y="0"/>
                  </a:moveTo>
                  <a:cubicBezTo>
                    <a:pt x="1118" y="0"/>
                    <a:pt x="1064" y="7"/>
                    <a:pt x="1017" y="20"/>
                  </a:cubicBezTo>
                  <a:cubicBezTo>
                    <a:pt x="968" y="34"/>
                    <a:pt x="927" y="50"/>
                    <a:pt x="897" y="67"/>
                  </a:cubicBezTo>
                  <a:cubicBezTo>
                    <a:pt x="860" y="88"/>
                    <a:pt x="842" y="106"/>
                    <a:pt x="844" y="122"/>
                  </a:cubicBezTo>
                  <a:cubicBezTo>
                    <a:pt x="845" y="137"/>
                    <a:pt x="870" y="159"/>
                    <a:pt x="918" y="187"/>
                  </a:cubicBezTo>
                  <a:cubicBezTo>
                    <a:pt x="959" y="210"/>
                    <a:pt x="994" y="222"/>
                    <a:pt x="1023" y="222"/>
                  </a:cubicBezTo>
                  <a:cubicBezTo>
                    <a:pt x="1051" y="222"/>
                    <a:pt x="1079" y="214"/>
                    <a:pt x="1104" y="200"/>
                  </a:cubicBezTo>
                  <a:cubicBezTo>
                    <a:pt x="1123" y="189"/>
                    <a:pt x="1146" y="180"/>
                    <a:pt x="1172" y="173"/>
                  </a:cubicBezTo>
                  <a:cubicBezTo>
                    <a:pt x="1193" y="167"/>
                    <a:pt x="1217" y="165"/>
                    <a:pt x="1242" y="165"/>
                  </a:cubicBezTo>
                  <a:cubicBezTo>
                    <a:pt x="1247" y="165"/>
                    <a:pt x="1252" y="165"/>
                    <a:pt x="1257" y="165"/>
                  </a:cubicBezTo>
                  <a:cubicBezTo>
                    <a:pt x="1289" y="166"/>
                    <a:pt x="1322" y="172"/>
                    <a:pt x="1360" y="183"/>
                  </a:cubicBezTo>
                  <a:cubicBezTo>
                    <a:pt x="1396" y="194"/>
                    <a:pt x="1435" y="211"/>
                    <a:pt x="1477" y="236"/>
                  </a:cubicBezTo>
                  <a:cubicBezTo>
                    <a:pt x="1544" y="275"/>
                    <a:pt x="1581" y="314"/>
                    <a:pt x="1586" y="352"/>
                  </a:cubicBezTo>
                  <a:cubicBezTo>
                    <a:pt x="1592" y="389"/>
                    <a:pt x="1560" y="428"/>
                    <a:pt x="1490" y="469"/>
                  </a:cubicBezTo>
                  <a:cubicBezTo>
                    <a:pt x="1446" y="494"/>
                    <a:pt x="1407" y="511"/>
                    <a:pt x="1369" y="521"/>
                  </a:cubicBezTo>
                  <a:cubicBezTo>
                    <a:pt x="1339" y="528"/>
                    <a:pt x="1310" y="532"/>
                    <a:pt x="1282" y="532"/>
                  </a:cubicBezTo>
                  <a:cubicBezTo>
                    <a:pt x="1275" y="532"/>
                    <a:pt x="1267" y="531"/>
                    <a:pt x="1261" y="531"/>
                  </a:cubicBezTo>
                  <a:cubicBezTo>
                    <a:pt x="1226" y="529"/>
                    <a:pt x="1193" y="522"/>
                    <a:pt x="1160" y="509"/>
                  </a:cubicBezTo>
                  <a:cubicBezTo>
                    <a:pt x="1129" y="497"/>
                    <a:pt x="1096" y="482"/>
                    <a:pt x="1065" y="463"/>
                  </a:cubicBezTo>
                  <a:cubicBezTo>
                    <a:pt x="1043" y="451"/>
                    <a:pt x="1021" y="445"/>
                    <a:pt x="1000" y="445"/>
                  </a:cubicBezTo>
                  <a:cubicBezTo>
                    <a:pt x="995" y="445"/>
                    <a:pt x="990" y="446"/>
                    <a:pt x="985" y="446"/>
                  </a:cubicBezTo>
                  <a:cubicBezTo>
                    <a:pt x="958" y="450"/>
                    <a:pt x="933" y="458"/>
                    <a:pt x="911" y="470"/>
                  </a:cubicBezTo>
                  <a:cubicBezTo>
                    <a:pt x="891" y="481"/>
                    <a:pt x="879" y="495"/>
                    <a:pt x="872" y="511"/>
                  </a:cubicBezTo>
                  <a:cubicBezTo>
                    <a:pt x="866" y="526"/>
                    <a:pt x="877" y="542"/>
                    <a:pt x="902" y="557"/>
                  </a:cubicBezTo>
                  <a:cubicBezTo>
                    <a:pt x="979" y="601"/>
                    <a:pt x="1025" y="646"/>
                    <a:pt x="1041" y="690"/>
                  </a:cubicBezTo>
                  <a:cubicBezTo>
                    <a:pt x="1057" y="735"/>
                    <a:pt x="1026" y="780"/>
                    <a:pt x="951" y="823"/>
                  </a:cubicBezTo>
                  <a:lnTo>
                    <a:pt x="915" y="844"/>
                  </a:lnTo>
                  <a:cubicBezTo>
                    <a:pt x="834" y="890"/>
                    <a:pt x="758" y="913"/>
                    <a:pt x="683" y="913"/>
                  </a:cubicBezTo>
                  <a:cubicBezTo>
                    <a:pt x="680" y="913"/>
                    <a:pt x="676" y="913"/>
                    <a:pt x="673" y="913"/>
                  </a:cubicBezTo>
                  <a:cubicBezTo>
                    <a:pt x="595" y="909"/>
                    <a:pt x="513" y="883"/>
                    <a:pt x="427" y="834"/>
                  </a:cubicBezTo>
                  <a:cubicBezTo>
                    <a:pt x="342" y="785"/>
                    <a:pt x="297" y="739"/>
                    <a:pt x="292" y="696"/>
                  </a:cubicBezTo>
                  <a:cubicBezTo>
                    <a:pt x="286" y="654"/>
                    <a:pt x="304" y="621"/>
                    <a:pt x="346" y="596"/>
                  </a:cubicBezTo>
                  <a:cubicBezTo>
                    <a:pt x="371" y="582"/>
                    <a:pt x="383" y="567"/>
                    <a:pt x="380" y="550"/>
                  </a:cubicBezTo>
                  <a:cubicBezTo>
                    <a:pt x="378" y="534"/>
                    <a:pt x="353" y="513"/>
                    <a:pt x="307" y="487"/>
                  </a:cubicBezTo>
                  <a:cubicBezTo>
                    <a:pt x="270" y="464"/>
                    <a:pt x="237" y="453"/>
                    <a:pt x="210" y="451"/>
                  </a:cubicBezTo>
                  <a:cubicBezTo>
                    <a:pt x="208" y="451"/>
                    <a:pt x="207" y="451"/>
                    <a:pt x="205" y="451"/>
                  </a:cubicBezTo>
                  <a:cubicBezTo>
                    <a:pt x="179" y="451"/>
                    <a:pt x="150" y="459"/>
                    <a:pt x="120" y="477"/>
                  </a:cubicBezTo>
                  <a:cubicBezTo>
                    <a:pt x="82" y="499"/>
                    <a:pt x="52" y="526"/>
                    <a:pt x="30" y="559"/>
                  </a:cubicBezTo>
                  <a:cubicBezTo>
                    <a:pt x="8" y="592"/>
                    <a:pt x="0" y="628"/>
                    <a:pt x="5" y="668"/>
                  </a:cubicBezTo>
                  <a:cubicBezTo>
                    <a:pt x="11" y="709"/>
                    <a:pt x="32" y="752"/>
                    <a:pt x="68" y="797"/>
                  </a:cubicBezTo>
                  <a:cubicBezTo>
                    <a:pt x="105" y="842"/>
                    <a:pt x="165" y="889"/>
                    <a:pt x="247" y="936"/>
                  </a:cubicBezTo>
                  <a:cubicBezTo>
                    <a:pt x="312" y="973"/>
                    <a:pt x="381" y="1005"/>
                    <a:pt x="453" y="1030"/>
                  </a:cubicBezTo>
                  <a:cubicBezTo>
                    <a:pt x="525" y="1055"/>
                    <a:pt x="600" y="1070"/>
                    <a:pt x="675" y="1076"/>
                  </a:cubicBezTo>
                  <a:cubicBezTo>
                    <a:pt x="696" y="1077"/>
                    <a:pt x="717" y="1078"/>
                    <a:pt x="738" y="1078"/>
                  </a:cubicBezTo>
                  <a:cubicBezTo>
                    <a:pt x="794" y="1078"/>
                    <a:pt x="849" y="1073"/>
                    <a:pt x="906" y="1061"/>
                  </a:cubicBezTo>
                  <a:cubicBezTo>
                    <a:pt x="982" y="1045"/>
                    <a:pt x="1060" y="1015"/>
                    <a:pt x="1136" y="971"/>
                  </a:cubicBezTo>
                  <a:lnTo>
                    <a:pt x="1172" y="951"/>
                  </a:lnTo>
                  <a:cubicBezTo>
                    <a:pt x="1253" y="904"/>
                    <a:pt x="1297" y="855"/>
                    <a:pt x="1303" y="806"/>
                  </a:cubicBezTo>
                  <a:cubicBezTo>
                    <a:pt x="1311" y="756"/>
                    <a:pt x="1294" y="707"/>
                    <a:pt x="1253" y="658"/>
                  </a:cubicBezTo>
                  <a:lnTo>
                    <a:pt x="1253" y="658"/>
                  </a:lnTo>
                  <a:cubicBezTo>
                    <a:pt x="1291" y="667"/>
                    <a:pt x="1332" y="672"/>
                    <a:pt x="1374" y="672"/>
                  </a:cubicBezTo>
                  <a:cubicBezTo>
                    <a:pt x="1411" y="672"/>
                    <a:pt x="1449" y="668"/>
                    <a:pt x="1489" y="662"/>
                  </a:cubicBezTo>
                  <a:cubicBezTo>
                    <a:pt x="1574" y="648"/>
                    <a:pt x="1657" y="618"/>
                    <a:pt x="1737" y="571"/>
                  </a:cubicBezTo>
                  <a:cubicBezTo>
                    <a:pt x="1799" y="535"/>
                    <a:pt x="1840" y="499"/>
                    <a:pt x="1863" y="463"/>
                  </a:cubicBezTo>
                  <a:cubicBezTo>
                    <a:pt x="1884" y="426"/>
                    <a:pt x="1891" y="389"/>
                    <a:pt x="1881" y="353"/>
                  </a:cubicBezTo>
                  <a:cubicBezTo>
                    <a:pt x="1870" y="316"/>
                    <a:pt x="1845" y="280"/>
                    <a:pt x="1806" y="243"/>
                  </a:cubicBezTo>
                  <a:cubicBezTo>
                    <a:pt x="1766" y="205"/>
                    <a:pt x="1717" y="171"/>
                    <a:pt x="1655" y="135"/>
                  </a:cubicBezTo>
                  <a:cubicBezTo>
                    <a:pt x="1569" y="85"/>
                    <a:pt x="1487" y="50"/>
                    <a:pt x="1408" y="31"/>
                  </a:cubicBezTo>
                  <a:cubicBezTo>
                    <a:pt x="1329" y="11"/>
                    <a:pt x="1257" y="1"/>
                    <a:pt x="1192" y="1"/>
                  </a:cubicBezTo>
                  <a:cubicBezTo>
                    <a:pt x="1187" y="0"/>
                    <a:pt x="1182" y="0"/>
                    <a:pt x="1178" y="0"/>
                  </a:cubicBezTo>
                  <a:close/>
                  <a:moveTo>
                    <a:pt x="2380" y="1170"/>
                  </a:moveTo>
                  <a:lnTo>
                    <a:pt x="2621" y="1310"/>
                  </a:lnTo>
                  <a:lnTo>
                    <a:pt x="2311" y="1432"/>
                  </a:lnTo>
                  <a:lnTo>
                    <a:pt x="2071" y="1293"/>
                  </a:lnTo>
                  <a:lnTo>
                    <a:pt x="2380" y="1170"/>
                  </a:lnTo>
                  <a:close/>
                  <a:moveTo>
                    <a:pt x="2756" y="838"/>
                  </a:moveTo>
                  <a:cubicBezTo>
                    <a:pt x="2745" y="838"/>
                    <a:pt x="2735" y="839"/>
                    <a:pt x="2727" y="843"/>
                  </a:cubicBezTo>
                  <a:lnTo>
                    <a:pt x="2363" y="988"/>
                  </a:lnTo>
                  <a:lnTo>
                    <a:pt x="2148" y="863"/>
                  </a:lnTo>
                  <a:cubicBezTo>
                    <a:pt x="2132" y="854"/>
                    <a:pt x="2114" y="849"/>
                    <a:pt x="2093" y="849"/>
                  </a:cubicBezTo>
                  <a:cubicBezTo>
                    <a:pt x="2089" y="849"/>
                    <a:pt x="2085" y="849"/>
                    <a:pt x="2080" y="850"/>
                  </a:cubicBezTo>
                  <a:cubicBezTo>
                    <a:pt x="2054" y="852"/>
                    <a:pt x="2031" y="859"/>
                    <a:pt x="2009" y="871"/>
                  </a:cubicBezTo>
                  <a:cubicBezTo>
                    <a:pt x="1987" y="884"/>
                    <a:pt x="1974" y="898"/>
                    <a:pt x="1972" y="913"/>
                  </a:cubicBezTo>
                  <a:cubicBezTo>
                    <a:pt x="1970" y="926"/>
                    <a:pt x="1980" y="940"/>
                    <a:pt x="2003" y="953"/>
                  </a:cubicBezTo>
                  <a:lnTo>
                    <a:pt x="2179" y="1055"/>
                  </a:lnTo>
                  <a:lnTo>
                    <a:pt x="1872" y="1177"/>
                  </a:lnTo>
                  <a:lnTo>
                    <a:pt x="1659" y="1055"/>
                  </a:lnTo>
                  <a:cubicBezTo>
                    <a:pt x="1644" y="1046"/>
                    <a:pt x="1626" y="1042"/>
                    <a:pt x="1605" y="1042"/>
                  </a:cubicBezTo>
                  <a:cubicBezTo>
                    <a:pt x="1601" y="1042"/>
                    <a:pt x="1596" y="1042"/>
                    <a:pt x="1592" y="1042"/>
                  </a:cubicBezTo>
                  <a:cubicBezTo>
                    <a:pt x="1565" y="1043"/>
                    <a:pt x="1540" y="1051"/>
                    <a:pt x="1518" y="1064"/>
                  </a:cubicBezTo>
                  <a:cubicBezTo>
                    <a:pt x="1497" y="1076"/>
                    <a:pt x="1486" y="1089"/>
                    <a:pt x="1483" y="1104"/>
                  </a:cubicBezTo>
                  <a:cubicBezTo>
                    <a:pt x="1481" y="1119"/>
                    <a:pt x="1490" y="1132"/>
                    <a:pt x="1512" y="1145"/>
                  </a:cubicBezTo>
                  <a:lnTo>
                    <a:pt x="1686" y="1246"/>
                  </a:lnTo>
                  <a:lnTo>
                    <a:pt x="1331" y="1391"/>
                  </a:lnTo>
                  <a:cubicBezTo>
                    <a:pt x="1306" y="1406"/>
                    <a:pt x="1298" y="1423"/>
                    <a:pt x="1306" y="1443"/>
                  </a:cubicBezTo>
                  <a:cubicBezTo>
                    <a:pt x="1313" y="1463"/>
                    <a:pt x="1331" y="1481"/>
                    <a:pt x="1360" y="1497"/>
                  </a:cubicBezTo>
                  <a:cubicBezTo>
                    <a:pt x="1377" y="1507"/>
                    <a:pt x="1399" y="1514"/>
                    <a:pt x="1427" y="1520"/>
                  </a:cubicBezTo>
                  <a:cubicBezTo>
                    <a:pt x="1439" y="1522"/>
                    <a:pt x="1450" y="1523"/>
                    <a:pt x="1461" y="1523"/>
                  </a:cubicBezTo>
                  <a:cubicBezTo>
                    <a:pt x="1474" y="1523"/>
                    <a:pt x="1486" y="1521"/>
                    <a:pt x="1496" y="1517"/>
                  </a:cubicBezTo>
                  <a:lnTo>
                    <a:pt x="1889" y="1363"/>
                  </a:lnTo>
                  <a:lnTo>
                    <a:pt x="2129" y="1500"/>
                  </a:lnTo>
                  <a:lnTo>
                    <a:pt x="1768" y="1643"/>
                  </a:lnTo>
                  <a:cubicBezTo>
                    <a:pt x="1744" y="1658"/>
                    <a:pt x="1735" y="1676"/>
                    <a:pt x="1744" y="1696"/>
                  </a:cubicBezTo>
                  <a:cubicBezTo>
                    <a:pt x="1751" y="1716"/>
                    <a:pt x="1769" y="1734"/>
                    <a:pt x="1798" y="1750"/>
                  </a:cubicBezTo>
                  <a:cubicBezTo>
                    <a:pt x="1817" y="1762"/>
                    <a:pt x="1840" y="1770"/>
                    <a:pt x="1867" y="1774"/>
                  </a:cubicBezTo>
                  <a:cubicBezTo>
                    <a:pt x="1880" y="1776"/>
                    <a:pt x="1891" y="1778"/>
                    <a:pt x="1901" y="1778"/>
                  </a:cubicBezTo>
                  <a:cubicBezTo>
                    <a:pt x="1914" y="1778"/>
                    <a:pt x="1925" y="1776"/>
                    <a:pt x="1934" y="1772"/>
                  </a:cubicBezTo>
                  <a:lnTo>
                    <a:pt x="2329" y="1616"/>
                  </a:lnTo>
                  <a:lnTo>
                    <a:pt x="2541" y="1739"/>
                  </a:lnTo>
                  <a:cubicBezTo>
                    <a:pt x="2558" y="1749"/>
                    <a:pt x="2580" y="1754"/>
                    <a:pt x="2608" y="1754"/>
                  </a:cubicBezTo>
                  <a:cubicBezTo>
                    <a:pt x="2638" y="1753"/>
                    <a:pt x="2662" y="1747"/>
                    <a:pt x="2684" y="1735"/>
                  </a:cubicBezTo>
                  <a:cubicBezTo>
                    <a:pt x="2705" y="1721"/>
                    <a:pt x="2717" y="1708"/>
                    <a:pt x="2717" y="1691"/>
                  </a:cubicBezTo>
                  <a:cubicBezTo>
                    <a:pt x="2717" y="1674"/>
                    <a:pt x="2707" y="1659"/>
                    <a:pt x="2689" y="1649"/>
                  </a:cubicBezTo>
                  <a:lnTo>
                    <a:pt x="2512" y="1547"/>
                  </a:lnTo>
                  <a:lnTo>
                    <a:pt x="2821" y="1426"/>
                  </a:lnTo>
                  <a:lnTo>
                    <a:pt x="3032" y="1548"/>
                  </a:lnTo>
                  <a:cubicBezTo>
                    <a:pt x="3047" y="1556"/>
                    <a:pt x="3067" y="1560"/>
                    <a:pt x="3091" y="1560"/>
                  </a:cubicBezTo>
                  <a:cubicBezTo>
                    <a:pt x="3094" y="1560"/>
                    <a:pt x="3097" y="1560"/>
                    <a:pt x="3099" y="1560"/>
                  </a:cubicBezTo>
                  <a:cubicBezTo>
                    <a:pt x="3126" y="1560"/>
                    <a:pt x="3151" y="1553"/>
                    <a:pt x="3173" y="1541"/>
                  </a:cubicBezTo>
                  <a:cubicBezTo>
                    <a:pt x="3194" y="1529"/>
                    <a:pt x="3205" y="1514"/>
                    <a:pt x="3205" y="1498"/>
                  </a:cubicBezTo>
                  <a:cubicBezTo>
                    <a:pt x="3205" y="1482"/>
                    <a:pt x="3196" y="1469"/>
                    <a:pt x="3178" y="1459"/>
                  </a:cubicBezTo>
                  <a:lnTo>
                    <a:pt x="3000" y="1356"/>
                  </a:lnTo>
                  <a:lnTo>
                    <a:pt x="3325" y="1229"/>
                  </a:lnTo>
                  <a:cubicBezTo>
                    <a:pt x="3350" y="1213"/>
                    <a:pt x="3359" y="1195"/>
                    <a:pt x="3353" y="1176"/>
                  </a:cubicBezTo>
                  <a:cubicBezTo>
                    <a:pt x="3345" y="1157"/>
                    <a:pt x="3328" y="1140"/>
                    <a:pt x="3302" y="1124"/>
                  </a:cubicBezTo>
                  <a:cubicBezTo>
                    <a:pt x="3281" y="1113"/>
                    <a:pt x="3257" y="1103"/>
                    <a:pt x="3232" y="1097"/>
                  </a:cubicBezTo>
                  <a:cubicBezTo>
                    <a:pt x="3220" y="1095"/>
                    <a:pt x="3209" y="1093"/>
                    <a:pt x="3198" y="1093"/>
                  </a:cubicBezTo>
                  <a:cubicBezTo>
                    <a:pt x="3187" y="1093"/>
                    <a:pt x="3177" y="1095"/>
                    <a:pt x="3168" y="1098"/>
                  </a:cubicBezTo>
                  <a:lnTo>
                    <a:pt x="2802" y="1241"/>
                  </a:lnTo>
                  <a:lnTo>
                    <a:pt x="2561" y="1102"/>
                  </a:lnTo>
                  <a:lnTo>
                    <a:pt x="2882" y="975"/>
                  </a:lnTo>
                  <a:cubicBezTo>
                    <a:pt x="2910" y="958"/>
                    <a:pt x="2920" y="941"/>
                    <a:pt x="2912" y="922"/>
                  </a:cubicBezTo>
                  <a:cubicBezTo>
                    <a:pt x="2905" y="902"/>
                    <a:pt x="2888" y="886"/>
                    <a:pt x="2860" y="869"/>
                  </a:cubicBezTo>
                  <a:cubicBezTo>
                    <a:pt x="2838" y="857"/>
                    <a:pt x="2816" y="848"/>
                    <a:pt x="2790" y="842"/>
                  </a:cubicBezTo>
                  <a:cubicBezTo>
                    <a:pt x="2777" y="839"/>
                    <a:pt x="2766" y="838"/>
                    <a:pt x="2756" y="838"/>
                  </a:cubicBezTo>
                  <a:close/>
                  <a:moveTo>
                    <a:pt x="3907" y="1742"/>
                  </a:moveTo>
                  <a:cubicBezTo>
                    <a:pt x="3918" y="1742"/>
                    <a:pt x="3930" y="1742"/>
                    <a:pt x="3942" y="1744"/>
                  </a:cubicBezTo>
                  <a:cubicBezTo>
                    <a:pt x="4005" y="1752"/>
                    <a:pt x="4069" y="1770"/>
                    <a:pt x="4133" y="1800"/>
                  </a:cubicBezTo>
                  <a:lnTo>
                    <a:pt x="3789" y="1999"/>
                  </a:lnTo>
                  <a:cubicBezTo>
                    <a:pt x="3769" y="1978"/>
                    <a:pt x="3752" y="1958"/>
                    <a:pt x="3739" y="1937"/>
                  </a:cubicBezTo>
                  <a:cubicBezTo>
                    <a:pt x="3725" y="1917"/>
                    <a:pt x="3716" y="1897"/>
                    <a:pt x="3713" y="1879"/>
                  </a:cubicBezTo>
                  <a:cubicBezTo>
                    <a:pt x="3709" y="1861"/>
                    <a:pt x="3711" y="1843"/>
                    <a:pt x="3720" y="1825"/>
                  </a:cubicBezTo>
                  <a:cubicBezTo>
                    <a:pt x="3730" y="1808"/>
                    <a:pt x="3747" y="1791"/>
                    <a:pt x="3774" y="1776"/>
                  </a:cubicBezTo>
                  <a:cubicBezTo>
                    <a:pt x="3814" y="1753"/>
                    <a:pt x="3859" y="1742"/>
                    <a:pt x="3907" y="1742"/>
                  </a:cubicBezTo>
                  <a:close/>
                  <a:moveTo>
                    <a:pt x="3640" y="2197"/>
                  </a:moveTo>
                  <a:cubicBezTo>
                    <a:pt x="3671" y="2239"/>
                    <a:pt x="3688" y="2280"/>
                    <a:pt x="3693" y="2318"/>
                  </a:cubicBezTo>
                  <a:cubicBezTo>
                    <a:pt x="3697" y="2356"/>
                    <a:pt x="3670" y="2392"/>
                    <a:pt x="3611" y="2426"/>
                  </a:cubicBezTo>
                  <a:cubicBezTo>
                    <a:pt x="3558" y="2457"/>
                    <a:pt x="3502" y="2472"/>
                    <a:pt x="3441" y="2472"/>
                  </a:cubicBezTo>
                  <a:cubicBezTo>
                    <a:pt x="3439" y="2472"/>
                    <a:pt x="3437" y="2472"/>
                    <a:pt x="3435" y="2472"/>
                  </a:cubicBezTo>
                  <a:cubicBezTo>
                    <a:pt x="3372" y="2470"/>
                    <a:pt x="3307" y="2456"/>
                    <a:pt x="3239" y="2429"/>
                  </a:cubicBezTo>
                  <a:lnTo>
                    <a:pt x="3640" y="2197"/>
                  </a:lnTo>
                  <a:close/>
                  <a:moveTo>
                    <a:pt x="3873" y="1586"/>
                  </a:moveTo>
                  <a:cubicBezTo>
                    <a:pt x="3827" y="1586"/>
                    <a:pt x="3780" y="1590"/>
                    <a:pt x="3733" y="1598"/>
                  </a:cubicBezTo>
                  <a:cubicBezTo>
                    <a:pt x="3668" y="1610"/>
                    <a:pt x="3606" y="1632"/>
                    <a:pt x="3546" y="1667"/>
                  </a:cubicBezTo>
                  <a:cubicBezTo>
                    <a:pt x="3486" y="1702"/>
                    <a:pt x="3447" y="1738"/>
                    <a:pt x="3430" y="1775"/>
                  </a:cubicBezTo>
                  <a:cubicBezTo>
                    <a:pt x="3414" y="1811"/>
                    <a:pt x="3410" y="1850"/>
                    <a:pt x="3419" y="1887"/>
                  </a:cubicBezTo>
                  <a:cubicBezTo>
                    <a:pt x="3429" y="1925"/>
                    <a:pt x="3448" y="1962"/>
                    <a:pt x="3478" y="1999"/>
                  </a:cubicBezTo>
                  <a:cubicBezTo>
                    <a:pt x="3508" y="2038"/>
                    <a:pt x="3539" y="2075"/>
                    <a:pt x="3571" y="2111"/>
                  </a:cubicBezTo>
                  <a:lnTo>
                    <a:pt x="3125" y="2367"/>
                  </a:lnTo>
                  <a:cubicBezTo>
                    <a:pt x="3076" y="2335"/>
                    <a:pt x="3042" y="2303"/>
                    <a:pt x="3022" y="2274"/>
                  </a:cubicBezTo>
                  <a:cubicBezTo>
                    <a:pt x="3003" y="2245"/>
                    <a:pt x="2989" y="2218"/>
                    <a:pt x="2981" y="2193"/>
                  </a:cubicBezTo>
                  <a:cubicBezTo>
                    <a:pt x="2974" y="2168"/>
                    <a:pt x="2969" y="2147"/>
                    <a:pt x="2965" y="2129"/>
                  </a:cubicBezTo>
                  <a:cubicBezTo>
                    <a:pt x="2962" y="2111"/>
                    <a:pt x="2952" y="2097"/>
                    <a:pt x="2935" y="2087"/>
                  </a:cubicBezTo>
                  <a:cubicBezTo>
                    <a:pt x="2923" y="2080"/>
                    <a:pt x="2907" y="2075"/>
                    <a:pt x="2889" y="2072"/>
                  </a:cubicBezTo>
                  <a:cubicBezTo>
                    <a:pt x="2874" y="2070"/>
                    <a:pt x="2859" y="2069"/>
                    <a:pt x="2845" y="2069"/>
                  </a:cubicBezTo>
                  <a:cubicBezTo>
                    <a:pt x="2840" y="2069"/>
                    <a:pt x="2835" y="2069"/>
                    <a:pt x="2830" y="2069"/>
                  </a:cubicBezTo>
                  <a:cubicBezTo>
                    <a:pt x="2811" y="2070"/>
                    <a:pt x="2792" y="2074"/>
                    <a:pt x="2774" y="2078"/>
                  </a:cubicBezTo>
                  <a:cubicBezTo>
                    <a:pt x="2757" y="2083"/>
                    <a:pt x="2742" y="2088"/>
                    <a:pt x="2731" y="2094"/>
                  </a:cubicBezTo>
                  <a:cubicBezTo>
                    <a:pt x="2709" y="2107"/>
                    <a:pt x="2694" y="2128"/>
                    <a:pt x="2689" y="2155"/>
                  </a:cubicBezTo>
                  <a:cubicBezTo>
                    <a:pt x="2684" y="2182"/>
                    <a:pt x="2689" y="2213"/>
                    <a:pt x="2705" y="2248"/>
                  </a:cubicBezTo>
                  <a:cubicBezTo>
                    <a:pt x="2721" y="2283"/>
                    <a:pt x="2748" y="2319"/>
                    <a:pt x="2786" y="2358"/>
                  </a:cubicBezTo>
                  <a:cubicBezTo>
                    <a:pt x="2825" y="2397"/>
                    <a:pt x="2876" y="2435"/>
                    <a:pt x="2942" y="2473"/>
                  </a:cubicBezTo>
                  <a:lnTo>
                    <a:pt x="2882" y="2507"/>
                  </a:lnTo>
                  <a:cubicBezTo>
                    <a:pt x="2871" y="2514"/>
                    <a:pt x="2866" y="2523"/>
                    <a:pt x="2869" y="2534"/>
                  </a:cubicBezTo>
                  <a:cubicBezTo>
                    <a:pt x="2871" y="2547"/>
                    <a:pt x="2881" y="2557"/>
                    <a:pt x="2899" y="2568"/>
                  </a:cubicBezTo>
                  <a:cubicBezTo>
                    <a:pt x="2914" y="2577"/>
                    <a:pt x="2933" y="2583"/>
                    <a:pt x="2954" y="2585"/>
                  </a:cubicBezTo>
                  <a:cubicBezTo>
                    <a:pt x="2960" y="2585"/>
                    <a:pt x="2965" y="2586"/>
                    <a:pt x="2970" y="2586"/>
                  </a:cubicBezTo>
                  <a:cubicBezTo>
                    <a:pt x="2985" y="2586"/>
                    <a:pt x="2996" y="2583"/>
                    <a:pt x="3005" y="2578"/>
                  </a:cubicBezTo>
                  <a:lnTo>
                    <a:pt x="3069" y="2541"/>
                  </a:lnTo>
                  <a:cubicBezTo>
                    <a:pt x="3196" y="2598"/>
                    <a:pt x="3327" y="2629"/>
                    <a:pt x="3462" y="2631"/>
                  </a:cubicBezTo>
                  <a:cubicBezTo>
                    <a:pt x="3468" y="2631"/>
                    <a:pt x="3475" y="2631"/>
                    <a:pt x="3481" y="2631"/>
                  </a:cubicBezTo>
                  <a:cubicBezTo>
                    <a:pt x="3609" y="2631"/>
                    <a:pt x="3729" y="2599"/>
                    <a:pt x="3839" y="2535"/>
                  </a:cubicBezTo>
                  <a:cubicBezTo>
                    <a:pt x="3904" y="2497"/>
                    <a:pt x="3947" y="2460"/>
                    <a:pt x="3970" y="2422"/>
                  </a:cubicBezTo>
                  <a:cubicBezTo>
                    <a:pt x="3991" y="2383"/>
                    <a:pt x="3999" y="2345"/>
                    <a:pt x="3993" y="2306"/>
                  </a:cubicBezTo>
                  <a:cubicBezTo>
                    <a:pt x="3988" y="2267"/>
                    <a:pt x="3972" y="2230"/>
                    <a:pt x="3946" y="2193"/>
                  </a:cubicBezTo>
                  <a:cubicBezTo>
                    <a:pt x="3921" y="2155"/>
                    <a:pt x="3893" y="2119"/>
                    <a:pt x="3863" y="2084"/>
                  </a:cubicBezTo>
                  <a:lnTo>
                    <a:pt x="4247" y="1861"/>
                  </a:lnTo>
                  <a:cubicBezTo>
                    <a:pt x="4281" y="1883"/>
                    <a:pt x="4306" y="1905"/>
                    <a:pt x="4326" y="1924"/>
                  </a:cubicBezTo>
                  <a:cubicBezTo>
                    <a:pt x="4345" y="1944"/>
                    <a:pt x="4359" y="1961"/>
                    <a:pt x="4370" y="1977"/>
                  </a:cubicBezTo>
                  <a:cubicBezTo>
                    <a:pt x="4381" y="1993"/>
                    <a:pt x="4390" y="2006"/>
                    <a:pt x="4398" y="2017"/>
                  </a:cubicBezTo>
                  <a:cubicBezTo>
                    <a:pt x="4404" y="2030"/>
                    <a:pt x="4415" y="2039"/>
                    <a:pt x="4427" y="2047"/>
                  </a:cubicBezTo>
                  <a:cubicBezTo>
                    <a:pt x="4443" y="2054"/>
                    <a:pt x="4460" y="2060"/>
                    <a:pt x="4480" y="2063"/>
                  </a:cubicBezTo>
                  <a:cubicBezTo>
                    <a:pt x="4489" y="2065"/>
                    <a:pt x="4499" y="2065"/>
                    <a:pt x="4509" y="2065"/>
                  </a:cubicBezTo>
                  <a:cubicBezTo>
                    <a:pt x="4518" y="2065"/>
                    <a:pt x="4528" y="2065"/>
                    <a:pt x="4537" y="2063"/>
                  </a:cubicBezTo>
                  <a:cubicBezTo>
                    <a:pt x="4556" y="2061"/>
                    <a:pt x="4573" y="2058"/>
                    <a:pt x="4590" y="2052"/>
                  </a:cubicBezTo>
                  <a:cubicBezTo>
                    <a:pt x="4606" y="2047"/>
                    <a:pt x="4618" y="2042"/>
                    <a:pt x="4627" y="2036"/>
                  </a:cubicBezTo>
                  <a:cubicBezTo>
                    <a:pt x="4651" y="2023"/>
                    <a:pt x="4659" y="2005"/>
                    <a:pt x="4654" y="1982"/>
                  </a:cubicBezTo>
                  <a:cubicBezTo>
                    <a:pt x="4649" y="1960"/>
                    <a:pt x="4635" y="1935"/>
                    <a:pt x="4612" y="1909"/>
                  </a:cubicBezTo>
                  <a:cubicBezTo>
                    <a:pt x="4588" y="1883"/>
                    <a:pt x="4560" y="1857"/>
                    <a:pt x="4525" y="1831"/>
                  </a:cubicBezTo>
                  <a:cubicBezTo>
                    <a:pt x="4490" y="1804"/>
                    <a:pt x="4456" y="1781"/>
                    <a:pt x="4421" y="1761"/>
                  </a:cubicBezTo>
                  <a:lnTo>
                    <a:pt x="4473" y="1731"/>
                  </a:lnTo>
                  <a:cubicBezTo>
                    <a:pt x="4484" y="1725"/>
                    <a:pt x="4488" y="1714"/>
                    <a:pt x="4483" y="1702"/>
                  </a:cubicBezTo>
                  <a:cubicBezTo>
                    <a:pt x="4480" y="1690"/>
                    <a:pt x="4470" y="1678"/>
                    <a:pt x="4454" y="1669"/>
                  </a:cubicBezTo>
                  <a:cubicBezTo>
                    <a:pt x="4436" y="1659"/>
                    <a:pt x="4417" y="1654"/>
                    <a:pt x="4398" y="1652"/>
                  </a:cubicBezTo>
                  <a:cubicBezTo>
                    <a:pt x="4394" y="1652"/>
                    <a:pt x="4391" y="1652"/>
                    <a:pt x="4388" y="1652"/>
                  </a:cubicBezTo>
                  <a:cubicBezTo>
                    <a:pt x="4372" y="1652"/>
                    <a:pt x="4360" y="1655"/>
                    <a:pt x="4350" y="1660"/>
                  </a:cubicBezTo>
                  <a:lnTo>
                    <a:pt x="4295" y="1692"/>
                  </a:lnTo>
                  <a:cubicBezTo>
                    <a:pt x="4240" y="1666"/>
                    <a:pt x="4182" y="1643"/>
                    <a:pt x="4120" y="1624"/>
                  </a:cubicBezTo>
                  <a:cubicBezTo>
                    <a:pt x="4058" y="1605"/>
                    <a:pt x="3995" y="1594"/>
                    <a:pt x="3929" y="1588"/>
                  </a:cubicBezTo>
                  <a:cubicBezTo>
                    <a:pt x="3911" y="1587"/>
                    <a:pt x="3892" y="1586"/>
                    <a:pt x="3873" y="1586"/>
                  </a:cubicBezTo>
                  <a:close/>
                  <a:moveTo>
                    <a:pt x="5134" y="2322"/>
                  </a:moveTo>
                  <a:cubicBezTo>
                    <a:pt x="5139" y="2322"/>
                    <a:pt x="5144" y="2322"/>
                    <a:pt x="5149" y="2322"/>
                  </a:cubicBezTo>
                  <a:cubicBezTo>
                    <a:pt x="5189" y="2325"/>
                    <a:pt x="5230" y="2338"/>
                    <a:pt x="5270" y="2362"/>
                  </a:cubicBezTo>
                  <a:cubicBezTo>
                    <a:pt x="5310" y="2386"/>
                    <a:pt x="5333" y="2408"/>
                    <a:pt x="5339" y="2433"/>
                  </a:cubicBezTo>
                  <a:cubicBezTo>
                    <a:pt x="5345" y="2456"/>
                    <a:pt x="5329" y="2480"/>
                    <a:pt x="5290" y="2503"/>
                  </a:cubicBezTo>
                  <a:lnTo>
                    <a:pt x="5009" y="2665"/>
                  </a:lnTo>
                  <a:cubicBezTo>
                    <a:pt x="4975" y="2684"/>
                    <a:pt x="4940" y="2694"/>
                    <a:pt x="4904" y="2694"/>
                  </a:cubicBezTo>
                  <a:cubicBezTo>
                    <a:pt x="4899" y="2694"/>
                    <a:pt x="4893" y="2693"/>
                    <a:pt x="4888" y="2693"/>
                  </a:cubicBezTo>
                  <a:cubicBezTo>
                    <a:pt x="4847" y="2690"/>
                    <a:pt x="4805" y="2676"/>
                    <a:pt x="4765" y="2654"/>
                  </a:cubicBezTo>
                  <a:cubicBezTo>
                    <a:pt x="4725" y="2630"/>
                    <a:pt x="4702" y="2606"/>
                    <a:pt x="4697" y="2583"/>
                  </a:cubicBezTo>
                  <a:cubicBezTo>
                    <a:pt x="4692" y="2560"/>
                    <a:pt x="4708" y="2536"/>
                    <a:pt x="4748" y="2514"/>
                  </a:cubicBezTo>
                  <a:lnTo>
                    <a:pt x="5028" y="2352"/>
                  </a:lnTo>
                  <a:cubicBezTo>
                    <a:pt x="5063" y="2332"/>
                    <a:pt x="5098" y="2322"/>
                    <a:pt x="5134" y="2322"/>
                  </a:cubicBezTo>
                  <a:close/>
                  <a:moveTo>
                    <a:pt x="5090" y="2203"/>
                  </a:moveTo>
                  <a:cubicBezTo>
                    <a:pt x="5017" y="2203"/>
                    <a:pt x="4946" y="2224"/>
                    <a:pt x="4876" y="2264"/>
                  </a:cubicBezTo>
                  <a:lnTo>
                    <a:pt x="4596" y="2426"/>
                  </a:lnTo>
                  <a:cubicBezTo>
                    <a:pt x="4553" y="2451"/>
                    <a:pt x="4524" y="2476"/>
                    <a:pt x="4508" y="2501"/>
                  </a:cubicBezTo>
                  <a:cubicBezTo>
                    <a:pt x="4493" y="2527"/>
                    <a:pt x="4489" y="2552"/>
                    <a:pt x="4496" y="2577"/>
                  </a:cubicBezTo>
                  <a:cubicBezTo>
                    <a:pt x="4502" y="2603"/>
                    <a:pt x="4519" y="2628"/>
                    <a:pt x="4545" y="2651"/>
                  </a:cubicBezTo>
                  <a:cubicBezTo>
                    <a:pt x="4571" y="2676"/>
                    <a:pt x="4604" y="2700"/>
                    <a:pt x="4644" y="2723"/>
                  </a:cubicBezTo>
                  <a:cubicBezTo>
                    <a:pt x="4683" y="2746"/>
                    <a:pt x="4724" y="2765"/>
                    <a:pt x="4767" y="2780"/>
                  </a:cubicBezTo>
                  <a:cubicBezTo>
                    <a:pt x="4810" y="2795"/>
                    <a:pt x="4853" y="2804"/>
                    <a:pt x="4897" y="2809"/>
                  </a:cubicBezTo>
                  <a:cubicBezTo>
                    <a:pt x="4909" y="2810"/>
                    <a:pt x="4922" y="2810"/>
                    <a:pt x="4934" y="2810"/>
                  </a:cubicBezTo>
                  <a:cubicBezTo>
                    <a:pt x="4965" y="2810"/>
                    <a:pt x="4996" y="2807"/>
                    <a:pt x="5027" y="2801"/>
                  </a:cubicBezTo>
                  <a:cubicBezTo>
                    <a:pt x="5072" y="2793"/>
                    <a:pt x="5116" y="2776"/>
                    <a:pt x="5159" y="2751"/>
                  </a:cubicBezTo>
                  <a:lnTo>
                    <a:pt x="5439" y="2589"/>
                  </a:lnTo>
                  <a:cubicBezTo>
                    <a:pt x="5482" y="2563"/>
                    <a:pt x="5511" y="2539"/>
                    <a:pt x="5527" y="2513"/>
                  </a:cubicBezTo>
                  <a:cubicBezTo>
                    <a:pt x="5542" y="2488"/>
                    <a:pt x="5546" y="2462"/>
                    <a:pt x="5540" y="2437"/>
                  </a:cubicBezTo>
                  <a:cubicBezTo>
                    <a:pt x="5533" y="2413"/>
                    <a:pt x="5516" y="2388"/>
                    <a:pt x="5490" y="2363"/>
                  </a:cubicBezTo>
                  <a:cubicBezTo>
                    <a:pt x="5463" y="2338"/>
                    <a:pt x="5430" y="2315"/>
                    <a:pt x="5391" y="2292"/>
                  </a:cubicBezTo>
                  <a:cubicBezTo>
                    <a:pt x="5311" y="2245"/>
                    <a:pt x="5226" y="2217"/>
                    <a:pt x="5138" y="2206"/>
                  </a:cubicBezTo>
                  <a:cubicBezTo>
                    <a:pt x="5121" y="2204"/>
                    <a:pt x="5105" y="2203"/>
                    <a:pt x="5090" y="2203"/>
                  </a:cubicBezTo>
                  <a:close/>
                  <a:moveTo>
                    <a:pt x="6237" y="2715"/>
                  </a:moveTo>
                  <a:cubicBezTo>
                    <a:pt x="6228" y="2715"/>
                    <a:pt x="6219" y="2716"/>
                    <a:pt x="6210" y="2718"/>
                  </a:cubicBezTo>
                  <a:lnTo>
                    <a:pt x="4050" y="3081"/>
                  </a:lnTo>
                  <a:cubicBezTo>
                    <a:pt x="4035" y="3083"/>
                    <a:pt x="4023" y="3087"/>
                    <a:pt x="4013" y="3093"/>
                  </a:cubicBezTo>
                  <a:cubicBezTo>
                    <a:pt x="3995" y="3103"/>
                    <a:pt x="3987" y="3116"/>
                    <a:pt x="3988" y="3133"/>
                  </a:cubicBezTo>
                  <a:cubicBezTo>
                    <a:pt x="3988" y="3151"/>
                    <a:pt x="4000" y="3166"/>
                    <a:pt x="4024" y="3181"/>
                  </a:cubicBezTo>
                  <a:cubicBezTo>
                    <a:pt x="4040" y="3188"/>
                    <a:pt x="4057" y="3195"/>
                    <a:pt x="4075" y="3199"/>
                  </a:cubicBezTo>
                  <a:cubicBezTo>
                    <a:pt x="4086" y="3200"/>
                    <a:pt x="4097" y="3202"/>
                    <a:pt x="4108" y="3202"/>
                  </a:cubicBezTo>
                  <a:cubicBezTo>
                    <a:pt x="4116" y="3202"/>
                    <a:pt x="4123" y="3201"/>
                    <a:pt x="4131" y="3200"/>
                  </a:cubicBezTo>
                  <a:lnTo>
                    <a:pt x="6285" y="2840"/>
                  </a:lnTo>
                  <a:cubicBezTo>
                    <a:pt x="6297" y="2838"/>
                    <a:pt x="6310" y="2833"/>
                    <a:pt x="6321" y="2826"/>
                  </a:cubicBezTo>
                  <a:cubicBezTo>
                    <a:pt x="6342" y="2813"/>
                    <a:pt x="6350" y="2799"/>
                    <a:pt x="6346" y="2780"/>
                  </a:cubicBezTo>
                  <a:cubicBezTo>
                    <a:pt x="6340" y="2762"/>
                    <a:pt x="6327" y="2746"/>
                    <a:pt x="6305" y="2735"/>
                  </a:cubicBezTo>
                  <a:cubicBezTo>
                    <a:pt x="6293" y="2727"/>
                    <a:pt x="6278" y="2721"/>
                    <a:pt x="6262" y="2718"/>
                  </a:cubicBezTo>
                  <a:cubicBezTo>
                    <a:pt x="6255" y="2716"/>
                    <a:pt x="6246" y="2715"/>
                    <a:pt x="6237" y="2715"/>
                  </a:cubicBezTo>
                  <a:close/>
                  <a:moveTo>
                    <a:pt x="5409" y="3226"/>
                  </a:moveTo>
                  <a:cubicBezTo>
                    <a:pt x="5414" y="3226"/>
                    <a:pt x="5420" y="3226"/>
                    <a:pt x="5425" y="3227"/>
                  </a:cubicBezTo>
                  <a:cubicBezTo>
                    <a:pt x="5465" y="3230"/>
                    <a:pt x="5506" y="3242"/>
                    <a:pt x="5546" y="3266"/>
                  </a:cubicBezTo>
                  <a:cubicBezTo>
                    <a:pt x="5587" y="3290"/>
                    <a:pt x="5610" y="3313"/>
                    <a:pt x="5616" y="3337"/>
                  </a:cubicBezTo>
                  <a:cubicBezTo>
                    <a:pt x="5622" y="3361"/>
                    <a:pt x="5605" y="3384"/>
                    <a:pt x="5565" y="3407"/>
                  </a:cubicBezTo>
                  <a:lnTo>
                    <a:pt x="5285" y="3568"/>
                  </a:lnTo>
                  <a:cubicBezTo>
                    <a:pt x="5251" y="3588"/>
                    <a:pt x="5217" y="3598"/>
                    <a:pt x="5181" y="3598"/>
                  </a:cubicBezTo>
                  <a:cubicBezTo>
                    <a:pt x="5176" y="3598"/>
                    <a:pt x="5170" y="3598"/>
                    <a:pt x="5165" y="3597"/>
                  </a:cubicBezTo>
                  <a:cubicBezTo>
                    <a:pt x="5123" y="3594"/>
                    <a:pt x="5082" y="3580"/>
                    <a:pt x="5042" y="3558"/>
                  </a:cubicBezTo>
                  <a:cubicBezTo>
                    <a:pt x="5001" y="3534"/>
                    <a:pt x="4979" y="3510"/>
                    <a:pt x="4973" y="3487"/>
                  </a:cubicBezTo>
                  <a:cubicBezTo>
                    <a:pt x="4969" y="3464"/>
                    <a:pt x="4986" y="3441"/>
                    <a:pt x="5025" y="3418"/>
                  </a:cubicBezTo>
                  <a:lnTo>
                    <a:pt x="5305" y="3256"/>
                  </a:lnTo>
                  <a:cubicBezTo>
                    <a:pt x="5340" y="3236"/>
                    <a:pt x="5374" y="3226"/>
                    <a:pt x="5409" y="3226"/>
                  </a:cubicBezTo>
                  <a:close/>
                  <a:moveTo>
                    <a:pt x="5367" y="3108"/>
                  </a:moveTo>
                  <a:cubicBezTo>
                    <a:pt x="5295" y="3108"/>
                    <a:pt x="5223" y="3128"/>
                    <a:pt x="5153" y="3168"/>
                  </a:cubicBezTo>
                  <a:lnTo>
                    <a:pt x="4873" y="3330"/>
                  </a:lnTo>
                  <a:cubicBezTo>
                    <a:pt x="4829" y="3355"/>
                    <a:pt x="4801" y="3381"/>
                    <a:pt x="4785" y="3406"/>
                  </a:cubicBezTo>
                  <a:cubicBezTo>
                    <a:pt x="4770" y="3432"/>
                    <a:pt x="4766" y="3456"/>
                    <a:pt x="4773" y="3482"/>
                  </a:cubicBezTo>
                  <a:cubicBezTo>
                    <a:pt x="4779" y="3507"/>
                    <a:pt x="4795" y="3532"/>
                    <a:pt x="4821" y="3555"/>
                  </a:cubicBezTo>
                  <a:cubicBezTo>
                    <a:pt x="4847" y="3580"/>
                    <a:pt x="4881" y="3604"/>
                    <a:pt x="4920" y="3628"/>
                  </a:cubicBezTo>
                  <a:cubicBezTo>
                    <a:pt x="4960" y="3650"/>
                    <a:pt x="5000" y="3669"/>
                    <a:pt x="5043" y="3684"/>
                  </a:cubicBezTo>
                  <a:cubicBezTo>
                    <a:pt x="5087" y="3700"/>
                    <a:pt x="5130" y="3710"/>
                    <a:pt x="5172" y="3713"/>
                  </a:cubicBezTo>
                  <a:cubicBezTo>
                    <a:pt x="5185" y="3714"/>
                    <a:pt x="5198" y="3715"/>
                    <a:pt x="5211" y="3715"/>
                  </a:cubicBezTo>
                  <a:cubicBezTo>
                    <a:pt x="5242" y="3715"/>
                    <a:pt x="5273" y="3712"/>
                    <a:pt x="5304" y="3705"/>
                  </a:cubicBezTo>
                  <a:cubicBezTo>
                    <a:pt x="5349" y="3697"/>
                    <a:pt x="5392" y="3680"/>
                    <a:pt x="5436" y="3656"/>
                  </a:cubicBezTo>
                  <a:lnTo>
                    <a:pt x="5716" y="3494"/>
                  </a:lnTo>
                  <a:cubicBezTo>
                    <a:pt x="5759" y="3469"/>
                    <a:pt x="5788" y="3443"/>
                    <a:pt x="5803" y="3418"/>
                  </a:cubicBezTo>
                  <a:cubicBezTo>
                    <a:pt x="5819" y="3392"/>
                    <a:pt x="5822" y="3366"/>
                    <a:pt x="5817" y="3342"/>
                  </a:cubicBezTo>
                  <a:cubicBezTo>
                    <a:pt x="5810" y="3317"/>
                    <a:pt x="5793" y="3292"/>
                    <a:pt x="5766" y="3267"/>
                  </a:cubicBezTo>
                  <a:cubicBezTo>
                    <a:pt x="5740" y="3242"/>
                    <a:pt x="5707" y="3219"/>
                    <a:pt x="5668" y="3196"/>
                  </a:cubicBezTo>
                  <a:cubicBezTo>
                    <a:pt x="5588" y="3149"/>
                    <a:pt x="5502" y="3121"/>
                    <a:pt x="5413" y="3111"/>
                  </a:cubicBezTo>
                  <a:cubicBezTo>
                    <a:pt x="5398" y="3109"/>
                    <a:pt x="5383" y="3108"/>
                    <a:pt x="5367" y="3108"/>
                  </a:cubicBezTo>
                  <a:close/>
                  <a:moveTo>
                    <a:pt x="6080" y="3610"/>
                  </a:moveTo>
                  <a:cubicBezTo>
                    <a:pt x="6066" y="3610"/>
                    <a:pt x="6053" y="3611"/>
                    <a:pt x="6039" y="3613"/>
                  </a:cubicBezTo>
                  <a:cubicBezTo>
                    <a:pt x="6017" y="3617"/>
                    <a:pt x="6000" y="3623"/>
                    <a:pt x="5988" y="3630"/>
                  </a:cubicBezTo>
                  <a:cubicBezTo>
                    <a:pt x="5975" y="3638"/>
                    <a:pt x="5965" y="3648"/>
                    <a:pt x="5960" y="3660"/>
                  </a:cubicBezTo>
                  <a:cubicBezTo>
                    <a:pt x="5953" y="3673"/>
                    <a:pt x="5953" y="3686"/>
                    <a:pt x="5957" y="3701"/>
                  </a:cubicBezTo>
                  <a:lnTo>
                    <a:pt x="6179" y="4205"/>
                  </a:lnTo>
                  <a:cubicBezTo>
                    <a:pt x="6181" y="4213"/>
                    <a:pt x="6189" y="4220"/>
                    <a:pt x="6203" y="4228"/>
                  </a:cubicBezTo>
                  <a:cubicBezTo>
                    <a:pt x="6225" y="4241"/>
                    <a:pt x="6257" y="4249"/>
                    <a:pt x="6296" y="4251"/>
                  </a:cubicBezTo>
                  <a:cubicBezTo>
                    <a:pt x="6302" y="4252"/>
                    <a:pt x="6307" y="4252"/>
                    <a:pt x="6313" y="4252"/>
                  </a:cubicBezTo>
                  <a:cubicBezTo>
                    <a:pt x="6346" y="4252"/>
                    <a:pt x="6373" y="4246"/>
                    <a:pt x="6396" y="4232"/>
                  </a:cubicBezTo>
                  <a:cubicBezTo>
                    <a:pt x="6423" y="4216"/>
                    <a:pt x="6430" y="4201"/>
                    <a:pt x="6420" y="4183"/>
                  </a:cubicBezTo>
                  <a:lnTo>
                    <a:pt x="6244" y="3778"/>
                  </a:lnTo>
                  <a:lnTo>
                    <a:pt x="6944" y="3880"/>
                  </a:lnTo>
                  <a:cubicBezTo>
                    <a:pt x="6952" y="3881"/>
                    <a:pt x="6960" y="3881"/>
                    <a:pt x="6968" y="3881"/>
                  </a:cubicBezTo>
                  <a:cubicBezTo>
                    <a:pt x="6991" y="3881"/>
                    <a:pt x="7012" y="3876"/>
                    <a:pt x="7030" y="3866"/>
                  </a:cubicBezTo>
                  <a:cubicBezTo>
                    <a:pt x="7056" y="3851"/>
                    <a:pt x="7068" y="3831"/>
                    <a:pt x="7064" y="3808"/>
                  </a:cubicBezTo>
                  <a:cubicBezTo>
                    <a:pt x="7060" y="3785"/>
                    <a:pt x="7046" y="3766"/>
                    <a:pt x="7025" y="3754"/>
                  </a:cubicBezTo>
                  <a:cubicBezTo>
                    <a:pt x="7010" y="3746"/>
                    <a:pt x="6998" y="3741"/>
                    <a:pt x="6985" y="3740"/>
                  </a:cubicBezTo>
                  <a:lnTo>
                    <a:pt x="6112" y="3612"/>
                  </a:lnTo>
                  <a:cubicBezTo>
                    <a:pt x="6101" y="3610"/>
                    <a:pt x="6090" y="3610"/>
                    <a:pt x="6080" y="3610"/>
                  </a:cubicBezTo>
                  <a:close/>
                  <a:moveTo>
                    <a:pt x="7848" y="3729"/>
                  </a:moveTo>
                  <a:cubicBezTo>
                    <a:pt x="7841" y="3729"/>
                    <a:pt x="7833" y="3730"/>
                    <a:pt x="7825" y="3731"/>
                  </a:cubicBezTo>
                  <a:cubicBezTo>
                    <a:pt x="7794" y="3736"/>
                    <a:pt x="7767" y="3744"/>
                    <a:pt x="7745" y="3756"/>
                  </a:cubicBezTo>
                  <a:cubicBezTo>
                    <a:pt x="7721" y="3771"/>
                    <a:pt x="7705" y="3787"/>
                    <a:pt x="7699" y="3804"/>
                  </a:cubicBezTo>
                  <a:cubicBezTo>
                    <a:pt x="7694" y="3822"/>
                    <a:pt x="7703" y="3838"/>
                    <a:pt x="7726" y="3852"/>
                  </a:cubicBezTo>
                  <a:lnTo>
                    <a:pt x="8049" y="4039"/>
                  </a:lnTo>
                  <a:lnTo>
                    <a:pt x="6913" y="4695"/>
                  </a:lnTo>
                  <a:cubicBezTo>
                    <a:pt x="6892" y="4707"/>
                    <a:pt x="6886" y="4723"/>
                    <a:pt x="6899" y="4742"/>
                  </a:cubicBezTo>
                  <a:cubicBezTo>
                    <a:pt x="6910" y="4763"/>
                    <a:pt x="6929" y="4781"/>
                    <a:pt x="6957" y="4796"/>
                  </a:cubicBezTo>
                  <a:cubicBezTo>
                    <a:pt x="6985" y="4813"/>
                    <a:pt x="7016" y="4825"/>
                    <a:pt x="7051" y="4831"/>
                  </a:cubicBezTo>
                  <a:cubicBezTo>
                    <a:pt x="7062" y="4834"/>
                    <a:pt x="7073" y="4835"/>
                    <a:pt x="7083" y="4835"/>
                  </a:cubicBezTo>
                  <a:cubicBezTo>
                    <a:pt x="7103" y="4835"/>
                    <a:pt x="7120" y="4830"/>
                    <a:pt x="7134" y="4822"/>
                  </a:cubicBezTo>
                  <a:lnTo>
                    <a:pt x="8270" y="4166"/>
                  </a:lnTo>
                  <a:lnTo>
                    <a:pt x="8591" y="4352"/>
                  </a:lnTo>
                  <a:cubicBezTo>
                    <a:pt x="8609" y="4362"/>
                    <a:pt x="8630" y="4368"/>
                    <a:pt x="8653" y="4368"/>
                  </a:cubicBezTo>
                  <a:cubicBezTo>
                    <a:pt x="8660" y="4368"/>
                    <a:pt x="8667" y="4367"/>
                    <a:pt x="8674" y="4366"/>
                  </a:cubicBezTo>
                  <a:cubicBezTo>
                    <a:pt x="8706" y="4363"/>
                    <a:pt x="8734" y="4354"/>
                    <a:pt x="8759" y="4339"/>
                  </a:cubicBezTo>
                  <a:cubicBezTo>
                    <a:pt x="8780" y="4327"/>
                    <a:pt x="8795" y="4311"/>
                    <a:pt x="8802" y="4294"/>
                  </a:cubicBezTo>
                  <a:cubicBezTo>
                    <a:pt x="8810" y="4276"/>
                    <a:pt x="8801" y="4259"/>
                    <a:pt x="8776" y="4246"/>
                  </a:cubicBezTo>
                  <a:lnTo>
                    <a:pt x="7910" y="3746"/>
                  </a:lnTo>
                  <a:cubicBezTo>
                    <a:pt x="7891" y="3735"/>
                    <a:pt x="7871" y="3729"/>
                    <a:pt x="7848" y="37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0"/>
            <p:cNvSpPr/>
            <p:nvPr/>
          </p:nvSpPr>
          <p:spPr>
            <a:xfrm>
              <a:off x="5143774" y="3908659"/>
              <a:ext cx="999319" cy="153227"/>
            </a:xfrm>
            <a:custGeom>
              <a:avLst/>
              <a:gdLst/>
              <a:ahLst/>
              <a:cxnLst/>
              <a:rect l="l" t="t" r="r" b="b"/>
              <a:pathLst>
                <a:path w="12998" h="1993" extrusionOk="0">
                  <a:moveTo>
                    <a:pt x="1" y="0"/>
                  </a:moveTo>
                  <a:lnTo>
                    <a:pt x="1" y="309"/>
                  </a:lnTo>
                  <a:lnTo>
                    <a:pt x="12998" y="1992"/>
                  </a:lnTo>
                  <a:lnTo>
                    <a:pt x="12998" y="168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0"/>
            <p:cNvSpPr/>
            <p:nvPr/>
          </p:nvSpPr>
          <p:spPr>
            <a:xfrm>
              <a:off x="5142852" y="3708698"/>
              <a:ext cx="1001318" cy="577003"/>
            </a:xfrm>
            <a:custGeom>
              <a:avLst/>
              <a:gdLst/>
              <a:ahLst/>
              <a:cxnLst/>
              <a:rect l="l" t="t" r="r" b="b"/>
              <a:pathLst>
                <a:path w="13024" h="7505" extrusionOk="0">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0"/>
            <p:cNvSpPr/>
            <p:nvPr/>
          </p:nvSpPr>
          <p:spPr>
            <a:xfrm>
              <a:off x="5142852" y="3685020"/>
              <a:ext cx="1001318" cy="577003"/>
            </a:xfrm>
            <a:custGeom>
              <a:avLst/>
              <a:gdLst/>
              <a:ahLst/>
              <a:cxnLst/>
              <a:rect l="l" t="t" r="r" b="b"/>
              <a:pathLst>
                <a:path w="13024" h="7505" extrusionOk="0">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0"/>
            <p:cNvSpPr/>
            <p:nvPr/>
          </p:nvSpPr>
          <p:spPr>
            <a:xfrm>
              <a:off x="5284231" y="3713004"/>
              <a:ext cx="810418" cy="467907"/>
            </a:xfrm>
            <a:custGeom>
              <a:avLst/>
              <a:gdLst/>
              <a:ahLst/>
              <a:cxnLst/>
              <a:rect l="l" t="t" r="r" b="b"/>
              <a:pathLst>
                <a:path w="10541" h="6086" extrusionOk="0">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0"/>
            <p:cNvSpPr/>
            <p:nvPr/>
          </p:nvSpPr>
          <p:spPr>
            <a:xfrm>
              <a:off x="6006657" y="4012906"/>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0"/>
            <p:cNvSpPr/>
            <p:nvPr/>
          </p:nvSpPr>
          <p:spPr>
            <a:xfrm>
              <a:off x="5964682" y="3988612"/>
              <a:ext cx="71885" cy="41593"/>
            </a:xfrm>
            <a:custGeom>
              <a:avLst/>
              <a:gdLst/>
              <a:ahLst/>
              <a:cxnLst/>
              <a:rect l="l" t="t" r="r" b="b"/>
              <a:pathLst>
                <a:path w="935" h="541" extrusionOk="0">
                  <a:moveTo>
                    <a:pt x="458" y="1"/>
                  </a:moveTo>
                  <a:lnTo>
                    <a:pt x="0" y="265"/>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0"/>
            <p:cNvSpPr/>
            <p:nvPr/>
          </p:nvSpPr>
          <p:spPr>
            <a:xfrm>
              <a:off x="5922783" y="3964395"/>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0"/>
            <p:cNvSpPr/>
            <p:nvPr/>
          </p:nvSpPr>
          <p:spPr>
            <a:xfrm>
              <a:off x="5880731" y="3940179"/>
              <a:ext cx="71962" cy="41593"/>
            </a:xfrm>
            <a:custGeom>
              <a:avLst/>
              <a:gdLst/>
              <a:ahLst/>
              <a:cxnLst/>
              <a:rect l="l" t="t" r="r" b="b"/>
              <a:pathLst>
                <a:path w="936" h="541" extrusionOk="0">
                  <a:moveTo>
                    <a:pt x="459" y="0"/>
                  </a:moveTo>
                  <a:lnTo>
                    <a:pt x="1" y="266"/>
                  </a:lnTo>
                  <a:lnTo>
                    <a:pt x="477" y="541"/>
                  </a:lnTo>
                  <a:lnTo>
                    <a:pt x="936" y="276"/>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0"/>
            <p:cNvSpPr/>
            <p:nvPr/>
          </p:nvSpPr>
          <p:spPr>
            <a:xfrm>
              <a:off x="5838832" y="3915962"/>
              <a:ext cx="71962" cy="41593"/>
            </a:xfrm>
            <a:custGeom>
              <a:avLst/>
              <a:gdLst/>
              <a:ahLst/>
              <a:cxnLst/>
              <a:rect l="l" t="t" r="r" b="b"/>
              <a:pathLst>
                <a:path w="936" h="541" extrusionOk="0">
                  <a:moveTo>
                    <a:pt x="459" y="1"/>
                  </a:moveTo>
                  <a:lnTo>
                    <a:pt x="1" y="266"/>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0"/>
            <p:cNvSpPr/>
            <p:nvPr/>
          </p:nvSpPr>
          <p:spPr>
            <a:xfrm>
              <a:off x="5796856" y="3891746"/>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0"/>
            <p:cNvSpPr/>
            <p:nvPr/>
          </p:nvSpPr>
          <p:spPr>
            <a:xfrm>
              <a:off x="5754958" y="3867529"/>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0"/>
            <p:cNvSpPr/>
            <p:nvPr/>
          </p:nvSpPr>
          <p:spPr>
            <a:xfrm>
              <a:off x="5712982" y="3843389"/>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0"/>
            <p:cNvSpPr/>
            <p:nvPr/>
          </p:nvSpPr>
          <p:spPr>
            <a:xfrm>
              <a:off x="5671083" y="3819096"/>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0"/>
            <p:cNvSpPr/>
            <p:nvPr/>
          </p:nvSpPr>
          <p:spPr>
            <a:xfrm>
              <a:off x="5629108" y="3794879"/>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0"/>
            <p:cNvSpPr/>
            <p:nvPr/>
          </p:nvSpPr>
          <p:spPr>
            <a:xfrm>
              <a:off x="5587209" y="3770662"/>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0"/>
            <p:cNvSpPr/>
            <p:nvPr/>
          </p:nvSpPr>
          <p:spPr>
            <a:xfrm>
              <a:off x="5503334" y="3722229"/>
              <a:ext cx="113863" cy="65811"/>
            </a:xfrm>
            <a:custGeom>
              <a:avLst/>
              <a:gdLst/>
              <a:ahLst/>
              <a:cxnLst/>
              <a:rect l="l" t="t" r="r" b="b"/>
              <a:pathLst>
                <a:path w="1481" h="856" extrusionOk="0">
                  <a:moveTo>
                    <a:pt x="459" y="1"/>
                  </a:moveTo>
                  <a:lnTo>
                    <a:pt x="0" y="266"/>
                  </a:lnTo>
                  <a:lnTo>
                    <a:pt x="1022" y="856"/>
                  </a:lnTo>
                  <a:lnTo>
                    <a:pt x="1480" y="591"/>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0"/>
            <p:cNvSpPr/>
            <p:nvPr/>
          </p:nvSpPr>
          <p:spPr>
            <a:xfrm>
              <a:off x="5966066" y="4036277"/>
              <a:ext cx="71885" cy="41593"/>
            </a:xfrm>
            <a:custGeom>
              <a:avLst/>
              <a:gdLst/>
              <a:ahLst/>
              <a:cxnLst/>
              <a:rect l="l" t="t" r="r" b="b"/>
              <a:pathLst>
                <a:path w="935" h="541" extrusionOk="0">
                  <a:moveTo>
                    <a:pt x="458" y="0"/>
                  </a:moveTo>
                  <a:lnTo>
                    <a:pt x="0" y="266"/>
                  </a:lnTo>
                  <a:lnTo>
                    <a:pt x="475"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0"/>
            <p:cNvSpPr/>
            <p:nvPr/>
          </p:nvSpPr>
          <p:spPr>
            <a:xfrm>
              <a:off x="5924090" y="4012060"/>
              <a:ext cx="71885" cy="41593"/>
            </a:xfrm>
            <a:custGeom>
              <a:avLst/>
              <a:gdLst/>
              <a:ahLst/>
              <a:cxnLst/>
              <a:rect l="l" t="t" r="r" b="b"/>
              <a:pathLst>
                <a:path w="935" h="541" extrusionOk="0">
                  <a:moveTo>
                    <a:pt x="458" y="1"/>
                  </a:moveTo>
                  <a:lnTo>
                    <a:pt x="0" y="266"/>
                  </a:lnTo>
                  <a:lnTo>
                    <a:pt x="476"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0"/>
            <p:cNvSpPr/>
            <p:nvPr/>
          </p:nvSpPr>
          <p:spPr>
            <a:xfrm>
              <a:off x="5882191" y="3987843"/>
              <a:ext cx="71885" cy="41517"/>
            </a:xfrm>
            <a:custGeom>
              <a:avLst/>
              <a:gdLst/>
              <a:ahLst/>
              <a:cxnLst/>
              <a:rect l="l" t="t" r="r" b="b"/>
              <a:pathLst>
                <a:path w="935" h="540" extrusionOk="0">
                  <a:moveTo>
                    <a:pt x="458" y="1"/>
                  </a:moveTo>
                  <a:lnTo>
                    <a:pt x="0" y="265"/>
                  </a:lnTo>
                  <a:lnTo>
                    <a:pt x="475" y="540"/>
                  </a:lnTo>
                  <a:lnTo>
                    <a:pt x="935" y="275"/>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0"/>
            <p:cNvSpPr/>
            <p:nvPr/>
          </p:nvSpPr>
          <p:spPr>
            <a:xfrm>
              <a:off x="5840139" y="3963627"/>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0"/>
            <p:cNvSpPr/>
            <p:nvPr/>
          </p:nvSpPr>
          <p:spPr>
            <a:xfrm>
              <a:off x="5798240" y="3939487"/>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0"/>
            <p:cNvSpPr/>
            <p:nvPr/>
          </p:nvSpPr>
          <p:spPr>
            <a:xfrm>
              <a:off x="5756264" y="3915193"/>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0"/>
            <p:cNvSpPr/>
            <p:nvPr/>
          </p:nvSpPr>
          <p:spPr>
            <a:xfrm>
              <a:off x="5714366" y="3890977"/>
              <a:ext cx="71962" cy="41517"/>
            </a:xfrm>
            <a:custGeom>
              <a:avLst/>
              <a:gdLst/>
              <a:ahLst/>
              <a:cxnLst/>
              <a:rect l="l" t="t" r="r" b="b"/>
              <a:pathLst>
                <a:path w="936" h="540"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0"/>
            <p:cNvSpPr/>
            <p:nvPr/>
          </p:nvSpPr>
          <p:spPr>
            <a:xfrm>
              <a:off x="5672390" y="3866760"/>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0"/>
            <p:cNvSpPr/>
            <p:nvPr/>
          </p:nvSpPr>
          <p:spPr>
            <a:xfrm>
              <a:off x="5630491" y="3842620"/>
              <a:ext cx="71962" cy="41517"/>
            </a:xfrm>
            <a:custGeom>
              <a:avLst/>
              <a:gdLst/>
              <a:ahLst/>
              <a:cxnLst/>
              <a:rect l="l" t="t" r="r" b="b"/>
              <a:pathLst>
                <a:path w="936" h="540" extrusionOk="0">
                  <a:moveTo>
                    <a:pt x="459" y="0"/>
                  </a:moveTo>
                  <a:lnTo>
                    <a:pt x="1" y="265"/>
                  </a:lnTo>
                  <a:lnTo>
                    <a:pt x="476"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0"/>
            <p:cNvSpPr/>
            <p:nvPr/>
          </p:nvSpPr>
          <p:spPr>
            <a:xfrm>
              <a:off x="5588516" y="3818327"/>
              <a:ext cx="71962" cy="41593"/>
            </a:xfrm>
            <a:custGeom>
              <a:avLst/>
              <a:gdLst/>
              <a:ahLst/>
              <a:cxnLst/>
              <a:rect l="l" t="t" r="r" b="b"/>
              <a:pathLst>
                <a:path w="936"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0"/>
            <p:cNvSpPr/>
            <p:nvPr/>
          </p:nvSpPr>
          <p:spPr>
            <a:xfrm>
              <a:off x="5546617" y="3794110"/>
              <a:ext cx="71962" cy="41517"/>
            </a:xfrm>
            <a:custGeom>
              <a:avLst/>
              <a:gdLst/>
              <a:ahLst/>
              <a:cxnLst/>
              <a:rect l="l" t="t" r="r" b="b"/>
              <a:pathLst>
                <a:path w="936" h="540" extrusionOk="0">
                  <a:moveTo>
                    <a:pt x="459" y="1"/>
                  </a:moveTo>
                  <a:lnTo>
                    <a:pt x="0"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0"/>
            <p:cNvSpPr/>
            <p:nvPr/>
          </p:nvSpPr>
          <p:spPr>
            <a:xfrm>
              <a:off x="5504641" y="3769893"/>
              <a:ext cx="71885" cy="41593"/>
            </a:xfrm>
            <a:custGeom>
              <a:avLst/>
              <a:gdLst/>
              <a:ahLst/>
              <a:cxnLst/>
              <a:rect l="l" t="t" r="r" b="b"/>
              <a:pathLst>
                <a:path w="935" h="541" extrusionOk="0">
                  <a:moveTo>
                    <a:pt x="459" y="0"/>
                  </a:moveTo>
                  <a:lnTo>
                    <a:pt x="0" y="265"/>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0"/>
            <p:cNvSpPr/>
            <p:nvPr/>
          </p:nvSpPr>
          <p:spPr>
            <a:xfrm>
              <a:off x="5462743" y="3745754"/>
              <a:ext cx="71885" cy="41517"/>
            </a:xfrm>
            <a:custGeom>
              <a:avLst/>
              <a:gdLst/>
              <a:ahLst/>
              <a:cxnLst/>
              <a:rect l="l" t="t" r="r" b="b"/>
              <a:pathLst>
                <a:path w="935" h="540" extrusionOk="0">
                  <a:moveTo>
                    <a:pt x="459" y="0"/>
                  </a:moveTo>
                  <a:lnTo>
                    <a:pt x="0" y="265"/>
                  </a:lnTo>
                  <a:lnTo>
                    <a:pt x="475"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0"/>
            <p:cNvSpPr/>
            <p:nvPr/>
          </p:nvSpPr>
          <p:spPr>
            <a:xfrm>
              <a:off x="5925474" y="4059724"/>
              <a:ext cx="71885" cy="41517"/>
            </a:xfrm>
            <a:custGeom>
              <a:avLst/>
              <a:gdLst/>
              <a:ahLst/>
              <a:cxnLst/>
              <a:rect l="l" t="t" r="r" b="b"/>
              <a:pathLst>
                <a:path w="935" h="540" extrusionOk="0">
                  <a:moveTo>
                    <a:pt x="458" y="0"/>
                  </a:moveTo>
                  <a:lnTo>
                    <a:pt x="0" y="265"/>
                  </a:lnTo>
                  <a:lnTo>
                    <a:pt x="475"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0"/>
            <p:cNvSpPr/>
            <p:nvPr/>
          </p:nvSpPr>
          <p:spPr>
            <a:xfrm>
              <a:off x="5883421" y="4035585"/>
              <a:ext cx="71962" cy="41517"/>
            </a:xfrm>
            <a:custGeom>
              <a:avLst/>
              <a:gdLst/>
              <a:ahLst/>
              <a:cxnLst/>
              <a:rect l="l" t="t" r="r" b="b"/>
              <a:pathLst>
                <a:path w="936" h="540" extrusionOk="0">
                  <a:moveTo>
                    <a:pt x="459" y="0"/>
                  </a:moveTo>
                  <a:lnTo>
                    <a:pt x="1" y="265"/>
                  </a:lnTo>
                  <a:lnTo>
                    <a:pt x="477" y="539"/>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0"/>
            <p:cNvSpPr/>
            <p:nvPr/>
          </p:nvSpPr>
          <p:spPr>
            <a:xfrm>
              <a:off x="5841523" y="4011291"/>
              <a:ext cx="71962" cy="41593"/>
            </a:xfrm>
            <a:custGeom>
              <a:avLst/>
              <a:gdLst/>
              <a:ahLst/>
              <a:cxnLst/>
              <a:rect l="l" t="t" r="r" b="b"/>
              <a:pathLst>
                <a:path w="936" h="541" extrusionOk="0">
                  <a:moveTo>
                    <a:pt x="459" y="1"/>
                  </a:moveTo>
                  <a:lnTo>
                    <a:pt x="1" y="265"/>
                  </a:lnTo>
                  <a:lnTo>
                    <a:pt x="476" y="540"/>
                  </a:lnTo>
                  <a:lnTo>
                    <a:pt x="936"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0"/>
            <p:cNvSpPr/>
            <p:nvPr/>
          </p:nvSpPr>
          <p:spPr>
            <a:xfrm>
              <a:off x="5799547" y="3987075"/>
              <a:ext cx="71962" cy="41517"/>
            </a:xfrm>
            <a:custGeom>
              <a:avLst/>
              <a:gdLst/>
              <a:ahLst/>
              <a:cxnLst/>
              <a:rect l="l" t="t" r="r" b="b"/>
              <a:pathLst>
                <a:path w="936" h="540" extrusionOk="0">
                  <a:moveTo>
                    <a:pt x="459" y="0"/>
                  </a:moveTo>
                  <a:lnTo>
                    <a:pt x="1"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0"/>
            <p:cNvSpPr/>
            <p:nvPr/>
          </p:nvSpPr>
          <p:spPr>
            <a:xfrm>
              <a:off x="5757648" y="3962858"/>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0"/>
            <p:cNvSpPr/>
            <p:nvPr/>
          </p:nvSpPr>
          <p:spPr>
            <a:xfrm>
              <a:off x="5715673" y="3938718"/>
              <a:ext cx="71962" cy="41517"/>
            </a:xfrm>
            <a:custGeom>
              <a:avLst/>
              <a:gdLst/>
              <a:ahLst/>
              <a:cxnLst/>
              <a:rect l="l" t="t" r="r" b="b"/>
              <a:pathLst>
                <a:path w="936" h="540" extrusionOk="0">
                  <a:moveTo>
                    <a:pt x="459" y="0"/>
                  </a:moveTo>
                  <a:lnTo>
                    <a:pt x="1" y="265"/>
                  </a:lnTo>
                  <a:lnTo>
                    <a:pt x="477" y="539"/>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0"/>
            <p:cNvSpPr/>
            <p:nvPr/>
          </p:nvSpPr>
          <p:spPr>
            <a:xfrm>
              <a:off x="5673774" y="3914425"/>
              <a:ext cx="71962" cy="41593"/>
            </a:xfrm>
            <a:custGeom>
              <a:avLst/>
              <a:gdLst/>
              <a:ahLst/>
              <a:cxnLst/>
              <a:rect l="l" t="t" r="r" b="b"/>
              <a:pathLst>
                <a:path w="936" h="541" extrusionOk="0">
                  <a:moveTo>
                    <a:pt x="459" y="1"/>
                  </a:moveTo>
                  <a:lnTo>
                    <a:pt x="1" y="265"/>
                  </a:lnTo>
                  <a:lnTo>
                    <a:pt x="476"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0"/>
            <p:cNvSpPr/>
            <p:nvPr/>
          </p:nvSpPr>
          <p:spPr>
            <a:xfrm>
              <a:off x="5631798" y="3890208"/>
              <a:ext cx="71962" cy="41517"/>
            </a:xfrm>
            <a:custGeom>
              <a:avLst/>
              <a:gdLst/>
              <a:ahLst/>
              <a:cxnLst/>
              <a:rect l="l" t="t" r="r" b="b"/>
              <a:pathLst>
                <a:path w="936"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0"/>
            <p:cNvSpPr/>
            <p:nvPr/>
          </p:nvSpPr>
          <p:spPr>
            <a:xfrm>
              <a:off x="5589900" y="3865991"/>
              <a:ext cx="71962" cy="41593"/>
            </a:xfrm>
            <a:custGeom>
              <a:avLst/>
              <a:gdLst/>
              <a:ahLst/>
              <a:cxnLst/>
              <a:rect l="l" t="t" r="r" b="b"/>
              <a:pathLst>
                <a:path w="936" h="541" extrusionOk="0">
                  <a:moveTo>
                    <a:pt x="459" y="0"/>
                  </a:moveTo>
                  <a:lnTo>
                    <a:pt x="0" y="266"/>
                  </a:lnTo>
                  <a:lnTo>
                    <a:pt x="476"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0"/>
            <p:cNvSpPr/>
            <p:nvPr/>
          </p:nvSpPr>
          <p:spPr>
            <a:xfrm>
              <a:off x="5547924" y="3841775"/>
              <a:ext cx="71885" cy="41593"/>
            </a:xfrm>
            <a:custGeom>
              <a:avLst/>
              <a:gdLst/>
              <a:ahLst/>
              <a:cxnLst/>
              <a:rect l="l" t="t" r="r" b="b"/>
              <a:pathLst>
                <a:path w="935" h="541" extrusionOk="0">
                  <a:moveTo>
                    <a:pt x="459" y="1"/>
                  </a:moveTo>
                  <a:lnTo>
                    <a:pt x="0" y="266"/>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0"/>
            <p:cNvSpPr/>
            <p:nvPr/>
          </p:nvSpPr>
          <p:spPr>
            <a:xfrm>
              <a:off x="5506025" y="3817558"/>
              <a:ext cx="71885" cy="41593"/>
            </a:xfrm>
            <a:custGeom>
              <a:avLst/>
              <a:gdLst/>
              <a:ahLst/>
              <a:cxnLst/>
              <a:rect l="l" t="t" r="r" b="b"/>
              <a:pathLst>
                <a:path w="935" h="541" extrusionOk="0">
                  <a:moveTo>
                    <a:pt x="459" y="1"/>
                  </a:moveTo>
                  <a:lnTo>
                    <a:pt x="0" y="265"/>
                  </a:lnTo>
                  <a:lnTo>
                    <a:pt x="475"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0"/>
            <p:cNvSpPr/>
            <p:nvPr/>
          </p:nvSpPr>
          <p:spPr>
            <a:xfrm>
              <a:off x="5464050" y="3793341"/>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0"/>
            <p:cNvSpPr/>
            <p:nvPr/>
          </p:nvSpPr>
          <p:spPr>
            <a:xfrm>
              <a:off x="5381559" y="3769202"/>
              <a:ext cx="113786" cy="89107"/>
            </a:xfrm>
            <a:custGeom>
              <a:avLst/>
              <a:gdLst/>
              <a:ahLst/>
              <a:cxnLst/>
              <a:rect l="l" t="t" r="r" b="b"/>
              <a:pathLst>
                <a:path w="1480" h="1159" extrusionOk="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0"/>
            <p:cNvSpPr/>
            <p:nvPr/>
          </p:nvSpPr>
          <p:spPr>
            <a:xfrm>
              <a:off x="5842830" y="4058956"/>
              <a:ext cx="113940" cy="65735"/>
            </a:xfrm>
            <a:custGeom>
              <a:avLst/>
              <a:gdLst/>
              <a:ahLst/>
              <a:cxnLst/>
              <a:rect l="l" t="t" r="r" b="b"/>
              <a:pathLst>
                <a:path w="1482" h="855" extrusionOk="0">
                  <a:moveTo>
                    <a:pt x="459" y="0"/>
                  </a:moveTo>
                  <a:lnTo>
                    <a:pt x="1" y="265"/>
                  </a:lnTo>
                  <a:lnTo>
                    <a:pt x="1022" y="855"/>
                  </a:lnTo>
                  <a:lnTo>
                    <a:pt x="1482"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0"/>
            <p:cNvSpPr/>
            <p:nvPr/>
          </p:nvSpPr>
          <p:spPr>
            <a:xfrm>
              <a:off x="5800931" y="4034739"/>
              <a:ext cx="71962" cy="41593"/>
            </a:xfrm>
            <a:custGeom>
              <a:avLst/>
              <a:gdLst/>
              <a:ahLst/>
              <a:cxnLst/>
              <a:rect l="l" t="t" r="r" b="b"/>
              <a:pathLst>
                <a:path w="936" h="541" extrusionOk="0">
                  <a:moveTo>
                    <a:pt x="459" y="1"/>
                  </a:moveTo>
                  <a:lnTo>
                    <a:pt x="1"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0"/>
            <p:cNvSpPr/>
            <p:nvPr/>
          </p:nvSpPr>
          <p:spPr>
            <a:xfrm>
              <a:off x="5758955" y="4010522"/>
              <a:ext cx="71962" cy="41593"/>
            </a:xfrm>
            <a:custGeom>
              <a:avLst/>
              <a:gdLst/>
              <a:ahLst/>
              <a:cxnLst/>
              <a:rect l="l" t="t" r="r" b="b"/>
              <a:pathLst>
                <a:path w="936" h="541" extrusionOk="0">
                  <a:moveTo>
                    <a:pt x="459" y="1"/>
                  </a:moveTo>
                  <a:lnTo>
                    <a:pt x="1"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0"/>
            <p:cNvSpPr/>
            <p:nvPr/>
          </p:nvSpPr>
          <p:spPr>
            <a:xfrm>
              <a:off x="5717056" y="3986306"/>
              <a:ext cx="71962" cy="41517"/>
            </a:xfrm>
            <a:custGeom>
              <a:avLst/>
              <a:gdLst/>
              <a:ahLst/>
              <a:cxnLst/>
              <a:rect l="l" t="t" r="r" b="b"/>
              <a:pathLst>
                <a:path w="936" h="540" extrusionOk="0">
                  <a:moveTo>
                    <a:pt x="459" y="0"/>
                  </a:moveTo>
                  <a:lnTo>
                    <a:pt x="1"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0"/>
            <p:cNvSpPr/>
            <p:nvPr/>
          </p:nvSpPr>
          <p:spPr>
            <a:xfrm>
              <a:off x="5675081" y="3962089"/>
              <a:ext cx="71962" cy="41593"/>
            </a:xfrm>
            <a:custGeom>
              <a:avLst/>
              <a:gdLst/>
              <a:ahLst/>
              <a:cxnLst/>
              <a:rect l="l" t="t" r="r" b="b"/>
              <a:pathLst>
                <a:path w="936" h="541" extrusionOk="0">
                  <a:moveTo>
                    <a:pt x="459" y="0"/>
                  </a:moveTo>
                  <a:lnTo>
                    <a:pt x="0" y="266"/>
                  </a:lnTo>
                  <a:lnTo>
                    <a:pt x="477" y="541"/>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0"/>
            <p:cNvSpPr/>
            <p:nvPr/>
          </p:nvSpPr>
          <p:spPr>
            <a:xfrm>
              <a:off x="5633182" y="3937872"/>
              <a:ext cx="71962" cy="41593"/>
            </a:xfrm>
            <a:custGeom>
              <a:avLst/>
              <a:gdLst/>
              <a:ahLst/>
              <a:cxnLst/>
              <a:rect l="l" t="t" r="r" b="b"/>
              <a:pathLst>
                <a:path w="936" h="541" extrusionOk="0">
                  <a:moveTo>
                    <a:pt x="459" y="1"/>
                  </a:moveTo>
                  <a:lnTo>
                    <a:pt x="0" y="266"/>
                  </a:lnTo>
                  <a:lnTo>
                    <a:pt x="476"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0"/>
            <p:cNvSpPr/>
            <p:nvPr/>
          </p:nvSpPr>
          <p:spPr>
            <a:xfrm>
              <a:off x="5591207" y="3913656"/>
              <a:ext cx="71885" cy="41517"/>
            </a:xfrm>
            <a:custGeom>
              <a:avLst/>
              <a:gdLst/>
              <a:ahLst/>
              <a:cxnLst/>
              <a:rect l="l" t="t" r="r" b="b"/>
              <a:pathLst>
                <a:path w="935" h="540" extrusionOk="0">
                  <a:moveTo>
                    <a:pt x="459" y="1"/>
                  </a:moveTo>
                  <a:lnTo>
                    <a:pt x="0" y="265"/>
                  </a:lnTo>
                  <a:lnTo>
                    <a:pt x="477" y="540"/>
                  </a:lnTo>
                  <a:lnTo>
                    <a:pt x="935"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0"/>
            <p:cNvSpPr/>
            <p:nvPr/>
          </p:nvSpPr>
          <p:spPr>
            <a:xfrm>
              <a:off x="5549308" y="3889439"/>
              <a:ext cx="71885" cy="41517"/>
            </a:xfrm>
            <a:custGeom>
              <a:avLst/>
              <a:gdLst/>
              <a:ahLst/>
              <a:cxnLst/>
              <a:rect l="l" t="t" r="r" b="b"/>
              <a:pathLst>
                <a:path w="935" h="540" extrusionOk="0">
                  <a:moveTo>
                    <a:pt x="459" y="0"/>
                  </a:moveTo>
                  <a:lnTo>
                    <a:pt x="0" y="265"/>
                  </a:lnTo>
                  <a:lnTo>
                    <a:pt x="476"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0"/>
            <p:cNvSpPr/>
            <p:nvPr/>
          </p:nvSpPr>
          <p:spPr>
            <a:xfrm>
              <a:off x="5507332" y="3865223"/>
              <a:ext cx="71885" cy="41593"/>
            </a:xfrm>
            <a:custGeom>
              <a:avLst/>
              <a:gdLst/>
              <a:ahLst/>
              <a:cxnLst/>
              <a:rect l="l" t="t" r="r" b="b"/>
              <a:pathLst>
                <a:path w="935" h="541" extrusionOk="0">
                  <a:moveTo>
                    <a:pt x="458" y="0"/>
                  </a:moveTo>
                  <a:lnTo>
                    <a:pt x="0" y="266"/>
                  </a:lnTo>
                  <a:lnTo>
                    <a:pt x="477" y="541"/>
                  </a:lnTo>
                  <a:lnTo>
                    <a:pt x="935" y="276"/>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0"/>
            <p:cNvSpPr/>
            <p:nvPr/>
          </p:nvSpPr>
          <p:spPr>
            <a:xfrm>
              <a:off x="5465433" y="3841006"/>
              <a:ext cx="71885" cy="41593"/>
            </a:xfrm>
            <a:custGeom>
              <a:avLst/>
              <a:gdLst/>
              <a:ahLst/>
              <a:cxnLst/>
              <a:rect l="l" t="t" r="r" b="b"/>
              <a:pathLst>
                <a:path w="935" h="541" extrusionOk="0">
                  <a:moveTo>
                    <a:pt x="458" y="1"/>
                  </a:moveTo>
                  <a:lnTo>
                    <a:pt x="0" y="265"/>
                  </a:lnTo>
                  <a:lnTo>
                    <a:pt x="475" y="540"/>
                  </a:lnTo>
                  <a:lnTo>
                    <a:pt x="935"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0"/>
            <p:cNvSpPr/>
            <p:nvPr/>
          </p:nvSpPr>
          <p:spPr>
            <a:xfrm>
              <a:off x="5802238" y="4082404"/>
              <a:ext cx="113863" cy="65735"/>
            </a:xfrm>
            <a:custGeom>
              <a:avLst/>
              <a:gdLst/>
              <a:ahLst/>
              <a:cxnLst/>
              <a:rect l="l" t="t" r="r" b="b"/>
              <a:pathLst>
                <a:path w="1481" h="855" extrusionOk="0">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0"/>
            <p:cNvSpPr/>
            <p:nvPr/>
          </p:nvSpPr>
          <p:spPr>
            <a:xfrm>
              <a:off x="5760339" y="4058110"/>
              <a:ext cx="71885" cy="41670"/>
            </a:xfrm>
            <a:custGeom>
              <a:avLst/>
              <a:gdLst/>
              <a:ahLst/>
              <a:cxnLst/>
              <a:rect l="l" t="t" r="r" b="b"/>
              <a:pathLst>
                <a:path w="935" h="542" extrusionOk="0">
                  <a:moveTo>
                    <a:pt x="459" y="1"/>
                  </a:moveTo>
                  <a:lnTo>
                    <a:pt x="1" y="267"/>
                  </a:lnTo>
                  <a:lnTo>
                    <a:pt x="476" y="541"/>
                  </a:lnTo>
                  <a:lnTo>
                    <a:pt x="934"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0"/>
            <p:cNvSpPr/>
            <p:nvPr/>
          </p:nvSpPr>
          <p:spPr>
            <a:xfrm>
              <a:off x="5718363" y="4033970"/>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0"/>
            <p:cNvSpPr/>
            <p:nvPr/>
          </p:nvSpPr>
          <p:spPr>
            <a:xfrm>
              <a:off x="5676465" y="4009754"/>
              <a:ext cx="71808" cy="41517"/>
            </a:xfrm>
            <a:custGeom>
              <a:avLst/>
              <a:gdLst/>
              <a:ahLst/>
              <a:cxnLst/>
              <a:rect l="l" t="t" r="r" b="b"/>
              <a:pathLst>
                <a:path w="934"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0"/>
            <p:cNvSpPr/>
            <p:nvPr/>
          </p:nvSpPr>
          <p:spPr>
            <a:xfrm>
              <a:off x="5634489" y="3985537"/>
              <a:ext cx="71885" cy="41517"/>
            </a:xfrm>
            <a:custGeom>
              <a:avLst/>
              <a:gdLst/>
              <a:ahLst/>
              <a:cxnLst/>
              <a:rect l="l" t="t" r="r" b="b"/>
              <a:pathLst>
                <a:path w="935" h="540" extrusionOk="0">
                  <a:moveTo>
                    <a:pt x="459" y="0"/>
                  </a:moveTo>
                  <a:lnTo>
                    <a:pt x="0" y="265"/>
                  </a:lnTo>
                  <a:lnTo>
                    <a:pt x="477" y="540"/>
                  </a:lnTo>
                  <a:lnTo>
                    <a:pt x="935"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0"/>
            <p:cNvSpPr/>
            <p:nvPr/>
          </p:nvSpPr>
          <p:spPr>
            <a:xfrm>
              <a:off x="5592590" y="3961397"/>
              <a:ext cx="71808" cy="41517"/>
            </a:xfrm>
            <a:custGeom>
              <a:avLst/>
              <a:gdLst/>
              <a:ahLst/>
              <a:cxnLst/>
              <a:rect l="l" t="t" r="r" b="b"/>
              <a:pathLst>
                <a:path w="934" h="540" extrusionOk="0">
                  <a:moveTo>
                    <a:pt x="459" y="0"/>
                  </a:moveTo>
                  <a:lnTo>
                    <a:pt x="0"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0"/>
            <p:cNvSpPr/>
            <p:nvPr/>
          </p:nvSpPr>
          <p:spPr>
            <a:xfrm>
              <a:off x="5550615" y="3937104"/>
              <a:ext cx="71885" cy="41593"/>
            </a:xfrm>
            <a:custGeom>
              <a:avLst/>
              <a:gdLst/>
              <a:ahLst/>
              <a:cxnLst/>
              <a:rect l="l" t="t" r="r" b="b"/>
              <a:pathLst>
                <a:path w="935" h="541" extrusionOk="0">
                  <a:moveTo>
                    <a:pt x="459" y="1"/>
                  </a:moveTo>
                  <a:lnTo>
                    <a:pt x="0"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0"/>
            <p:cNvSpPr/>
            <p:nvPr/>
          </p:nvSpPr>
          <p:spPr>
            <a:xfrm>
              <a:off x="5508716" y="3912887"/>
              <a:ext cx="71808" cy="41517"/>
            </a:xfrm>
            <a:custGeom>
              <a:avLst/>
              <a:gdLst/>
              <a:ahLst/>
              <a:cxnLst/>
              <a:rect l="l" t="t" r="r" b="b"/>
              <a:pathLst>
                <a:path w="934" h="540" extrusionOk="0">
                  <a:moveTo>
                    <a:pt x="459" y="0"/>
                  </a:moveTo>
                  <a:lnTo>
                    <a:pt x="0" y="265"/>
                  </a:lnTo>
                  <a:lnTo>
                    <a:pt x="475" y="540"/>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0"/>
            <p:cNvSpPr/>
            <p:nvPr/>
          </p:nvSpPr>
          <p:spPr>
            <a:xfrm>
              <a:off x="5466740" y="3888670"/>
              <a:ext cx="71885" cy="41517"/>
            </a:xfrm>
            <a:custGeom>
              <a:avLst/>
              <a:gdLst/>
              <a:ahLst/>
              <a:cxnLst/>
              <a:rect l="l" t="t" r="r" b="b"/>
              <a:pathLst>
                <a:path w="935" h="540" extrusionOk="0">
                  <a:moveTo>
                    <a:pt x="458" y="0"/>
                  </a:moveTo>
                  <a:lnTo>
                    <a:pt x="0" y="265"/>
                  </a:lnTo>
                  <a:lnTo>
                    <a:pt x="476" y="540"/>
                  </a:lnTo>
                  <a:lnTo>
                    <a:pt x="935" y="275"/>
                  </a:lnTo>
                  <a:lnTo>
                    <a:pt x="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0"/>
            <p:cNvSpPr/>
            <p:nvPr/>
          </p:nvSpPr>
          <p:spPr>
            <a:xfrm>
              <a:off x="5424842" y="3864454"/>
              <a:ext cx="71808" cy="41593"/>
            </a:xfrm>
            <a:custGeom>
              <a:avLst/>
              <a:gdLst/>
              <a:ahLst/>
              <a:cxnLst/>
              <a:rect l="l" t="t" r="r" b="b"/>
              <a:pathLst>
                <a:path w="934" h="541" extrusionOk="0">
                  <a:moveTo>
                    <a:pt x="458" y="1"/>
                  </a:moveTo>
                  <a:lnTo>
                    <a:pt x="0" y="266"/>
                  </a:lnTo>
                  <a:lnTo>
                    <a:pt x="475" y="540"/>
                  </a:lnTo>
                  <a:lnTo>
                    <a:pt x="934" y="276"/>
                  </a:lnTo>
                  <a:lnTo>
                    <a:pt x="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0"/>
            <p:cNvSpPr/>
            <p:nvPr/>
          </p:nvSpPr>
          <p:spPr>
            <a:xfrm>
              <a:off x="5340890" y="3816020"/>
              <a:ext cx="113863" cy="65811"/>
            </a:xfrm>
            <a:custGeom>
              <a:avLst/>
              <a:gdLst/>
              <a:ahLst/>
              <a:cxnLst/>
              <a:rect l="l" t="t" r="r" b="b"/>
              <a:pathLst>
                <a:path w="1481" h="856" extrusionOk="0">
                  <a:moveTo>
                    <a:pt x="459" y="0"/>
                  </a:moveTo>
                  <a:lnTo>
                    <a:pt x="1" y="265"/>
                  </a:lnTo>
                  <a:lnTo>
                    <a:pt x="1022" y="855"/>
                  </a:lnTo>
                  <a:lnTo>
                    <a:pt x="1481" y="590"/>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0"/>
            <p:cNvSpPr/>
            <p:nvPr/>
          </p:nvSpPr>
          <p:spPr>
            <a:xfrm>
              <a:off x="5803622" y="4130068"/>
              <a:ext cx="71885" cy="41593"/>
            </a:xfrm>
            <a:custGeom>
              <a:avLst/>
              <a:gdLst/>
              <a:ahLst/>
              <a:cxnLst/>
              <a:rect l="l" t="t" r="r" b="b"/>
              <a:pathLst>
                <a:path w="935" h="541"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0"/>
            <p:cNvSpPr/>
            <p:nvPr/>
          </p:nvSpPr>
          <p:spPr>
            <a:xfrm>
              <a:off x="5719747" y="4081635"/>
              <a:ext cx="113863" cy="65735"/>
            </a:xfrm>
            <a:custGeom>
              <a:avLst/>
              <a:gdLst/>
              <a:ahLst/>
              <a:cxnLst/>
              <a:rect l="l" t="t" r="r" b="b"/>
              <a:pathLst>
                <a:path w="1481" h="855" extrusionOk="0">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0"/>
            <p:cNvSpPr/>
            <p:nvPr/>
          </p:nvSpPr>
          <p:spPr>
            <a:xfrm>
              <a:off x="5468124" y="3936335"/>
              <a:ext cx="281621" cy="162683"/>
            </a:xfrm>
            <a:custGeom>
              <a:avLst/>
              <a:gdLst/>
              <a:ahLst/>
              <a:cxnLst/>
              <a:rect l="l" t="t" r="r" b="b"/>
              <a:pathLst>
                <a:path w="3663" h="2116" extrusionOk="0">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0"/>
            <p:cNvSpPr/>
            <p:nvPr/>
          </p:nvSpPr>
          <p:spPr>
            <a:xfrm>
              <a:off x="5426072" y="3912118"/>
              <a:ext cx="71962" cy="41517"/>
            </a:xfrm>
            <a:custGeom>
              <a:avLst/>
              <a:gdLst/>
              <a:ahLst/>
              <a:cxnLst/>
              <a:rect l="l" t="t" r="r" b="b"/>
              <a:pathLst>
                <a:path w="936" h="540" extrusionOk="0">
                  <a:moveTo>
                    <a:pt x="459" y="0"/>
                  </a:moveTo>
                  <a:lnTo>
                    <a:pt x="1" y="265"/>
                  </a:lnTo>
                  <a:lnTo>
                    <a:pt x="477" y="540"/>
                  </a:lnTo>
                  <a:lnTo>
                    <a:pt x="936"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0"/>
            <p:cNvSpPr/>
            <p:nvPr/>
          </p:nvSpPr>
          <p:spPr>
            <a:xfrm>
              <a:off x="5384173" y="3887902"/>
              <a:ext cx="71885" cy="41517"/>
            </a:xfrm>
            <a:custGeom>
              <a:avLst/>
              <a:gdLst/>
              <a:ahLst/>
              <a:cxnLst/>
              <a:rect l="l" t="t" r="r" b="b"/>
              <a:pathLst>
                <a:path w="935" h="540" extrusionOk="0">
                  <a:moveTo>
                    <a:pt x="459" y="0"/>
                  </a:moveTo>
                  <a:lnTo>
                    <a:pt x="1" y="265"/>
                  </a:lnTo>
                  <a:lnTo>
                    <a:pt x="476" y="539"/>
                  </a:lnTo>
                  <a:lnTo>
                    <a:pt x="934" y="275"/>
                  </a:lnTo>
                  <a:lnTo>
                    <a:pt x="4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0"/>
            <p:cNvSpPr/>
            <p:nvPr/>
          </p:nvSpPr>
          <p:spPr>
            <a:xfrm>
              <a:off x="5342197" y="3863685"/>
              <a:ext cx="71962" cy="41593"/>
            </a:xfrm>
            <a:custGeom>
              <a:avLst/>
              <a:gdLst/>
              <a:ahLst/>
              <a:cxnLst/>
              <a:rect l="l" t="t" r="r" b="b"/>
              <a:pathLst>
                <a:path w="936" h="541" extrusionOk="0">
                  <a:moveTo>
                    <a:pt x="459" y="1"/>
                  </a:moveTo>
                  <a:lnTo>
                    <a:pt x="1" y="265"/>
                  </a:lnTo>
                  <a:lnTo>
                    <a:pt x="477" y="540"/>
                  </a:lnTo>
                  <a:lnTo>
                    <a:pt x="935" y="276"/>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0"/>
            <p:cNvSpPr/>
            <p:nvPr/>
          </p:nvSpPr>
          <p:spPr>
            <a:xfrm>
              <a:off x="5300299" y="3839468"/>
              <a:ext cx="71885" cy="41517"/>
            </a:xfrm>
            <a:custGeom>
              <a:avLst/>
              <a:gdLst/>
              <a:ahLst/>
              <a:cxnLst/>
              <a:rect l="l" t="t" r="r" b="b"/>
              <a:pathLst>
                <a:path w="935" h="540" extrusionOk="0">
                  <a:moveTo>
                    <a:pt x="459" y="1"/>
                  </a:moveTo>
                  <a:lnTo>
                    <a:pt x="1" y="265"/>
                  </a:lnTo>
                  <a:lnTo>
                    <a:pt x="476" y="540"/>
                  </a:lnTo>
                  <a:lnTo>
                    <a:pt x="934" y="275"/>
                  </a:lnTo>
                  <a:lnTo>
                    <a:pt x="4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0"/>
            <p:cNvSpPr/>
            <p:nvPr/>
          </p:nvSpPr>
          <p:spPr>
            <a:xfrm>
              <a:off x="5435220" y="3991764"/>
              <a:ext cx="177522" cy="101946"/>
            </a:xfrm>
            <a:custGeom>
              <a:avLst/>
              <a:gdLst/>
              <a:ahLst/>
              <a:cxnLst/>
              <a:rect l="l" t="t" r="r" b="b"/>
              <a:pathLst>
                <a:path w="2309" h="1326" extrusionOk="0">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0"/>
            <p:cNvSpPr/>
            <p:nvPr/>
          </p:nvSpPr>
          <p:spPr>
            <a:xfrm>
              <a:off x="5475658" y="4059033"/>
              <a:ext cx="87185" cy="47975"/>
            </a:xfrm>
            <a:custGeom>
              <a:avLst/>
              <a:gdLst/>
              <a:ahLst/>
              <a:cxnLst/>
              <a:rect l="l" t="t" r="r" b="b"/>
              <a:pathLst>
                <a:path w="1134" h="624" extrusionOk="0">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0"/>
            <p:cNvSpPr/>
            <p:nvPr/>
          </p:nvSpPr>
          <p:spPr>
            <a:xfrm>
              <a:off x="5411234" y="4019978"/>
              <a:ext cx="84033" cy="50435"/>
            </a:xfrm>
            <a:custGeom>
              <a:avLst/>
              <a:gdLst/>
              <a:ahLst/>
              <a:cxnLst/>
              <a:rect l="l" t="t" r="r" b="b"/>
              <a:pathLst>
                <a:path w="1093" h="656" extrusionOk="0">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0"/>
            <p:cNvSpPr/>
            <p:nvPr/>
          </p:nvSpPr>
          <p:spPr>
            <a:xfrm>
              <a:off x="5533625" y="3182390"/>
              <a:ext cx="758369" cy="853319"/>
            </a:xfrm>
            <a:custGeom>
              <a:avLst/>
              <a:gdLst/>
              <a:ahLst/>
              <a:cxnLst/>
              <a:rect l="l" t="t" r="r" b="b"/>
              <a:pathLst>
                <a:path w="9864" h="11099" extrusionOk="0">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0"/>
            <p:cNvSpPr/>
            <p:nvPr/>
          </p:nvSpPr>
          <p:spPr>
            <a:xfrm>
              <a:off x="5532471" y="3184850"/>
              <a:ext cx="743454" cy="850782"/>
            </a:xfrm>
            <a:custGeom>
              <a:avLst/>
              <a:gdLst/>
              <a:ahLst/>
              <a:cxnLst/>
              <a:rect l="l" t="t" r="r" b="b"/>
              <a:pathLst>
                <a:path w="9670" h="11066" extrusionOk="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0"/>
            <p:cNvSpPr/>
            <p:nvPr/>
          </p:nvSpPr>
          <p:spPr>
            <a:xfrm>
              <a:off x="5560455" y="3217908"/>
              <a:ext cx="687483" cy="782356"/>
            </a:xfrm>
            <a:custGeom>
              <a:avLst/>
              <a:gdLst/>
              <a:ahLst/>
              <a:cxnLst/>
              <a:rect l="l" t="t" r="r" b="b"/>
              <a:pathLst>
                <a:path w="8942" h="10176" extrusionOk="0">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0"/>
            <p:cNvSpPr/>
            <p:nvPr/>
          </p:nvSpPr>
          <p:spPr>
            <a:xfrm>
              <a:off x="2958890" y="2329810"/>
              <a:ext cx="975178" cy="149536"/>
            </a:xfrm>
            <a:custGeom>
              <a:avLst/>
              <a:gdLst/>
              <a:ahLst/>
              <a:cxnLst/>
              <a:rect l="l" t="t" r="r" b="b"/>
              <a:pathLst>
                <a:path w="12684" h="1945" extrusionOk="0">
                  <a:moveTo>
                    <a:pt x="12683" y="0"/>
                  </a:moveTo>
                  <a:lnTo>
                    <a:pt x="0" y="1644"/>
                  </a:lnTo>
                  <a:lnTo>
                    <a:pt x="0" y="1945"/>
                  </a:lnTo>
                  <a:lnTo>
                    <a:pt x="12683" y="302"/>
                  </a:lnTo>
                  <a:lnTo>
                    <a:pt x="126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0"/>
            <p:cNvSpPr/>
            <p:nvPr/>
          </p:nvSpPr>
          <p:spPr>
            <a:xfrm>
              <a:off x="2957967" y="2134693"/>
              <a:ext cx="977023" cy="563087"/>
            </a:xfrm>
            <a:custGeom>
              <a:avLst/>
              <a:gdLst/>
              <a:ahLst/>
              <a:cxnLst/>
              <a:rect l="l" t="t" r="r" b="b"/>
              <a:pathLst>
                <a:path w="12708" h="7324" extrusionOk="0">
                  <a:moveTo>
                    <a:pt x="7775" y="1"/>
                  </a:moveTo>
                  <a:cubicBezTo>
                    <a:pt x="7743" y="1"/>
                    <a:pt x="7710" y="8"/>
                    <a:pt x="7685" y="23"/>
                  </a:cubicBezTo>
                  <a:lnTo>
                    <a:pt x="50" y="4431"/>
                  </a:lnTo>
                  <a:cubicBezTo>
                    <a:pt x="0" y="4459"/>
                    <a:pt x="0" y="4507"/>
                    <a:pt x="50" y="4535"/>
                  </a:cubicBezTo>
                  <a:lnTo>
                    <a:pt x="4842" y="7303"/>
                  </a:lnTo>
                  <a:cubicBezTo>
                    <a:pt x="4867" y="7317"/>
                    <a:pt x="4899" y="7324"/>
                    <a:pt x="4932" y="7324"/>
                  </a:cubicBezTo>
                  <a:cubicBezTo>
                    <a:pt x="4965" y="7324"/>
                    <a:pt x="4997" y="7317"/>
                    <a:pt x="5022" y="7303"/>
                  </a:cubicBezTo>
                  <a:lnTo>
                    <a:pt x="12658" y="2893"/>
                  </a:lnTo>
                  <a:cubicBezTo>
                    <a:pt x="12708" y="2865"/>
                    <a:pt x="12708" y="2818"/>
                    <a:pt x="12658" y="2789"/>
                  </a:cubicBezTo>
                  <a:lnTo>
                    <a:pt x="7866" y="23"/>
                  </a:lnTo>
                  <a:cubicBezTo>
                    <a:pt x="7841" y="8"/>
                    <a:pt x="7808" y="1"/>
                    <a:pt x="7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0"/>
            <p:cNvSpPr/>
            <p:nvPr/>
          </p:nvSpPr>
          <p:spPr>
            <a:xfrm>
              <a:off x="2957967" y="2111630"/>
              <a:ext cx="977023" cy="563011"/>
            </a:xfrm>
            <a:custGeom>
              <a:avLst/>
              <a:gdLst/>
              <a:ahLst/>
              <a:cxnLst/>
              <a:rect l="l" t="t" r="r" b="b"/>
              <a:pathLst>
                <a:path w="12708" h="7323" extrusionOk="0">
                  <a:moveTo>
                    <a:pt x="7775" y="0"/>
                  </a:moveTo>
                  <a:cubicBezTo>
                    <a:pt x="7743" y="0"/>
                    <a:pt x="7710" y="7"/>
                    <a:pt x="7685" y="22"/>
                  </a:cubicBezTo>
                  <a:lnTo>
                    <a:pt x="50" y="4431"/>
                  </a:lnTo>
                  <a:cubicBezTo>
                    <a:pt x="0" y="4459"/>
                    <a:pt x="0" y="4506"/>
                    <a:pt x="50" y="4534"/>
                  </a:cubicBezTo>
                  <a:lnTo>
                    <a:pt x="4842" y="7301"/>
                  </a:lnTo>
                  <a:cubicBezTo>
                    <a:pt x="4867" y="7315"/>
                    <a:pt x="4899" y="7323"/>
                    <a:pt x="4932" y="7323"/>
                  </a:cubicBezTo>
                  <a:cubicBezTo>
                    <a:pt x="4965" y="7323"/>
                    <a:pt x="4997" y="7315"/>
                    <a:pt x="5022" y="7301"/>
                  </a:cubicBezTo>
                  <a:lnTo>
                    <a:pt x="12658" y="2892"/>
                  </a:lnTo>
                  <a:cubicBezTo>
                    <a:pt x="12708" y="2864"/>
                    <a:pt x="12708" y="2817"/>
                    <a:pt x="12658" y="2789"/>
                  </a:cubicBezTo>
                  <a:lnTo>
                    <a:pt x="7866" y="22"/>
                  </a:lnTo>
                  <a:cubicBezTo>
                    <a:pt x="7841" y="7"/>
                    <a:pt x="7808" y="0"/>
                    <a:pt x="7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0"/>
            <p:cNvSpPr/>
            <p:nvPr/>
          </p:nvSpPr>
          <p:spPr>
            <a:xfrm>
              <a:off x="3006170" y="2138921"/>
              <a:ext cx="790890" cy="456682"/>
            </a:xfrm>
            <a:custGeom>
              <a:avLst/>
              <a:gdLst/>
              <a:ahLst/>
              <a:cxnLst/>
              <a:rect l="l" t="t" r="r" b="b"/>
              <a:pathLst>
                <a:path w="10287" h="5940" extrusionOk="0">
                  <a:moveTo>
                    <a:pt x="7057" y="0"/>
                  </a:moveTo>
                  <a:lnTo>
                    <a:pt x="5993" y="615"/>
                  </a:lnTo>
                  <a:lnTo>
                    <a:pt x="5857" y="694"/>
                  </a:lnTo>
                  <a:lnTo>
                    <a:pt x="5460" y="923"/>
                  </a:lnTo>
                  <a:lnTo>
                    <a:pt x="5324" y="1001"/>
                  </a:lnTo>
                  <a:lnTo>
                    <a:pt x="4928" y="1230"/>
                  </a:lnTo>
                  <a:lnTo>
                    <a:pt x="4792" y="1309"/>
                  </a:lnTo>
                  <a:lnTo>
                    <a:pt x="4395" y="1537"/>
                  </a:lnTo>
                  <a:lnTo>
                    <a:pt x="4260" y="1615"/>
                  </a:lnTo>
                  <a:lnTo>
                    <a:pt x="3864" y="1845"/>
                  </a:lnTo>
                  <a:lnTo>
                    <a:pt x="3727" y="1922"/>
                  </a:lnTo>
                  <a:lnTo>
                    <a:pt x="3331" y="2152"/>
                  </a:lnTo>
                  <a:lnTo>
                    <a:pt x="3195" y="2230"/>
                  </a:lnTo>
                  <a:lnTo>
                    <a:pt x="2798" y="2460"/>
                  </a:lnTo>
                  <a:lnTo>
                    <a:pt x="2662" y="2537"/>
                  </a:lnTo>
                  <a:lnTo>
                    <a:pt x="2266" y="2767"/>
                  </a:lnTo>
                  <a:lnTo>
                    <a:pt x="2130" y="2845"/>
                  </a:lnTo>
                  <a:lnTo>
                    <a:pt x="1733" y="3074"/>
                  </a:lnTo>
                  <a:lnTo>
                    <a:pt x="1598" y="3152"/>
                  </a:lnTo>
                  <a:lnTo>
                    <a:pt x="1201" y="3382"/>
                  </a:lnTo>
                  <a:lnTo>
                    <a:pt x="1065" y="3460"/>
                  </a:lnTo>
                  <a:lnTo>
                    <a:pt x="669" y="3689"/>
                  </a:lnTo>
                  <a:lnTo>
                    <a:pt x="533" y="3767"/>
                  </a:lnTo>
                  <a:lnTo>
                    <a:pt x="0" y="4074"/>
                  </a:lnTo>
                  <a:lnTo>
                    <a:pt x="516" y="4373"/>
                  </a:lnTo>
                  <a:lnTo>
                    <a:pt x="652" y="4450"/>
                  </a:lnTo>
                  <a:lnTo>
                    <a:pt x="1032" y="4670"/>
                  </a:lnTo>
                  <a:lnTo>
                    <a:pt x="1167" y="4748"/>
                  </a:lnTo>
                  <a:lnTo>
                    <a:pt x="1546" y="4967"/>
                  </a:lnTo>
                  <a:lnTo>
                    <a:pt x="1683" y="5046"/>
                  </a:lnTo>
                  <a:lnTo>
                    <a:pt x="2062" y="5265"/>
                  </a:lnTo>
                  <a:lnTo>
                    <a:pt x="2198" y="5343"/>
                  </a:lnTo>
                  <a:lnTo>
                    <a:pt x="2578" y="5563"/>
                  </a:lnTo>
                  <a:lnTo>
                    <a:pt x="2713" y="5641"/>
                  </a:lnTo>
                  <a:lnTo>
                    <a:pt x="3229" y="5939"/>
                  </a:lnTo>
                  <a:lnTo>
                    <a:pt x="3761" y="5632"/>
                  </a:lnTo>
                  <a:lnTo>
                    <a:pt x="3898" y="5553"/>
                  </a:lnTo>
                  <a:lnTo>
                    <a:pt x="4827" y="5017"/>
                  </a:lnTo>
                  <a:lnTo>
                    <a:pt x="4962" y="4938"/>
                  </a:lnTo>
                  <a:lnTo>
                    <a:pt x="8021" y="3172"/>
                  </a:lnTo>
                  <a:lnTo>
                    <a:pt x="8156" y="3094"/>
                  </a:lnTo>
                  <a:lnTo>
                    <a:pt x="8553" y="2865"/>
                  </a:lnTo>
                  <a:lnTo>
                    <a:pt x="8689" y="2786"/>
                  </a:lnTo>
                  <a:lnTo>
                    <a:pt x="9085" y="2558"/>
                  </a:lnTo>
                  <a:lnTo>
                    <a:pt x="9221" y="2479"/>
                  </a:lnTo>
                  <a:lnTo>
                    <a:pt x="9618" y="2250"/>
                  </a:lnTo>
                  <a:lnTo>
                    <a:pt x="9754" y="2171"/>
                  </a:lnTo>
                  <a:lnTo>
                    <a:pt x="10287" y="1864"/>
                  </a:lnTo>
                  <a:lnTo>
                    <a:pt x="9771" y="1567"/>
                  </a:lnTo>
                  <a:lnTo>
                    <a:pt x="9635" y="1488"/>
                  </a:lnTo>
                  <a:lnTo>
                    <a:pt x="9255" y="1269"/>
                  </a:lnTo>
                  <a:lnTo>
                    <a:pt x="9119" y="1191"/>
                  </a:lnTo>
                  <a:lnTo>
                    <a:pt x="8225" y="674"/>
                  </a:lnTo>
                  <a:lnTo>
                    <a:pt x="8089" y="595"/>
                  </a:lnTo>
                  <a:lnTo>
                    <a:pt x="7709" y="376"/>
                  </a:lnTo>
                  <a:lnTo>
                    <a:pt x="7573" y="298"/>
                  </a:lnTo>
                  <a:lnTo>
                    <a:pt x="7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0"/>
            <p:cNvSpPr/>
            <p:nvPr/>
          </p:nvSpPr>
          <p:spPr>
            <a:xfrm>
              <a:off x="3021853" y="243152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0"/>
            <p:cNvSpPr/>
            <p:nvPr/>
          </p:nvSpPr>
          <p:spPr>
            <a:xfrm>
              <a:off x="3062753" y="2407842"/>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0"/>
            <p:cNvSpPr/>
            <p:nvPr/>
          </p:nvSpPr>
          <p:spPr>
            <a:xfrm>
              <a:off x="3103729" y="2384240"/>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0"/>
            <p:cNvSpPr/>
            <p:nvPr/>
          </p:nvSpPr>
          <p:spPr>
            <a:xfrm>
              <a:off x="3144628" y="2360638"/>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0"/>
            <p:cNvSpPr/>
            <p:nvPr/>
          </p:nvSpPr>
          <p:spPr>
            <a:xfrm>
              <a:off x="3185527" y="2336960"/>
              <a:ext cx="70194" cy="40594"/>
            </a:xfrm>
            <a:custGeom>
              <a:avLst/>
              <a:gdLst/>
              <a:ahLst/>
              <a:cxnLst/>
              <a:rect l="l" t="t" r="r" b="b"/>
              <a:pathLst>
                <a:path w="913" h="528" extrusionOk="0">
                  <a:moveTo>
                    <a:pt x="465" y="1"/>
                  </a:moveTo>
                  <a:lnTo>
                    <a:pt x="0" y="269"/>
                  </a:lnTo>
                  <a:lnTo>
                    <a:pt x="449"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0"/>
            <p:cNvSpPr/>
            <p:nvPr/>
          </p:nvSpPr>
          <p:spPr>
            <a:xfrm>
              <a:off x="3226504" y="2313358"/>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0"/>
            <p:cNvSpPr/>
            <p:nvPr/>
          </p:nvSpPr>
          <p:spPr>
            <a:xfrm>
              <a:off x="3267403" y="2289680"/>
              <a:ext cx="70194" cy="40594"/>
            </a:xfrm>
            <a:custGeom>
              <a:avLst/>
              <a:gdLst/>
              <a:ahLst/>
              <a:cxnLst/>
              <a:rect l="l" t="t" r="r" b="b"/>
              <a:pathLst>
                <a:path w="913" h="528" extrusionOk="0">
                  <a:moveTo>
                    <a:pt x="466" y="1"/>
                  </a:moveTo>
                  <a:lnTo>
                    <a:pt x="1" y="269"/>
                  </a:lnTo>
                  <a:lnTo>
                    <a:pt x="448"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0"/>
            <p:cNvSpPr/>
            <p:nvPr/>
          </p:nvSpPr>
          <p:spPr>
            <a:xfrm>
              <a:off x="3308379" y="2266078"/>
              <a:ext cx="70194" cy="40594"/>
            </a:xfrm>
            <a:custGeom>
              <a:avLst/>
              <a:gdLst/>
              <a:ahLst/>
              <a:cxnLst/>
              <a:rect l="l" t="t" r="r" b="b"/>
              <a:pathLst>
                <a:path w="913" h="528" extrusionOk="0">
                  <a:moveTo>
                    <a:pt x="464" y="0"/>
                  </a:moveTo>
                  <a:lnTo>
                    <a:pt x="0" y="268"/>
                  </a:lnTo>
                  <a:lnTo>
                    <a:pt x="447" y="527"/>
                  </a:lnTo>
                  <a:lnTo>
                    <a:pt x="912"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0"/>
            <p:cNvSpPr/>
            <p:nvPr/>
          </p:nvSpPr>
          <p:spPr>
            <a:xfrm>
              <a:off x="3349278" y="2242476"/>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0"/>
            <p:cNvSpPr/>
            <p:nvPr/>
          </p:nvSpPr>
          <p:spPr>
            <a:xfrm>
              <a:off x="3390255" y="2218798"/>
              <a:ext cx="70117" cy="40594"/>
            </a:xfrm>
            <a:custGeom>
              <a:avLst/>
              <a:gdLst/>
              <a:ahLst/>
              <a:cxnLst/>
              <a:rect l="l" t="t" r="r" b="b"/>
              <a:pathLst>
                <a:path w="912" h="528" extrusionOk="0">
                  <a:moveTo>
                    <a:pt x="464" y="1"/>
                  </a:moveTo>
                  <a:lnTo>
                    <a:pt x="1" y="270"/>
                  </a:lnTo>
                  <a:lnTo>
                    <a:pt x="448"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0"/>
            <p:cNvSpPr/>
            <p:nvPr/>
          </p:nvSpPr>
          <p:spPr>
            <a:xfrm>
              <a:off x="3431154" y="2195196"/>
              <a:ext cx="70194" cy="40594"/>
            </a:xfrm>
            <a:custGeom>
              <a:avLst/>
              <a:gdLst/>
              <a:ahLst/>
              <a:cxnLst/>
              <a:rect l="l" t="t" r="r" b="b"/>
              <a:pathLst>
                <a:path w="913" h="528" extrusionOk="0">
                  <a:moveTo>
                    <a:pt x="465" y="0"/>
                  </a:moveTo>
                  <a:lnTo>
                    <a:pt x="0" y="269"/>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0"/>
            <p:cNvSpPr/>
            <p:nvPr/>
          </p:nvSpPr>
          <p:spPr>
            <a:xfrm>
              <a:off x="3472053" y="2147916"/>
              <a:ext cx="111172" cy="64197"/>
            </a:xfrm>
            <a:custGeom>
              <a:avLst/>
              <a:gdLst/>
              <a:ahLst/>
              <a:cxnLst/>
              <a:rect l="l" t="t" r="r" b="b"/>
              <a:pathLst>
                <a:path w="1446" h="835" extrusionOk="0">
                  <a:moveTo>
                    <a:pt x="997" y="0"/>
                  </a:moveTo>
                  <a:lnTo>
                    <a:pt x="1" y="577"/>
                  </a:lnTo>
                  <a:lnTo>
                    <a:pt x="449" y="835"/>
                  </a:lnTo>
                  <a:lnTo>
                    <a:pt x="1445"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0"/>
            <p:cNvSpPr/>
            <p:nvPr/>
          </p:nvSpPr>
          <p:spPr>
            <a:xfrm>
              <a:off x="3061446" y="2454430"/>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0"/>
            <p:cNvSpPr/>
            <p:nvPr/>
          </p:nvSpPr>
          <p:spPr>
            <a:xfrm>
              <a:off x="3102422" y="2430828"/>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0"/>
            <p:cNvSpPr/>
            <p:nvPr/>
          </p:nvSpPr>
          <p:spPr>
            <a:xfrm>
              <a:off x="3143398" y="2407150"/>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0"/>
            <p:cNvSpPr/>
            <p:nvPr/>
          </p:nvSpPr>
          <p:spPr>
            <a:xfrm>
              <a:off x="3184221" y="2383548"/>
              <a:ext cx="70194" cy="40517"/>
            </a:xfrm>
            <a:custGeom>
              <a:avLst/>
              <a:gdLst/>
              <a:ahLst/>
              <a:cxnLst/>
              <a:rect l="l" t="t" r="r" b="b"/>
              <a:pathLst>
                <a:path w="913" h="527" extrusionOk="0">
                  <a:moveTo>
                    <a:pt x="466" y="1"/>
                  </a:moveTo>
                  <a:lnTo>
                    <a:pt x="1" y="269"/>
                  </a:lnTo>
                  <a:lnTo>
                    <a:pt x="449" y="526"/>
                  </a:lnTo>
                  <a:lnTo>
                    <a:pt x="913" y="258"/>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0"/>
            <p:cNvSpPr/>
            <p:nvPr/>
          </p:nvSpPr>
          <p:spPr>
            <a:xfrm>
              <a:off x="3225197" y="2359946"/>
              <a:ext cx="70194" cy="40517"/>
            </a:xfrm>
            <a:custGeom>
              <a:avLst/>
              <a:gdLst/>
              <a:ahLst/>
              <a:cxnLst/>
              <a:rect l="l" t="t" r="r" b="b"/>
              <a:pathLst>
                <a:path w="913" h="527"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0"/>
            <p:cNvSpPr/>
            <p:nvPr/>
          </p:nvSpPr>
          <p:spPr>
            <a:xfrm>
              <a:off x="3266096" y="2336191"/>
              <a:ext cx="70194" cy="40594"/>
            </a:xfrm>
            <a:custGeom>
              <a:avLst/>
              <a:gdLst/>
              <a:ahLst/>
              <a:cxnLst/>
              <a:rect l="l" t="t" r="r" b="b"/>
              <a:pathLst>
                <a:path w="913" h="528" extrusionOk="0">
                  <a:moveTo>
                    <a:pt x="465" y="1"/>
                  </a:moveTo>
                  <a:lnTo>
                    <a:pt x="1" y="270"/>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0"/>
            <p:cNvSpPr/>
            <p:nvPr/>
          </p:nvSpPr>
          <p:spPr>
            <a:xfrm>
              <a:off x="3307072" y="2312666"/>
              <a:ext cx="70194" cy="40517"/>
            </a:xfrm>
            <a:custGeom>
              <a:avLst/>
              <a:gdLst/>
              <a:ahLst/>
              <a:cxnLst/>
              <a:rect l="l" t="t" r="r" b="b"/>
              <a:pathLst>
                <a:path w="913" h="527" extrusionOk="0">
                  <a:moveTo>
                    <a:pt x="464" y="0"/>
                  </a:moveTo>
                  <a:lnTo>
                    <a:pt x="0" y="268"/>
                  </a:lnTo>
                  <a:lnTo>
                    <a:pt x="447"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0"/>
            <p:cNvSpPr/>
            <p:nvPr/>
          </p:nvSpPr>
          <p:spPr>
            <a:xfrm>
              <a:off x="3348048" y="2288988"/>
              <a:ext cx="70117" cy="40517"/>
            </a:xfrm>
            <a:custGeom>
              <a:avLst/>
              <a:gdLst/>
              <a:ahLst/>
              <a:cxnLst/>
              <a:rect l="l" t="t" r="r" b="b"/>
              <a:pathLst>
                <a:path w="912"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0"/>
            <p:cNvSpPr/>
            <p:nvPr/>
          </p:nvSpPr>
          <p:spPr>
            <a:xfrm>
              <a:off x="3388871" y="2265386"/>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0"/>
            <p:cNvSpPr/>
            <p:nvPr/>
          </p:nvSpPr>
          <p:spPr>
            <a:xfrm>
              <a:off x="3429847" y="2241785"/>
              <a:ext cx="70194" cy="40440"/>
            </a:xfrm>
            <a:custGeom>
              <a:avLst/>
              <a:gdLst/>
              <a:ahLst/>
              <a:cxnLst/>
              <a:rect l="l" t="t" r="r" b="b"/>
              <a:pathLst>
                <a:path w="913" h="526" extrusionOk="0">
                  <a:moveTo>
                    <a:pt x="465" y="0"/>
                  </a:moveTo>
                  <a:lnTo>
                    <a:pt x="0"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0"/>
            <p:cNvSpPr/>
            <p:nvPr/>
          </p:nvSpPr>
          <p:spPr>
            <a:xfrm>
              <a:off x="3470746" y="2218106"/>
              <a:ext cx="70194" cy="40517"/>
            </a:xfrm>
            <a:custGeom>
              <a:avLst/>
              <a:gdLst/>
              <a:ahLst/>
              <a:cxnLst/>
              <a:rect l="l" t="t" r="r" b="b"/>
              <a:pathLst>
                <a:path w="913" h="527" extrusionOk="0">
                  <a:moveTo>
                    <a:pt x="466" y="1"/>
                  </a:moveTo>
                  <a:lnTo>
                    <a:pt x="1" y="269"/>
                  </a:lnTo>
                  <a:lnTo>
                    <a:pt x="448" y="527"/>
                  </a:lnTo>
                  <a:lnTo>
                    <a:pt x="913" y="259"/>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0"/>
            <p:cNvSpPr/>
            <p:nvPr/>
          </p:nvSpPr>
          <p:spPr>
            <a:xfrm>
              <a:off x="3511723" y="2194504"/>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0"/>
            <p:cNvSpPr/>
            <p:nvPr/>
          </p:nvSpPr>
          <p:spPr>
            <a:xfrm>
              <a:off x="3552699" y="2170826"/>
              <a:ext cx="70040" cy="40517"/>
            </a:xfrm>
            <a:custGeom>
              <a:avLst/>
              <a:gdLst/>
              <a:ahLst/>
              <a:cxnLst/>
              <a:rect l="l" t="t" r="r" b="b"/>
              <a:pathLst>
                <a:path w="911" h="527" extrusionOk="0">
                  <a:moveTo>
                    <a:pt x="464" y="1"/>
                  </a:moveTo>
                  <a:lnTo>
                    <a:pt x="0" y="269"/>
                  </a:lnTo>
                  <a:lnTo>
                    <a:pt x="447" y="527"/>
                  </a:lnTo>
                  <a:lnTo>
                    <a:pt x="911"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0"/>
            <p:cNvSpPr/>
            <p:nvPr/>
          </p:nvSpPr>
          <p:spPr>
            <a:xfrm>
              <a:off x="3101115" y="2477339"/>
              <a:ext cx="70117" cy="40440"/>
            </a:xfrm>
            <a:custGeom>
              <a:avLst/>
              <a:gdLst/>
              <a:ahLst/>
              <a:cxnLst/>
              <a:rect l="l" t="t" r="r" b="b"/>
              <a:pathLst>
                <a:path w="912" h="526" extrusionOk="0">
                  <a:moveTo>
                    <a:pt x="464" y="0"/>
                  </a:moveTo>
                  <a:lnTo>
                    <a:pt x="1" y="268"/>
                  </a:lnTo>
                  <a:lnTo>
                    <a:pt x="448" y="526"/>
                  </a:lnTo>
                  <a:lnTo>
                    <a:pt x="911"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0"/>
            <p:cNvSpPr/>
            <p:nvPr/>
          </p:nvSpPr>
          <p:spPr>
            <a:xfrm>
              <a:off x="3142014" y="2453661"/>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0"/>
            <p:cNvSpPr/>
            <p:nvPr/>
          </p:nvSpPr>
          <p:spPr>
            <a:xfrm>
              <a:off x="3182914" y="2430059"/>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0"/>
            <p:cNvSpPr/>
            <p:nvPr/>
          </p:nvSpPr>
          <p:spPr>
            <a:xfrm>
              <a:off x="3223890" y="2406381"/>
              <a:ext cx="70194" cy="40517"/>
            </a:xfrm>
            <a:custGeom>
              <a:avLst/>
              <a:gdLst/>
              <a:ahLst/>
              <a:cxnLst/>
              <a:rect l="l" t="t" r="r" b="b"/>
              <a:pathLst>
                <a:path w="913" h="527" extrusionOk="0">
                  <a:moveTo>
                    <a:pt x="465" y="1"/>
                  </a:moveTo>
                  <a:lnTo>
                    <a:pt x="0" y="269"/>
                  </a:lnTo>
                  <a:lnTo>
                    <a:pt x="447"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0"/>
            <p:cNvSpPr/>
            <p:nvPr/>
          </p:nvSpPr>
          <p:spPr>
            <a:xfrm>
              <a:off x="3264789" y="2382779"/>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0"/>
            <p:cNvSpPr/>
            <p:nvPr/>
          </p:nvSpPr>
          <p:spPr>
            <a:xfrm>
              <a:off x="3305765" y="2359178"/>
              <a:ext cx="70194" cy="40440"/>
            </a:xfrm>
            <a:custGeom>
              <a:avLst/>
              <a:gdLst/>
              <a:ahLst/>
              <a:cxnLst/>
              <a:rect l="l" t="t" r="r" b="b"/>
              <a:pathLst>
                <a:path w="913" h="526" extrusionOk="0">
                  <a:moveTo>
                    <a:pt x="464" y="0"/>
                  </a:moveTo>
                  <a:lnTo>
                    <a:pt x="1" y="268"/>
                  </a:lnTo>
                  <a:lnTo>
                    <a:pt x="448" y="526"/>
                  </a:lnTo>
                  <a:lnTo>
                    <a:pt x="913"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0"/>
            <p:cNvSpPr/>
            <p:nvPr/>
          </p:nvSpPr>
          <p:spPr>
            <a:xfrm>
              <a:off x="3346741" y="2335499"/>
              <a:ext cx="70117" cy="40517"/>
            </a:xfrm>
            <a:custGeom>
              <a:avLst/>
              <a:gdLst/>
              <a:ahLst/>
              <a:cxnLst/>
              <a:rect l="l" t="t" r="r" b="b"/>
              <a:pathLst>
                <a:path w="912" h="527" extrusionOk="0">
                  <a:moveTo>
                    <a:pt x="464" y="1"/>
                  </a:moveTo>
                  <a:lnTo>
                    <a:pt x="0" y="269"/>
                  </a:lnTo>
                  <a:lnTo>
                    <a:pt x="447" y="526"/>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0"/>
            <p:cNvSpPr/>
            <p:nvPr/>
          </p:nvSpPr>
          <p:spPr>
            <a:xfrm>
              <a:off x="3387564" y="2311897"/>
              <a:ext cx="70194" cy="40517"/>
            </a:xfrm>
            <a:custGeom>
              <a:avLst/>
              <a:gdLst/>
              <a:ahLst/>
              <a:cxnLst/>
              <a:rect l="l" t="t" r="r" b="b"/>
              <a:pathLst>
                <a:path w="913" h="527" extrusionOk="0">
                  <a:moveTo>
                    <a:pt x="466" y="0"/>
                  </a:moveTo>
                  <a:lnTo>
                    <a:pt x="1" y="268"/>
                  </a:lnTo>
                  <a:lnTo>
                    <a:pt x="449"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0"/>
            <p:cNvSpPr/>
            <p:nvPr/>
          </p:nvSpPr>
          <p:spPr>
            <a:xfrm>
              <a:off x="3428540" y="2288219"/>
              <a:ext cx="70194" cy="40517"/>
            </a:xfrm>
            <a:custGeom>
              <a:avLst/>
              <a:gdLst/>
              <a:ahLst/>
              <a:cxnLst/>
              <a:rect l="l" t="t" r="r" b="b"/>
              <a:pathLst>
                <a:path w="913" h="527" extrusionOk="0">
                  <a:moveTo>
                    <a:pt x="465" y="1"/>
                  </a:moveTo>
                  <a:lnTo>
                    <a:pt x="0" y="269"/>
                  </a:lnTo>
                  <a:lnTo>
                    <a:pt x="448" y="527"/>
                  </a:lnTo>
                  <a:lnTo>
                    <a:pt x="912"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0"/>
            <p:cNvSpPr/>
            <p:nvPr/>
          </p:nvSpPr>
          <p:spPr>
            <a:xfrm>
              <a:off x="3469439" y="2264617"/>
              <a:ext cx="70194" cy="40517"/>
            </a:xfrm>
            <a:custGeom>
              <a:avLst/>
              <a:gdLst/>
              <a:ahLst/>
              <a:cxnLst/>
              <a:rect l="l" t="t" r="r" b="b"/>
              <a:pathLst>
                <a:path w="913" h="527"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0"/>
            <p:cNvSpPr/>
            <p:nvPr/>
          </p:nvSpPr>
          <p:spPr>
            <a:xfrm>
              <a:off x="3510416" y="2240939"/>
              <a:ext cx="70194" cy="40517"/>
            </a:xfrm>
            <a:custGeom>
              <a:avLst/>
              <a:gdLst/>
              <a:ahLst/>
              <a:cxnLst/>
              <a:rect l="l" t="t" r="r" b="b"/>
              <a:pathLst>
                <a:path w="913" h="527" extrusionOk="0">
                  <a:moveTo>
                    <a:pt x="464" y="1"/>
                  </a:moveTo>
                  <a:lnTo>
                    <a:pt x="1" y="269"/>
                  </a:lnTo>
                  <a:lnTo>
                    <a:pt x="448" y="527"/>
                  </a:lnTo>
                  <a:lnTo>
                    <a:pt x="913" y="259"/>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0"/>
            <p:cNvSpPr/>
            <p:nvPr/>
          </p:nvSpPr>
          <p:spPr>
            <a:xfrm>
              <a:off x="3551392" y="2217337"/>
              <a:ext cx="70117" cy="40594"/>
            </a:xfrm>
            <a:custGeom>
              <a:avLst/>
              <a:gdLst/>
              <a:ahLst/>
              <a:cxnLst/>
              <a:rect l="l" t="t" r="r" b="b"/>
              <a:pathLst>
                <a:path w="912" h="528" extrusionOk="0">
                  <a:moveTo>
                    <a:pt x="464" y="1"/>
                  </a:moveTo>
                  <a:lnTo>
                    <a:pt x="0" y="269"/>
                  </a:lnTo>
                  <a:lnTo>
                    <a:pt x="447" y="528"/>
                  </a:lnTo>
                  <a:lnTo>
                    <a:pt x="911" y="258"/>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0"/>
            <p:cNvSpPr/>
            <p:nvPr/>
          </p:nvSpPr>
          <p:spPr>
            <a:xfrm>
              <a:off x="3590907" y="2193736"/>
              <a:ext cx="111172" cy="87031"/>
            </a:xfrm>
            <a:custGeom>
              <a:avLst/>
              <a:gdLst/>
              <a:ahLst/>
              <a:cxnLst/>
              <a:rect l="l" t="t" r="r" b="b"/>
              <a:pathLst>
                <a:path w="1446" h="1132" extrusionOk="0">
                  <a:moveTo>
                    <a:pt x="483" y="0"/>
                  </a:moveTo>
                  <a:lnTo>
                    <a:pt x="18" y="268"/>
                  </a:lnTo>
                  <a:lnTo>
                    <a:pt x="533" y="565"/>
                  </a:lnTo>
                  <a:lnTo>
                    <a:pt x="1" y="873"/>
                  </a:lnTo>
                  <a:lnTo>
                    <a:pt x="449" y="1132"/>
                  </a:lnTo>
                  <a:cubicBezTo>
                    <a:pt x="934" y="851"/>
                    <a:pt x="1445" y="556"/>
                    <a:pt x="1445" y="556"/>
                  </a:cubicBezTo>
                  <a:cubicBezTo>
                    <a:pt x="1445" y="556"/>
                    <a:pt x="1396" y="527"/>
                    <a:pt x="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0"/>
            <p:cNvSpPr/>
            <p:nvPr/>
          </p:nvSpPr>
          <p:spPr>
            <a:xfrm>
              <a:off x="3140707" y="2476494"/>
              <a:ext cx="111095" cy="64274"/>
            </a:xfrm>
            <a:custGeom>
              <a:avLst/>
              <a:gdLst/>
              <a:ahLst/>
              <a:cxnLst/>
              <a:rect l="l" t="t" r="r" b="b"/>
              <a:pathLst>
                <a:path w="1445" h="836" extrusionOk="0">
                  <a:moveTo>
                    <a:pt x="998" y="1"/>
                  </a:moveTo>
                  <a:lnTo>
                    <a:pt x="0" y="576"/>
                  </a:lnTo>
                  <a:lnTo>
                    <a:pt x="448" y="835"/>
                  </a:lnTo>
                  <a:lnTo>
                    <a:pt x="1445" y="259"/>
                  </a:lnTo>
                  <a:lnTo>
                    <a:pt x="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0"/>
            <p:cNvSpPr/>
            <p:nvPr/>
          </p:nvSpPr>
          <p:spPr>
            <a:xfrm>
              <a:off x="3222583" y="2452892"/>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0"/>
            <p:cNvSpPr/>
            <p:nvPr/>
          </p:nvSpPr>
          <p:spPr>
            <a:xfrm>
              <a:off x="3263482" y="2429291"/>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0"/>
            <p:cNvSpPr/>
            <p:nvPr/>
          </p:nvSpPr>
          <p:spPr>
            <a:xfrm>
              <a:off x="3304458" y="2405612"/>
              <a:ext cx="70117" cy="40594"/>
            </a:xfrm>
            <a:custGeom>
              <a:avLst/>
              <a:gdLst/>
              <a:ahLst/>
              <a:cxnLst/>
              <a:rect l="l" t="t" r="r" b="b"/>
              <a:pathLst>
                <a:path w="912" h="528" extrusionOk="0">
                  <a:moveTo>
                    <a:pt x="465" y="1"/>
                  </a:moveTo>
                  <a:lnTo>
                    <a:pt x="1" y="269"/>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0"/>
            <p:cNvSpPr/>
            <p:nvPr/>
          </p:nvSpPr>
          <p:spPr>
            <a:xfrm>
              <a:off x="3345358" y="2382010"/>
              <a:ext cx="70194" cy="40594"/>
            </a:xfrm>
            <a:custGeom>
              <a:avLst/>
              <a:gdLst/>
              <a:ahLst/>
              <a:cxnLst/>
              <a:rect l="l" t="t" r="r" b="b"/>
              <a:pathLst>
                <a:path w="913" h="528" extrusionOk="0">
                  <a:moveTo>
                    <a:pt x="465" y="0"/>
                  </a:moveTo>
                  <a:lnTo>
                    <a:pt x="0"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0"/>
            <p:cNvSpPr/>
            <p:nvPr/>
          </p:nvSpPr>
          <p:spPr>
            <a:xfrm>
              <a:off x="3386257" y="2358332"/>
              <a:ext cx="70194" cy="40594"/>
            </a:xfrm>
            <a:custGeom>
              <a:avLst/>
              <a:gdLst/>
              <a:ahLst/>
              <a:cxnLst/>
              <a:rect l="l" t="t" r="r" b="b"/>
              <a:pathLst>
                <a:path w="913" h="528" extrusionOk="0">
                  <a:moveTo>
                    <a:pt x="466" y="1"/>
                  </a:moveTo>
                  <a:lnTo>
                    <a:pt x="1" y="269"/>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0"/>
            <p:cNvSpPr/>
            <p:nvPr/>
          </p:nvSpPr>
          <p:spPr>
            <a:xfrm>
              <a:off x="3427233" y="2334730"/>
              <a:ext cx="70194" cy="40594"/>
            </a:xfrm>
            <a:custGeom>
              <a:avLst/>
              <a:gdLst/>
              <a:ahLst/>
              <a:cxnLst/>
              <a:rect l="l" t="t" r="r" b="b"/>
              <a:pathLst>
                <a:path w="913" h="528" extrusionOk="0">
                  <a:moveTo>
                    <a:pt x="465" y="0"/>
                  </a:moveTo>
                  <a:lnTo>
                    <a:pt x="0" y="268"/>
                  </a:lnTo>
                  <a:lnTo>
                    <a:pt x="447" y="527"/>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0"/>
            <p:cNvSpPr/>
            <p:nvPr/>
          </p:nvSpPr>
          <p:spPr>
            <a:xfrm>
              <a:off x="3468132" y="2311129"/>
              <a:ext cx="70271" cy="40594"/>
            </a:xfrm>
            <a:custGeom>
              <a:avLst/>
              <a:gdLst/>
              <a:ahLst/>
              <a:cxnLst/>
              <a:rect l="l" t="t" r="r" b="b"/>
              <a:pathLst>
                <a:path w="914" h="528" extrusionOk="0">
                  <a:moveTo>
                    <a:pt x="465" y="0"/>
                  </a:moveTo>
                  <a:lnTo>
                    <a:pt x="1" y="268"/>
                  </a:lnTo>
                  <a:lnTo>
                    <a:pt x="448" y="527"/>
                  </a:lnTo>
                  <a:lnTo>
                    <a:pt x="913"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0"/>
            <p:cNvSpPr/>
            <p:nvPr/>
          </p:nvSpPr>
          <p:spPr>
            <a:xfrm>
              <a:off x="3509109" y="2287450"/>
              <a:ext cx="70194" cy="40594"/>
            </a:xfrm>
            <a:custGeom>
              <a:avLst/>
              <a:gdLst/>
              <a:ahLst/>
              <a:cxnLst/>
              <a:rect l="l" t="t" r="r" b="b"/>
              <a:pathLst>
                <a:path w="913" h="528" extrusionOk="0">
                  <a:moveTo>
                    <a:pt x="465" y="1"/>
                  </a:moveTo>
                  <a:lnTo>
                    <a:pt x="1" y="269"/>
                  </a:lnTo>
                  <a:lnTo>
                    <a:pt x="448" y="528"/>
                  </a:lnTo>
                  <a:lnTo>
                    <a:pt x="913"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0"/>
            <p:cNvSpPr/>
            <p:nvPr/>
          </p:nvSpPr>
          <p:spPr>
            <a:xfrm>
              <a:off x="3550085" y="2263849"/>
              <a:ext cx="70117" cy="40594"/>
            </a:xfrm>
            <a:custGeom>
              <a:avLst/>
              <a:gdLst/>
              <a:ahLst/>
              <a:cxnLst/>
              <a:rect l="l" t="t" r="r" b="b"/>
              <a:pathLst>
                <a:path w="912" h="528" extrusionOk="0">
                  <a:moveTo>
                    <a:pt x="464" y="0"/>
                  </a:moveTo>
                  <a:lnTo>
                    <a:pt x="0" y="268"/>
                  </a:lnTo>
                  <a:lnTo>
                    <a:pt x="447" y="527"/>
                  </a:lnTo>
                  <a:lnTo>
                    <a:pt x="911"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0"/>
            <p:cNvSpPr/>
            <p:nvPr/>
          </p:nvSpPr>
          <p:spPr>
            <a:xfrm>
              <a:off x="3180300" y="2499404"/>
              <a:ext cx="111172" cy="64197"/>
            </a:xfrm>
            <a:custGeom>
              <a:avLst/>
              <a:gdLst/>
              <a:ahLst/>
              <a:cxnLst/>
              <a:rect l="l" t="t" r="r" b="b"/>
              <a:pathLst>
                <a:path w="1446" h="835" extrusionOk="0">
                  <a:moveTo>
                    <a:pt x="997" y="0"/>
                  </a:moveTo>
                  <a:lnTo>
                    <a:pt x="1" y="576"/>
                  </a:lnTo>
                  <a:lnTo>
                    <a:pt x="448" y="835"/>
                  </a:lnTo>
                  <a:lnTo>
                    <a:pt x="981" y="527"/>
                  </a:lnTo>
                  <a:lnTo>
                    <a:pt x="1162" y="422"/>
                  </a:lnTo>
                  <a:lnTo>
                    <a:pt x="1446" y="259"/>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0"/>
            <p:cNvSpPr/>
            <p:nvPr/>
          </p:nvSpPr>
          <p:spPr>
            <a:xfrm>
              <a:off x="3262252" y="2475725"/>
              <a:ext cx="70194" cy="40594"/>
            </a:xfrm>
            <a:custGeom>
              <a:avLst/>
              <a:gdLst/>
              <a:ahLst/>
              <a:cxnLst/>
              <a:rect l="l" t="t" r="r" b="b"/>
              <a:pathLst>
                <a:path w="913" h="528" extrusionOk="0">
                  <a:moveTo>
                    <a:pt x="464" y="1"/>
                  </a:moveTo>
                  <a:lnTo>
                    <a:pt x="0" y="269"/>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0"/>
            <p:cNvSpPr/>
            <p:nvPr/>
          </p:nvSpPr>
          <p:spPr>
            <a:xfrm>
              <a:off x="3303151" y="2452123"/>
              <a:ext cx="70117" cy="40594"/>
            </a:xfrm>
            <a:custGeom>
              <a:avLst/>
              <a:gdLst/>
              <a:ahLst/>
              <a:cxnLst/>
              <a:rect l="l" t="t" r="r" b="b"/>
              <a:pathLst>
                <a:path w="912" h="528" extrusionOk="0">
                  <a:moveTo>
                    <a:pt x="465" y="0"/>
                  </a:moveTo>
                  <a:lnTo>
                    <a:pt x="1" y="270"/>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0"/>
            <p:cNvSpPr/>
            <p:nvPr/>
          </p:nvSpPr>
          <p:spPr>
            <a:xfrm>
              <a:off x="3344051" y="2428445"/>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0"/>
            <p:cNvSpPr/>
            <p:nvPr/>
          </p:nvSpPr>
          <p:spPr>
            <a:xfrm>
              <a:off x="3384950" y="2404843"/>
              <a:ext cx="70194" cy="40594"/>
            </a:xfrm>
            <a:custGeom>
              <a:avLst/>
              <a:gdLst/>
              <a:ahLst/>
              <a:cxnLst/>
              <a:rect l="l" t="t" r="r" b="b"/>
              <a:pathLst>
                <a:path w="913" h="528" extrusionOk="0">
                  <a:moveTo>
                    <a:pt x="466" y="1"/>
                  </a:moveTo>
                  <a:lnTo>
                    <a:pt x="1" y="270"/>
                  </a:lnTo>
                  <a:lnTo>
                    <a:pt x="449" y="528"/>
                  </a:lnTo>
                  <a:lnTo>
                    <a:pt x="913" y="260"/>
                  </a:lnTo>
                  <a:lnTo>
                    <a:pt x="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0"/>
            <p:cNvSpPr/>
            <p:nvPr/>
          </p:nvSpPr>
          <p:spPr>
            <a:xfrm>
              <a:off x="3425926" y="2381242"/>
              <a:ext cx="70194" cy="40594"/>
            </a:xfrm>
            <a:custGeom>
              <a:avLst/>
              <a:gdLst/>
              <a:ahLst/>
              <a:cxnLst/>
              <a:rect l="l" t="t" r="r" b="b"/>
              <a:pathLst>
                <a:path w="913" h="528" extrusionOk="0">
                  <a:moveTo>
                    <a:pt x="464" y="0"/>
                  </a:moveTo>
                  <a:lnTo>
                    <a:pt x="0" y="269"/>
                  </a:lnTo>
                  <a:lnTo>
                    <a:pt x="448" y="527"/>
                  </a:lnTo>
                  <a:lnTo>
                    <a:pt x="913" y="259"/>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0"/>
            <p:cNvSpPr/>
            <p:nvPr/>
          </p:nvSpPr>
          <p:spPr>
            <a:xfrm>
              <a:off x="3466902" y="2357563"/>
              <a:ext cx="70194" cy="40594"/>
            </a:xfrm>
            <a:custGeom>
              <a:avLst/>
              <a:gdLst/>
              <a:ahLst/>
              <a:cxnLst/>
              <a:rect l="l" t="t" r="r" b="b"/>
              <a:pathLst>
                <a:path w="913" h="528" extrusionOk="0">
                  <a:moveTo>
                    <a:pt x="464" y="1"/>
                  </a:moveTo>
                  <a:lnTo>
                    <a:pt x="0" y="270"/>
                  </a:lnTo>
                  <a:lnTo>
                    <a:pt x="447" y="528"/>
                  </a:lnTo>
                  <a:lnTo>
                    <a:pt x="912" y="260"/>
                  </a:lnTo>
                  <a:lnTo>
                    <a:pt x="4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0"/>
            <p:cNvSpPr/>
            <p:nvPr/>
          </p:nvSpPr>
          <p:spPr>
            <a:xfrm>
              <a:off x="3507802" y="2333962"/>
              <a:ext cx="70117" cy="40594"/>
            </a:xfrm>
            <a:custGeom>
              <a:avLst/>
              <a:gdLst/>
              <a:ahLst/>
              <a:cxnLst/>
              <a:rect l="l" t="t" r="r" b="b"/>
              <a:pathLst>
                <a:path w="912" h="528" extrusionOk="0">
                  <a:moveTo>
                    <a:pt x="465" y="0"/>
                  </a:moveTo>
                  <a:lnTo>
                    <a:pt x="1" y="268"/>
                  </a:lnTo>
                  <a:lnTo>
                    <a:pt x="448" y="527"/>
                  </a:lnTo>
                  <a:lnTo>
                    <a:pt x="912" y="259"/>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0"/>
            <p:cNvSpPr/>
            <p:nvPr/>
          </p:nvSpPr>
          <p:spPr>
            <a:xfrm>
              <a:off x="3548701" y="2310283"/>
              <a:ext cx="70194" cy="40594"/>
            </a:xfrm>
            <a:custGeom>
              <a:avLst/>
              <a:gdLst/>
              <a:ahLst/>
              <a:cxnLst/>
              <a:rect l="l" t="t" r="r" b="b"/>
              <a:pathLst>
                <a:path w="913" h="528" extrusionOk="0">
                  <a:moveTo>
                    <a:pt x="465" y="1"/>
                  </a:moveTo>
                  <a:lnTo>
                    <a:pt x="0" y="270"/>
                  </a:lnTo>
                  <a:lnTo>
                    <a:pt x="448" y="528"/>
                  </a:lnTo>
                  <a:lnTo>
                    <a:pt x="912" y="260"/>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0"/>
            <p:cNvSpPr/>
            <p:nvPr/>
          </p:nvSpPr>
          <p:spPr>
            <a:xfrm>
              <a:off x="3589600" y="2286681"/>
              <a:ext cx="70194" cy="40594"/>
            </a:xfrm>
            <a:custGeom>
              <a:avLst/>
              <a:gdLst/>
              <a:ahLst/>
              <a:cxnLst/>
              <a:rect l="l" t="t" r="r" b="b"/>
              <a:pathLst>
                <a:path w="913" h="528" extrusionOk="0">
                  <a:moveTo>
                    <a:pt x="466" y="0"/>
                  </a:moveTo>
                  <a:lnTo>
                    <a:pt x="1" y="270"/>
                  </a:lnTo>
                  <a:lnTo>
                    <a:pt x="449" y="527"/>
                  </a:lnTo>
                  <a:lnTo>
                    <a:pt x="913" y="259"/>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0"/>
            <p:cNvSpPr/>
            <p:nvPr/>
          </p:nvSpPr>
          <p:spPr>
            <a:xfrm>
              <a:off x="3630577" y="2239478"/>
              <a:ext cx="111172" cy="64197"/>
            </a:xfrm>
            <a:custGeom>
              <a:avLst/>
              <a:gdLst/>
              <a:ahLst/>
              <a:cxnLst/>
              <a:rect l="l" t="t" r="r" b="b"/>
              <a:pathLst>
                <a:path w="1446" h="835" extrusionOk="0">
                  <a:moveTo>
                    <a:pt x="997" y="1"/>
                  </a:moveTo>
                  <a:lnTo>
                    <a:pt x="0" y="576"/>
                  </a:lnTo>
                  <a:lnTo>
                    <a:pt x="448" y="834"/>
                  </a:lnTo>
                  <a:lnTo>
                    <a:pt x="1445" y="259"/>
                  </a:lnTo>
                  <a:lnTo>
                    <a:pt x="9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0"/>
            <p:cNvSpPr/>
            <p:nvPr/>
          </p:nvSpPr>
          <p:spPr>
            <a:xfrm>
              <a:off x="3219969" y="2545992"/>
              <a:ext cx="70194" cy="40440"/>
            </a:xfrm>
            <a:custGeom>
              <a:avLst/>
              <a:gdLst/>
              <a:ahLst/>
              <a:cxnLst/>
              <a:rect l="l" t="t" r="r" b="b"/>
              <a:pathLst>
                <a:path w="913" h="526" extrusionOk="0">
                  <a:moveTo>
                    <a:pt x="465" y="0"/>
                  </a:moveTo>
                  <a:lnTo>
                    <a:pt x="1" y="268"/>
                  </a:lnTo>
                  <a:lnTo>
                    <a:pt x="448" y="526"/>
                  </a:lnTo>
                  <a:lnTo>
                    <a:pt x="913"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0"/>
            <p:cNvSpPr/>
            <p:nvPr/>
          </p:nvSpPr>
          <p:spPr>
            <a:xfrm>
              <a:off x="3260945" y="2498712"/>
              <a:ext cx="111018" cy="64120"/>
            </a:xfrm>
            <a:custGeom>
              <a:avLst/>
              <a:gdLst/>
              <a:ahLst/>
              <a:cxnLst/>
              <a:rect l="l" t="t" r="r" b="b"/>
              <a:pathLst>
                <a:path w="1444" h="834" extrusionOk="0">
                  <a:moveTo>
                    <a:pt x="997" y="0"/>
                  </a:moveTo>
                  <a:lnTo>
                    <a:pt x="702" y="170"/>
                  </a:lnTo>
                  <a:lnTo>
                    <a:pt x="532" y="268"/>
                  </a:lnTo>
                  <a:lnTo>
                    <a:pt x="0" y="576"/>
                  </a:lnTo>
                  <a:lnTo>
                    <a:pt x="447" y="833"/>
                  </a:lnTo>
                  <a:lnTo>
                    <a:pt x="980" y="526"/>
                  </a:lnTo>
                  <a:lnTo>
                    <a:pt x="1150" y="428"/>
                  </a:lnTo>
                  <a:lnTo>
                    <a:pt x="1444" y="258"/>
                  </a:lnTo>
                  <a:lnTo>
                    <a:pt x="9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0"/>
            <p:cNvSpPr/>
            <p:nvPr/>
          </p:nvSpPr>
          <p:spPr>
            <a:xfrm>
              <a:off x="3342744" y="2356871"/>
              <a:ext cx="274855" cy="158685"/>
            </a:xfrm>
            <a:custGeom>
              <a:avLst/>
              <a:gdLst/>
              <a:ahLst/>
              <a:cxnLst/>
              <a:rect l="l" t="t" r="r" b="b"/>
              <a:pathLst>
                <a:path w="3575" h="2064" extrusionOk="0">
                  <a:moveTo>
                    <a:pt x="3127" y="1"/>
                  </a:moveTo>
                  <a:cubicBezTo>
                    <a:pt x="1653" y="852"/>
                    <a:pt x="660" y="1425"/>
                    <a:pt x="0" y="1806"/>
                  </a:cubicBezTo>
                  <a:lnTo>
                    <a:pt x="449" y="2064"/>
                  </a:lnTo>
                  <a:cubicBezTo>
                    <a:pt x="1107" y="1683"/>
                    <a:pt x="2113" y="1103"/>
                    <a:pt x="3574" y="259"/>
                  </a:cubicBezTo>
                  <a:lnTo>
                    <a:pt x="3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0"/>
            <p:cNvSpPr/>
            <p:nvPr/>
          </p:nvSpPr>
          <p:spPr>
            <a:xfrm>
              <a:off x="3588293" y="2333270"/>
              <a:ext cx="70271" cy="40517"/>
            </a:xfrm>
            <a:custGeom>
              <a:avLst/>
              <a:gdLst/>
              <a:ahLst/>
              <a:cxnLst/>
              <a:rect l="l" t="t" r="r" b="b"/>
              <a:pathLst>
                <a:path w="914" h="527" extrusionOk="0">
                  <a:moveTo>
                    <a:pt x="466" y="0"/>
                  </a:moveTo>
                  <a:lnTo>
                    <a:pt x="1" y="268"/>
                  </a:lnTo>
                  <a:lnTo>
                    <a:pt x="448" y="526"/>
                  </a:lnTo>
                  <a:lnTo>
                    <a:pt x="913" y="258"/>
                  </a:lnTo>
                  <a:lnTo>
                    <a:pt x="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0"/>
            <p:cNvSpPr/>
            <p:nvPr/>
          </p:nvSpPr>
          <p:spPr>
            <a:xfrm>
              <a:off x="3629270" y="2309591"/>
              <a:ext cx="70194" cy="40517"/>
            </a:xfrm>
            <a:custGeom>
              <a:avLst/>
              <a:gdLst/>
              <a:ahLst/>
              <a:cxnLst/>
              <a:rect l="l" t="t" r="r" b="b"/>
              <a:pathLst>
                <a:path w="913" h="527" extrusionOk="0">
                  <a:moveTo>
                    <a:pt x="465" y="1"/>
                  </a:moveTo>
                  <a:lnTo>
                    <a:pt x="1" y="269"/>
                  </a:lnTo>
                  <a:lnTo>
                    <a:pt x="448" y="527"/>
                  </a:lnTo>
                  <a:lnTo>
                    <a:pt x="913" y="259"/>
                  </a:lnTo>
                  <a:lnTo>
                    <a:pt x="4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0"/>
            <p:cNvSpPr/>
            <p:nvPr/>
          </p:nvSpPr>
          <p:spPr>
            <a:xfrm>
              <a:off x="3670246" y="2285989"/>
              <a:ext cx="70194" cy="40517"/>
            </a:xfrm>
            <a:custGeom>
              <a:avLst/>
              <a:gdLst/>
              <a:ahLst/>
              <a:cxnLst/>
              <a:rect l="l" t="t" r="r" b="b"/>
              <a:pathLst>
                <a:path w="913" h="527" extrusionOk="0">
                  <a:moveTo>
                    <a:pt x="464" y="0"/>
                  </a:moveTo>
                  <a:lnTo>
                    <a:pt x="0" y="268"/>
                  </a:lnTo>
                  <a:lnTo>
                    <a:pt x="447" y="526"/>
                  </a:lnTo>
                  <a:lnTo>
                    <a:pt x="912" y="258"/>
                  </a:lnTo>
                  <a:lnTo>
                    <a:pt x="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0"/>
            <p:cNvSpPr/>
            <p:nvPr/>
          </p:nvSpPr>
          <p:spPr>
            <a:xfrm>
              <a:off x="3711145" y="2262388"/>
              <a:ext cx="70117" cy="40440"/>
            </a:xfrm>
            <a:custGeom>
              <a:avLst/>
              <a:gdLst/>
              <a:ahLst/>
              <a:cxnLst/>
              <a:rect l="l" t="t" r="r" b="b"/>
              <a:pathLst>
                <a:path w="912" h="526" extrusionOk="0">
                  <a:moveTo>
                    <a:pt x="465" y="0"/>
                  </a:moveTo>
                  <a:lnTo>
                    <a:pt x="1" y="268"/>
                  </a:lnTo>
                  <a:lnTo>
                    <a:pt x="448" y="526"/>
                  </a:lnTo>
                  <a:lnTo>
                    <a:pt x="912" y="258"/>
                  </a:lnTo>
                  <a:lnTo>
                    <a:pt x="4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0"/>
            <p:cNvSpPr/>
            <p:nvPr/>
          </p:nvSpPr>
          <p:spPr>
            <a:xfrm>
              <a:off x="3476358" y="2410917"/>
              <a:ext cx="173370" cy="99563"/>
            </a:xfrm>
            <a:custGeom>
              <a:avLst/>
              <a:gdLst/>
              <a:ahLst/>
              <a:cxnLst/>
              <a:rect l="l" t="t" r="r" b="b"/>
              <a:pathLst>
                <a:path w="2255" h="1295" extrusionOk="0">
                  <a:moveTo>
                    <a:pt x="1626" y="1"/>
                  </a:moveTo>
                  <a:cubicBezTo>
                    <a:pt x="1593" y="1"/>
                    <a:pt x="1561" y="8"/>
                    <a:pt x="1536" y="23"/>
                  </a:cubicBezTo>
                  <a:lnTo>
                    <a:pt x="52" y="880"/>
                  </a:lnTo>
                  <a:cubicBezTo>
                    <a:pt x="1" y="908"/>
                    <a:pt x="1" y="955"/>
                    <a:pt x="52" y="983"/>
                  </a:cubicBezTo>
                  <a:lnTo>
                    <a:pt x="589" y="1294"/>
                  </a:lnTo>
                  <a:lnTo>
                    <a:pt x="2254" y="333"/>
                  </a:lnTo>
                  <a:lnTo>
                    <a:pt x="1716" y="23"/>
                  </a:lnTo>
                  <a:cubicBezTo>
                    <a:pt x="1691" y="8"/>
                    <a:pt x="1659" y="1"/>
                    <a:pt x="1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0"/>
            <p:cNvSpPr/>
            <p:nvPr/>
          </p:nvSpPr>
          <p:spPr>
            <a:xfrm>
              <a:off x="3525023" y="2476648"/>
              <a:ext cx="85186" cy="46745"/>
            </a:xfrm>
            <a:custGeom>
              <a:avLst/>
              <a:gdLst/>
              <a:ahLst/>
              <a:cxnLst/>
              <a:rect l="l" t="t" r="r" b="b"/>
              <a:pathLst>
                <a:path w="1108" h="608" extrusionOk="0">
                  <a:moveTo>
                    <a:pt x="808" y="0"/>
                  </a:moveTo>
                  <a:lnTo>
                    <a:pt x="1" y="466"/>
                  </a:lnTo>
                  <a:lnTo>
                    <a:pt x="210" y="587"/>
                  </a:lnTo>
                  <a:cubicBezTo>
                    <a:pt x="235" y="601"/>
                    <a:pt x="268" y="608"/>
                    <a:pt x="300" y="608"/>
                  </a:cubicBezTo>
                  <a:cubicBezTo>
                    <a:pt x="333" y="608"/>
                    <a:pt x="366" y="601"/>
                    <a:pt x="392" y="587"/>
                  </a:cubicBezTo>
                  <a:lnTo>
                    <a:pt x="1108" y="172"/>
                  </a:lnTo>
                  <a:lnTo>
                    <a:pt x="8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0"/>
            <p:cNvSpPr/>
            <p:nvPr/>
          </p:nvSpPr>
          <p:spPr>
            <a:xfrm>
              <a:off x="3590984" y="2438516"/>
              <a:ext cx="82111" cy="49205"/>
            </a:xfrm>
            <a:custGeom>
              <a:avLst/>
              <a:gdLst/>
              <a:ahLst/>
              <a:cxnLst/>
              <a:rect l="l" t="t" r="r" b="b"/>
              <a:pathLst>
                <a:path w="1068" h="640" extrusionOk="0">
                  <a:moveTo>
                    <a:pt x="808" y="1"/>
                  </a:moveTo>
                  <a:lnTo>
                    <a:pt x="1" y="467"/>
                  </a:lnTo>
                  <a:lnTo>
                    <a:pt x="300" y="639"/>
                  </a:lnTo>
                  <a:lnTo>
                    <a:pt x="1018" y="226"/>
                  </a:lnTo>
                  <a:cubicBezTo>
                    <a:pt x="1067" y="197"/>
                    <a:pt x="1067" y="150"/>
                    <a:pt x="1018" y="121"/>
                  </a:cubicBezTo>
                  <a:lnTo>
                    <a:pt x="8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0"/>
            <p:cNvSpPr/>
            <p:nvPr/>
          </p:nvSpPr>
          <p:spPr>
            <a:xfrm>
              <a:off x="2813590" y="1621070"/>
              <a:ext cx="740071" cy="832791"/>
            </a:xfrm>
            <a:custGeom>
              <a:avLst/>
              <a:gdLst/>
              <a:ahLst/>
              <a:cxnLst/>
              <a:rect l="l" t="t" r="r" b="b"/>
              <a:pathLst>
                <a:path w="9626" h="10832" extrusionOk="0">
                  <a:moveTo>
                    <a:pt x="7834" y="1"/>
                  </a:moveTo>
                  <a:cubicBezTo>
                    <a:pt x="7814" y="1"/>
                    <a:pt x="7797" y="6"/>
                    <a:pt x="7783" y="16"/>
                  </a:cubicBezTo>
                  <a:cubicBezTo>
                    <a:pt x="7783" y="16"/>
                    <a:pt x="7783" y="16"/>
                    <a:pt x="7783" y="16"/>
                  </a:cubicBezTo>
                  <a:cubicBezTo>
                    <a:pt x="7781" y="16"/>
                    <a:pt x="63" y="4476"/>
                    <a:pt x="63" y="4476"/>
                  </a:cubicBezTo>
                  <a:cubicBezTo>
                    <a:pt x="18" y="4503"/>
                    <a:pt x="1" y="4573"/>
                    <a:pt x="23" y="4660"/>
                  </a:cubicBezTo>
                  <a:lnTo>
                    <a:pt x="1572" y="10600"/>
                  </a:lnTo>
                  <a:cubicBezTo>
                    <a:pt x="1604" y="10721"/>
                    <a:pt x="1750" y="10832"/>
                    <a:pt x="1866" y="10832"/>
                  </a:cubicBezTo>
                  <a:cubicBezTo>
                    <a:pt x="1885" y="10832"/>
                    <a:pt x="1903" y="10829"/>
                    <a:pt x="1920" y="10823"/>
                  </a:cubicBezTo>
                  <a:lnTo>
                    <a:pt x="1967" y="10795"/>
                  </a:lnTo>
                  <a:lnTo>
                    <a:pt x="780" y="5769"/>
                  </a:lnTo>
                  <a:lnTo>
                    <a:pt x="8128" y="1522"/>
                  </a:lnTo>
                  <a:lnTo>
                    <a:pt x="8034" y="1006"/>
                  </a:lnTo>
                  <a:lnTo>
                    <a:pt x="9362" y="6098"/>
                  </a:lnTo>
                  <a:cubicBezTo>
                    <a:pt x="9393" y="6219"/>
                    <a:pt x="9492" y="6331"/>
                    <a:pt x="9581" y="6346"/>
                  </a:cubicBezTo>
                  <a:lnTo>
                    <a:pt x="9625" y="6268"/>
                  </a:lnTo>
                  <a:lnTo>
                    <a:pt x="7954" y="39"/>
                  </a:lnTo>
                  <a:lnTo>
                    <a:pt x="7852" y="3"/>
                  </a:lnTo>
                  <a:cubicBezTo>
                    <a:pt x="7845" y="1"/>
                    <a:pt x="7839" y="1"/>
                    <a:pt x="7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0"/>
            <p:cNvSpPr/>
            <p:nvPr/>
          </p:nvSpPr>
          <p:spPr>
            <a:xfrm>
              <a:off x="2829273" y="1623530"/>
              <a:ext cx="725386" cy="830254"/>
            </a:xfrm>
            <a:custGeom>
              <a:avLst/>
              <a:gdLst/>
              <a:ahLst/>
              <a:cxnLst/>
              <a:rect l="l" t="t" r="r" b="b"/>
              <a:pathLst>
                <a:path w="9435" h="10799" extrusionOk="0">
                  <a:moveTo>
                    <a:pt x="7712" y="1"/>
                  </a:moveTo>
                  <a:cubicBezTo>
                    <a:pt x="7693" y="1"/>
                    <a:pt x="7674" y="5"/>
                    <a:pt x="7657" y="16"/>
                  </a:cubicBezTo>
                  <a:lnTo>
                    <a:pt x="77" y="4395"/>
                  </a:lnTo>
                  <a:cubicBezTo>
                    <a:pt x="27" y="4424"/>
                    <a:pt x="1" y="4485"/>
                    <a:pt x="16" y="4542"/>
                  </a:cubicBezTo>
                  <a:lnTo>
                    <a:pt x="1636" y="10757"/>
                  </a:lnTo>
                  <a:cubicBezTo>
                    <a:pt x="1643" y="10782"/>
                    <a:pt x="1666" y="10798"/>
                    <a:pt x="1689" y="10798"/>
                  </a:cubicBezTo>
                  <a:cubicBezTo>
                    <a:pt x="1698" y="10798"/>
                    <a:pt x="1707" y="10796"/>
                    <a:pt x="1716" y="10791"/>
                  </a:cubicBezTo>
                  <a:lnTo>
                    <a:pt x="9365" y="6370"/>
                  </a:lnTo>
                  <a:cubicBezTo>
                    <a:pt x="9412" y="6343"/>
                    <a:pt x="9435" y="6288"/>
                    <a:pt x="9421" y="6236"/>
                  </a:cubicBezTo>
                  <a:lnTo>
                    <a:pt x="7818" y="82"/>
                  </a:lnTo>
                  <a:cubicBezTo>
                    <a:pt x="7804" y="32"/>
                    <a:pt x="7759" y="1"/>
                    <a:pt x="7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0"/>
            <p:cNvSpPr/>
            <p:nvPr/>
          </p:nvSpPr>
          <p:spPr>
            <a:xfrm>
              <a:off x="2856565" y="1655742"/>
              <a:ext cx="670877" cy="763520"/>
            </a:xfrm>
            <a:custGeom>
              <a:avLst/>
              <a:gdLst/>
              <a:ahLst/>
              <a:cxnLst/>
              <a:rect l="l" t="t" r="r" b="b"/>
              <a:pathLst>
                <a:path w="8726" h="9931" extrusionOk="0">
                  <a:moveTo>
                    <a:pt x="7226" y="1"/>
                  </a:moveTo>
                  <a:lnTo>
                    <a:pt x="7163" y="38"/>
                  </a:lnTo>
                  <a:lnTo>
                    <a:pt x="0" y="4178"/>
                  </a:lnTo>
                  <a:lnTo>
                    <a:pt x="1479" y="9855"/>
                  </a:lnTo>
                  <a:lnTo>
                    <a:pt x="1499" y="9930"/>
                  </a:lnTo>
                  <a:lnTo>
                    <a:pt x="8725" y="5753"/>
                  </a:lnTo>
                  <a:lnTo>
                    <a:pt x="7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0"/>
            <p:cNvSpPr/>
            <p:nvPr/>
          </p:nvSpPr>
          <p:spPr>
            <a:xfrm>
              <a:off x="2856565" y="1658586"/>
              <a:ext cx="664495" cy="754832"/>
            </a:xfrm>
            <a:custGeom>
              <a:avLst/>
              <a:gdLst/>
              <a:ahLst/>
              <a:cxnLst/>
              <a:rect l="l" t="t" r="r" b="b"/>
              <a:pathLst>
                <a:path w="8643" h="9818" extrusionOk="0">
                  <a:moveTo>
                    <a:pt x="7163" y="1"/>
                  </a:moveTo>
                  <a:lnTo>
                    <a:pt x="0" y="4141"/>
                  </a:lnTo>
                  <a:lnTo>
                    <a:pt x="1479" y="9818"/>
                  </a:lnTo>
                  <a:lnTo>
                    <a:pt x="8643" y="5675"/>
                  </a:lnTo>
                  <a:lnTo>
                    <a:pt x="71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0"/>
            <p:cNvSpPr/>
            <p:nvPr/>
          </p:nvSpPr>
          <p:spPr>
            <a:xfrm>
              <a:off x="3184912" y="2091026"/>
              <a:ext cx="78266" cy="72961"/>
            </a:xfrm>
            <a:custGeom>
              <a:avLst/>
              <a:gdLst/>
              <a:ahLst/>
              <a:cxnLst/>
              <a:rect l="l" t="t" r="r" b="b"/>
              <a:pathLst>
                <a:path w="1018" h="949" extrusionOk="0">
                  <a:moveTo>
                    <a:pt x="883" y="1"/>
                  </a:moveTo>
                  <a:lnTo>
                    <a:pt x="809" y="46"/>
                  </a:lnTo>
                  <a:cubicBezTo>
                    <a:pt x="801" y="50"/>
                    <a:pt x="791" y="58"/>
                    <a:pt x="789" y="69"/>
                  </a:cubicBezTo>
                  <a:cubicBezTo>
                    <a:pt x="787" y="78"/>
                    <a:pt x="790" y="86"/>
                    <a:pt x="792" y="92"/>
                  </a:cubicBezTo>
                  <a:cubicBezTo>
                    <a:pt x="802" y="115"/>
                    <a:pt x="807" y="144"/>
                    <a:pt x="799" y="173"/>
                  </a:cubicBezTo>
                  <a:cubicBezTo>
                    <a:pt x="793" y="198"/>
                    <a:pt x="771" y="221"/>
                    <a:pt x="752" y="221"/>
                  </a:cubicBezTo>
                  <a:cubicBezTo>
                    <a:pt x="750" y="221"/>
                    <a:pt x="749" y="221"/>
                    <a:pt x="747" y="220"/>
                  </a:cubicBezTo>
                  <a:cubicBezTo>
                    <a:pt x="746" y="185"/>
                    <a:pt x="741" y="152"/>
                    <a:pt x="735" y="120"/>
                  </a:cubicBezTo>
                  <a:cubicBezTo>
                    <a:pt x="732" y="114"/>
                    <a:pt x="731" y="106"/>
                    <a:pt x="727" y="106"/>
                  </a:cubicBezTo>
                  <a:cubicBezTo>
                    <a:pt x="726" y="106"/>
                    <a:pt x="725" y="106"/>
                    <a:pt x="724" y="106"/>
                  </a:cubicBezTo>
                  <a:cubicBezTo>
                    <a:pt x="720" y="106"/>
                    <a:pt x="717" y="108"/>
                    <a:pt x="713" y="110"/>
                  </a:cubicBezTo>
                  <a:lnTo>
                    <a:pt x="636" y="157"/>
                  </a:lnTo>
                  <a:cubicBezTo>
                    <a:pt x="641" y="200"/>
                    <a:pt x="649" y="242"/>
                    <a:pt x="662" y="280"/>
                  </a:cubicBezTo>
                  <a:cubicBezTo>
                    <a:pt x="644" y="290"/>
                    <a:pt x="626" y="302"/>
                    <a:pt x="610" y="319"/>
                  </a:cubicBezTo>
                  <a:cubicBezTo>
                    <a:pt x="600" y="288"/>
                    <a:pt x="591" y="254"/>
                    <a:pt x="580" y="222"/>
                  </a:cubicBezTo>
                  <a:lnTo>
                    <a:pt x="508" y="266"/>
                  </a:lnTo>
                  <a:cubicBezTo>
                    <a:pt x="513" y="310"/>
                    <a:pt x="520" y="352"/>
                    <a:pt x="532" y="390"/>
                  </a:cubicBezTo>
                  <a:cubicBezTo>
                    <a:pt x="522" y="398"/>
                    <a:pt x="513" y="404"/>
                    <a:pt x="503" y="410"/>
                  </a:cubicBezTo>
                  <a:cubicBezTo>
                    <a:pt x="492" y="416"/>
                    <a:pt x="482" y="422"/>
                    <a:pt x="472" y="427"/>
                  </a:cubicBezTo>
                  <a:cubicBezTo>
                    <a:pt x="464" y="386"/>
                    <a:pt x="453" y="346"/>
                    <a:pt x="439" y="309"/>
                  </a:cubicBezTo>
                  <a:lnTo>
                    <a:pt x="365" y="353"/>
                  </a:lnTo>
                  <a:cubicBezTo>
                    <a:pt x="371" y="388"/>
                    <a:pt x="378" y="422"/>
                    <a:pt x="383" y="457"/>
                  </a:cubicBezTo>
                  <a:cubicBezTo>
                    <a:pt x="365" y="460"/>
                    <a:pt x="346" y="470"/>
                    <a:pt x="329" y="481"/>
                  </a:cubicBezTo>
                  <a:cubicBezTo>
                    <a:pt x="323" y="440"/>
                    <a:pt x="311" y="400"/>
                    <a:pt x="297" y="363"/>
                  </a:cubicBezTo>
                  <a:lnTo>
                    <a:pt x="220" y="410"/>
                  </a:lnTo>
                  <a:cubicBezTo>
                    <a:pt x="216" y="413"/>
                    <a:pt x="210" y="416"/>
                    <a:pt x="208" y="422"/>
                  </a:cubicBezTo>
                  <a:cubicBezTo>
                    <a:pt x="205" y="427"/>
                    <a:pt x="207" y="434"/>
                    <a:pt x="208" y="440"/>
                  </a:cubicBezTo>
                  <a:cubicBezTo>
                    <a:pt x="216" y="471"/>
                    <a:pt x="227" y="502"/>
                    <a:pt x="240" y="529"/>
                  </a:cubicBezTo>
                  <a:cubicBezTo>
                    <a:pt x="231" y="545"/>
                    <a:pt x="216" y="554"/>
                    <a:pt x="201" y="554"/>
                  </a:cubicBezTo>
                  <a:cubicBezTo>
                    <a:pt x="194" y="554"/>
                    <a:pt x="187" y="552"/>
                    <a:pt x="182" y="548"/>
                  </a:cubicBezTo>
                  <a:cubicBezTo>
                    <a:pt x="164" y="534"/>
                    <a:pt x="156" y="507"/>
                    <a:pt x="154" y="480"/>
                  </a:cubicBezTo>
                  <a:cubicBezTo>
                    <a:pt x="153" y="472"/>
                    <a:pt x="153" y="463"/>
                    <a:pt x="147" y="459"/>
                  </a:cubicBezTo>
                  <a:cubicBezTo>
                    <a:pt x="145" y="457"/>
                    <a:pt x="142" y="457"/>
                    <a:pt x="140" y="457"/>
                  </a:cubicBezTo>
                  <a:cubicBezTo>
                    <a:pt x="134" y="457"/>
                    <a:pt x="127" y="460"/>
                    <a:pt x="121" y="463"/>
                  </a:cubicBezTo>
                  <a:lnTo>
                    <a:pt x="48" y="508"/>
                  </a:lnTo>
                  <a:cubicBezTo>
                    <a:pt x="55" y="554"/>
                    <a:pt x="68" y="595"/>
                    <a:pt x="87" y="631"/>
                  </a:cubicBezTo>
                  <a:lnTo>
                    <a:pt x="1" y="674"/>
                  </a:lnTo>
                  <a:cubicBezTo>
                    <a:pt x="28" y="740"/>
                    <a:pt x="53" y="808"/>
                    <a:pt x="79" y="873"/>
                  </a:cubicBezTo>
                  <a:cubicBezTo>
                    <a:pt x="91" y="899"/>
                    <a:pt x="102" y="928"/>
                    <a:pt x="123" y="941"/>
                  </a:cubicBezTo>
                  <a:cubicBezTo>
                    <a:pt x="132" y="946"/>
                    <a:pt x="142" y="948"/>
                    <a:pt x="153" y="948"/>
                  </a:cubicBezTo>
                  <a:cubicBezTo>
                    <a:pt x="174" y="948"/>
                    <a:pt x="197" y="940"/>
                    <a:pt x="218" y="931"/>
                  </a:cubicBezTo>
                  <a:cubicBezTo>
                    <a:pt x="341" y="879"/>
                    <a:pt x="463" y="818"/>
                    <a:pt x="584" y="752"/>
                  </a:cubicBezTo>
                  <a:cubicBezTo>
                    <a:pt x="702" y="673"/>
                    <a:pt x="818" y="588"/>
                    <a:pt x="932" y="497"/>
                  </a:cubicBezTo>
                  <a:cubicBezTo>
                    <a:pt x="961" y="472"/>
                    <a:pt x="993" y="443"/>
                    <a:pt x="1006" y="404"/>
                  </a:cubicBezTo>
                  <a:cubicBezTo>
                    <a:pt x="1017" y="371"/>
                    <a:pt x="1014" y="338"/>
                    <a:pt x="1012" y="307"/>
                  </a:cubicBezTo>
                  <a:cubicBezTo>
                    <a:pt x="1004" y="230"/>
                    <a:pt x="995" y="153"/>
                    <a:pt x="987" y="74"/>
                  </a:cubicBezTo>
                  <a:lnTo>
                    <a:pt x="905" y="133"/>
                  </a:lnTo>
                  <a:cubicBezTo>
                    <a:pt x="904" y="86"/>
                    <a:pt x="897" y="41"/>
                    <a:pt x="8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0"/>
            <p:cNvSpPr/>
            <p:nvPr/>
          </p:nvSpPr>
          <p:spPr>
            <a:xfrm>
              <a:off x="3121872" y="1910516"/>
              <a:ext cx="149075" cy="216117"/>
            </a:xfrm>
            <a:custGeom>
              <a:avLst/>
              <a:gdLst/>
              <a:ahLst/>
              <a:cxnLst/>
              <a:rect l="l" t="t" r="r" b="b"/>
              <a:pathLst>
                <a:path w="1939" h="2811" extrusionOk="0">
                  <a:moveTo>
                    <a:pt x="1485" y="1325"/>
                  </a:moveTo>
                  <a:cubicBezTo>
                    <a:pt x="1592" y="1325"/>
                    <a:pt x="1704" y="1417"/>
                    <a:pt x="1729" y="1524"/>
                  </a:cubicBezTo>
                  <a:cubicBezTo>
                    <a:pt x="1763" y="1662"/>
                    <a:pt x="1640" y="1771"/>
                    <a:pt x="1516" y="1846"/>
                  </a:cubicBezTo>
                  <a:cubicBezTo>
                    <a:pt x="1477" y="1870"/>
                    <a:pt x="1438" y="1882"/>
                    <a:pt x="1401" y="1882"/>
                  </a:cubicBezTo>
                  <a:cubicBezTo>
                    <a:pt x="1321" y="1882"/>
                    <a:pt x="1255" y="1829"/>
                    <a:pt x="1233" y="1735"/>
                  </a:cubicBezTo>
                  <a:cubicBezTo>
                    <a:pt x="1199" y="1598"/>
                    <a:pt x="1273" y="1424"/>
                    <a:pt x="1397" y="1349"/>
                  </a:cubicBezTo>
                  <a:cubicBezTo>
                    <a:pt x="1424" y="1332"/>
                    <a:pt x="1454" y="1325"/>
                    <a:pt x="1485" y="1325"/>
                  </a:cubicBezTo>
                  <a:close/>
                  <a:moveTo>
                    <a:pt x="1118" y="1899"/>
                  </a:moveTo>
                  <a:cubicBezTo>
                    <a:pt x="1198" y="1942"/>
                    <a:pt x="1265" y="2011"/>
                    <a:pt x="1315" y="2101"/>
                  </a:cubicBezTo>
                  <a:cubicBezTo>
                    <a:pt x="1319" y="2110"/>
                    <a:pt x="1324" y="2119"/>
                    <a:pt x="1326" y="2130"/>
                  </a:cubicBezTo>
                  <a:cubicBezTo>
                    <a:pt x="1332" y="2158"/>
                    <a:pt x="1319" y="2192"/>
                    <a:pt x="1301" y="2217"/>
                  </a:cubicBezTo>
                  <a:cubicBezTo>
                    <a:pt x="1278" y="2250"/>
                    <a:pt x="1242" y="2269"/>
                    <a:pt x="1211" y="2269"/>
                  </a:cubicBezTo>
                  <a:cubicBezTo>
                    <a:pt x="1209" y="2269"/>
                    <a:pt x="1207" y="2269"/>
                    <a:pt x="1206" y="2269"/>
                  </a:cubicBezTo>
                  <a:cubicBezTo>
                    <a:pt x="1182" y="2306"/>
                    <a:pt x="1146" y="2331"/>
                    <a:pt x="1112" y="2332"/>
                  </a:cubicBezTo>
                  <a:cubicBezTo>
                    <a:pt x="1111" y="2332"/>
                    <a:pt x="1110" y="2332"/>
                    <a:pt x="1109" y="2332"/>
                  </a:cubicBezTo>
                  <a:cubicBezTo>
                    <a:pt x="1087" y="2332"/>
                    <a:pt x="1065" y="2319"/>
                    <a:pt x="1058" y="2293"/>
                  </a:cubicBezTo>
                  <a:cubicBezTo>
                    <a:pt x="1055" y="2282"/>
                    <a:pt x="1055" y="2271"/>
                    <a:pt x="1055" y="2259"/>
                  </a:cubicBezTo>
                  <a:cubicBezTo>
                    <a:pt x="1054" y="2140"/>
                    <a:pt x="1076" y="2016"/>
                    <a:pt x="1118" y="1899"/>
                  </a:cubicBezTo>
                  <a:close/>
                  <a:moveTo>
                    <a:pt x="795" y="1751"/>
                  </a:moveTo>
                  <a:cubicBezTo>
                    <a:pt x="874" y="1751"/>
                    <a:pt x="941" y="1804"/>
                    <a:pt x="964" y="1898"/>
                  </a:cubicBezTo>
                  <a:cubicBezTo>
                    <a:pt x="996" y="2036"/>
                    <a:pt x="922" y="2208"/>
                    <a:pt x="798" y="2283"/>
                  </a:cubicBezTo>
                  <a:cubicBezTo>
                    <a:pt x="731" y="2324"/>
                    <a:pt x="661" y="2356"/>
                    <a:pt x="605" y="2356"/>
                  </a:cubicBezTo>
                  <a:cubicBezTo>
                    <a:pt x="557" y="2356"/>
                    <a:pt x="519" y="2332"/>
                    <a:pt x="504" y="2269"/>
                  </a:cubicBezTo>
                  <a:cubicBezTo>
                    <a:pt x="471" y="2131"/>
                    <a:pt x="556" y="1861"/>
                    <a:pt x="680" y="1786"/>
                  </a:cubicBezTo>
                  <a:cubicBezTo>
                    <a:pt x="719" y="1762"/>
                    <a:pt x="758" y="1751"/>
                    <a:pt x="795" y="1751"/>
                  </a:cubicBezTo>
                  <a:close/>
                  <a:moveTo>
                    <a:pt x="1200" y="0"/>
                  </a:moveTo>
                  <a:cubicBezTo>
                    <a:pt x="1170" y="0"/>
                    <a:pt x="1140" y="2"/>
                    <a:pt x="1110" y="6"/>
                  </a:cubicBezTo>
                  <a:cubicBezTo>
                    <a:pt x="974" y="23"/>
                    <a:pt x="836" y="78"/>
                    <a:pt x="703" y="160"/>
                  </a:cubicBezTo>
                  <a:cubicBezTo>
                    <a:pt x="569" y="241"/>
                    <a:pt x="444" y="345"/>
                    <a:pt x="335" y="477"/>
                  </a:cubicBezTo>
                  <a:cubicBezTo>
                    <a:pt x="153" y="697"/>
                    <a:pt x="20" y="996"/>
                    <a:pt x="9" y="1284"/>
                  </a:cubicBezTo>
                  <a:cubicBezTo>
                    <a:pt x="1" y="1450"/>
                    <a:pt x="32" y="1604"/>
                    <a:pt x="64" y="1755"/>
                  </a:cubicBezTo>
                  <a:cubicBezTo>
                    <a:pt x="93" y="1890"/>
                    <a:pt x="125" y="2029"/>
                    <a:pt x="196" y="2127"/>
                  </a:cubicBezTo>
                  <a:cubicBezTo>
                    <a:pt x="253" y="2204"/>
                    <a:pt x="336" y="2261"/>
                    <a:pt x="354" y="2371"/>
                  </a:cubicBezTo>
                  <a:cubicBezTo>
                    <a:pt x="361" y="2415"/>
                    <a:pt x="358" y="2463"/>
                    <a:pt x="372" y="2501"/>
                  </a:cubicBezTo>
                  <a:cubicBezTo>
                    <a:pt x="410" y="2602"/>
                    <a:pt x="537" y="2563"/>
                    <a:pt x="617" y="2611"/>
                  </a:cubicBezTo>
                  <a:cubicBezTo>
                    <a:pt x="654" y="2635"/>
                    <a:pt x="678" y="2675"/>
                    <a:pt x="698" y="2720"/>
                  </a:cubicBezTo>
                  <a:cubicBezTo>
                    <a:pt x="729" y="2701"/>
                    <a:pt x="762" y="2683"/>
                    <a:pt x="794" y="2666"/>
                  </a:cubicBezTo>
                  <a:cubicBezTo>
                    <a:pt x="807" y="2718"/>
                    <a:pt x="823" y="2765"/>
                    <a:pt x="843" y="2810"/>
                  </a:cubicBezTo>
                  <a:cubicBezTo>
                    <a:pt x="871" y="2783"/>
                    <a:pt x="903" y="2763"/>
                    <a:pt x="934" y="2751"/>
                  </a:cubicBezTo>
                  <a:cubicBezTo>
                    <a:pt x="931" y="2699"/>
                    <a:pt x="920" y="2649"/>
                    <a:pt x="904" y="2604"/>
                  </a:cubicBezTo>
                  <a:cubicBezTo>
                    <a:pt x="916" y="2593"/>
                    <a:pt x="930" y="2581"/>
                    <a:pt x="942" y="2581"/>
                  </a:cubicBezTo>
                  <a:cubicBezTo>
                    <a:pt x="946" y="2581"/>
                    <a:pt x="949" y="2583"/>
                    <a:pt x="952" y="2586"/>
                  </a:cubicBezTo>
                  <a:cubicBezTo>
                    <a:pt x="956" y="2591"/>
                    <a:pt x="957" y="2597"/>
                    <a:pt x="959" y="2603"/>
                  </a:cubicBezTo>
                  <a:lnTo>
                    <a:pt x="985" y="2712"/>
                  </a:lnTo>
                  <a:cubicBezTo>
                    <a:pt x="1013" y="2698"/>
                    <a:pt x="1041" y="2684"/>
                    <a:pt x="1069" y="2670"/>
                  </a:cubicBezTo>
                  <a:cubicBezTo>
                    <a:pt x="1074" y="2667"/>
                    <a:pt x="1081" y="2664"/>
                    <a:pt x="1083" y="2657"/>
                  </a:cubicBezTo>
                  <a:cubicBezTo>
                    <a:pt x="1085" y="2653"/>
                    <a:pt x="1085" y="2645"/>
                    <a:pt x="1084" y="2639"/>
                  </a:cubicBezTo>
                  <a:cubicBezTo>
                    <a:pt x="1076" y="2603"/>
                    <a:pt x="1069" y="2568"/>
                    <a:pt x="1064" y="2533"/>
                  </a:cubicBezTo>
                  <a:lnTo>
                    <a:pt x="1095" y="2514"/>
                  </a:lnTo>
                  <a:cubicBezTo>
                    <a:pt x="1109" y="2558"/>
                    <a:pt x="1121" y="2604"/>
                    <a:pt x="1135" y="2648"/>
                  </a:cubicBezTo>
                  <a:cubicBezTo>
                    <a:pt x="1173" y="2630"/>
                    <a:pt x="1211" y="2612"/>
                    <a:pt x="1248" y="2594"/>
                  </a:cubicBezTo>
                  <a:cubicBezTo>
                    <a:pt x="1245" y="2538"/>
                    <a:pt x="1237" y="2483"/>
                    <a:pt x="1224" y="2431"/>
                  </a:cubicBezTo>
                  <a:cubicBezTo>
                    <a:pt x="1229" y="2430"/>
                    <a:pt x="1236" y="2427"/>
                    <a:pt x="1243" y="2424"/>
                  </a:cubicBezTo>
                  <a:cubicBezTo>
                    <a:pt x="1250" y="2418"/>
                    <a:pt x="1254" y="2414"/>
                    <a:pt x="1260" y="2409"/>
                  </a:cubicBezTo>
                  <a:cubicBezTo>
                    <a:pt x="1271" y="2461"/>
                    <a:pt x="1289" y="2512"/>
                    <a:pt x="1309" y="2558"/>
                  </a:cubicBezTo>
                  <a:cubicBezTo>
                    <a:pt x="1344" y="2531"/>
                    <a:pt x="1380" y="2503"/>
                    <a:pt x="1417" y="2476"/>
                  </a:cubicBezTo>
                  <a:cubicBezTo>
                    <a:pt x="1408" y="2429"/>
                    <a:pt x="1398" y="2382"/>
                    <a:pt x="1390" y="2335"/>
                  </a:cubicBezTo>
                  <a:lnTo>
                    <a:pt x="1422" y="2315"/>
                  </a:lnTo>
                  <a:cubicBezTo>
                    <a:pt x="1432" y="2347"/>
                    <a:pt x="1441" y="2381"/>
                    <a:pt x="1451" y="2415"/>
                  </a:cubicBezTo>
                  <a:cubicBezTo>
                    <a:pt x="1452" y="2421"/>
                    <a:pt x="1455" y="2427"/>
                    <a:pt x="1459" y="2429"/>
                  </a:cubicBezTo>
                  <a:cubicBezTo>
                    <a:pt x="1460" y="2429"/>
                    <a:pt x="1460" y="2429"/>
                    <a:pt x="1461" y="2429"/>
                  </a:cubicBezTo>
                  <a:cubicBezTo>
                    <a:pt x="1465" y="2429"/>
                    <a:pt x="1470" y="2426"/>
                    <a:pt x="1474" y="2424"/>
                  </a:cubicBezTo>
                  <a:cubicBezTo>
                    <a:pt x="1502" y="2404"/>
                    <a:pt x="1528" y="2385"/>
                    <a:pt x="1555" y="2364"/>
                  </a:cubicBezTo>
                  <a:lnTo>
                    <a:pt x="1529" y="2256"/>
                  </a:lnTo>
                  <a:cubicBezTo>
                    <a:pt x="1528" y="2251"/>
                    <a:pt x="1527" y="2244"/>
                    <a:pt x="1528" y="2237"/>
                  </a:cubicBezTo>
                  <a:cubicBezTo>
                    <a:pt x="1530" y="2215"/>
                    <a:pt x="1552" y="2203"/>
                    <a:pt x="1570" y="2199"/>
                  </a:cubicBezTo>
                  <a:cubicBezTo>
                    <a:pt x="1577" y="2250"/>
                    <a:pt x="1590" y="2297"/>
                    <a:pt x="1609" y="2341"/>
                  </a:cubicBezTo>
                  <a:cubicBezTo>
                    <a:pt x="1638" y="2316"/>
                    <a:pt x="1670" y="2299"/>
                    <a:pt x="1702" y="2288"/>
                  </a:cubicBezTo>
                  <a:cubicBezTo>
                    <a:pt x="1698" y="2233"/>
                    <a:pt x="1690" y="2181"/>
                    <a:pt x="1679" y="2129"/>
                  </a:cubicBezTo>
                  <a:cubicBezTo>
                    <a:pt x="1710" y="2107"/>
                    <a:pt x="1741" y="2086"/>
                    <a:pt x="1772" y="2067"/>
                  </a:cubicBezTo>
                  <a:cubicBezTo>
                    <a:pt x="1769" y="2012"/>
                    <a:pt x="1770" y="1956"/>
                    <a:pt x="1788" y="1899"/>
                  </a:cubicBezTo>
                  <a:cubicBezTo>
                    <a:pt x="1827" y="1779"/>
                    <a:pt x="1939" y="1673"/>
                    <a:pt x="1924" y="1557"/>
                  </a:cubicBezTo>
                  <a:cubicBezTo>
                    <a:pt x="1920" y="1513"/>
                    <a:pt x="1897" y="1480"/>
                    <a:pt x="1884" y="1441"/>
                  </a:cubicBezTo>
                  <a:cubicBezTo>
                    <a:pt x="1851" y="1340"/>
                    <a:pt x="1890" y="1209"/>
                    <a:pt x="1900" y="1090"/>
                  </a:cubicBezTo>
                  <a:cubicBezTo>
                    <a:pt x="1914" y="941"/>
                    <a:pt x="1880" y="805"/>
                    <a:pt x="1844" y="673"/>
                  </a:cubicBezTo>
                  <a:cubicBezTo>
                    <a:pt x="1806" y="526"/>
                    <a:pt x="1764" y="378"/>
                    <a:pt x="1690" y="262"/>
                  </a:cubicBezTo>
                  <a:cubicBezTo>
                    <a:pt x="1579" y="86"/>
                    <a:pt x="1395" y="0"/>
                    <a:pt x="1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0"/>
            <p:cNvSpPr/>
            <p:nvPr/>
          </p:nvSpPr>
          <p:spPr>
            <a:xfrm>
              <a:off x="3271478" y="2013379"/>
              <a:ext cx="105329" cy="64428"/>
            </a:xfrm>
            <a:custGeom>
              <a:avLst/>
              <a:gdLst/>
              <a:ahLst/>
              <a:cxnLst/>
              <a:rect l="l" t="t" r="r" b="b"/>
              <a:pathLst>
                <a:path w="1370" h="838" extrusionOk="0">
                  <a:moveTo>
                    <a:pt x="1207" y="1"/>
                  </a:moveTo>
                  <a:cubicBezTo>
                    <a:pt x="1129" y="1"/>
                    <a:pt x="1037" y="80"/>
                    <a:pt x="1004" y="192"/>
                  </a:cubicBezTo>
                  <a:cubicBezTo>
                    <a:pt x="614" y="122"/>
                    <a:pt x="441" y="78"/>
                    <a:pt x="51" y="10"/>
                  </a:cubicBezTo>
                  <a:lnTo>
                    <a:pt x="51" y="10"/>
                  </a:lnTo>
                  <a:cubicBezTo>
                    <a:pt x="147" y="119"/>
                    <a:pt x="121" y="364"/>
                    <a:pt x="1" y="491"/>
                  </a:cubicBezTo>
                  <a:cubicBezTo>
                    <a:pt x="57" y="498"/>
                    <a:pt x="99" y="501"/>
                    <a:pt x="134" y="501"/>
                  </a:cubicBezTo>
                  <a:cubicBezTo>
                    <a:pt x="216" y="501"/>
                    <a:pt x="258" y="488"/>
                    <a:pt x="339" y="488"/>
                  </a:cubicBezTo>
                  <a:cubicBezTo>
                    <a:pt x="374" y="488"/>
                    <a:pt x="417" y="490"/>
                    <a:pt x="472" y="497"/>
                  </a:cubicBezTo>
                  <a:cubicBezTo>
                    <a:pt x="561" y="508"/>
                    <a:pt x="796" y="528"/>
                    <a:pt x="873" y="568"/>
                  </a:cubicBezTo>
                  <a:cubicBezTo>
                    <a:pt x="913" y="587"/>
                    <a:pt x="898" y="635"/>
                    <a:pt x="906" y="691"/>
                  </a:cubicBezTo>
                  <a:cubicBezTo>
                    <a:pt x="919" y="796"/>
                    <a:pt x="919" y="796"/>
                    <a:pt x="969" y="824"/>
                  </a:cubicBezTo>
                  <a:cubicBezTo>
                    <a:pt x="986" y="833"/>
                    <a:pt x="1004" y="838"/>
                    <a:pt x="1024" y="838"/>
                  </a:cubicBezTo>
                  <a:cubicBezTo>
                    <a:pt x="1086" y="838"/>
                    <a:pt x="1156" y="792"/>
                    <a:pt x="1194" y="718"/>
                  </a:cubicBezTo>
                  <a:cubicBezTo>
                    <a:pt x="1245" y="621"/>
                    <a:pt x="1234" y="491"/>
                    <a:pt x="1171" y="437"/>
                  </a:cubicBezTo>
                  <a:cubicBezTo>
                    <a:pt x="1296" y="389"/>
                    <a:pt x="1370" y="154"/>
                    <a:pt x="1293" y="47"/>
                  </a:cubicBezTo>
                  <a:cubicBezTo>
                    <a:pt x="1271" y="15"/>
                    <a:pt x="1240" y="1"/>
                    <a:pt x="1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0"/>
            <p:cNvSpPr/>
            <p:nvPr/>
          </p:nvSpPr>
          <p:spPr>
            <a:xfrm>
              <a:off x="3068288" y="2094409"/>
              <a:ext cx="90106" cy="133776"/>
            </a:xfrm>
            <a:custGeom>
              <a:avLst/>
              <a:gdLst/>
              <a:ahLst/>
              <a:cxnLst/>
              <a:rect l="l" t="t" r="r" b="b"/>
              <a:pathLst>
                <a:path w="1172" h="1740" extrusionOk="0">
                  <a:moveTo>
                    <a:pt x="939" y="1"/>
                  </a:moveTo>
                  <a:cubicBezTo>
                    <a:pt x="671" y="462"/>
                    <a:pt x="557" y="676"/>
                    <a:pt x="289" y="1138"/>
                  </a:cubicBezTo>
                  <a:cubicBezTo>
                    <a:pt x="267" y="1122"/>
                    <a:pt x="242" y="1115"/>
                    <a:pt x="216" y="1115"/>
                  </a:cubicBezTo>
                  <a:cubicBezTo>
                    <a:pt x="124" y="1115"/>
                    <a:pt x="22" y="1205"/>
                    <a:pt x="11" y="1330"/>
                  </a:cubicBezTo>
                  <a:cubicBezTo>
                    <a:pt x="0" y="1449"/>
                    <a:pt x="79" y="1535"/>
                    <a:pt x="167" y="1535"/>
                  </a:cubicBezTo>
                  <a:cubicBezTo>
                    <a:pt x="199" y="1535"/>
                    <a:pt x="232" y="1523"/>
                    <a:pt x="262" y="1498"/>
                  </a:cubicBezTo>
                  <a:lnTo>
                    <a:pt x="262" y="1498"/>
                  </a:lnTo>
                  <a:cubicBezTo>
                    <a:pt x="236" y="1605"/>
                    <a:pt x="280" y="1716"/>
                    <a:pt x="358" y="1736"/>
                  </a:cubicBezTo>
                  <a:cubicBezTo>
                    <a:pt x="367" y="1738"/>
                    <a:pt x="376" y="1740"/>
                    <a:pt x="386" y="1740"/>
                  </a:cubicBezTo>
                  <a:cubicBezTo>
                    <a:pt x="458" y="1740"/>
                    <a:pt x="539" y="1672"/>
                    <a:pt x="572" y="1580"/>
                  </a:cubicBezTo>
                  <a:cubicBezTo>
                    <a:pt x="596" y="1507"/>
                    <a:pt x="596" y="1507"/>
                    <a:pt x="566" y="1413"/>
                  </a:cubicBezTo>
                  <a:cubicBezTo>
                    <a:pt x="549" y="1363"/>
                    <a:pt x="519" y="1343"/>
                    <a:pt x="540" y="1286"/>
                  </a:cubicBezTo>
                  <a:cubicBezTo>
                    <a:pt x="584" y="1174"/>
                    <a:pt x="753" y="914"/>
                    <a:pt x="816" y="812"/>
                  </a:cubicBezTo>
                  <a:cubicBezTo>
                    <a:pt x="987" y="538"/>
                    <a:pt x="1001" y="589"/>
                    <a:pt x="1172" y="314"/>
                  </a:cubicBezTo>
                  <a:lnTo>
                    <a:pt x="1172" y="314"/>
                  </a:lnTo>
                  <a:cubicBezTo>
                    <a:pt x="1160" y="316"/>
                    <a:pt x="1148" y="317"/>
                    <a:pt x="1137" y="317"/>
                  </a:cubicBezTo>
                  <a:cubicBezTo>
                    <a:pt x="1011" y="317"/>
                    <a:pt x="913" y="169"/>
                    <a:pt x="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0"/>
            <p:cNvSpPr/>
            <p:nvPr/>
          </p:nvSpPr>
          <p:spPr>
            <a:xfrm>
              <a:off x="3265097" y="1843786"/>
              <a:ext cx="74038" cy="120706"/>
            </a:xfrm>
            <a:custGeom>
              <a:avLst/>
              <a:gdLst/>
              <a:ahLst/>
              <a:cxnLst/>
              <a:rect l="l" t="t" r="r" b="b"/>
              <a:pathLst>
                <a:path w="963" h="1570" extrusionOk="0">
                  <a:moveTo>
                    <a:pt x="579" y="1"/>
                  </a:moveTo>
                  <a:cubicBezTo>
                    <a:pt x="507" y="1"/>
                    <a:pt x="425" y="68"/>
                    <a:pt x="392" y="159"/>
                  </a:cubicBezTo>
                  <a:cubicBezTo>
                    <a:pt x="366" y="233"/>
                    <a:pt x="366" y="233"/>
                    <a:pt x="398" y="327"/>
                  </a:cubicBezTo>
                  <a:cubicBezTo>
                    <a:pt x="415" y="378"/>
                    <a:pt x="445" y="397"/>
                    <a:pt x="424" y="453"/>
                  </a:cubicBezTo>
                  <a:cubicBezTo>
                    <a:pt x="380" y="566"/>
                    <a:pt x="211" y="826"/>
                    <a:pt x="148" y="927"/>
                  </a:cubicBezTo>
                  <a:cubicBezTo>
                    <a:pt x="68" y="1056"/>
                    <a:pt x="43" y="1087"/>
                    <a:pt x="0" y="1139"/>
                  </a:cubicBezTo>
                  <a:cubicBezTo>
                    <a:pt x="59" y="1267"/>
                    <a:pt x="102" y="1409"/>
                    <a:pt x="123" y="1569"/>
                  </a:cubicBezTo>
                  <a:cubicBezTo>
                    <a:pt x="337" y="1198"/>
                    <a:pt x="435" y="1015"/>
                    <a:pt x="675" y="603"/>
                  </a:cubicBezTo>
                  <a:cubicBezTo>
                    <a:pt x="697" y="619"/>
                    <a:pt x="721" y="626"/>
                    <a:pt x="747" y="626"/>
                  </a:cubicBezTo>
                  <a:cubicBezTo>
                    <a:pt x="839" y="626"/>
                    <a:pt x="941" y="535"/>
                    <a:pt x="953" y="409"/>
                  </a:cubicBezTo>
                  <a:cubicBezTo>
                    <a:pt x="963" y="291"/>
                    <a:pt x="884" y="206"/>
                    <a:pt x="796" y="206"/>
                  </a:cubicBezTo>
                  <a:cubicBezTo>
                    <a:pt x="764" y="206"/>
                    <a:pt x="731" y="217"/>
                    <a:pt x="701" y="242"/>
                  </a:cubicBezTo>
                  <a:cubicBezTo>
                    <a:pt x="728" y="135"/>
                    <a:pt x="684" y="24"/>
                    <a:pt x="606" y="4"/>
                  </a:cubicBezTo>
                  <a:cubicBezTo>
                    <a:pt x="597" y="2"/>
                    <a:pt x="588" y="1"/>
                    <a:pt x="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0"/>
            <p:cNvSpPr/>
            <p:nvPr/>
          </p:nvSpPr>
          <p:spPr>
            <a:xfrm>
              <a:off x="3030618" y="1994160"/>
              <a:ext cx="87877" cy="64351"/>
            </a:xfrm>
            <a:custGeom>
              <a:avLst/>
              <a:gdLst/>
              <a:ahLst/>
              <a:cxnLst/>
              <a:rect l="l" t="t" r="r" b="b"/>
              <a:pathLst>
                <a:path w="1143" h="837" extrusionOk="0">
                  <a:moveTo>
                    <a:pt x="347" y="0"/>
                  </a:moveTo>
                  <a:cubicBezTo>
                    <a:pt x="285" y="0"/>
                    <a:pt x="215" y="46"/>
                    <a:pt x="177" y="120"/>
                  </a:cubicBezTo>
                  <a:cubicBezTo>
                    <a:pt x="126" y="217"/>
                    <a:pt x="137" y="347"/>
                    <a:pt x="200" y="400"/>
                  </a:cubicBezTo>
                  <a:cubicBezTo>
                    <a:pt x="75" y="449"/>
                    <a:pt x="1" y="684"/>
                    <a:pt x="77" y="791"/>
                  </a:cubicBezTo>
                  <a:cubicBezTo>
                    <a:pt x="100" y="823"/>
                    <a:pt x="130" y="837"/>
                    <a:pt x="163" y="837"/>
                  </a:cubicBezTo>
                  <a:cubicBezTo>
                    <a:pt x="241" y="837"/>
                    <a:pt x="333" y="757"/>
                    <a:pt x="366" y="646"/>
                  </a:cubicBezTo>
                  <a:cubicBezTo>
                    <a:pt x="699" y="705"/>
                    <a:pt x="856" y="743"/>
                    <a:pt x="1143" y="797"/>
                  </a:cubicBezTo>
                  <a:cubicBezTo>
                    <a:pt x="1110" y="653"/>
                    <a:pt x="1075" y="512"/>
                    <a:pt x="1074" y="349"/>
                  </a:cubicBezTo>
                  <a:cubicBezTo>
                    <a:pt x="1055" y="350"/>
                    <a:pt x="1040" y="351"/>
                    <a:pt x="1022" y="351"/>
                  </a:cubicBezTo>
                  <a:cubicBezTo>
                    <a:pt x="993" y="351"/>
                    <a:pt x="959" y="348"/>
                    <a:pt x="897" y="341"/>
                  </a:cubicBezTo>
                  <a:cubicBezTo>
                    <a:pt x="809" y="330"/>
                    <a:pt x="575" y="310"/>
                    <a:pt x="496" y="271"/>
                  </a:cubicBezTo>
                  <a:cubicBezTo>
                    <a:pt x="457" y="251"/>
                    <a:pt x="473" y="203"/>
                    <a:pt x="465" y="148"/>
                  </a:cubicBezTo>
                  <a:cubicBezTo>
                    <a:pt x="450" y="42"/>
                    <a:pt x="450" y="42"/>
                    <a:pt x="402" y="14"/>
                  </a:cubicBezTo>
                  <a:cubicBezTo>
                    <a:pt x="385" y="5"/>
                    <a:pt x="36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0"/>
            <p:cNvSpPr/>
            <p:nvPr/>
          </p:nvSpPr>
          <p:spPr>
            <a:xfrm>
              <a:off x="4299726" y="3206222"/>
              <a:ext cx="196819" cy="185056"/>
            </a:xfrm>
            <a:custGeom>
              <a:avLst/>
              <a:gdLst/>
              <a:ahLst/>
              <a:cxnLst/>
              <a:rect l="l" t="t" r="r" b="b"/>
              <a:pathLst>
                <a:path w="2560" h="2407" extrusionOk="0">
                  <a:moveTo>
                    <a:pt x="229" y="0"/>
                  </a:moveTo>
                  <a:lnTo>
                    <a:pt x="210" y="170"/>
                  </a:lnTo>
                  <a:lnTo>
                    <a:pt x="154" y="695"/>
                  </a:lnTo>
                  <a:cubicBezTo>
                    <a:pt x="94" y="801"/>
                    <a:pt x="56" y="941"/>
                    <a:pt x="34" y="1099"/>
                  </a:cubicBezTo>
                  <a:cubicBezTo>
                    <a:pt x="13" y="1223"/>
                    <a:pt x="5" y="1361"/>
                    <a:pt x="1" y="1503"/>
                  </a:cubicBezTo>
                  <a:cubicBezTo>
                    <a:pt x="13" y="1531"/>
                    <a:pt x="38" y="1562"/>
                    <a:pt x="73" y="1597"/>
                  </a:cubicBezTo>
                  <a:cubicBezTo>
                    <a:pt x="97" y="1621"/>
                    <a:pt x="126" y="1645"/>
                    <a:pt x="160" y="1669"/>
                  </a:cubicBezTo>
                  <a:cubicBezTo>
                    <a:pt x="192" y="1695"/>
                    <a:pt x="228" y="1721"/>
                    <a:pt x="268" y="1748"/>
                  </a:cubicBezTo>
                  <a:cubicBezTo>
                    <a:pt x="288" y="1762"/>
                    <a:pt x="308" y="1775"/>
                    <a:pt x="331" y="1789"/>
                  </a:cubicBezTo>
                  <a:cubicBezTo>
                    <a:pt x="791" y="2075"/>
                    <a:pt x="1588" y="2407"/>
                    <a:pt x="1862" y="2407"/>
                  </a:cubicBezTo>
                  <a:cubicBezTo>
                    <a:pt x="1864" y="2407"/>
                    <a:pt x="1866" y="2407"/>
                    <a:pt x="1868" y="2407"/>
                  </a:cubicBezTo>
                  <a:cubicBezTo>
                    <a:pt x="2559" y="2407"/>
                    <a:pt x="2540" y="1801"/>
                    <a:pt x="2323" y="1651"/>
                  </a:cubicBezTo>
                  <a:cubicBezTo>
                    <a:pt x="1761" y="1259"/>
                    <a:pt x="1499" y="945"/>
                    <a:pt x="1408" y="820"/>
                  </a:cubicBezTo>
                  <a:cubicBezTo>
                    <a:pt x="1379" y="781"/>
                    <a:pt x="1367" y="761"/>
                    <a:pt x="1367" y="761"/>
                  </a:cubicBezTo>
                  <a:lnTo>
                    <a:pt x="1401" y="345"/>
                  </a:lnTo>
                  <a:lnTo>
                    <a:pt x="14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0"/>
            <p:cNvSpPr/>
            <p:nvPr/>
          </p:nvSpPr>
          <p:spPr>
            <a:xfrm>
              <a:off x="4303416" y="1957104"/>
              <a:ext cx="189592" cy="405171"/>
            </a:xfrm>
            <a:custGeom>
              <a:avLst/>
              <a:gdLst/>
              <a:ahLst/>
              <a:cxnLst/>
              <a:rect l="l" t="t" r="r" b="b"/>
              <a:pathLst>
                <a:path w="2466" h="5270" extrusionOk="0">
                  <a:moveTo>
                    <a:pt x="782" y="0"/>
                  </a:moveTo>
                  <a:cubicBezTo>
                    <a:pt x="349" y="0"/>
                    <a:pt x="1" y="400"/>
                    <a:pt x="140" y="1211"/>
                  </a:cubicBezTo>
                  <a:cubicBezTo>
                    <a:pt x="355" y="2556"/>
                    <a:pt x="431" y="3102"/>
                    <a:pt x="695" y="4050"/>
                  </a:cubicBezTo>
                  <a:cubicBezTo>
                    <a:pt x="876" y="4491"/>
                    <a:pt x="1076" y="4780"/>
                    <a:pt x="1300" y="4976"/>
                  </a:cubicBezTo>
                  <a:cubicBezTo>
                    <a:pt x="1449" y="5108"/>
                    <a:pt x="1610" y="5201"/>
                    <a:pt x="1783" y="5269"/>
                  </a:cubicBezTo>
                  <a:cubicBezTo>
                    <a:pt x="1783" y="5269"/>
                    <a:pt x="1979" y="4900"/>
                    <a:pt x="1979" y="4899"/>
                  </a:cubicBezTo>
                  <a:lnTo>
                    <a:pt x="2465" y="3985"/>
                  </a:lnTo>
                  <a:cubicBezTo>
                    <a:pt x="2393" y="3914"/>
                    <a:pt x="2315" y="3836"/>
                    <a:pt x="2227" y="3745"/>
                  </a:cubicBezTo>
                  <a:cubicBezTo>
                    <a:pt x="2123" y="2694"/>
                    <a:pt x="2059" y="1595"/>
                    <a:pt x="1881" y="1029"/>
                  </a:cubicBezTo>
                  <a:cubicBezTo>
                    <a:pt x="1658" y="346"/>
                    <a:pt x="1183" y="0"/>
                    <a:pt x="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0"/>
            <p:cNvSpPr/>
            <p:nvPr/>
          </p:nvSpPr>
          <p:spPr>
            <a:xfrm>
              <a:off x="4395594" y="2102942"/>
              <a:ext cx="58738" cy="259325"/>
            </a:xfrm>
            <a:custGeom>
              <a:avLst/>
              <a:gdLst/>
              <a:ahLst/>
              <a:cxnLst/>
              <a:rect l="l" t="t" r="r" b="b"/>
              <a:pathLst>
                <a:path w="764" h="3373" extrusionOk="0">
                  <a:moveTo>
                    <a:pt x="354" y="0"/>
                  </a:moveTo>
                  <a:cubicBezTo>
                    <a:pt x="274" y="0"/>
                    <a:pt x="190" y="173"/>
                    <a:pt x="110" y="173"/>
                  </a:cubicBezTo>
                  <a:cubicBezTo>
                    <a:pt x="72" y="173"/>
                    <a:pt x="35" y="135"/>
                    <a:pt x="0" y="22"/>
                  </a:cubicBezTo>
                  <a:lnTo>
                    <a:pt x="0" y="22"/>
                  </a:lnTo>
                  <a:cubicBezTo>
                    <a:pt x="77" y="1040"/>
                    <a:pt x="112" y="2058"/>
                    <a:pt x="101" y="3079"/>
                  </a:cubicBezTo>
                  <a:cubicBezTo>
                    <a:pt x="250" y="3211"/>
                    <a:pt x="411" y="3304"/>
                    <a:pt x="584" y="3372"/>
                  </a:cubicBezTo>
                  <a:cubicBezTo>
                    <a:pt x="595" y="3183"/>
                    <a:pt x="652" y="3026"/>
                    <a:pt x="764" y="2904"/>
                  </a:cubicBezTo>
                  <a:cubicBezTo>
                    <a:pt x="760" y="2890"/>
                    <a:pt x="758" y="2879"/>
                    <a:pt x="758" y="2872"/>
                  </a:cubicBezTo>
                  <a:cubicBezTo>
                    <a:pt x="726" y="2702"/>
                    <a:pt x="511" y="298"/>
                    <a:pt x="463" y="150"/>
                  </a:cubicBezTo>
                  <a:cubicBezTo>
                    <a:pt x="428" y="38"/>
                    <a:pt x="391"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0"/>
            <p:cNvSpPr/>
            <p:nvPr/>
          </p:nvSpPr>
          <p:spPr>
            <a:xfrm>
              <a:off x="4258519" y="2547760"/>
              <a:ext cx="179521" cy="751065"/>
            </a:xfrm>
            <a:custGeom>
              <a:avLst/>
              <a:gdLst/>
              <a:ahLst/>
              <a:cxnLst/>
              <a:rect l="l" t="t" r="r" b="b"/>
              <a:pathLst>
                <a:path w="2335" h="9769" extrusionOk="0">
                  <a:moveTo>
                    <a:pt x="2030" y="1"/>
                  </a:moveTo>
                  <a:lnTo>
                    <a:pt x="1" y="607"/>
                  </a:lnTo>
                  <a:cubicBezTo>
                    <a:pt x="6" y="1673"/>
                    <a:pt x="224" y="3417"/>
                    <a:pt x="539" y="4549"/>
                  </a:cubicBezTo>
                  <a:cubicBezTo>
                    <a:pt x="312" y="5981"/>
                    <a:pt x="385" y="7973"/>
                    <a:pt x="485" y="9577"/>
                  </a:cubicBezTo>
                  <a:cubicBezTo>
                    <a:pt x="473" y="9709"/>
                    <a:pt x="655" y="9769"/>
                    <a:pt x="895" y="9769"/>
                  </a:cubicBezTo>
                  <a:cubicBezTo>
                    <a:pt x="1328" y="9769"/>
                    <a:pt x="1952" y="9574"/>
                    <a:pt x="1962" y="9261"/>
                  </a:cubicBezTo>
                  <a:cubicBezTo>
                    <a:pt x="2048" y="6865"/>
                    <a:pt x="2266" y="5960"/>
                    <a:pt x="2334" y="3883"/>
                  </a:cubicBezTo>
                  <a:lnTo>
                    <a:pt x="20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0"/>
            <p:cNvSpPr/>
            <p:nvPr/>
          </p:nvSpPr>
          <p:spPr>
            <a:xfrm>
              <a:off x="4106300" y="3350676"/>
              <a:ext cx="196665" cy="185210"/>
            </a:xfrm>
            <a:custGeom>
              <a:avLst/>
              <a:gdLst/>
              <a:ahLst/>
              <a:cxnLst/>
              <a:rect l="l" t="t" r="r" b="b"/>
              <a:pathLst>
                <a:path w="2558" h="2409" extrusionOk="0">
                  <a:moveTo>
                    <a:pt x="228" y="1"/>
                  </a:moveTo>
                  <a:lnTo>
                    <a:pt x="208" y="172"/>
                  </a:lnTo>
                  <a:lnTo>
                    <a:pt x="152" y="696"/>
                  </a:lnTo>
                  <a:cubicBezTo>
                    <a:pt x="95" y="798"/>
                    <a:pt x="56" y="932"/>
                    <a:pt x="34" y="1084"/>
                  </a:cubicBezTo>
                  <a:cubicBezTo>
                    <a:pt x="33" y="1090"/>
                    <a:pt x="33" y="1095"/>
                    <a:pt x="32" y="1101"/>
                  </a:cubicBezTo>
                  <a:cubicBezTo>
                    <a:pt x="11" y="1225"/>
                    <a:pt x="4" y="1361"/>
                    <a:pt x="0" y="1503"/>
                  </a:cubicBezTo>
                  <a:cubicBezTo>
                    <a:pt x="11" y="1531"/>
                    <a:pt x="36" y="1564"/>
                    <a:pt x="72" y="1598"/>
                  </a:cubicBezTo>
                  <a:cubicBezTo>
                    <a:pt x="80" y="1607"/>
                    <a:pt x="91" y="1616"/>
                    <a:pt x="101" y="1626"/>
                  </a:cubicBezTo>
                  <a:cubicBezTo>
                    <a:pt x="118" y="1640"/>
                    <a:pt x="139" y="1656"/>
                    <a:pt x="159" y="1671"/>
                  </a:cubicBezTo>
                  <a:cubicBezTo>
                    <a:pt x="190" y="1697"/>
                    <a:pt x="228" y="1724"/>
                    <a:pt x="267" y="1748"/>
                  </a:cubicBezTo>
                  <a:cubicBezTo>
                    <a:pt x="286" y="1763"/>
                    <a:pt x="306" y="1777"/>
                    <a:pt x="329" y="1791"/>
                  </a:cubicBezTo>
                  <a:cubicBezTo>
                    <a:pt x="789" y="2077"/>
                    <a:pt x="1589" y="2408"/>
                    <a:pt x="1862" y="2408"/>
                  </a:cubicBezTo>
                  <a:cubicBezTo>
                    <a:pt x="1863" y="2408"/>
                    <a:pt x="1865" y="2408"/>
                    <a:pt x="1866" y="2408"/>
                  </a:cubicBezTo>
                  <a:cubicBezTo>
                    <a:pt x="2557" y="2408"/>
                    <a:pt x="2539" y="1803"/>
                    <a:pt x="2322" y="1653"/>
                  </a:cubicBezTo>
                  <a:cubicBezTo>
                    <a:pt x="1802" y="1289"/>
                    <a:pt x="1538" y="994"/>
                    <a:pt x="1430" y="852"/>
                  </a:cubicBezTo>
                  <a:cubicBezTo>
                    <a:pt x="1421" y="840"/>
                    <a:pt x="1413" y="831"/>
                    <a:pt x="1407" y="821"/>
                  </a:cubicBezTo>
                  <a:cubicBezTo>
                    <a:pt x="1378" y="782"/>
                    <a:pt x="1366" y="761"/>
                    <a:pt x="1366" y="761"/>
                  </a:cubicBezTo>
                  <a:lnTo>
                    <a:pt x="1399" y="347"/>
                  </a:lnTo>
                  <a:lnTo>
                    <a:pt x="1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0"/>
            <p:cNvSpPr/>
            <p:nvPr/>
          </p:nvSpPr>
          <p:spPr>
            <a:xfrm>
              <a:off x="4101457" y="2476724"/>
              <a:ext cx="314603" cy="966644"/>
            </a:xfrm>
            <a:custGeom>
              <a:avLst/>
              <a:gdLst/>
              <a:ahLst/>
              <a:cxnLst/>
              <a:rect l="l" t="t" r="r" b="b"/>
              <a:pathLst>
                <a:path w="4092" h="12573" extrusionOk="0">
                  <a:moveTo>
                    <a:pt x="4055" y="0"/>
                  </a:moveTo>
                  <a:lnTo>
                    <a:pt x="3998" y="15"/>
                  </a:lnTo>
                  <a:cubicBezTo>
                    <a:pt x="3998" y="15"/>
                    <a:pt x="1051" y="755"/>
                    <a:pt x="1041" y="757"/>
                  </a:cubicBezTo>
                  <a:cubicBezTo>
                    <a:pt x="1041" y="757"/>
                    <a:pt x="447" y="907"/>
                    <a:pt x="446" y="907"/>
                  </a:cubicBezTo>
                  <a:lnTo>
                    <a:pt x="394" y="919"/>
                  </a:lnTo>
                  <a:cubicBezTo>
                    <a:pt x="377" y="999"/>
                    <a:pt x="362" y="1078"/>
                    <a:pt x="348" y="1156"/>
                  </a:cubicBezTo>
                  <a:cubicBezTo>
                    <a:pt x="322" y="1313"/>
                    <a:pt x="306" y="1466"/>
                    <a:pt x="298" y="1616"/>
                  </a:cubicBezTo>
                  <a:cubicBezTo>
                    <a:pt x="288" y="1797"/>
                    <a:pt x="292" y="1973"/>
                    <a:pt x="304" y="2142"/>
                  </a:cubicBezTo>
                  <a:cubicBezTo>
                    <a:pt x="312" y="2248"/>
                    <a:pt x="324" y="2351"/>
                    <a:pt x="340" y="2452"/>
                  </a:cubicBezTo>
                  <a:cubicBezTo>
                    <a:pt x="342" y="2470"/>
                    <a:pt x="346" y="2485"/>
                    <a:pt x="349" y="2501"/>
                  </a:cubicBezTo>
                  <a:cubicBezTo>
                    <a:pt x="381" y="2693"/>
                    <a:pt x="425" y="2871"/>
                    <a:pt x="479" y="3034"/>
                  </a:cubicBezTo>
                  <a:cubicBezTo>
                    <a:pt x="374" y="4093"/>
                    <a:pt x="283" y="5338"/>
                    <a:pt x="481" y="6495"/>
                  </a:cubicBezTo>
                  <a:cubicBezTo>
                    <a:pt x="436" y="6621"/>
                    <a:pt x="395" y="6757"/>
                    <a:pt x="357" y="6898"/>
                  </a:cubicBezTo>
                  <a:cubicBezTo>
                    <a:pt x="346" y="6945"/>
                    <a:pt x="333" y="6992"/>
                    <a:pt x="322" y="7041"/>
                  </a:cubicBezTo>
                  <a:cubicBezTo>
                    <a:pt x="312" y="7081"/>
                    <a:pt x="304" y="7120"/>
                    <a:pt x="295" y="7161"/>
                  </a:cubicBezTo>
                  <a:cubicBezTo>
                    <a:pt x="287" y="7200"/>
                    <a:pt x="278" y="7241"/>
                    <a:pt x="270" y="7282"/>
                  </a:cubicBezTo>
                  <a:cubicBezTo>
                    <a:pt x="262" y="7323"/>
                    <a:pt x="255" y="7365"/>
                    <a:pt x="247" y="7407"/>
                  </a:cubicBezTo>
                  <a:cubicBezTo>
                    <a:pt x="240" y="7449"/>
                    <a:pt x="232" y="7491"/>
                    <a:pt x="224" y="7534"/>
                  </a:cubicBezTo>
                  <a:cubicBezTo>
                    <a:pt x="198" y="7688"/>
                    <a:pt x="177" y="7842"/>
                    <a:pt x="157" y="7995"/>
                  </a:cubicBezTo>
                  <a:cubicBezTo>
                    <a:pt x="154" y="8019"/>
                    <a:pt x="151" y="8042"/>
                    <a:pt x="148" y="8066"/>
                  </a:cubicBezTo>
                  <a:cubicBezTo>
                    <a:pt x="145" y="8083"/>
                    <a:pt x="143" y="8101"/>
                    <a:pt x="142" y="8118"/>
                  </a:cubicBezTo>
                  <a:cubicBezTo>
                    <a:pt x="134" y="8190"/>
                    <a:pt x="125" y="8263"/>
                    <a:pt x="117" y="8333"/>
                  </a:cubicBezTo>
                  <a:cubicBezTo>
                    <a:pt x="113" y="8386"/>
                    <a:pt x="108" y="8438"/>
                    <a:pt x="103" y="8487"/>
                  </a:cubicBezTo>
                  <a:cubicBezTo>
                    <a:pt x="23" y="9267"/>
                    <a:pt x="21" y="11683"/>
                    <a:pt x="0" y="12229"/>
                  </a:cubicBezTo>
                  <a:cubicBezTo>
                    <a:pt x="0" y="12285"/>
                    <a:pt x="12" y="12335"/>
                    <a:pt x="35" y="12376"/>
                  </a:cubicBezTo>
                  <a:cubicBezTo>
                    <a:pt x="51" y="12406"/>
                    <a:pt x="71" y="12431"/>
                    <a:pt x="97" y="12452"/>
                  </a:cubicBezTo>
                  <a:cubicBezTo>
                    <a:pt x="179" y="12525"/>
                    <a:pt x="304" y="12562"/>
                    <a:pt x="447" y="12570"/>
                  </a:cubicBezTo>
                  <a:cubicBezTo>
                    <a:pt x="472" y="12572"/>
                    <a:pt x="498" y="12573"/>
                    <a:pt x="525" y="12573"/>
                  </a:cubicBezTo>
                  <a:cubicBezTo>
                    <a:pt x="897" y="12573"/>
                    <a:pt x="1353" y="12414"/>
                    <a:pt x="1493" y="12220"/>
                  </a:cubicBezTo>
                  <a:cubicBezTo>
                    <a:pt x="1517" y="12186"/>
                    <a:pt x="1532" y="12153"/>
                    <a:pt x="1535" y="12119"/>
                  </a:cubicBezTo>
                  <a:cubicBezTo>
                    <a:pt x="1537" y="12102"/>
                    <a:pt x="1538" y="12086"/>
                    <a:pt x="1541" y="12070"/>
                  </a:cubicBezTo>
                  <a:cubicBezTo>
                    <a:pt x="1804" y="9422"/>
                    <a:pt x="1952" y="8477"/>
                    <a:pt x="2366" y="6377"/>
                  </a:cubicBezTo>
                  <a:lnTo>
                    <a:pt x="2893" y="2780"/>
                  </a:lnTo>
                  <a:cubicBezTo>
                    <a:pt x="3512" y="2571"/>
                    <a:pt x="3998" y="2239"/>
                    <a:pt x="4091" y="1585"/>
                  </a:cubicBezTo>
                  <a:cubicBezTo>
                    <a:pt x="4062" y="983"/>
                    <a:pt x="4080" y="520"/>
                    <a:pt x="40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0"/>
            <p:cNvSpPr/>
            <p:nvPr/>
          </p:nvSpPr>
          <p:spPr>
            <a:xfrm>
              <a:off x="4126289" y="2461503"/>
              <a:ext cx="289924" cy="130700"/>
            </a:xfrm>
            <a:custGeom>
              <a:avLst/>
              <a:gdLst/>
              <a:ahLst/>
              <a:cxnLst/>
              <a:rect l="l" t="t" r="r" b="b"/>
              <a:pathLst>
                <a:path w="3771" h="1700" extrusionOk="0">
                  <a:moveTo>
                    <a:pt x="3748" y="0"/>
                  </a:moveTo>
                  <a:cubicBezTo>
                    <a:pt x="3227" y="709"/>
                    <a:pt x="1914" y="1170"/>
                    <a:pt x="914" y="1170"/>
                  </a:cubicBezTo>
                  <a:cubicBezTo>
                    <a:pt x="555" y="1170"/>
                    <a:pt x="237" y="1110"/>
                    <a:pt x="9" y="982"/>
                  </a:cubicBezTo>
                  <a:cubicBezTo>
                    <a:pt x="8" y="989"/>
                    <a:pt x="0" y="1337"/>
                    <a:pt x="8" y="1468"/>
                  </a:cubicBezTo>
                  <a:cubicBezTo>
                    <a:pt x="196" y="1631"/>
                    <a:pt x="515" y="1700"/>
                    <a:pt x="890" y="1700"/>
                  </a:cubicBezTo>
                  <a:cubicBezTo>
                    <a:pt x="1997" y="1700"/>
                    <a:pt x="3591" y="1098"/>
                    <a:pt x="3749" y="525"/>
                  </a:cubicBezTo>
                  <a:cubicBezTo>
                    <a:pt x="3743" y="365"/>
                    <a:pt x="3770" y="209"/>
                    <a:pt x="3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0"/>
            <p:cNvSpPr/>
            <p:nvPr/>
          </p:nvSpPr>
          <p:spPr>
            <a:xfrm>
              <a:off x="4314026" y="2521621"/>
              <a:ext cx="37365" cy="37980"/>
            </a:xfrm>
            <a:custGeom>
              <a:avLst/>
              <a:gdLst/>
              <a:ahLst/>
              <a:cxnLst/>
              <a:rect l="l" t="t" r="r" b="b"/>
              <a:pathLst>
                <a:path w="486" h="494" extrusionOk="0">
                  <a:moveTo>
                    <a:pt x="486" y="1"/>
                  </a:moveTo>
                  <a:lnTo>
                    <a:pt x="1" y="195"/>
                  </a:lnTo>
                  <a:lnTo>
                    <a:pt x="1" y="494"/>
                  </a:lnTo>
                  <a:lnTo>
                    <a:pt x="486" y="299"/>
                  </a:lnTo>
                  <a:lnTo>
                    <a:pt x="4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0"/>
            <p:cNvSpPr/>
            <p:nvPr/>
          </p:nvSpPr>
          <p:spPr>
            <a:xfrm>
              <a:off x="4086081" y="1958488"/>
              <a:ext cx="352429" cy="597992"/>
            </a:xfrm>
            <a:custGeom>
              <a:avLst/>
              <a:gdLst/>
              <a:ahLst/>
              <a:cxnLst/>
              <a:rect l="l" t="t" r="r" b="b"/>
              <a:pathLst>
                <a:path w="4584" h="7778" extrusionOk="0">
                  <a:moveTo>
                    <a:pt x="3630" y="1"/>
                  </a:moveTo>
                  <a:cubicBezTo>
                    <a:pt x="3190" y="1"/>
                    <a:pt x="2520" y="219"/>
                    <a:pt x="1780" y="552"/>
                  </a:cubicBezTo>
                  <a:cubicBezTo>
                    <a:pt x="1179" y="935"/>
                    <a:pt x="455" y="1450"/>
                    <a:pt x="39" y="1942"/>
                  </a:cubicBezTo>
                  <a:cubicBezTo>
                    <a:pt x="32" y="2008"/>
                    <a:pt x="26" y="2091"/>
                    <a:pt x="23" y="2195"/>
                  </a:cubicBezTo>
                  <a:cubicBezTo>
                    <a:pt x="1" y="2734"/>
                    <a:pt x="35" y="3774"/>
                    <a:pt x="181" y="5401"/>
                  </a:cubicBezTo>
                  <a:cubicBezTo>
                    <a:pt x="219" y="5817"/>
                    <a:pt x="265" y="6273"/>
                    <a:pt x="319" y="6769"/>
                  </a:cubicBezTo>
                  <a:cubicBezTo>
                    <a:pt x="381" y="7236"/>
                    <a:pt x="424" y="7505"/>
                    <a:pt x="646" y="7647"/>
                  </a:cubicBezTo>
                  <a:cubicBezTo>
                    <a:pt x="727" y="7698"/>
                    <a:pt x="830" y="7731"/>
                    <a:pt x="965" y="7754"/>
                  </a:cubicBezTo>
                  <a:cubicBezTo>
                    <a:pt x="1064" y="7768"/>
                    <a:pt x="1177" y="7777"/>
                    <a:pt x="1304" y="7777"/>
                  </a:cubicBezTo>
                  <a:cubicBezTo>
                    <a:pt x="1330" y="7777"/>
                    <a:pt x="1356" y="7777"/>
                    <a:pt x="1384" y="7776"/>
                  </a:cubicBezTo>
                  <a:cubicBezTo>
                    <a:pt x="2300" y="7760"/>
                    <a:pt x="3738" y="7389"/>
                    <a:pt x="4196" y="6757"/>
                  </a:cubicBezTo>
                  <a:cubicBezTo>
                    <a:pt x="4278" y="6645"/>
                    <a:pt x="4326" y="6525"/>
                    <a:pt x="4337" y="6398"/>
                  </a:cubicBezTo>
                  <a:cubicBezTo>
                    <a:pt x="4339" y="6382"/>
                    <a:pt x="4339" y="6367"/>
                    <a:pt x="4339" y="6352"/>
                  </a:cubicBezTo>
                  <a:cubicBezTo>
                    <a:pt x="4339" y="6352"/>
                    <a:pt x="4390" y="5805"/>
                    <a:pt x="4435" y="5036"/>
                  </a:cubicBezTo>
                  <a:cubicBezTo>
                    <a:pt x="4535" y="3207"/>
                    <a:pt x="4584" y="105"/>
                    <a:pt x="3756" y="7"/>
                  </a:cubicBezTo>
                  <a:cubicBezTo>
                    <a:pt x="3717" y="3"/>
                    <a:pt x="3675" y="1"/>
                    <a:pt x="3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0"/>
            <p:cNvSpPr/>
            <p:nvPr/>
          </p:nvSpPr>
          <p:spPr>
            <a:xfrm>
              <a:off x="4288579" y="1815187"/>
              <a:ext cx="143617" cy="299919"/>
            </a:xfrm>
            <a:custGeom>
              <a:avLst/>
              <a:gdLst/>
              <a:ahLst/>
              <a:cxnLst/>
              <a:rect l="l" t="t" r="r" b="b"/>
              <a:pathLst>
                <a:path w="1868" h="3901" extrusionOk="0">
                  <a:moveTo>
                    <a:pt x="1490" y="0"/>
                  </a:moveTo>
                  <a:cubicBezTo>
                    <a:pt x="1416" y="0"/>
                    <a:pt x="1342" y="28"/>
                    <a:pt x="1274" y="58"/>
                  </a:cubicBezTo>
                  <a:cubicBezTo>
                    <a:pt x="601" y="362"/>
                    <a:pt x="161" y="1073"/>
                    <a:pt x="81" y="1808"/>
                  </a:cubicBezTo>
                  <a:cubicBezTo>
                    <a:pt x="1" y="2543"/>
                    <a:pt x="247" y="3288"/>
                    <a:pt x="662" y="3901"/>
                  </a:cubicBezTo>
                  <a:cubicBezTo>
                    <a:pt x="1445" y="2969"/>
                    <a:pt x="1868" y="1743"/>
                    <a:pt x="1825" y="528"/>
                  </a:cubicBezTo>
                  <a:cubicBezTo>
                    <a:pt x="1821" y="421"/>
                    <a:pt x="1814" y="312"/>
                    <a:pt x="1772" y="213"/>
                  </a:cubicBezTo>
                  <a:cubicBezTo>
                    <a:pt x="1730" y="115"/>
                    <a:pt x="1648" y="27"/>
                    <a:pt x="1543" y="6"/>
                  </a:cubicBezTo>
                  <a:cubicBezTo>
                    <a:pt x="1526" y="2"/>
                    <a:pt x="1508" y="0"/>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0"/>
            <p:cNvSpPr/>
            <p:nvPr/>
          </p:nvSpPr>
          <p:spPr>
            <a:xfrm>
              <a:off x="4222079" y="1781976"/>
              <a:ext cx="199894" cy="276008"/>
            </a:xfrm>
            <a:custGeom>
              <a:avLst/>
              <a:gdLst/>
              <a:ahLst/>
              <a:cxnLst/>
              <a:rect l="l" t="t" r="r" b="b"/>
              <a:pathLst>
                <a:path w="2600" h="3590" extrusionOk="0">
                  <a:moveTo>
                    <a:pt x="1389" y="0"/>
                  </a:moveTo>
                  <a:cubicBezTo>
                    <a:pt x="1262" y="0"/>
                    <a:pt x="1135" y="17"/>
                    <a:pt x="1013" y="50"/>
                  </a:cubicBezTo>
                  <a:cubicBezTo>
                    <a:pt x="755" y="119"/>
                    <a:pt x="627" y="313"/>
                    <a:pt x="450" y="537"/>
                  </a:cubicBezTo>
                  <a:cubicBezTo>
                    <a:pt x="285" y="746"/>
                    <a:pt x="216" y="1084"/>
                    <a:pt x="214" y="1351"/>
                  </a:cubicBezTo>
                  <a:cubicBezTo>
                    <a:pt x="207" y="1970"/>
                    <a:pt x="294" y="1748"/>
                    <a:pt x="253" y="2066"/>
                  </a:cubicBezTo>
                  <a:cubicBezTo>
                    <a:pt x="245" y="2136"/>
                    <a:pt x="68" y="2631"/>
                    <a:pt x="51" y="2700"/>
                  </a:cubicBezTo>
                  <a:cubicBezTo>
                    <a:pt x="1" y="2899"/>
                    <a:pt x="142" y="3062"/>
                    <a:pt x="256" y="3177"/>
                  </a:cubicBezTo>
                  <a:cubicBezTo>
                    <a:pt x="447" y="3367"/>
                    <a:pt x="770" y="3589"/>
                    <a:pt x="1015" y="3589"/>
                  </a:cubicBezTo>
                  <a:cubicBezTo>
                    <a:pt x="1049" y="3589"/>
                    <a:pt x="1081" y="3585"/>
                    <a:pt x="1111" y="3576"/>
                  </a:cubicBezTo>
                  <a:cubicBezTo>
                    <a:pt x="1134" y="3570"/>
                    <a:pt x="1154" y="3561"/>
                    <a:pt x="1174" y="3548"/>
                  </a:cubicBezTo>
                  <a:cubicBezTo>
                    <a:pt x="1210" y="3525"/>
                    <a:pt x="1242" y="3494"/>
                    <a:pt x="1266" y="3451"/>
                  </a:cubicBezTo>
                  <a:cubicBezTo>
                    <a:pt x="1284" y="3405"/>
                    <a:pt x="1357" y="3252"/>
                    <a:pt x="1386" y="3190"/>
                  </a:cubicBezTo>
                  <a:cubicBezTo>
                    <a:pt x="1458" y="3228"/>
                    <a:pt x="1528" y="3245"/>
                    <a:pt x="1594" y="3245"/>
                  </a:cubicBezTo>
                  <a:cubicBezTo>
                    <a:pt x="1650" y="3245"/>
                    <a:pt x="1703" y="3233"/>
                    <a:pt x="1751" y="3211"/>
                  </a:cubicBezTo>
                  <a:cubicBezTo>
                    <a:pt x="1771" y="3203"/>
                    <a:pt x="1790" y="3192"/>
                    <a:pt x="1809" y="3179"/>
                  </a:cubicBezTo>
                  <a:cubicBezTo>
                    <a:pt x="1924" y="3104"/>
                    <a:pt x="2000" y="2982"/>
                    <a:pt x="2067" y="2864"/>
                  </a:cubicBezTo>
                  <a:cubicBezTo>
                    <a:pt x="2305" y="2450"/>
                    <a:pt x="2432" y="2159"/>
                    <a:pt x="2523" y="1691"/>
                  </a:cubicBezTo>
                  <a:cubicBezTo>
                    <a:pt x="2592" y="1329"/>
                    <a:pt x="2600" y="951"/>
                    <a:pt x="2481" y="683"/>
                  </a:cubicBezTo>
                  <a:cubicBezTo>
                    <a:pt x="2400" y="502"/>
                    <a:pt x="2296" y="338"/>
                    <a:pt x="2134" y="224"/>
                  </a:cubicBezTo>
                  <a:cubicBezTo>
                    <a:pt x="1920" y="73"/>
                    <a:pt x="1654" y="0"/>
                    <a:pt x="1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0"/>
            <p:cNvSpPr/>
            <p:nvPr/>
          </p:nvSpPr>
          <p:spPr>
            <a:xfrm>
              <a:off x="4285581" y="1789587"/>
              <a:ext cx="147076" cy="188055"/>
            </a:xfrm>
            <a:custGeom>
              <a:avLst/>
              <a:gdLst/>
              <a:ahLst/>
              <a:cxnLst/>
              <a:rect l="l" t="t" r="r" b="b"/>
              <a:pathLst>
                <a:path w="1913" h="2446" extrusionOk="0">
                  <a:moveTo>
                    <a:pt x="1366" y="1"/>
                  </a:moveTo>
                  <a:cubicBezTo>
                    <a:pt x="484" y="542"/>
                    <a:pt x="129" y="1421"/>
                    <a:pt x="0" y="2445"/>
                  </a:cubicBezTo>
                  <a:cubicBezTo>
                    <a:pt x="37" y="2349"/>
                    <a:pt x="749" y="1485"/>
                    <a:pt x="1715" y="1485"/>
                  </a:cubicBezTo>
                  <a:cubicBezTo>
                    <a:pt x="1744" y="1485"/>
                    <a:pt x="1773" y="1485"/>
                    <a:pt x="1803" y="1487"/>
                  </a:cubicBezTo>
                  <a:cubicBezTo>
                    <a:pt x="1912" y="1167"/>
                    <a:pt x="1635" y="283"/>
                    <a:pt x="13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0"/>
            <p:cNvSpPr/>
            <p:nvPr/>
          </p:nvSpPr>
          <p:spPr>
            <a:xfrm>
              <a:off x="4258981" y="1960179"/>
              <a:ext cx="69348" cy="96718"/>
            </a:xfrm>
            <a:custGeom>
              <a:avLst/>
              <a:gdLst/>
              <a:ahLst/>
              <a:cxnLst/>
              <a:rect l="l" t="t" r="r" b="b"/>
              <a:pathLst>
                <a:path w="902" h="1258" extrusionOk="0">
                  <a:moveTo>
                    <a:pt x="96" y="0"/>
                  </a:moveTo>
                  <a:cubicBezTo>
                    <a:pt x="4" y="223"/>
                    <a:pt x="0" y="482"/>
                    <a:pt x="86" y="707"/>
                  </a:cubicBezTo>
                  <a:cubicBezTo>
                    <a:pt x="172" y="932"/>
                    <a:pt x="345" y="1124"/>
                    <a:pt x="562" y="1230"/>
                  </a:cubicBezTo>
                  <a:cubicBezTo>
                    <a:pt x="584" y="1240"/>
                    <a:pt x="607" y="1251"/>
                    <a:pt x="631" y="1258"/>
                  </a:cubicBezTo>
                  <a:cubicBezTo>
                    <a:pt x="693" y="1240"/>
                    <a:pt x="747" y="1199"/>
                    <a:pt x="786" y="1133"/>
                  </a:cubicBezTo>
                  <a:cubicBezTo>
                    <a:pt x="804" y="1087"/>
                    <a:pt x="879" y="929"/>
                    <a:pt x="901" y="870"/>
                  </a:cubicBezTo>
                  <a:cubicBezTo>
                    <a:pt x="821" y="828"/>
                    <a:pt x="759" y="795"/>
                    <a:pt x="682" y="751"/>
                  </a:cubicBezTo>
                  <a:cubicBezTo>
                    <a:pt x="400" y="588"/>
                    <a:pt x="185" y="313"/>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0"/>
            <p:cNvSpPr/>
            <p:nvPr/>
          </p:nvSpPr>
          <p:spPr>
            <a:xfrm>
              <a:off x="4326787" y="2482260"/>
              <a:ext cx="14761" cy="17991"/>
            </a:xfrm>
            <a:custGeom>
              <a:avLst/>
              <a:gdLst/>
              <a:ahLst/>
              <a:cxnLst/>
              <a:rect l="l" t="t" r="r" b="b"/>
              <a:pathLst>
                <a:path w="192" h="234" extrusionOk="0">
                  <a:moveTo>
                    <a:pt x="139" y="1"/>
                  </a:moveTo>
                  <a:cubicBezTo>
                    <a:pt x="127" y="1"/>
                    <a:pt x="114" y="4"/>
                    <a:pt x="100" y="12"/>
                  </a:cubicBezTo>
                  <a:cubicBezTo>
                    <a:pt x="49" y="39"/>
                    <a:pt x="5" y="107"/>
                    <a:pt x="2" y="166"/>
                  </a:cubicBezTo>
                  <a:cubicBezTo>
                    <a:pt x="1" y="208"/>
                    <a:pt x="21" y="233"/>
                    <a:pt x="52" y="233"/>
                  </a:cubicBezTo>
                  <a:cubicBezTo>
                    <a:pt x="64" y="233"/>
                    <a:pt x="77" y="229"/>
                    <a:pt x="91" y="222"/>
                  </a:cubicBezTo>
                  <a:cubicBezTo>
                    <a:pt x="143" y="195"/>
                    <a:pt x="187" y="126"/>
                    <a:pt x="189" y="68"/>
                  </a:cubicBezTo>
                  <a:cubicBezTo>
                    <a:pt x="191" y="25"/>
                    <a:pt x="170" y="1"/>
                    <a:pt x="139" y="1"/>
                  </a:cubicBezTo>
                  <a:close/>
                </a:path>
              </a:pathLst>
            </a:custGeom>
            <a:solidFill>
              <a:srgbClr val="555C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0"/>
            <p:cNvSpPr/>
            <p:nvPr/>
          </p:nvSpPr>
          <p:spPr>
            <a:xfrm>
              <a:off x="4424730" y="3461074"/>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0"/>
            <p:cNvSpPr/>
            <p:nvPr/>
          </p:nvSpPr>
          <p:spPr>
            <a:xfrm>
              <a:off x="4424730" y="3436473"/>
              <a:ext cx="535794" cy="281851"/>
            </a:xfrm>
            <a:custGeom>
              <a:avLst/>
              <a:gdLst/>
              <a:ahLst/>
              <a:cxnLst/>
              <a:rect l="l" t="t" r="r" b="b"/>
              <a:pathLst>
                <a:path w="6969" h="3666" extrusionOk="0">
                  <a:moveTo>
                    <a:pt x="3485" y="1"/>
                  </a:moveTo>
                  <a:cubicBezTo>
                    <a:pt x="2673" y="1"/>
                    <a:pt x="1861" y="180"/>
                    <a:pt x="1241" y="538"/>
                  </a:cubicBezTo>
                  <a:cubicBezTo>
                    <a:pt x="1" y="1253"/>
                    <a:pt x="1" y="2413"/>
                    <a:pt x="1241" y="3129"/>
                  </a:cubicBezTo>
                  <a:cubicBezTo>
                    <a:pt x="1861" y="3486"/>
                    <a:pt x="2673" y="3665"/>
                    <a:pt x="3485" y="3665"/>
                  </a:cubicBezTo>
                  <a:cubicBezTo>
                    <a:pt x="4297" y="3665"/>
                    <a:pt x="5109" y="3486"/>
                    <a:pt x="5729" y="3129"/>
                  </a:cubicBezTo>
                  <a:cubicBezTo>
                    <a:pt x="6969" y="2413"/>
                    <a:pt x="6969" y="1253"/>
                    <a:pt x="5729" y="538"/>
                  </a:cubicBezTo>
                  <a:cubicBezTo>
                    <a:pt x="5109" y="180"/>
                    <a:pt x="4297" y="1"/>
                    <a:pt x="34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0"/>
            <p:cNvSpPr/>
            <p:nvPr/>
          </p:nvSpPr>
          <p:spPr>
            <a:xfrm>
              <a:off x="4609316" y="3533570"/>
              <a:ext cx="166681" cy="87723"/>
            </a:xfrm>
            <a:custGeom>
              <a:avLst/>
              <a:gdLst/>
              <a:ahLst/>
              <a:cxnLst/>
              <a:rect l="l" t="t" r="r" b="b"/>
              <a:pathLst>
                <a:path w="2168" h="1141" extrusionOk="0">
                  <a:moveTo>
                    <a:pt x="1084" y="0"/>
                  </a:moveTo>
                  <a:cubicBezTo>
                    <a:pt x="831" y="0"/>
                    <a:pt x="578" y="56"/>
                    <a:pt x="386" y="167"/>
                  </a:cubicBezTo>
                  <a:cubicBezTo>
                    <a:pt x="1" y="390"/>
                    <a:pt x="1" y="751"/>
                    <a:pt x="386" y="973"/>
                  </a:cubicBezTo>
                  <a:cubicBezTo>
                    <a:pt x="578" y="1084"/>
                    <a:pt x="831" y="1140"/>
                    <a:pt x="1083" y="1140"/>
                  </a:cubicBezTo>
                  <a:cubicBezTo>
                    <a:pt x="1336" y="1140"/>
                    <a:pt x="1589" y="1084"/>
                    <a:pt x="1782" y="973"/>
                  </a:cubicBezTo>
                  <a:cubicBezTo>
                    <a:pt x="2167" y="751"/>
                    <a:pt x="2167" y="390"/>
                    <a:pt x="1782" y="167"/>
                  </a:cubicBezTo>
                  <a:cubicBezTo>
                    <a:pt x="1589" y="56"/>
                    <a:pt x="1337" y="0"/>
                    <a:pt x="10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0"/>
            <p:cNvSpPr/>
            <p:nvPr/>
          </p:nvSpPr>
          <p:spPr>
            <a:xfrm>
              <a:off x="4609316" y="3514273"/>
              <a:ext cx="166681" cy="87800"/>
            </a:xfrm>
            <a:custGeom>
              <a:avLst/>
              <a:gdLst/>
              <a:ahLst/>
              <a:cxnLst/>
              <a:rect l="l" t="t" r="r" b="b"/>
              <a:pathLst>
                <a:path w="2168" h="1142" extrusionOk="0">
                  <a:moveTo>
                    <a:pt x="1084" y="1"/>
                  </a:moveTo>
                  <a:cubicBezTo>
                    <a:pt x="831" y="1"/>
                    <a:pt x="578" y="56"/>
                    <a:pt x="386" y="168"/>
                  </a:cubicBezTo>
                  <a:cubicBezTo>
                    <a:pt x="1" y="391"/>
                    <a:pt x="1" y="751"/>
                    <a:pt x="386" y="974"/>
                  </a:cubicBezTo>
                  <a:cubicBezTo>
                    <a:pt x="578" y="1085"/>
                    <a:pt x="831" y="1141"/>
                    <a:pt x="1083" y="1141"/>
                  </a:cubicBezTo>
                  <a:cubicBezTo>
                    <a:pt x="1336" y="1141"/>
                    <a:pt x="1589" y="1085"/>
                    <a:pt x="1782" y="974"/>
                  </a:cubicBezTo>
                  <a:cubicBezTo>
                    <a:pt x="2167" y="751"/>
                    <a:pt x="2167" y="391"/>
                    <a:pt x="1782" y="168"/>
                  </a:cubicBezTo>
                  <a:cubicBezTo>
                    <a:pt x="1589" y="56"/>
                    <a:pt x="1337" y="1"/>
                    <a:pt x="10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0"/>
            <p:cNvSpPr/>
            <p:nvPr/>
          </p:nvSpPr>
          <p:spPr>
            <a:xfrm>
              <a:off x="4628612" y="3510045"/>
              <a:ext cx="128086" cy="67426"/>
            </a:xfrm>
            <a:custGeom>
              <a:avLst/>
              <a:gdLst/>
              <a:ahLst/>
              <a:cxnLst/>
              <a:rect l="l" t="t" r="r" b="b"/>
              <a:pathLst>
                <a:path w="1666" h="877" extrusionOk="0">
                  <a:moveTo>
                    <a:pt x="833" y="1"/>
                  </a:moveTo>
                  <a:cubicBezTo>
                    <a:pt x="639" y="1"/>
                    <a:pt x="445" y="44"/>
                    <a:pt x="297" y="129"/>
                  </a:cubicBezTo>
                  <a:cubicBezTo>
                    <a:pt x="1" y="299"/>
                    <a:pt x="1" y="577"/>
                    <a:pt x="297" y="749"/>
                  </a:cubicBezTo>
                  <a:cubicBezTo>
                    <a:pt x="445" y="834"/>
                    <a:pt x="639" y="876"/>
                    <a:pt x="833" y="876"/>
                  </a:cubicBezTo>
                  <a:cubicBezTo>
                    <a:pt x="1027" y="876"/>
                    <a:pt x="1221" y="834"/>
                    <a:pt x="1369" y="749"/>
                  </a:cubicBezTo>
                  <a:cubicBezTo>
                    <a:pt x="1665" y="577"/>
                    <a:pt x="1665" y="299"/>
                    <a:pt x="1369" y="129"/>
                  </a:cubicBezTo>
                  <a:cubicBezTo>
                    <a:pt x="1221" y="44"/>
                    <a:pt x="1027" y="1"/>
                    <a:pt x="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0"/>
            <p:cNvSpPr/>
            <p:nvPr/>
          </p:nvSpPr>
          <p:spPr>
            <a:xfrm>
              <a:off x="4634224" y="2682758"/>
              <a:ext cx="116708" cy="863698"/>
            </a:xfrm>
            <a:custGeom>
              <a:avLst/>
              <a:gdLst/>
              <a:ahLst/>
              <a:cxnLst/>
              <a:rect l="l" t="t" r="r" b="b"/>
              <a:pathLst>
                <a:path w="1518" h="11234" extrusionOk="0">
                  <a:moveTo>
                    <a:pt x="1" y="0"/>
                  </a:moveTo>
                  <a:lnTo>
                    <a:pt x="1" y="11234"/>
                  </a:lnTo>
                  <a:lnTo>
                    <a:pt x="1518" y="11234"/>
                  </a:lnTo>
                  <a:lnTo>
                    <a:pt x="15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0"/>
            <p:cNvSpPr/>
            <p:nvPr/>
          </p:nvSpPr>
          <p:spPr>
            <a:xfrm>
              <a:off x="4156655" y="2361945"/>
              <a:ext cx="1072050" cy="564010"/>
            </a:xfrm>
            <a:custGeom>
              <a:avLst/>
              <a:gdLst/>
              <a:ahLst/>
              <a:cxnLst/>
              <a:rect l="l" t="t" r="r" b="b"/>
              <a:pathLst>
                <a:path w="13944" h="7336" extrusionOk="0">
                  <a:moveTo>
                    <a:pt x="6972" y="1"/>
                  </a:moveTo>
                  <a:cubicBezTo>
                    <a:pt x="5346" y="1"/>
                    <a:pt x="3720" y="359"/>
                    <a:pt x="2480" y="1074"/>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4"/>
                  </a:cubicBezTo>
                  <a:cubicBezTo>
                    <a:pt x="10223" y="359"/>
                    <a:pt x="8597" y="1"/>
                    <a:pt x="69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0"/>
            <p:cNvSpPr/>
            <p:nvPr/>
          </p:nvSpPr>
          <p:spPr>
            <a:xfrm>
              <a:off x="4156655" y="2333962"/>
              <a:ext cx="1072050" cy="563933"/>
            </a:xfrm>
            <a:custGeom>
              <a:avLst/>
              <a:gdLst/>
              <a:ahLst/>
              <a:cxnLst/>
              <a:rect l="l" t="t" r="r" b="b"/>
              <a:pathLst>
                <a:path w="13944" h="7335" extrusionOk="0">
                  <a:moveTo>
                    <a:pt x="6972" y="0"/>
                  </a:moveTo>
                  <a:cubicBezTo>
                    <a:pt x="5346" y="0"/>
                    <a:pt x="3720" y="358"/>
                    <a:pt x="2480" y="1075"/>
                  </a:cubicBezTo>
                  <a:cubicBezTo>
                    <a:pt x="0" y="2507"/>
                    <a:pt x="0" y="4829"/>
                    <a:pt x="2480" y="6261"/>
                  </a:cubicBezTo>
                  <a:cubicBezTo>
                    <a:pt x="3720" y="6977"/>
                    <a:pt x="5346" y="7335"/>
                    <a:pt x="6972" y="7335"/>
                  </a:cubicBezTo>
                  <a:cubicBezTo>
                    <a:pt x="8597" y="7335"/>
                    <a:pt x="10223" y="6977"/>
                    <a:pt x="11463" y="6261"/>
                  </a:cubicBezTo>
                  <a:cubicBezTo>
                    <a:pt x="13943" y="4829"/>
                    <a:pt x="13943" y="2507"/>
                    <a:pt x="11463" y="1075"/>
                  </a:cubicBezTo>
                  <a:cubicBezTo>
                    <a:pt x="10223" y="358"/>
                    <a:pt x="8597" y="0"/>
                    <a:pt x="69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0"/>
            <p:cNvSpPr/>
            <p:nvPr/>
          </p:nvSpPr>
          <p:spPr>
            <a:xfrm>
              <a:off x="4299726" y="2518392"/>
              <a:ext cx="14300" cy="17529"/>
            </a:xfrm>
            <a:custGeom>
              <a:avLst/>
              <a:gdLst/>
              <a:ahLst/>
              <a:cxnLst/>
              <a:rect l="l" t="t" r="r" b="b"/>
              <a:pathLst>
                <a:path w="186" h="228" extrusionOk="0">
                  <a:moveTo>
                    <a:pt x="170" y="1"/>
                  </a:moveTo>
                  <a:lnTo>
                    <a:pt x="1" y="34"/>
                  </a:lnTo>
                  <a:lnTo>
                    <a:pt x="1" y="196"/>
                  </a:lnTo>
                  <a:lnTo>
                    <a:pt x="186" y="227"/>
                  </a:lnTo>
                  <a:lnTo>
                    <a:pt x="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0"/>
            <p:cNvSpPr/>
            <p:nvPr/>
          </p:nvSpPr>
          <p:spPr>
            <a:xfrm>
              <a:off x="4777449" y="2455045"/>
              <a:ext cx="14300" cy="17529"/>
            </a:xfrm>
            <a:custGeom>
              <a:avLst/>
              <a:gdLst/>
              <a:ahLst/>
              <a:cxnLst/>
              <a:rect l="l" t="t" r="r" b="b"/>
              <a:pathLst>
                <a:path w="186" h="228" extrusionOk="0">
                  <a:moveTo>
                    <a:pt x="0" y="1"/>
                  </a:moveTo>
                  <a:lnTo>
                    <a:pt x="15" y="227"/>
                  </a:lnTo>
                  <a:lnTo>
                    <a:pt x="185" y="194"/>
                  </a:lnTo>
                  <a:lnTo>
                    <a:pt x="185" y="32"/>
                  </a:lnTo>
                  <a:lnTo>
                    <a:pt x="0" y="1"/>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0"/>
            <p:cNvSpPr/>
            <p:nvPr/>
          </p:nvSpPr>
          <p:spPr>
            <a:xfrm>
              <a:off x="4299726" y="2359562"/>
              <a:ext cx="492432" cy="284004"/>
            </a:xfrm>
            <a:custGeom>
              <a:avLst/>
              <a:gdLst/>
              <a:ahLst/>
              <a:cxnLst/>
              <a:rect l="l" t="t" r="r" b="b"/>
              <a:pathLst>
                <a:path w="6405" h="3694" extrusionOk="0">
                  <a:moveTo>
                    <a:pt x="3917" y="1"/>
                  </a:moveTo>
                  <a:cubicBezTo>
                    <a:pt x="3900" y="1"/>
                    <a:pt x="3884" y="5"/>
                    <a:pt x="3871" y="12"/>
                  </a:cubicBezTo>
                  <a:lnTo>
                    <a:pt x="20" y="2235"/>
                  </a:lnTo>
                  <a:cubicBezTo>
                    <a:pt x="8" y="2243"/>
                    <a:pt x="1" y="2252"/>
                    <a:pt x="1" y="2262"/>
                  </a:cubicBezTo>
                  <a:cubicBezTo>
                    <a:pt x="1" y="2271"/>
                    <a:pt x="8" y="2281"/>
                    <a:pt x="20" y="2288"/>
                  </a:cubicBezTo>
                  <a:lnTo>
                    <a:pt x="2438" y="3683"/>
                  </a:lnTo>
                  <a:cubicBezTo>
                    <a:pt x="2450" y="3690"/>
                    <a:pt x="2466" y="3694"/>
                    <a:pt x="2483" y="3694"/>
                  </a:cubicBezTo>
                  <a:cubicBezTo>
                    <a:pt x="2499" y="3694"/>
                    <a:pt x="2515" y="3690"/>
                    <a:pt x="2528" y="3683"/>
                  </a:cubicBezTo>
                  <a:lnTo>
                    <a:pt x="6380" y="1460"/>
                  </a:lnTo>
                  <a:cubicBezTo>
                    <a:pt x="6405" y="1445"/>
                    <a:pt x="6405" y="1422"/>
                    <a:pt x="6380" y="1407"/>
                  </a:cubicBezTo>
                  <a:lnTo>
                    <a:pt x="3962" y="12"/>
                  </a:lnTo>
                  <a:cubicBezTo>
                    <a:pt x="3950" y="5"/>
                    <a:pt x="3933" y="1"/>
                    <a:pt x="3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0"/>
            <p:cNvSpPr/>
            <p:nvPr/>
          </p:nvSpPr>
          <p:spPr>
            <a:xfrm>
              <a:off x="4299726" y="2347108"/>
              <a:ext cx="492432" cy="284004"/>
            </a:xfrm>
            <a:custGeom>
              <a:avLst/>
              <a:gdLst/>
              <a:ahLst/>
              <a:cxnLst/>
              <a:rect l="l" t="t" r="r" b="b"/>
              <a:pathLst>
                <a:path w="6405" h="3694" extrusionOk="0">
                  <a:moveTo>
                    <a:pt x="3917" y="1"/>
                  </a:moveTo>
                  <a:cubicBezTo>
                    <a:pt x="3900" y="1"/>
                    <a:pt x="3884" y="4"/>
                    <a:pt x="3871" y="12"/>
                  </a:cubicBezTo>
                  <a:lnTo>
                    <a:pt x="20" y="2236"/>
                  </a:lnTo>
                  <a:cubicBezTo>
                    <a:pt x="8" y="2242"/>
                    <a:pt x="1" y="2251"/>
                    <a:pt x="1" y="2262"/>
                  </a:cubicBezTo>
                  <a:cubicBezTo>
                    <a:pt x="1" y="2271"/>
                    <a:pt x="8" y="2281"/>
                    <a:pt x="20" y="2288"/>
                  </a:cubicBezTo>
                  <a:lnTo>
                    <a:pt x="2438" y="3684"/>
                  </a:lnTo>
                  <a:cubicBezTo>
                    <a:pt x="2450" y="3691"/>
                    <a:pt x="2466" y="3694"/>
                    <a:pt x="2483" y="3694"/>
                  </a:cubicBezTo>
                  <a:cubicBezTo>
                    <a:pt x="2499" y="3694"/>
                    <a:pt x="2515" y="3691"/>
                    <a:pt x="2528" y="3684"/>
                  </a:cubicBezTo>
                  <a:lnTo>
                    <a:pt x="6380" y="1460"/>
                  </a:lnTo>
                  <a:cubicBezTo>
                    <a:pt x="6405" y="1445"/>
                    <a:pt x="6405" y="1422"/>
                    <a:pt x="6380" y="1407"/>
                  </a:cubicBezTo>
                  <a:lnTo>
                    <a:pt x="3962" y="12"/>
                  </a:lnTo>
                  <a:cubicBezTo>
                    <a:pt x="3950" y="4"/>
                    <a:pt x="3933" y="1"/>
                    <a:pt x="3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0"/>
            <p:cNvSpPr/>
            <p:nvPr/>
          </p:nvSpPr>
          <p:spPr>
            <a:xfrm>
              <a:off x="4369301" y="2387238"/>
              <a:ext cx="398098" cy="229879"/>
            </a:xfrm>
            <a:custGeom>
              <a:avLst/>
              <a:gdLst/>
              <a:ahLst/>
              <a:cxnLst/>
              <a:rect l="l" t="t" r="r" b="b"/>
              <a:pathLst>
                <a:path w="5178" h="2990" extrusionOk="0">
                  <a:moveTo>
                    <a:pt x="3555" y="1"/>
                  </a:moveTo>
                  <a:lnTo>
                    <a:pt x="3223" y="192"/>
                  </a:lnTo>
                  <a:lnTo>
                    <a:pt x="2686" y="502"/>
                  </a:lnTo>
                  <a:lnTo>
                    <a:pt x="1074" y="1432"/>
                  </a:lnTo>
                  <a:lnTo>
                    <a:pt x="806" y="1588"/>
                  </a:lnTo>
                  <a:lnTo>
                    <a:pt x="537" y="1743"/>
                  </a:lnTo>
                  <a:lnTo>
                    <a:pt x="269" y="1898"/>
                  </a:lnTo>
                  <a:lnTo>
                    <a:pt x="0" y="2053"/>
                  </a:lnTo>
                  <a:lnTo>
                    <a:pt x="260" y="2204"/>
                  </a:lnTo>
                  <a:cubicBezTo>
                    <a:pt x="266" y="2206"/>
                    <a:pt x="323" y="2240"/>
                    <a:pt x="323" y="2240"/>
                  </a:cubicBezTo>
                  <a:lnTo>
                    <a:pt x="520" y="2353"/>
                  </a:lnTo>
                  <a:lnTo>
                    <a:pt x="1041" y="2653"/>
                  </a:lnTo>
                  <a:lnTo>
                    <a:pt x="1301" y="2804"/>
                  </a:lnTo>
                  <a:lnTo>
                    <a:pt x="1624" y="2990"/>
                  </a:lnTo>
                  <a:lnTo>
                    <a:pt x="2224" y="2644"/>
                  </a:lnTo>
                  <a:lnTo>
                    <a:pt x="2492" y="2488"/>
                  </a:lnTo>
                  <a:lnTo>
                    <a:pt x="2761" y="2333"/>
                  </a:lnTo>
                  <a:lnTo>
                    <a:pt x="3029" y="2178"/>
                  </a:lnTo>
                  <a:lnTo>
                    <a:pt x="3298" y="2023"/>
                  </a:lnTo>
                  <a:lnTo>
                    <a:pt x="3566" y="1868"/>
                  </a:lnTo>
                  <a:lnTo>
                    <a:pt x="3835" y="1713"/>
                  </a:lnTo>
                  <a:lnTo>
                    <a:pt x="4040" y="1594"/>
                  </a:lnTo>
                  <a:lnTo>
                    <a:pt x="4309" y="1439"/>
                  </a:lnTo>
                  <a:lnTo>
                    <a:pt x="4339" y="1422"/>
                  </a:lnTo>
                  <a:lnTo>
                    <a:pt x="4373" y="1403"/>
                  </a:lnTo>
                  <a:lnTo>
                    <a:pt x="4641" y="1248"/>
                  </a:lnTo>
                  <a:lnTo>
                    <a:pt x="4862" y="1120"/>
                  </a:lnTo>
                  <a:lnTo>
                    <a:pt x="5178" y="938"/>
                  </a:lnTo>
                  <a:lnTo>
                    <a:pt x="4918" y="788"/>
                  </a:lnTo>
                  <a:lnTo>
                    <a:pt x="4620" y="617"/>
                  </a:lnTo>
                  <a:lnTo>
                    <a:pt x="4397" y="487"/>
                  </a:lnTo>
                  <a:lnTo>
                    <a:pt x="4137" y="338"/>
                  </a:lnTo>
                  <a:lnTo>
                    <a:pt x="3820" y="154"/>
                  </a:lnTo>
                  <a:lnTo>
                    <a:pt x="35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0"/>
            <p:cNvSpPr/>
            <p:nvPr/>
          </p:nvSpPr>
          <p:spPr>
            <a:xfrm>
              <a:off x="4443181" y="2429982"/>
              <a:ext cx="87415" cy="50127"/>
            </a:xfrm>
            <a:custGeom>
              <a:avLst/>
              <a:gdLst/>
              <a:ahLst/>
              <a:cxnLst/>
              <a:rect l="l" t="t" r="r" b="b"/>
              <a:pathLst>
                <a:path w="1137" h="652" extrusionOk="0">
                  <a:moveTo>
                    <a:pt x="841" y="0"/>
                  </a:moveTo>
                  <a:lnTo>
                    <a:pt x="1" y="484"/>
                  </a:lnTo>
                  <a:lnTo>
                    <a:pt x="272" y="641"/>
                  </a:lnTo>
                  <a:cubicBezTo>
                    <a:pt x="285" y="648"/>
                    <a:pt x="301" y="652"/>
                    <a:pt x="317" y="652"/>
                  </a:cubicBezTo>
                  <a:cubicBezTo>
                    <a:pt x="333" y="652"/>
                    <a:pt x="350" y="648"/>
                    <a:pt x="362" y="641"/>
                  </a:cubicBezTo>
                  <a:lnTo>
                    <a:pt x="1111" y="208"/>
                  </a:lnTo>
                  <a:cubicBezTo>
                    <a:pt x="1137" y="195"/>
                    <a:pt x="1137" y="171"/>
                    <a:pt x="1111" y="157"/>
                  </a:cubicBezTo>
                  <a:lnTo>
                    <a:pt x="84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0"/>
            <p:cNvSpPr/>
            <p:nvPr/>
          </p:nvSpPr>
          <p:spPr>
            <a:xfrm>
              <a:off x="4463093" y="2423371"/>
              <a:ext cx="42977" cy="23680"/>
            </a:xfrm>
            <a:custGeom>
              <a:avLst/>
              <a:gdLst/>
              <a:ahLst/>
              <a:cxnLst/>
              <a:rect l="l" t="t" r="r" b="b"/>
              <a:pathLst>
                <a:path w="559" h="308" extrusionOk="0">
                  <a:moveTo>
                    <a:pt x="407" y="1"/>
                  </a:moveTo>
                  <a:cubicBezTo>
                    <a:pt x="391" y="1"/>
                    <a:pt x="375" y="4"/>
                    <a:pt x="362" y="12"/>
                  </a:cubicBezTo>
                  <a:lnTo>
                    <a:pt x="1" y="220"/>
                  </a:lnTo>
                  <a:lnTo>
                    <a:pt x="152" y="308"/>
                  </a:lnTo>
                  <a:lnTo>
                    <a:pt x="558" y="73"/>
                  </a:lnTo>
                  <a:lnTo>
                    <a:pt x="453" y="12"/>
                  </a:lnTo>
                  <a:cubicBezTo>
                    <a:pt x="440" y="4"/>
                    <a:pt x="424" y="1"/>
                    <a:pt x="407" y="1"/>
                  </a:cubicBez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0"/>
            <p:cNvSpPr/>
            <p:nvPr/>
          </p:nvSpPr>
          <p:spPr>
            <a:xfrm>
              <a:off x="4431342" y="2441360"/>
              <a:ext cx="41440" cy="24833"/>
            </a:xfrm>
            <a:custGeom>
              <a:avLst/>
              <a:gdLst/>
              <a:ahLst/>
              <a:cxnLst/>
              <a:rect l="l" t="t" r="r" b="b"/>
              <a:pathLst>
                <a:path w="539" h="323" extrusionOk="0">
                  <a:moveTo>
                    <a:pt x="388" y="1"/>
                  </a:moveTo>
                  <a:lnTo>
                    <a:pt x="26" y="210"/>
                  </a:lnTo>
                  <a:cubicBezTo>
                    <a:pt x="0" y="224"/>
                    <a:pt x="0" y="247"/>
                    <a:pt x="26" y="262"/>
                  </a:cubicBezTo>
                  <a:lnTo>
                    <a:pt x="132" y="323"/>
                  </a:lnTo>
                  <a:lnTo>
                    <a:pt x="539" y="89"/>
                  </a:lnTo>
                  <a:lnTo>
                    <a:pt x="388" y="1"/>
                  </a:lnTo>
                  <a:close/>
                </a:path>
              </a:pathLst>
            </a:custGeom>
            <a:solidFill>
              <a:srgbClr val="87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0"/>
            <p:cNvSpPr/>
            <p:nvPr/>
          </p:nvSpPr>
          <p:spPr>
            <a:xfrm>
              <a:off x="4724479" y="2449279"/>
              <a:ext cx="35366" cy="20451"/>
            </a:xfrm>
            <a:custGeom>
              <a:avLst/>
              <a:gdLst/>
              <a:ahLst/>
              <a:cxnLst/>
              <a:rect l="l" t="t" r="r" b="b"/>
              <a:pathLst>
                <a:path w="460" h="266" extrusionOk="0">
                  <a:moveTo>
                    <a:pt x="235" y="0"/>
                  </a:moveTo>
                  <a:lnTo>
                    <a:pt x="0" y="135"/>
                  </a:lnTo>
                  <a:lnTo>
                    <a:pt x="225"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0"/>
            <p:cNvSpPr/>
            <p:nvPr/>
          </p:nvSpPr>
          <p:spPr>
            <a:xfrm>
              <a:off x="4703876" y="2461195"/>
              <a:ext cx="35366" cy="20528"/>
            </a:xfrm>
            <a:custGeom>
              <a:avLst/>
              <a:gdLst/>
              <a:ahLst/>
              <a:cxnLst/>
              <a:rect l="l" t="t" r="r" b="b"/>
              <a:pathLst>
                <a:path w="460" h="267" extrusionOk="0">
                  <a:moveTo>
                    <a:pt x="235" y="1"/>
                  </a:moveTo>
                  <a:lnTo>
                    <a:pt x="0" y="136"/>
                  </a:lnTo>
                  <a:lnTo>
                    <a:pt x="225"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0"/>
            <p:cNvSpPr/>
            <p:nvPr/>
          </p:nvSpPr>
          <p:spPr>
            <a:xfrm>
              <a:off x="4683196" y="2473188"/>
              <a:ext cx="35443" cy="20451"/>
            </a:xfrm>
            <a:custGeom>
              <a:avLst/>
              <a:gdLst/>
              <a:ahLst/>
              <a:cxnLst/>
              <a:rect l="l" t="t" r="r" b="b"/>
              <a:pathLst>
                <a:path w="461" h="266" extrusionOk="0">
                  <a:moveTo>
                    <a:pt x="234" y="0"/>
                  </a:moveTo>
                  <a:lnTo>
                    <a:pt x="0" y="135"/>
                  </a:lnTo>
                  <a:lnTo>
                    <a:pt x="225" y="266"/>
                  </a:lnTo>
                  <a:lnTo>
                    <a:pt x="461" y="130"/>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0"/>
            <p:cNvSpPr/>
            <p:nvPr/>
          </p:nvSpPr>
          <p:spPr>
            <a:xfrm>
              <a:off x="4662592" y="2485027"/>
              <a:ext cx="35366" cy="20528"/>
            </a:xfrm>
            <a:custGeom>
              <a:avLst/>
              <a:gdLst/>
              <a:ahLst/>
              <a:cxnLst/>
              <a:rect l="l" t="t" r="r" b="b"/>
              <a:pathLst>
                <a:path w="460" h="267" extrusionOk="0">
                  <a:moveTo>
                    <a:pt x="234" y="0"/>
                  </a:moveTo>
                  <a:lnTo>
                    <a:pt x="0" y="137"/>
                  </a:lnTo>
                  <a:lnTo>
                    <a:pt x="225"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0"/>
            <p:cNvSpPr/>
            <p:nvPr/>
          </p:nvSpPr>
          <p:spPr>
            <a:xfrm>
              <a:off x="4641912" y="2496943"/>
              <a:ext cx="35443" cy="20528"/>
            </a:xfrm>
            <a:custGeom>
              <a:avLst/>
              <a:gdLst/>
              <a:ahLst/>
              <a:cxnLst/>
              <a:rect l="l" t="t" r="r" b="b"/>
              <a:pathLst>
                <a:path w="461" h="267" extrusionOk="0">
                  <a:moveTo>
                    <a:pt x="234" y="1"/>
                  </a:moveTo>
                  <a:lnTo>
                    <a:pt x="0" y="136"/>
                  </a:lnTo>
                  <a:lnTo>
                    <a:pt x="225" y="266"/>
                  </a:lnTo>
                  <a:lnTo>
                    <a:pt x="461"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0"/>
            <p:cNvSpPr/>
            <p:nvPr/>
          </p:nvSpPr>
          <p:spPr>
            <a:xfrm>
              <a:off x="4621309" y="2508936"/>
              <a:ext cx="35366" cy="20451"/>
            </a:xfrm>
            <a:custGeom>
              <a:avLst/>
              <a:gdLst/>
              <a:ahLst/>
              <a:cxnLst/>
              <a:rect l="l" t="t" r="r" b="b"/>
              <a:pathLst>
                <a:path w="460" h="266" extrusionOk="0">
                  <a:moveTo>
                    <a:pt x="234" y="0"/>
                  </a:moveTo>
                  <a:lnTo>
                    <a:pt x="0" y="135"/>
                  </a:lnTo>
                  <a:lnTo>
                    <a:pt x="225" y="266"/>
                  </a:lnTo>
                  <a:lnTo>
                    <a:pt x="459"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0"/>
            <p:cNvSpPr/>
            <p:nvPr/>
          </p:nvSpPr>
          <p:spPr>
            <a:xfrm>
              <a:off x="4600551" y="2520776"/>
              <a:ext cx="35443" cy="20528"/>
            </a:xfrm>
            <a:custGeom>
              <a:avLst/>
              <a:gdLst/>
              <a:ahLst/>
              <a:cxnLst/>
              <a:rect l="l" t="t" r="r" b="b"/>
              <a:pathLst>
                <a:path w="461" h="267" extrusionOk="0">
                  <a:moveTo>
                    <a:pt x="235" y="0"/>
                  </a:moveTo>
                  <a:lnTo>
                    <a:pt x="1" y="137"/>
                  </a:lnTo>
                  <a:lnTo>
                    <a:pt x="227"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0"/>
            <p:cNvSpPr/>
            <p:nvPr/>
          </p:nvSpPr>
          <p:spPr>
            <a:xfrm>
              <a:off x="4579948" y="25326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0"/>
            <p:cNvSpPr/>
            <p:nvPr/>
          </p:nvSpPr>
          <p:spPr>
            <a:xfrm>
              <a:off x="4559230" y="25446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0"/>
            <p:cNvSpPr/>
            <p:nvPr/>
          </p:nvSpPr>
          <p:spPr>
            <a:xfrm>
              <a:off x="4538627" y="2556601"/>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0"/>
            <p:cNvSpPr/>
            <p:nvPr/>
          </p:nvSpPr>
          <p:spPr>
            <a:xfrm>
              <a:off x="4517946" y="2568440"/>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0"/>
            <p:cNvSpPr/>
            <p:nvPr/>
          </p:nvSpPr>
          <p:spPr>
            <a:xfrm>
              <a:off x="4476700" y="2580433"/>
              <a:ext cx="56124" cy="32368"/>
            </a:xfrm>
            <a:custGeom>
              <a:avLst/>
              <a:gdLst/>
              <a:ahLst/>
              <a:cxnLst/>
              <a:rect l="l" t="t" r="r" b="b"/>
              <a:pathLst>
                <a:path w="730" h="421" extrusionOk="0">
                  <a:moveTo>
                    <a:pt x="504" y="0"/>
                  </a:moveTo>
                  <a:lnTo>
                    <a:pt x="1" y="291"/>
                  </a:lnTo>
                  <a:lnTo>
                    <a:pt x="227" y="420"/>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0"/>
            <p:cNvSpPr/>
            <p:nvPr/>
          </p:nvSpPr>
          <p:spPr>
            <a:xfrm>
              <a:off x="4704491" y="2437747"/>
              <a:ext cx="35366" cy="20528"/>
            </a:xfrm>
            <a:custGeom>
              <a:avLst/>
              <a:gdLst/>
              <a:ahLst/>
              <a:cxnLst/>
              <a:rect l="l" t="t" r="r" b="b"/>
              <a:pathLst>
                <a:path w="460" h="267" extrusionOk="0">
                  <a:moveTo>
                    <a:pt x="234" y="0"/>
                  </a:moveTo>
                  <a:lnTo>
                    <a:pt x="0" y="136"/>
                  </a:lnTo>
                  <a:lnTo>
                    <a:pt x="227" y="266"/>
                  </a:lnTo>
                  <a:lnTo>
                    <a:pt x="460"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0"/>
            <p:cNvSpPr/>
            <p:nvPr/>
          </p:nvSpPr>
          <p:spPr>
            <a:xfrm>
              <a:off x="4683888" y="2449663"/>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0"/>
            <p:cNvSpPr/>
            <p:nvPr/>
          </p:nvSpPr>
          <p:spPr>
            <a:xfrm>
              <a:off x="4663207" y="2461579"/>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0"/>
            <p:cNvSpPr/>
            <p:nvPr/>
          </p:nvSpPr>
          <p:spPr>
            <a:xfrm>
              <a:off x="4642604" y="2473496"/>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0"/>
            <p:cNvSpPr/>
            <p:nvPr/>
          </p:nvSpPr>
          <p:spPr>
            <a:xfrm>
              <a:off x="4621847" y="2485412"/>
              <a:ext cx="35520" cy="20528"/>
            </a:xfrm>
            <a:custGeom>
              <a:avLst/>
              <a:gdLst/>
              <a:ahLst/>
              <a:cxnLst/>
              <a:rect l="l" t="t" r="r" b="b"/>
              <a:pathLst>
                <a:path w="462" h="267" extrusionOk="0">
                  <a:moveTo>
                    <a:pt x="235" y="1"/>
                  </a:moveTo>
                  <a:lnTo>
                    <a:pt x="1" y="136"/>
                  </a:lnTo>
                  <a:lnTo>
                    <a:pt x="227" y="267"/>
                  </a:lnTo>
                  <a:lnTo>
                    <a:pt x="461"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0"/>
            <p:cNvSpPr/>
            <p:nvPr/>
          </p:nvSpPr>
          <p:spPr>
            <a:xfrm>
              <a:off x="4601243" y="24974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0"/>
            <p:cNvSpPr/>
            <p:nvPr/>
          </p:nvSpPr>
          <p:spPr>
            <a:xfrm>
              <a:off x="4580563" y="2509244"/>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0"/>
            <p:cNvSpPr/>
            <p:nvPr/>
          </p:nvSpPr>
          <p:spPr>
            <a:xfrm>
              <a:off x="4559922" y="2521160"/>
              <a:ext cx="35443" cy="20528"/>
            </a:xfrm>
            <a:custGeom>
              <a:avLst/>
              <a:gdLst/>
              <a:ahLst/>
              <a:cxnLst/>
              <a:rect l="l" t="t" r="r" b="b"/>
              <a:pathLst>
                <a:path w="461"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0"/>
            <p:cNvSpPr/>
            <p:nvPr/>
          </p:nvSpPr>
          <p:spPr>
            <a:xfrm>
              <a:off x="4539242" y="2533153"/>
              <a:ext cx="35520" cy="20374"/>
            </a:xfrm>
            <a:custGeom>
              <a:avLst/>
              <a:gdLst/>
              <a:ahLst/>
              <a:cxnLst/>
              <a:rect l="l" t="t" r="r" b="b"/>
              <a:pathLst>
                <a:path w="462" h="265" extrusionOk="0">
                  <a:moveTo>
                    <a:pt x="235" y="0"/>
                  </a:moveTo>
                  <a:lnTo>
                    <a:pt x="1" y="136"/>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0"/>
            <p:cNvSpPr/>
            <p:nvPr/>
          </p:nvSpPr>
          <p:spPr>
            <a:xfrm>
              <a:off x="4518676" y="2544992"/>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0"/>
            <p:cNvSpPr/>
            <p:nvPr/>
          </p:nvSpPr>
          <p:spPr>
            <a:xfrm>
              <a:off x="4497996" y="2556985"/>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0"/>
            <p:cNvSpPr/>
            <p:nvPr/>
          </p:nvSpPr>
          <p:spPr>
            <a:xfrm>
              <a:off x="4477392" y="2568901"/>
              <a:ext cx="35366" cy="20451"/>
            </a:xfrm>
            <a:custGeom>
              <a:avLst/>
              <a:gdLst/>
              <a:ahLst/>
              <a:cxnLst/>
              <a:rect l="l" t="t" r="r" b="b"/>
              <a:pathLst>
                <a:path w="460" h="266" extrusionOk="0">
                  <a:moveTo>
                    <a:pt x="235" y="0"/>
                  </a:moveTo>
                  <a:lnTo>
                    <a:pt x="1" y="136"/>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0"/>
            <p:cNvSpPr/>
            <p:nvPr/>
          </p:nvSpPr>
          <p:spPr>
            <a:xfrm>
              <a:off x="4456712" y="2580741"/>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0"/>
            <p:cNvSpPr/>
            <p:nvPr/>
          </p:nvSpPr>
          <p:spPr>
            <a:xfrm>
              <a:off x="4684503" y="2426215"/>
              <a:ext cx="35443" cy="20451"/>
            </a:xfrm>
            <a:custGeom>
              <a:avLst/>
              <a:gdLst/>
              <a:ahLst/>
              <a:cxnLst/>
              <a:rect l="l" t="t" r="r" b="b"/>
              <a:pathLst>
                <a:path w="461" h="266" extrusionOk="0">
                  <a:moveTo>
                    <a:pt x="234" y="1"/>
                  </a:moveTo>
                  <a:lnTo>
                    <a:pt x="0" y="136"/>
                  </a:lnTo>
                  <a:lnTo>
                    <a:pt x="226" y="265"/>
                  </a:lnTo>
                  <a:lnTo>
                    <a:pt x="461"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0"/>
            <p:cNvSpPr/>
            <p:nvPr/>
          </p:nvSpPr>
          <p:spPr>
            <a:xfrm>
              <a:off x="4663899" y="2438055"/>
              <a:ext cx="35366" cy="20528"/>
            </a:xfrm>
            <a:custGeom>
              <a:avLst/>
              <a:gdLst/>
              <a:ahLst/>
              <a:cxnLst/>
              <a:rect l="l" t="t" r="r" b="b"/>
              <a:pathLst>
                <a:path w="460" h="267" extrusionOk="0">
                  <a:moveTo>
                    <a:pt x="234" y="1"/>
                  </a:moveTo>
                  <a:lnTo>
                    <a:pt x="0" y="137"/>
                  </a:lnTo>
                  <a:lnTo>
                    <a:pt x="225" y="267"/>
                  </a:lnTo>
                  <a:lnTo>
                    <a:pt x="459" y="132"/>
                  </a:lnTo>
                  <a:lnTo>
                    <a:pt x="2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0"/>
            <p:cNvSpPr/>
            <p:nvPr/>
          </p:nvSpPr>
          <p:spPr>
            <a:xfrm>
              <a:off x="4643142" y="2450048"/>
              <a:ext cx="35520" cy="20528"/>
            </a:xfrm>
            <a:custGeom>
              <a:avLst/>
              <a:gdLst/>
              <a:ahLst/>
              <a:cxnLst/>
              <a:rect l="l" t="t" r="r" b="b"/>
              <a:pathLst>
                <a:path w="462" h="267" extrusionOk="0">
                  <a:moveTo>
                    <a:pt x="235" y="0"/>
                  </a:moveTo>
                  <a:lnTo>
                    <a:pt x="1"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0"/>
            <p:cNvSpPr/>
            <p:nvPr/>
          </p:nvSpPr>
          <p:spPr>
            <a:xfrm>
              <a:off x="4622539" y="2461964"/>
              <a:ext cx="35443" cy="20528"/>
            </a:xfrm>
            <a:custGeom>
              <a:avLst/>
              <a:gdLst/>
              <a:ahLst/>
              <a:cxnLst/>
              <a:rect l="l" t="t" r="r" b="b"/>
              <a:pathLst>
                <a:path w="461" h="267" extrusionOk="0">
                  <a:moveTo>
                    <a:pt x="235" y="1"/>
                  </a:moveTo>
                  <a:lnTo>
                    <a:pt x="1" y="136"/>
                  </a:lnTo>
                  <a:lnTo>
                    <a:pt x="226" y="267"/>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0"/>
            <p:cNvSpPr/>
            <p:nvPr/>
          </p:nvSpPr>
          <p:spPr>
            <a:xfrm>
              <a:off x="4601858" y="2473957"/>
              <a:ext cx="35520" cy="20374"/>
            </a:xfrm>
            <a:custGeom>
              <a:avLst/>
              <a:gdLst/>
              <a:ahLst/>
              <a:cxnLst/>
              <a:rect l="l" t="t" r="r" b="b"/>
              <a:pathLst>
                <a:path w="462" h="265" extrusionOk="0">
                  <a:moveTo>
                    <a:pt x="235" y="0"/>
                  </a:moveTo>
                  <a:lnTo>
                    <a:pt x="1" y="135"/>
                  </a:lnTo>
                  <a:lnTo>
                    <a:pt x="227" y="265"/>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0"/>
            <p:cNvSpPr/>
            <p:nvPr/>
          </p:nvSpPr>
          <p:spPr>
            <a:xfrm>
              <a:off x="4581255" y="248579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0"/>
            <p:cNvSpPr/>
            <p:nvPr/>
          </p:nvSpPr>
          <p:spPr>
            <a:xfrm>
              <a:off x="4560575" y="2497712"/>
              <a:ext cx="35520" cy="20528"/>
            </a:xfrm>
            <a:custGeom>
              <a:avLst/>
              <a:gdLst/>
              <a:ahLst/>
              <a:cxnLst/>
              <a:rect l="l" t="t" r="r" b="b"/>
              <a:pathLst>
                <a:path w="462" h="267" extrusionOk="0">
                  <a:moveTo>
                    <a:pt x="235" y="1"/>
                  </a:moveTo>
                  <a:lnTo>
                    <a:pt x="1" y="136"/>
                  </a:lnTo>
                  <a:lnTo>
                    <a:pt x="227" y="267"/>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0"/>
            <p:cNvSpPr/>
            <p:nvPr/>
          </p:nvSpPr>
          <p:spPr>
            <a:xfrm>
              <a:off x="4539971" y="2509705"/>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0"/>
            <p:cNvSpPr/>
            <p:nvPr/>
          </p:nvSpPr>
          <p:spPr>
            <a:xfrm>
              <a:off x="4519291" y="2521544"/>
              <a:ext cx="35520" cy="20528"/>
            </a:xfrm>
            <a:custGeom>
              <a:avLst/>
              <a:gdLst/>
              <a:ahLst/>
              <a:cxnLst/>
              <a:rect l="l" t="t" r="r" b="b"/>
              <a:pathLst>
                <a:path w="462" h="267" extrusionOk="0">
                  <a:moveTo>
                    <a:pt x="235" y="0"/>
                  </a:moveTo>
                  <a:lnTo>
                    <a:pt x="1" y="136"/>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0"/>
            <p:cNvSpPr/>
            <p:nvPr/>
          </p:nvSpPr>
          <p:spPr>
            <a:xfrm>
              <a:off x="4498688" y="2533461"/>
              <a:ext cx="35366" cy="20528"/>
            </a:xfrm>
            <a:custGeom>
              <a:avLst/>
              <a:gdLst/>
              <a:ahLst/>
              <a:cxnLst/>
              <a:rect l="l" t="t" r="r" b="b"/>
              <a:pathLst>
                <a:path w="460" h="267" extrusionOk="0">
                  <a:moveTo>
                    <a:pt x="235" y="1"/>
                  </a:moveTo>
                  <a:lnTo>
                    <a:pt x="1" y="136"/>
                  </a:lnTo>
                  <a:lnTo>
                    <a:pt x="226" y="267"/>
                  </a:lnTo>
                  <a:lnTo>
                    <a:pt x="460" y="132"/>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0"/>
            <p:cNvSpPr/>
            <p:nvPr/>
          </p:nvSpPr>
          <p:spPr>
            <a:xfrm>
              <a:off x="4478007" y="2545454"/>
              <a:ext cx="35443" cy="20528"/>
            </a:xfrm>
            <a:custGeom>
              <a:avLst/>
              <a:gdLst/>
              <a:ahLst/>
              <a:cxnLst/>
              <a:rect l="l" t="t" r="r" b="b"/>
              <a:pathLst>
                <a:path w="461" h="267" extrusionOk="0">
                  <a:moveTo>
                    <a:pt x="235" y="0"/>
                  </a:moveTo>
                  <a:lnTo>
                    <a:pt x="0" y="135"/>
                  </a:lnTo>
                  <a:lnTo>
                    <a:pt x="227"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0"/>
            <p:cNvSpPr/>
            <p:nvPr/>
          </p:nvSpPr>
          <p:spPr>
            <a:xfrm>
              <a:off x="4457404" y="255729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0"/>
            <p:cNvSpPr/>
            <p:nvPr/>
          </p:nvSpPr>
          <p:spPr>
            <a:xfrm>
              <a:off x="4416812" y="2545761"/>
              <a:ext cx="56047" cy="43977"/>
            </a:xfrm>
            <a:custGeom>
              <a:avLst/>
              <a:gdLst/>
              <a:ahLst/>
              <a:cxnLst/>
              <a:rect l="l" t="t" r="r" b="b"/>
              <a:pathLst>
                <a:path w="729" h="572" extrusionOk="0">
                  <a:moveTo>
                    <a:pt x="503" y="1"/>
                  </a:moveTo>
                  <a:cubicBezTo>
                    <a:pt x="258" y="143"/>
                    <a:pt x="0" y="291"/>
                    <a:pt x="0" y="291"/>
                  </a:cubicBezTo>
                  <a:cubicBezTo>
                    <a:pt x="0" y="291"/>
                    <a:pt x="25" y="306"/>
                    <a:pt x="486" y="572"/>
                  </a:cubicBezTo>
                  <a:lnTo>
                    <a:pt x="720" y="437"/>
                  </a:lnTo>
                  <a:lnTo>
                    <a:pt x="460" y="286"/>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0"/>
            <p:cNvSpPr/>
            <p:nvPr/>
          </p:nvSpPr>
          <p:spPr>
            <a:xfrm>
              <a:off x="4643834" y="2414607"/>
              <a:ext cx="56124" cy="32444"/>
            </a:xfrm>
            <a:custGeom>
              <a:avLst/>
              <a:gdLst/>
              <a:ahLst/>
              <a:cxnLst/>
              <a:rect l="l" t="t" r="r" b="b"/>
              <a:pathLst>
                <a:path w="730" h="422" extrusionOk="0">
                  <a:moveTo>
                    <a:pt x="503" y="1"/>
                  </a:moveTo>
                  <a:lnTo>
                    <a:pt x="1" y="291"/>
                  </a:lnTo>
                  <a:lnTo>
                    <a:pt x="226" y="422"/>
                  </a:lnTo>
                  <a:lnTo>
                    <a:pt x="729" y="131"/>
                  </a:lnTo>
                  <a:lnTo>
                    <a:pt x="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0"/>
            <p:cNvSpPr/>
            <p:nvPr/>
          </p:nvSpPr>
          <p:spPr>
            <a:xfrm>
              <a:off x="4623154" y="2438516"/>
              <a:ext cx="35520" cy="20528"/>
            </a:xfrm>
            <a:custGeom>
              <a:avLst/>
              <a:gdLst/>
              <a:ahLst/>
              <a:cxnLst/>
              <a:rect l="l" t="t" r="r" b="b"/>
              <a:pathLst>
                <a:path w="462" h="267" extrusionOk="0">
                  <a:moveTo>
                    <a:pt x="235" y="1"/>
                  </a:moveTo>
                  <a:lnTo>
                    <a:pt x="1" y="136"/>
                  </a:lnTo>
                  <a:lnTo>
                    <a:pt x="227" y="266"/>
                  </a:lnTo>
                  <a:lnTo>
                    <a:pt x="461" y="131"/>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0"/>
            <p:cNvSpPr/>
            <p:nvPr/>
          </p:nvSpPr>
          <p:spPr>
            <a:xfrm>
              <a:off x="4602550" y="2450432"/>
              <a:ext cx="35443" cy="20451"/>
            </a:xfrm>
            <a:custGeom>
              <a:avLst/>
              <a:gdLst/>
              <a:ahLst/>
              <a:cxnLst/>
              <a:rect l="l" t="t" r="r" b="b"/>
              <a:pathLst>
                <a:path w="461" h="266" extrusionOk="0">
                  <a:moveTo>
                    <a:pt x="235" y="1"/>
                  </a:moveTo>
                  <a:lnTo>
                    <a:pt x="1" y="136"/>
                  </a:lnTo>
                  <a:lnTo>
                    <a:pt x="226" y="266"/>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0"/>
            <p:cNvSpPr/>
            <p:nvPr/>
          </p:nvSpPr>
          <p:spPr>
            <a:xfrm>
              <a:off x="4581870" y="2462348"/>
              <a:ext cx="35520" cy="20528"/>
            </a:xfrm>
            <a:custGeom>
              <a:avLst/>
              <a:gdLst/>
              <a:ahLst/>
              <a:cxnLst/>
              <a:rect l="l" t="t" r="r" b="b"/>
              <a:pathLst>
                <a:path w="462" h="267" extrusionOk="0">
                  <a:moveTo>
                    <a:pt x="236" y="0"/>
                  </a:moveTo>
                  <a:lnTo>
                    <a:pt x="1" y="135"/>
                  </a:lnTo>
                  <a:lnTo>
                    <a:pt x="227" y="266"/>
                  </a:lnTo>
                  <a:lnTo>
                    <a:pt x="461" y="131"/>
                  </a:lnTo>
                  <a:lnTo>
                    <a:pt x="2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0"/>
            <p:cNvSpPr/>
            <p:nvPr/>
          </p:nvSpPr>
          <p:spPr>
            <a:xfrm>
              <a:off x="4561267" y="2474264"/>
              <a:ext cx="35443" cy="20528"/>
            </a:xfrm>
            <a:custGeom>
              <a:avLst/>
              <a:gdLst/>
              <a:ahLst/>
              <a:cxnLst/>
              <a:rect l="l" t="t" r="r" b="b"/>
              <a:pathLst>
                <a:path w="461"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0"/>
            <p:cNvSpPr/>
            <p:nvPr/>
          </p:nvSpPr>
          <p:spPr>
            <a:xfrm>
              <a:off x="4540663" y="2486257"/>
              <a:ext cx="35443" cy="20374"/>
            </a:xfrm>
            <a:custGeom>
              <a:avLst/>
              <a:gdLst/>
              <a:ahLst/>
              <a:cxnLst/>
              <a:rect l="l" t="t" r="r" b="b"/>
              <a:pathLst>
                <a:path w="461" h="265" extrusionOk="0">
                  <a:moveTo>
                    <a:pt x="235" y="0"/>
                  </a:moveTo>
                  <a:lnTo>
                    <a:pt x="1" y="135"/>
                  </a:lnTo>
                  <a:lnTo>
                    <a:pt x="226" y="265"/>
                  </a:lnTo>
                  <a:lnTo>
                    <a:pt x="460"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0"/>
            <p:cNvSpPr/>
            <p:nvPr/>
          </p:nvSpPr>
          <p:spPr>
            <a:xfrm>
              <a:off x="4519983" y="2498097"/>
              <a:ext cx="35366" cy="20528"/>
            </a:xfrm>
            <a:custGeom>
              <a:avLst/>
              <a:gdLst/>
              <a:ahLst/>
              <a:cxnLst/>
              <a:rect l="l" t="t" r="r" b="b"/>
              <a:pathLst>
                <a:path w="460" h="267"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0"/>
            <p:cNvSpPr/>
            <p:nvPr/>
          </p:nvSpPr>
          <p:spPr>
            <a:xfrm>
              <a:off x="4499379" y="2510013"/>
              <a:ext cx="35366" cy="20528"/>
            </a:xfrm>
            <a:custGeom>
              <a:avLst/>
              <a:gdLst/>
              <a:ahLst/>
              <a:cxnLst/>
              <a:rect l="l" t="t" r="r" b="b"/>
              <a:pathLst>
                <a:path w="460" h="267" extrusionOk="0">
                  <a:moveTo>
                    <a:pt x="235" y="1"/>
                  </a:moveTo>
                  <a:lnTo>
                    <a:pt x="1"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0"/>
            <p:cNvSpPr/>
            <p:nvPr/>
          </p:nvSpPr>
          <p:spPr>
            <a:xfrm>
              <a:off x="4478699" y="2522006"/>
              <a:ext cx="35443" cy="20451"/>
            </a:xfrm>
            <a:custGeom>
              <a:avLst/>
              <a:gdLst/>
              <a:ahLst/>
              <a:cxnLst/>
              <a:rect l="l" t="t" r="r" b="b"/>
              <a:pathLst>
                <a:path w="461" h="266" extrusionOk="0">
                  <a:moveTo>
                    <a:pt x="235" y="0"/>
                  </a:moveTo>
                  <a:lnTo>
                    <a:pt x="0" y="135"/>
                  </a:lnTo>
                  <a:lnTo>
                    <a:pt x="226" y="266"/>
                  </a:lnTo>
                  <a:lnTo>
                    <a:pt x="461" y="130"/>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0"/>
            <p:cNvSpPr/>
            <p:nvPr/>
          </p:nvSpPr>
          <p:spPr>
            <a:xfrm>
              <a:off x="4458096" y="2533845"/>
              <a:ext cx="35366" cy="20528"/>
            </a:xfrm>
            <a:custGeom>
              <a:avLst/>
              <a:gdLst/>
              <a:ahLst/>
              <a:cxnLst/>
              <a:rect l="l" t="t" r="r" b="b"/>
              <a:pathLst>
                <a:path w="460" h="267" extrusionOk="0">
                  <a:moveTo>
                    <a:pt x="235" y="0"/>
                  </a:moveTo>
                  <a:lnTo>
                    <a:pt x="0"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0"/>
            <p:cNvSpPr/>
            <p:nvPr/>
          </p:nvSpPr>
          <p:spPr>
            <a:xfrm>
              <a:off x="4623846" y="2403152"/>
              <a:ext cx="56124" cy="32444"/>
            </a:xfrm>
            <a:custGeom>
              <a:avLst/>
              <a:gdLst/>
              <a:ahLst/>
              <a:cxnLst/>
              <a:rect l="l" t="t" r="r" b="b"/>
              <a:pathLst>
                <a:path w="730" h="422" extrusionOk="0">
                  <a:moveTo>
                    <a:pt x="504" y="0"/>
                  </a:moveTo>
                  <a:lnTo>
                    <a:pt x="235" y="155"/>
                  </a:lnTo>
                  <a:lnTo>
                    <a:pt x="144" y="208"/>
                  </a:lnTo>
                  <a:lnTo>
                    <a:pt x="1" y="291"/>
                  </a:lnTo>
                  <a:lnTo>
                    <a:pt x="226" y="421"/>
                  </a:lnTo>
                  <a:lnTo>
                    <a:pt x="729" y="131"/>
                  </a:lnTo>
                  <a:lnTo>
                    <a:pt x="504"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0"/>
            <p:cNvSpPr/>
            <p:nvPr/>
          </p:nvSpPr>
          <p:spPr>
            <a:xfrm>
              <a:off x="4603242" y="2426984"/>
              <a:ext cx="35443" cy="20451"/>
            </a:xfrm>
            <a:custGeom>
              <a:avLst/>
              <a:gdLst/>
              <a:ahLst/>
              <a:cxnLst/>
              <a:rect l="l" t="t" r="r" b="b"/>
              <a:pathLst>
                <a:path w="461" h="266" extrusionOk="0">
                  <a:moveTo>
                    <a:pt x="235" y="1"/>
                  </a:moveTo>
                  <a:lnTo>
                    <a:pt x="1" y="136"/>
                  </a:lnTo>
                  <a:lnTo>
                    <a:pt x="226" y="265"/>
                  </a:lnTo>
                  <a:lnTo>
                    <a:pt x="460" y="130"/>
                  </a:lnTo>
                  <a:lnTo>
                    <a:pt x="235"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0"/>
            <p:cNvSpPr/>
            <p:nvPr/>
          </p:nvSpPr>
          <p:spPr>
            <a:xfrm>
              <a:off x="4582562" y="2438900"/>
              <a:ext cx="35520" cy="20451"/>
            </a:xfrm>
            <a:custGeom>
              <a:avLst/>
              <a:gdLst/>
              <a:ahLst/>
              <a:cxnLst/>
              <a:rect l="l" t="t" r="r" b="b"/>
              <a:pathLst>
                <a:path w="462" h="266" extrusionOk="0">
                  <a:moveTo>
                    <a:pt x="235" y="0"/>
                  </a:moveTo>
                  <a:lnTo>
                    <a:pt x="1" y="135"/>
                  </a:lnTo>
                  <a:lnTo>
                    <a:pt x="227" y="266"/>
                  </a:lnTo>
                  <a:lnTo>
                    <a:pt x="461"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0"/>
            <p:cNvSpPr/>
            <p:nvPr/>
          </p:nvSpPr>
          <p:spPr>
            <a:xfrm>
              <a:off x="4561958" y="2450816"/>
              <a:ext cx="35443" cy="20528"/>
            </a:xfrm>
            <a:custGeom>
              <a:avLst/>
              <a:gdLst/>
              <a:ahLst/>
              <a:cxnLst/>
              <a:rect l="l" t="t" r="r" b="b"/>
              <a:pathLst>
                <a:path w="461" h="267" extrusionOk="0">
                  <a:moveTo>
                    <a:pt x="235" y="0"/>
                  </a:moveTo>
                  <a:lnTo>
                    <a:pt x="1" y="136"/>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0"/>
            <p:cNvSpPr/>
            <p:nvPr/>
          </p:nvSpPr>
          <p:spPr>
            <a:xfrm>
              <a:off x="4541278" y="2462733"/>
              <a:ext cx="35520" cy="20451"/>
            </a:xfrm>
            <a:custGeom>
              <a:avLst/>
              <a:gdLst/>
              <a:ahLst/>
              <a:cxnLst/>
              <a:rect l="l" t="t" r="r" b="b"/>
              <a:pathLst>
                <a:path w="462" h="266" extrusionOk="0">
                  <a:moveTo>
                    <a:pt x="235" y="1"/>
                  </a:moveTo>
                  <a:lnTo>
                    <a:pt x="1" y="136"/>
                  </a:lnTo>
                  <a:lnTo>
                    <a:pt x="227" y="266"/>
                  </a:lnTo>
                  <a:lnTo>
                    <a:pt x="461"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0"/>
            <p:cNvSpPr/>
            <p:nvPr/>
          </p:nvSpPr>
          <p:spPr>
            <a:xfrm>
              <a:off x="4520675" y="2474649"/>
              <a:ext cx="35366" cy="20451"/>
            </a:xfrm>
            <a:custGeom>
              <a:avLst/>
              <a:gdLst/>
              <a:ahLst/>
              <a:cxnLst/>
              <a:rect l="l" t="t" r="r" b="b"/>
              <a:pathLst>
                <a:path w="460" h="266" extrusionOk="0">
                  <a:moveTo>
                    <a:pt x="235" y="0"/>
                  </a:moveTo>
                  <a:lnTo>
                    <a:pt x="1" y="135"/>
                  </a:lnTo>
                  <a:lnTo>
                    <a:pt x="226" y="266"/>
                  </a:lnTo>
                  <a:lnTo>
                    <a:pt x="460" y="131"/>
                  </a:lnTo>
                  <a:lnTo>
                    <a:pt x="2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0"/>
            <p:cNvSpPr/>
            <p:nvPr/>
          </p:nvSpPr>
          <p:spPr>
            <a:xfrm>
              <a:off x="4499994" y="2486565"/>
              <a:ext cx="35443" cy="20528"/>
            </a:xfrm>
            <a:custGeom>
              <a:avLst/>
              <a:gdLst/>
              <a:ahLst/>
              <a:cxnLst/>
              <a:rect l="l" t="t" r="r" b="b"/>
              <a:pathLst>
                <a:path w="461" h="267" extrusionOk="0">
                  <a:moveTo>
                    <a:pt x="235" y="1"/>
                  </a:moveTo>
                  <a:lnTo>
                    <a:pt x="0" y="136"/>
                  </a:lnTo>
                  <a:lnTo>
                    <a:pt x="227" y="266"/>
                  </a:lnTo>
                  <a:lnTo>
                    <a:pt x="461"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0"/>
            <p:cNvSpPr/>
            <p:nvPr/>
          </p:nvSpPr>
          <p:spPr>
            <a:xfrm>
              <a:off x="4479391" y="2498481"/>
              <a:ext cx="35366" cy="20528"/>
            </a:xfrm>
            <a:custGeom>
              <a:avLst/>
              <a:gdLst/>
              <a:ahLst/>
              <a:cxnLst/>
              <a:rect l="l" t="t" r="r" b="b"/>
              <a:pathLst>
                <a:path w="460" h="267" extrusionOk="0">
                  <a:moveTo>
                    <a:pt x="235" y="1"/>
                  </a:moveTo>
                  <a:lnTo>
                    <a:pt x="0" y="136"/>
                  </a:lnTo>
                  <a:lnTo>
                    <a:pt x="226" y="267"/>
                  </a:lnTo>
                  <a:lnTo>
                    <a:pt x="460" y="130"/>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0"/>
            <p:cNvSpPr/>
            <p:nvPr/>
          </p:nvSpPr>
          <p:spPr>
            <a:xfrm>
              <a:off x="4458711" y="2510397"/>
              <a:ext cx="35443" cy="20451"/>
            </a:xfrm>
            <a:custGeom>
              <a:avLst/>
              <a:gdLst/>
              <a:ahLst/>
              <a:cxnLst/>
              <a:rect l="l" t="t" r="r" b="b"/>
              <a:pathLst>
                <a:path w="461" h="266" extrusionOk="0">
                  <a:moveTo>
                    <a:pt x="235" y="0"/>
                  </a:moveTo>
                  <a:lnTo>
                    <a:pt x="0" y="135"/>
                  </a:lnTo>
                  <a:lnTo>
                    <a:pt x="227" y="266"/>
                  </a:lnTo>
                  <a:lnTo>
                    <a:pt x="461"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0"/>
            <p:cNvSpPr/>
            <p:nvPr/>
          </p:nvSpPr>
          <p:spPr>
            <a:xfrm>
              <a:off x="4438107" y="2522313"/>
              <a:ext cx="35366" cy="20528"/>
            </a:xfrm>
            <a:custGeom>
              <a:avLst/>
              <a:gdLst/>
              <a:ahLst/>
              <a:cxnLst/>
              <a:rect l="l" t="t" r="r" b="b"/>
              <a:pathLst>
                <a:path w="460" h="267" extrusionOk="0">
                  <a:moveTo>
                    <a:pt x="235" y="1"/>
                  </a:moveTo>
                  <a:lnTo>
                    <a:pt x="0" y="136"/>
                  </a:lnTo>
                  <a:lnTo>
                    <a:pt x="226" y="266"/>
                  </a:lnTo>
                  <a:lnTo>
                    <a:pt x="460" y="131"/>
                  </a:lnTo>
                  <a:lnTo>
                    <a:pt x="2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0"/>
            <p:cNvSpPr/>
            <p:nvPr/>
          </p:nvSpPr>
          <p:spPr>
            <a:xfrm>
              <a:off x="4396824" y="2534306"/>
              <a:ext cx="56047" cy="32368"/>
            </a:xfrm>
            <a:custGeom>
              <a:avLst/>
              <a:gdLst/>
              <a:ahLst/>
              <a:cxnLst/>
              <a:rect l="l" t="t" r="r" b="b"/>
              <a:pathLst>
                <a:path w="729" h="421" extrusionOk="0">
                  <a:moveTo>
                    <a:pt x="502" y="0"/>
                  </a:moveTo>
                  <a:lnTo>
                    <a:pt x="0" y="291"/>
                  </a:lnTo>
                  <a:lnTo>
                    <a:pt x="225" y="420"/>
                  </a:lnTo>
                  <a:lnTo>
                    <a:pt x="729" y="130"/>
                  </a:lnTo>
                  <a:lnTo>
                    <a:pt x="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0"/>
            <p:cNvSpPr/>
            <p:nvPr/>
          </p:nvSpPr>
          <p:spPr>
            <a:xfrm>
              <a:off x="4624537" y="2391620"/>
              <a:ext cx="35443" cy="20528"/>
            </a:xfrm>
            <a:custGeom>
              <a:avLst/>
              <a:gdLst/>
              <a:ahLst/>
              <a:cxnLst/>
              <a:rect l="l" t="t" r="r" b="b"/>
              <a:pathLst>
                <a:path w="461" h="267" extrusionOk="0">
                  <a:moveTo>
                    <a:pt x="235" y="0"/>
                  </a:moveTo>
                  <a:lnTo>
                    <a:pt x="1" y="135"/>
                  </a:lnTo>
                  <a:lnTo>
                    <a:pt x="226" y="266"/>
                  </a:lnTo>
                  <a:lnTo>
                    <a:pt x="460" y="131"/>
                  </a:lnTo>
                  <a:lnTo>
                    <a:pt x="235"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0"/>
            <p:cNvSpPr/>
            <p:nvPr/>
          </p:nvSpPr>
          <p:spPr>
            <a:xfrm>
              <a:off x="4583254" y="2403536"/>
              <a:ext cx="56124" cy="32368"/>
            </a:xfrm>
            <a:custGeom>
              <a:avLst/>
              <a:gdLst/>
              <a:ahLst/>
              <a:cxnLst/>
              <a:rect l="l" t="t" r="r" b="b"/>
              <a:pathLst>
                <a:path w="730" h="421" extrusionOk="0">
                  <a:moveTo>
                    <a:pt x="503" y="1"/>
                  </a:moveTo>
                  <a:lnTo>
                    <a:pt x="235" y="155"/>
                  </a:lnTo>
                  <a:lnTo>
                    <a:pt x="149" y="204"/>
                  </a:lnTo>
                  <a:lnTo>
                    <a:pt x="1" y="290"/>
                  </a:lnTo>
                  <a:lnTo>
                    <a:pt x="226" y="421"/>
                  </a:lnTo>
                  <a:lnTo>
                    <a:pt x="375" y="335"/>
                  </a:lnTo>
                  <a:lnTo>
                    <a:pt x="460" y="286"/>
                  </a:lnTo>
                  <a:lnTo>
                    <a:pt x="729" y="130"/>
                  </a:lnTo>
                  <a:lnTo>
                    <a:pt x="503"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0"/>
            <p:cNvSpPr/>
            <p:nvPr/>
          </p:nvSpPr>
          <p:spPr>
            <a:xfrm>
              <a:off x="4459403" y="2427369"/>
              <a:ext cx="138542" cy="80035"/>
            </a:xfrm>
            <a:custGeom>
              <a:avLst/>
              <a:gdLst/>
              <a:ahLst/>
              <a:cxnLst/>
              <a:rect l="l" t="t" r="r" b="b"/>
              <a:pathLst>
                <a:path w="1802" h="1041" extrusionOk="0">
                  <a:moveTo>
                    <a:pt x="1577" y="0"/>
                  </a:moveTo>
                  <a:cubicBezTo>
                    <a:pt x="1245" y="192"/>
                    <a:pt x="737" y="486"/>
                    <a:pt x="0" y="911"/>
                  </a:cubicBezTo>
                  <a:lnTo>
                    <a:pt x="226" y="1041"/>
                  </a:lnTo>
                  <a:cubicBezTo>
                    <a:pt x="969" y="612"/>
                    <a:pt x="1470" y="322"/>
                    <a:pt x="1802" y="131"/>
                  </a:cubicBezTo>
                  <a:lnTo>
                    <a:pt x="1577" y="0"/>
                  </a:lnTo>
                  <a:close/>
                </a:path>
              </a:pathLst>
            </a:custGeom>
            <a:solidFill>
              <a:srgbClr val="5757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0"/>
            <p:cNvSpPr/>
            <p:nvPr/>
          </p:nvSpPr>
          <p:spPr>
            <a:xfrm>
              <a:off x="4438722" y="2498865"/>
              <a:ext cx="35443" cy="20528"/>
            </a:xfrm>
            <a:custGeom>
              <a:avLst/>
              <a:gdLst/>
              <a:ahLst/>
              <a:cxnLst/>
              <a:rect l="l" t="t" r="r" b="b"/>
              <a:pathLst>
                <a:path w="461" h="267" extrusionOk="0">
                  <a:moveTo>
                    <a:pt x="234" y="0"/>
                  </a:moveTo>
                  <a:lnTo>
                    <a:pt x="0" y="136"/>
                  </a:lnTo>
                  <a:lnTo>
                    <a:pt x="227"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0"/>
            <p:cNvSpPr/>
            <p:nvPr/>
          </p:nvSpPr>
          <p:spPr>
            <a:xfrm>
              <a:off x="4418119" y="2510781"/>
              <a:ext cx="35366" cy="20528"/>
            </a:xfrm>
            <a:custGeom>
              <a:avLst/>
              <a:gdLst/>
              <a:ahLst/>
              <a:cxnLst/>
              <a:rect l="l" t="t" r="r" b="b"/>
              <a:pathLst>
                <a:path w="460" h="267" extrusionOk="0">
                  <a:moveTo>
                    <a:pt x="234" y="1"/>
                  </a:moveTo>
                  <a:lnTo>
                    <a:pt x="0" y="136"/>
                  </a:lnTo>
                  <a:lnTo>
                    <a:pt x="225" y="267"/>
                  </a:lnTo>
                  <a:lnTo>
                    <a:pt x="460" y="130"/>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0"/>
            <p:cNvSpPr/>
            <p:nvPr/>
          </p:nvSpPr>
          <p:spPr>
            <a:xfrm>
              <a:off x="4397439" y="2522698"/>
              <a:ext cx="35443" cy="20451"/>
            </a:xfrm>
            <a:custGeom>
              <a:avLst/>
              <a:gdLst/>
              <a:ahLst/>
              <a:cxnLst/>
              <a:rect l="l" t="t" r="r" b="b"/>
              <a:pathLst>
                <a:path w="461" h="266" extrusionOk="0">
                  <a:moveTo>
                    <a:pt x="234" y="0"/>
                  </a:moveTo>
                  <a:lnTo>
                    <a:pt x="0" y="136"/>
                  </a:lnTo>
                  <a:lnTo>
                    <a:pt x="226" y="266"/>
                  </a:lnTo>
                  <a:lnTo>
                    <a:pt x="461" y="131"/>
                  </a:ln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0"/>
            <p:cNvSpPr/>
            <p:nvPr/>
          </p:nvSpPr>
          <p:spPr>
            <a:xfrm>
              <a:off x="4376835" y="2534614"/>
              <a:ext cx="35366" cy="20528"/>
            </a:xfrm>
            <a:custGeom>
              <a:avLst/>
              <a:gdLst/>
              <a:ahLst/>
              <a:cxnLst/>
              <a:rect l="l" t="t" r="r" b="b"/>
              <a:pathLst>
                <a:path w="460" h="267" extrusionOk="0">
                  <a:moveTo>
                    <a:pt x="234" y="1"/>
                  </a:moveTo>
                  <a:lnTo>
                    <a:pt x="0" y="136"/>
                  </a:lnTo>
                  <a:lnTo>
                    <a:pt x="225" y="266"/>
                  </a:lnTo>
                  <a:lnTo>
                    <a:pt x="459" y="131"/>
                  </a:ln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0"/>
            <p:cNvSpPr/>
            <p:nvPr/>
          </p:nvSpPr>
          <p:spPr>
            <a:xfrm>
              <a:off x="4555347" y="2354104"/>
              <a:ext cx="102254" cy="76959"/>
            </a:xfrm>
            <a:custGeom>
              <a:avLst/>
              <a:gdLst/>
              <a:ahLst/>
              <a:cxnLst/>
              <a:rect l="l" t="t" r="r" b="b"/>
              <a:pathLst>
                <a:path w="1330" h="1001" extrusionOk="0">
                  <a:moveTo>
                    <a:pt x="414" y="1"/>
                  </a:moveTo>
                  <a:cubicBezTo>
                    <a:pt x="275" y="1"/>
                    <a:pt x="0" y="187"/>
                    <a:pt x="34" y="366"/>
                  </a:cubicBezTo>
                  <a:cubicBezTo>
                    <a:pt x="39" y="394"/>
                    <a:pt x="52" y="422"/>
                    <a:pt x="74" y="449"/>
                  </a:cubicBezTo>
                  <a:lnTo>
                    <a:pt x="309" y="653"/>
                  </a:lnTo>
                  <a:lnTo>
                    <a:pt x="350" y="690"/>
                  </a:lnTo>
                  <a:lnTo>
                    <a:pt x="706" y="1001"/>
                  </a:lnTo>
                  <a:lnTo>
                    <a:pt x="1330" y="485"/>
                  </a:lnTo>
                  <a:lnTo>
                    <a:pt x="774" y="225"/>
                  </a:lnTo>
                  <a:lnTo>
                    <a:pt x="453" y="7"/>
                  </a:lnTo>
                  <a:cubicBezTo>
                    <a:pt x="442" y="3"/>
                    <a:pt x="428" y="1"/>
                    <a:pt x="4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0"/>
            <p:cNvSpPr/>
            <p:nvPr/>
          </p:nvSpPr>
          <p:spPr>
            <a:xfrm>
              <a:off x="4638991" y="2390851"/>
              <a:ext cx="56662" cy="60968"/>
            </a:xfrm>
            <a:custGeom>
              <a:avLst/>
              <a:gdLst/>
              <a:ahLst/>
              <a:cxnLst/>
              <a:rect l="l" t="t" r="r" b="b"/>
              <a:pathLst>
                <a:path w="737" h="793" extrusionOk="0">
                  <a:moveTo>
                    <a:pt x="225" y="1"/>
                  </a:moveTo>
                  <a:cubicBezTo>
                    <a:pt x="193" y="1"/>
                    <a:pt x="96" y="59"/>
                    <a:pt x="32" y="95"/>
                  </a:cubicBezTo>
                  <a:cubicBezTo>
                    <a:pt x="19" y="101"/>
                    <a:pt x="9" y="108"/>
                    <a:pt x="4" y="110"/>
                  </a:cubicBezTo>
                  <a:cubicBezTo>
                    <a:pt x="2" y="112"/>
                    <a:pt x="1" y="113"/>
                    <a:pt x="1" y="113"/>
                  </a:cubicBezTo>
                  <a:cubicBezTo>
                    <a:pt x="11" y="118"/>
                    <a:pt x="463" y="374"/>
                    <a:pt x="463" y="374"/>
                  </a:cubicBezTo>
                  <a:lnTo>
                    <a:pt x="548" y="678"/>
                  </a:lnTo>
                  <a:cubicBezTo>
                    <a:pt x="562" y="715"/>
                    <a:pt x="581" y="746"/>
                    <a:pt x="609" y="767"/>
                  </a:cubicBezTo>
                  <a:cubicBezTo>
                    <a:pt x="625" y="778"/>
                    <a:pt x="643" y="787"/>
                    <a:pt x="664" y="793"/>
                  </a:cubicBezTo>
                  <a:cubicBezTo>
                    <a:pt x="697" y="791"/>
                    <a:pt x="720" y="777"/>
                    <a:pt x="731" y="743"/>
                  </a:cubicBezTo>
                  <a:cubicBezTo>
                    <a:pt x="733" y="734"/>
                    <a:pt x="735" y="723"/>
                    <a:pt x="736" y="712"/>
                  </a:cubicBezTo>
                  <a:cubicBezTo>
                    <a:pt x="736" y="704"/>
                    <a:pt x="736" y="695"/>
                    <a:pt x="735" y="686"/>
                  </a:cubicBezTo>
                  <a:lnTo>
                    <a:pt x="630" y="263"/>
                  </a:lnTo>
                  <a:cubicBezTo>
                    <a:pt x="630" y="263"/>
                    <a:pt x="263" y="10"/>
                    <a:pt x="229" y="1"/>
                  </a:cubicBezTo>
                  <a:cubicBezTo>
                    <a:pt x="228" y="1"/>
                    <a:pt x="227" y="1"/>
                    <a:pt x="22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0"/>
            <p:cNvSpPr/>
            <p:nvPr/>
          </p:nvSpPr>
          <p:spPr>
            <a:xfrm>
              <a:off x="4648831" y="2400231"/>
              <a:ext cx="46821" cy="51588"/>
            </a:xfrm>
            <a:custGeom>
              <a:avLst/>
              <a:gdLst/>
              <a:ahLst/>
              <a:cxnLst/>
              <a:rect l="l" t="t" r="r" b="b"/>
              <a:pathLst>
                <a:path w="609" h="671" extrusionOk="0">
                  <a:moveTo>
                    <a:pt x="0" y="1"/>
                  </a:moveTo>
                  <a:lnTo>
                    <a:pt x="354" y="231"/>
                  </a:lnTo>
                  <a:lnTo>
                    <a:pt x="439" y="535"/>
                  </a:lnTo>
                  <a:cubicBezTo>
                    <a:pt x="449" y="564"/>
                    <a:pt x="463" y="607"/>
                    <a:pt x="481" y="645"/>
                  </a:cubicBezTo>
                  <a:cubicBezTo>
                    <a:pt x="497" y="656"/>
                    <a:pt x="515" y="665"/>
                    <a:pt x="536" y="671"/>
                  </a:cubicBezTo>
                  <a:cubicBezTo>
                    <a:pt x="569" y="669"/>
                    <a:pt x="592" y="655"/>
                    <a:pt x="603" y="621"/>
                  </a:cubicBezTo>
                  <a:cubicBezTo>
                    <a:pt x="605" y="612"/>
                    <a:pt x="607" y="601"/>
                    <a:pt x="608" y="590"/>
                  </a:cubicBezTo>
                  <a:cubicBezTo>
                    <a:pt x="544" y="535"/>
                    <a:pt x="482" y="361"/>
                    <a:pt x="446" y="213"/>
                  </a:cubicBezTo>
                  <a:lnTo>
                    <a:pt x="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0"/>
            <p:cNvSpPr/>
            <p:nvPr/>
          </p:nvSpPr>
          <p:spPr>
            <a:xfrm>
              <a:off x="4627766" y="2396694"/>
              <a:ext cx="67503" cy="67042"/>
            </a:xfrm>
            <a:custGeom>
              <a:avLst/>
              <a:gdLst/>
              <a:ahLst/>
              <a:cxnLst/>
              <a:rect l="l" t="t" r="r" b="b"/>
              <a:pathLst>
                <a:path w="878" h="872" extrusionOk="0">
                  <a:moveTo>
                    <a:pt x="190" y="1"/>
                  </a:moveTo>
                  <a:cubicBezTo>
                    <a:pt x="151" y="1"/>
                    <a:pt x="0" y="141"/>
                    <a:pt x="0" y="141"/>
                  </a:cubicBezTo>
                  <a:lnTo>
                    <a:pt x="157" y="242"/>
                  </a:lnTo>
                  <a:lnTo>
                    <a:pt x="531" y="480"/>
                  </a:lnTo>
                  <a:lnTo>
                    <a:pt x="674" y="775"/>
                  </a:lnTo>
                  <a:cubicBezTo>
                    <a:pt x="708" y="831"/>
                    <a:pt x="752" y="868"/>
                    <a:pt x="815" y="871"/>
                  </a:cubicBezTo>
                  <a:cubicBezTo>
                    <a:pt x="837" y="866"/>
                    <a:pt x="855" y="854"/>
                    <a:pt x="865" y="836"/>
                  </a:cubicBezTo>
                  <a:cubicBezTo>
                    <a:pt x="875" y="817"/>
                    <a:pt x="878" y="789"/>
                    <a:pt x="868" y="748"/>
                  </a:cubicBezTo>
                  <a:lnTo>
                    <a:pt x="686" y="314"/>
                  </a:lnTo>
                  <a:cubicBezTo>
                    <a:pt x="686" y="314"/>
                    <a:pt x="227" y="4"/>
                    <a:pt x="191" y="1"/>
                  </a:cubicBezTo>
                  <a:cubicBezTo>
                    <a:pt x="190" y="1"/>
                    <a:pt x="190" y="1"/>
                    <a:pt x="190"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0"/>
            <p:cNvSpPr/>
            <p:nvPr/>
          </p:nvSpPr>
          <p:spPr>
            <a:xfrm>
              <a:off x="4632840" y="2407534"/>
              <a:ext cx="61429" cy="56201"/>
            </a:xfrm>
            <a:custGeom>
              <a:avLst/>
              <a:gdLst/>
              <a:ahLst/>
              <a:cxnLst/>
              <a:rect l="l" t="t" r="r" b="b"/>
              <a:pathLst>
                <a:path w="799" h="731" extrusionOk="0">
                  <a:moveTo>
                    <a:pt x="1" y="0"/>
                  </a:moveTo>
                  <a:lnTo>
                    <a:pt x="91" y="101"/>
                  </a:lnTo>
                  <a:lnTo>
                    <a:pt x="465" y="339"/>
                  </a:lnTo>
                  <a:lnTo>
                    <a:pt x="608" y="634"/>
                  </a:lnTo>
                  <a:cubicBezTo>
                    <a:pt x="642" y="690"/>
                    <a:pt x="686" y="727"/>
                    <a:pt x="749" y="730"/>
                  </a:cubicBezTo>
                  <a:cubicBezTo>
                    <a:pt x="771" y="725"/>
                    <a:pt x="789" y="713"/>
                    <a:pt x="798" y="695"/>
                  </a:cubicBezTo>
                  <a:cubicBezTo>
                    <a:pt x="711" y="692"/>
                    <a:pt x="558" y="473"/>
                    <a:pt x="514" y="295"/>
                  </a:cubicBezTo>
                  <a:lnTo>
                    <a:pt x="1"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0"/>
            <p:cNvSpPr/>
            <p:nvPr/>
          </p:nvSpPr>
          <p:spPr>
            <a:xfrm>
              <a:off x="4614005" y="2405766"/>
              <a:ext cx="77651" cy="68502"/>
            </a:xfrm>
            <a:custGeom>
              <a:avLst/>
              <a:gdLst/>
              <a:ahLst/>
              <a:cxnLst/>
              <a:rect l="l" t="t" r="r" b="b"/>
              <a:pathLst>
                <a:path w="1010" h="891" extrusionOk="0">
                  <a:moveTo>
                    <a:pt x="206" y="1"/>
                  </a:moveTo>
                  <a:cubicBezTo>
                    <a:pt x="206" y="1"/>
                    <a:pt x="206" y="1"/>
                    <a:pt x="205" y="1"/>
                  </a:cubicBezTo>
                  <a:cubicBezTo>
                    <a:pt x="169" y="5"/>
                    <a:pt x="0" y="130"/>
                    <a:pt x="0" y="130"/>
                  </a:cubicBezTo>
                  <a:lnTo>
                    <a:pt x="258" y="311"/>
                  </a:lnTo>
                  <a:lnTo>
                    <a:pt x="603" y="553"/>
                  </a:lnTo>
                  <a:lnTo>
                    <a:pt x="802" y="823"/>
                  </a:lnTo>
                  <a:cubicBezTo>
                    <a:pt x="840" y="865"/>
                    <a:pt x="883" y="890"/>
                    <a:pt x="934" y="890"/>
                  </a:cubicBezTo>
                  <a:cubicBezTo>
                    <a:pt x="942" y="890"/>
                    <a:pt x="951" y="890"/>
                    <a:pt x="960" y="888"/>
                  </a:cubicBezTo>
                  <a:cubicBezTo>
                    <a:pt x="965" y="886"/>
                    <a:pt x="970" y="883"/>
                    <a:pt x="974" y="880"/>
                  </a:cubicBezTo>
                  <a:cubicBezTo>
                    <a:pt x="982" y="875"/>
                    <a:pt x="989" y="868"/>
                    <a:pt x="995" y="859"/>
                  </a:cubicBezTo>
                  <a:cubicBezTo>
                    <a:pt x="1009" y="836"/>
                    <a:pt x="1008" y="805"/>
                    <a:pt x="987" y="758"/>
                  </a:cubicBezTo>
                  <a:lnTo>
                    <a:pt x="720" y="370"/>
                  </a:lnTo>
                  <a:cubicBezTo>
                    <a:pt x="720" y="370"/>
                    <a:pt x="247" y="1"/>
                    <a:pt x="206"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0"/>
            <p:cNvSpPr/>
            <p:nvPr/>
          </p:nvSpPr>
          <p:spPr>
            <a:xfrm>
              <a:off x="4622769" y="2417759"/>
              <a:ext cx="67733" cy="56509"/>
            </a:xfrm>
            <a:custGeom>
              <a:avLst/>
              <a:gdLst/>
              <a:ahLst/>
              <a:cxnLst/>
              <a:rect l="l" t="t" r="r" b="b"/>
              <a:pathLst>
                <a:path w="881" h="735" extrusionOk="0">
                  <a:moveTo>
                    <a:pt x="0" y="0"/>
                  </a:moveTo>
                  <a:lnTo>
                    <a:pt x="144" y="155"/>
                  </a:lnTo>
                  <a:lnTo>
                    <a:pt x="489" y="397"/>
                  </a:lnTo>
                  <a:lnTo>
                    <a:pt x="688" y="667"/>
                  </a:lnTo>
                  <a:cubicBezTo>
                    <a:pt x="726" y="709"/>
                    <a:pt x="769" y="734"/>
                    <a:pt x="820" y="734"/>
                  </a:cubicBezTo>
                  <a:cubicBezTo>
                    <a:pt x="828" y="734"/>
                    <a:pt x="837" y="734"/>
                    <a:pt x="846" y="732"/>
                  </a:cubicBezTo>
                  <a:cubicBezTo>
                    <a:pt x="851" y="730"/>
                    <a:pt x="856" y="727"/>
                    <a:pt x="860" y="724"/>
                  </a:cubicBezTo>
                  <a:lnTo>
                    <a:pt x="881" y="703"/>
                  </a:lnTo>
                  <a:lnTo>
                    <a:pt x="881" y="703"/>
                  </a:lnTo>
                  <a:cubicBezTo>
                    <a:pt x="874" y="706"/>
                    <a:pt x="867" y="708"/>
                    <a:pt x="858" y="708"/>
                  </a:cubicBezTo>
                  <a:cubicBezTo>
                    <a:pt x="763" y="708"/>
                    <a:pt x="558" y="507"/>
                    <a:pt x="514" y="329"/>
                  </a:cubicBezTo>
                  <a:lnTo>
                    <a:pt x="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0"/>
            <p:cNvSpPr/>
            <p:nvPr/>
          </p:nvSpPr>
          <p:spPr>
            <a:xfrm>
              <a:off x="4603780" y="2413684"/>
              <a:ext cx="64581" cy="70501"/>
            </a:xfrm>
            <a:custGeom>
              <a:avLst/>
              <a:gdLst/>
              <a:ahLst/>
              <a:cxnLst/>
              <a:rect l="l" t="t" r="r" b="b"/>
              <a:pathLst>
                <a:path w="840" h="917" extrusionOk="0">
                  <a:moveTo>
                    <a:pt x="171" y="0"/>
                  </a:moveTo>
                  <a:cubicBezTo>
                    <a:pt x="146" y="0"/>
                    <a:pt x="76" y="84"/>
                    <a:pt x="34" y="138"/>
                  </a:cubicBezTo>
                  <a:cubicBezTo>
                    <a:pt x="14" y="163"/>
                    <a:pt x="1" y="181"/>
                    <a:pt x="1" y="181"/>
                  </a:cubicBezTo>
                  <a:lnTo>
                    <a:pt x="466" y="542"/>
                  </a:lnTo>
                  <a:lnTo>
                    <a:pt x="635" y="834"/>
                  </a:lnTo>
                  <a:cubicBezTo>
                    <a:pt x="671" y="884"/>
                    <a:pt x="716" y="916"/>
                    <a:pt x="774" y="916"/>
                  </a:cubicBezTo>
                  <a:cubicBezTo>
                    <a:pt x="777" y="916"/>
                    <a:pt x="780" y="916"/>
                    <a:pt x="783" y="916"/>
                  </a:cubicBezTo>
                  <a:cubicBezTo>
                    <a:pt x="802" y="909"/>
                    <a:pt x="817" y="899"/>
                    <a:pt x="826" y="883"/>
                  </a:cubicBezTo>
                  <a:cubicBezTo>
                    <a:pt x="838" y="863"/>
                    <a:pt x="839" y="833"/>
                    <a:pt x="824" y="790"/>
                  </a:cubicBezTo>
                  <a:lnTo>
                    <a:pt x="602" y="374"/>
                  </a:lnTo>
                  <a:cubicBezTo>
                    <a:pt x="602" y="374"/>
                    <a:pt x="208" y="0"/>
                    <a:pt x="17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0"/>
            <p:cNvSpPr/>
            <p:nvPr/>
          </p:nvSpPr>
          <p:spPr>
            <a:xfrm>
              <a:off x="4603780" y="2424217"/>
              <a:ext cx="63505" cy="59968"/>
            </a:xfrm>
            <a:custGeom>
              <a:avLst/>
              <a:gdLst/>
              <a:ahLst/>
              <a:cxnLst/>
              <a:rect l="l" t="t" r="r" b="b"/>
              <a:pathLst>
                <a:path w="826" h="780" extrusionOk="0">
                  <a:moveTo>
                    <a:pt x="34" y="1"/>
                  </a:moveTo>
                  <a:cubicBezTo>
                    <a:pt x="14" y="26"/>
                    <a:pt x="1" y="44"/>
                    <a:pt x="1" y="44"/>
                  </a:cubicBezTo>
                  <a:lnTo>
                    <a:pt x="466" y="405"/>
                  </a:lnTo>
                  <a:lnTo>
                    <a:pt x="635" y="697"/>
                  </a:lnTo>
                  <a:cubicBezTo>
                    <a:pt x="671" y="747"/>
                    <a:pt x="716" y="779"/>
                    <a:pt x="774" y="779"/>
                  </a:cubicBezTo>
                  <a:cubicBezTo>
                    <a:pt x="777" y="779"/>
                    <a:pt x="780" y="779"/>
                    <a:pt x="783" y="779"/>
                  </a:cubicBezTo>
                  <a:cubicBezTo>
                    <a:pt x="802" y="772"/>
                    <a:pt x="817" y="762"/>
                    <a:pt x="826" y="746"/>
                  </a:cubicBezTo>
                  <a:lnTo>
                    <a:pt x="826" y="746"/>
                  </a:lnTo>
                  <a:cubicBezTo>
                    <a:pt x="824" y="746"/>
                    <a:pt x="822" y="747"/>
                    <a:pt x="820" y="747"/>
                  </a:cubicBezTo>
                  <a:cubicBezTo>
                    <a:pt x="729" y="747"/>
                    <a:pt x="547" y="538"/>
                    <a:pt x="503" y="358"/>
                  </a:cubicBezTo>
                  <a:lnTo>
                    <a:pt x="34"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0"/>
            <p:cNvSpPr/>
            <p:nvPr/>
          </p:nvSpPr>
          <p:spPr>
            <a:xfrm>
              <a:off x="4578487" y="2398616"/>
              <a:ext cx="48667" cy="80035"/>
            </a:xfrm>
            <a:custGeom>
              <a:avLst/>
              <a:gdLst/>
              <a:ahLst/>
              <a:cxnLst/>
              <a:rect l="l" t="t" r="r" b="b"/>
              <a:pathLst>
                <a:path w="633" h="1041" extrusionOk="0">
                  <a:moveTo>
                    <a:pt x="1" y="0"/>
                  </a:moveTo>
                  <a:lnTo>
                    <a:pt x="1" y="0"/>
                  </a:lnTo>
                  <a:cubicBezTo>
                    <a:pt x="3" y="24"/>
                    <a:pt x="5" y="49"/>
                    <a:pt x="8" y="74"/>
                  </a:cubicBezTo>
                  <a:cubicBezTo>
                    <a:pt x="17" y="202"/>
                    <a:pt x="15" y="333"/>
                    <a:pt x="73" y="446"/>
                  </a:cubicBezTo>
                  <a:cubicBezTo>
                    <a:pt x="117" y="534"/>
                    <a:pt x="192" y="603"/>
                    <a:pt x="256" y="678"/>
                  </a:cubicBezTo>
                  <a:cubicBezTo>
                    <a:pt x="324" y="757"/>
                    <a:pt x="379" y="846"/>
                    <a:pt x="421" y="941"/>
                  </a:cubicBezTo>
                  <a:cubicBezTo>
                    <a:pt x="437" y="977"/>
                    <a:pt x="453" y="1017"/>
                    <a:pt x="489" y="1033"/>
                  </a:cubicBezTo>
                  <a:cubicBezTo>
                    <a:pt x="500" y="1038"/>
                    <a:pt x="510" y="1040"/>
                    <a:pt x="521" y="1040"/>
                  </a:cubicBezTo>
                  <a:cubicBezTo>
                    <a:pt x="530" y="1040"/>
                    <a:pt x="538" y="1039"/>
                    <a:pt x="547" y="1036"/>
                  </a:cubicBezTo>
                  <a:cubicBezTo>
                    <a:pt x="573" y="1029"/>
                    <a:pt x="596" y="1008"/>
                    <a:pt x="610" y="984"/>
                  </a:cubicBezTo>
                  <a:cubicBezTo>
                    <a:pt x="632" y="942"/>
                    <a:pt x="629" y="890"/>
                    <a:pt x="617" y="843"/>
                  </a:cubicBezTo>
                  <a:cubicBezTo>
                    <a:pt x="575" y="691"/>
                    <a:pt x="446" y="571"/>
                    <a:pt x="405" y="422"/>
                  </a:cubicBezTo>
                  <a:cubicBezTo>
                    <a:pt x="402" y="409"/>
                    <a:pt x="399" y="398"/>
                    <a:pt x="397" y="386"/>
                  </a:cubicBezTo>
                  <a:cubicBezTo>
                    <a:pt x="389" y="336"/>
                    <a:pt x="393" y="285"/>
                    <a:pt x="379" y="238"/>
                  </a:cubicBezTo>
                  <a:cubicBezTo>
                    <a:pt x="358" y="162"/>
                    <a:pt x="297" y="102"/>
                    <a:pt x="227" y="65"/>
                  </a:cubicBezTo>
                  <a:cubicBezTo>
                    <a:pt x="173" y="38"/>
                    <a:pt x="114" y="21"/>
                    <a:pt x="55" y="9"/>
                  </a:cubicBezTo>
                  <a:cubicBezTo>
                    <a:pt x="37" y="6"/>
                    <a:pt x="19" y="4"/>
                    <a:pt x="1"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0"/>
            <p:cNvSpPr/>
            <p:nvPr/>
          </p:nvSpPr>
          <p:spPr>
            <a:xfrm>
              <a:off x="4557884" y="2382164"/>
              <a:ext cx="62659" cy="96488"/>
            </a:xfrm>
            <a:custGeom>
              <a:avLst/>
              <a:gdLst/>
              <a:ahLst/>
              <a:cxnLst/>
              <a:rect l="l" t="t" r="r" b="b"/>
              <a:pathLst>
                <a:path w="815" h="1255" extrusionOk="0">
                  <a:moveTo>
                    <a:pt x="1" y="1"/>
                  </a:moveTo>
                  <a:cubicBezTo>
                    <a:pt x="6" y="29"/>
                    <a:pt x="19" y="57"/>
                    <a:pt x="41" y="84"/>
                  </a:cubicBezTo>
                  <a:lnTo>
                    <a:pt x="276" y="288"/>
                  </a:lnTo>
                  <a:cubicBezTo>
                    <a:pt x="285" y="416"/>
                    <a:pt x="283" y="547"/>
                    <a:pt x="341" y="660"/>
                  </a:cubicBezTo>
                  <a:cubicBezTo>
                    <a:pt x="385" y="748"/>
                    <a:pt x="461" y="817"/>
                    <a:pt x="526" y="892"/>
                  </a:cubicBezTo>
                  <a:cubicBezTo>
                    <a:pt x="592" y="971"/>
                    <a:pt x="647" y="1060"/>
                    <a:pt x="689" y="1155"/>
                  </a:cubicBezTo>
                  <a:cubicBezTo>
                    <a:pt x="705" y="1191"/>
                    <a:pt x="721" y="1231"/>
                    <a:pt x="757" y="1247"/>
                  </a:cubicBezTo>
                  <a:cubicBezTo>
                    <a:pt x="768" y="1252"/>
                    <a:pt x="778" y="1254"/>
                    <a:pt x="789" y="1254"/>
                  </a:cubicBezTo>
                  <a:cubicBezTo>
                    <a:pt x="798" y="1254"/>
                    <a:pt x="806" y="1253"/>
                    <a:pt x="815" y="1250"/>
                  </a:cubicBezTo>
                  <a:cubicBezTo>
                    <a:pt x="792" y="1231"/>
                    <a:pt x="773" y="1207"/>
                    <a:pt x="757" y="1182"/>
                  </a:cubicBezTo>
                  <a:cubicBezTo>
                    <a:pt x="723" y="1124"/>
                    <a:pt x="702" y="1061"/>
                    <a:pt x="670" y="1004"/>
                  </a:cubicBezTo>
                  <a:cubicBezTo>
                    <a:pt x="614" y="908"/>
                    <a:pt x="528" y="835"/>
                    <a:pt x="461" y="747"/>
                  </a:cubicBezTo>
                  <a:cubicBezTo>
                    <a:pt x="370" y="627"/>
                    <a:pt x="321" y="476"/>
                    <a:pt x="317" y="325"/>
                  </a:cubicBezTo>
                  <a:cubicBezTo>
                    <a:pt x="317" y="291"/>
                    <a:pt x="318" y="257"/>
                    <a:pt x="323" y="223"/>
                  </a:cubicBezTo>
                  <a:cubicBezTo>
                    <a:pt x="326" y="198"/>
                    <a:pt x="331" y="171"/>
                    <a:pt x="337" y="145"/>
                  </a:cubicBezTo>
                  <a:lnTo>
                    <a:pt x="337" y="145"/>
                  </a:lnTo>
                  <a:cubicBezTo>
                    <a:pt x="320" y="155"/>
                    <a:pt x="301" y="159"/>
                    <a:pt x="281" y="159"/>
                  </a:cubicBezTo>
                  <a:cubicBezTo>
                    <a:pt x="265" y="159"/>
                    <a:pt x="248" y="156"/>
                    <a:pt x="233" y="150"/>
                  </a:cubicBezTo>
                  <a:cubicBezTo>
                    <a:pt x="198" y="139"/>
                    <a:pt x="167" y="118"/>
                    <a:pt x="138" y="97"/>
                  </a:cubicBezTo>
                  <a:cubicBezTo>
                    <a:pt x="92" y="65"/>
                    <a:pt x="47" y="32"/>
                    <a:pt x="1"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0"/>
            <p:cNvSpPr/>
            <p:nvPr/>
          </p:nvSpPr>
          <p:spPr>
            <a:xfrm>
              <a:off x="4790825" y="2246551"/>
              <a:ext cx="84571" cy="211042"/>
            </a:xfrm>
            <a:custGeom>
              <a:avLst/>
              <a:gdLst/>
              <a:ahLst/>
              <a:cxnLst/>
              <a:rect l="l" t="t" r="r" b="b"/>
              <a:pathLst>
                <a:path w="1100" h="2745" extrusionOk="0">
                  <a:moveTo>
                    <a:pt x="982" y="0"/>
                  </a:moveTo>
                  <a:lnTo>
                    <a:pt x="1" y="2725"/>
                  </a:lnTo>
                  <a:lnTo>
                    <a:pt x="39" y="2739"/>
                  </a:lnTo>
                  <a:cubicBezTo>
                    <a:pt x="51" y="2743"/>
                    <a:pt x="63" y="2745"/>
                    <a:pt x="74" y="2745"/>
                  </a:cubicBezTo>
                  <a:cubicBezTo>
                    <a:pt x="115" y="2745"/>
                    <a:pt x="154" y="2719"/>
                    <a:pt x="168" y="2679"/>
                  </a:cubicBezTo>
                  <a:lnTo>
                    <a:pt x="1082" y="142"/>
                  </a:lnTo>
                  <a:cubicBezTo>
                    <a:pt x="1100" y="90"/>
                    <a:pt x="1073" y="33"/>
                    <a:pt x="1021" y="14"/>
                  </a:cubicBezTo>
                  <a:lnTo>
                    <a:pt x="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0"/>
            <p:cNvSpPr/>
            <p:nvPr/>
          </p:nvSpPr>
          <p:spPr>
            <a:xfrm>
              <a:off x="4488309" y="2246551"/>
              <a:ext cx="378031" cy="384720"/>
            </a:xfrm>
            <a:custGeom>
              <a:avLst/>
              <a:gdLst/>
              <a:ahLst/>
              <a:cxnLst/>
              <a:rect l="l" t="t" r="r" b="b"/>
              <a:pathLst>
                <a:path w="4917" h="5004" extrusionOk="0">
                  <a:moveTo>
                    <a:pt x="4917" y="0"/>
                  </a:moveTo>
                  <a:lnTo>
                    <a:pt x="981" y="2278"/>
                  </a:lnTo>
                  <a:lnTo>
                    <a:pt x="0" y="5003"/>
                  </a:lnTo>
                  <a:lnTo>
                    <a:pt x="136" y="5003"/>
                  </a:lnTo>
                  <a:lnTo>
                    <a:pt x="4068" y="2725"/>
                  </a:lnTo>
                  <a:lnTo>
                    <a:pt x="49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0"/>
            <p:cNvSpPr/>
            <p:nvPr/>
          </p:nvSpPr>
          <p:spPr>
            <a:xfrm>
              <a:off x="4488309" y="2421680"/>
              <a:ext cx="84571" cy="211042"/>
            </a:xfrm>
            <a:custGeom>
              <a:avLst/>
              <a:gdLst/>
              <a:ahLst/>
              <a:cxnLst/>
              <a:rect l="l" t="t" r="r" b="b"/>
              <a:pathLst>
                <a:path w="1100" h="2745" extrusionOk="0">
                  <a:moveTo>
                    <a:pt x="981" y="0"/>
                  </a:moveTo>
                  <a:lnTo>
                    <a:pt x="0" y="2725"/>
                  </a:lnTo>
                  <a:lnTo>
                    <a:pt x="39" y="2739"/>
                  </a:lnTo>
                  <a:cubicBezTo>
                    <a:pt x="50" y="2743"/>
                    <a:pt x="62" y="2745"/>
                    <a:pt x="74" y="2745"/>
                  </a:cubicBezTo>
                  <a:cubicBezTo>
                    <a:pt x="115" y="2745"/>
                    <a:pt x="153" y="2719"/>
                    <a:pt x="167" y="2679"/>
                  </a:cubicBezTo>
                  <a:lnTo>
                    <a:pt x="1081" y="142"/>
                  </a:lnTo>
                  <a:cubicBezTo>
                    <a:pt x="1099" y="90"/>
                    <a:pt x="1072" y="33"/>
                    <a:pt x="1021" y="14"/>
                  </a:cubicBezTo>
                  <a:lnTo>
                    <a:pt x="9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0"/>
            <p:cNvSpPr/>
            <p:nvPr/>
          </p:nvSpPr>
          <p:spPr>
            <a:xfrm>
              <a:off x="4442643" y="2652622"/>
              <a:ext cx="281313" cy="162453"/>
            </a:xfrm>
            <a:custGeom>
              <a:avLst/>
              <a:gdLst/>
              <a:ahLst/>
              <a:cxnLst/>
              <a:rect l="l" t="t" r="r" b="b"/>
              <a:pathLst>
                <a:path w="3659" h="2113" extrusionOk="0">
                  <a:moveTo>
                    <a:pt x="1830" y="0"/>
                  </a:moveTo>
                  <a:lnTo>
                    <a:pt x="1" y="1057"/>
                  </a:lnTo>
                  <a:lnTo>
                    <a:pt x="1830" y="2113"/>
                  </a:lnTo>
                  <a:lnTo>
                    <a:pt x="3658" y="1057"/>
                  </a:lnTo>
                  <a:lnTo>
                    <a:pt x="18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0"/>
            <p:cNvSpPr/>
            <p:nvPr/>
          </p:nvSpPr>
          <p:spPr>
            <a:xfrm>
              <a:off x="4525518" y="2719429"/>
              <a:ext cx="104330" cy="54894"/>
            </a:xfrm>
            <a:custGeom>
              <a:avLst/>
              <a:gdLst/>
              <a:ahLst/>
              <a:cxnLst/>
              <a:rect l="l" t="t" r="r" b="b"/>
              <a:pathLst>
                <a:path w="1357" h="714" extrusionOk="0">
                  <a:moveTo>
                    <a:pt x="679" y="0"/>
                  </a:moveTo>
                  <a:cubicBezTo>
                    <a:pt x="521" y="0"/>
                    <a:pt x="363" y="35"/>
                    <a:pt x="242" y="104"/>
                  </a:cubicBezTo>
                  <a:cubicBezTo>
                    <a:pt x="1" y="244"/>
                    <a:pt x="1" y="469"/>
                    <a:pt x="242" y="609"/>
                  </a:cubicBezTo>
                  <a:cubicBezTo>
                    <a:pt x="363" y="679"/>
                    <a:pt x="521" y="713"/>
                    <a:pt x="679" y="713"/>
                  </a:cubicBezTo>
                  <a:cubicBezTo>
                    <a:pt x="837" y="713"/>
                    <a:pt x="995" y="679"/>
                    <a:pt x="1115" y="609"/>
                  </a:cubicBezTo>
                  <a:cubicBezTo>
                    <a:pt x="1356" y="469"/>
                    <a:pt x="1356" y="244"/>
                    <a:pt x="1115" y="104"/>
                  </a:cubicBezTo>
                  <a:cubicBezTo>
                    <a:pt x="995" y="35"/>
                    <a:pt x="837" y="0"/>
                    <a:pt x="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0"/>
            <p:cNvSpPr/>
            <p:nvPr/>
          </p:nvSpPr>
          <p:spPr>
            <a:xfrm>
              <a:off x="4491845" y="2678453"/>
              <a:ext cx="171679" cy="90337"/>
            </a:xfrm>
            <a:custGeom>
              <a:avLst/>
              <a:gdLst/>
              <a:ahLst/>
              <a:cxnLst/>
              <a:rect l="l" t="t" r="r" b="b"/>
              <a:pathLst>
                <a:path w="2233" h="1175" extrusionOk="0">
                  <a:moveTo>
                    <a:pt x="1117" y="1"/>
                  </a:moveTo>
                  <a:cubicBezTo>
                    <a:pt x="856" y="1"/>
                    <a:pt x="596" y="58"/>
                    <a:pt x="398" y="172"/>
                  </a:cubicBezTo>
                  <a:cubicBezTo>
                    <a:pt x="1" y="402"/>
                    <a:pt x="1" y="774"/>
                    <a:pt x="398" y="1002"/>
                  </a:cubicBezTo>
                  <a:cubicBezTo>
                    <a:pt x="596" y="1117"/>
                    <a:pt x="856" y="1174"/>
                    <a:pt x="1117" y="1174"/>
                  </a:cubicBezTo>
                  <a:cubicBezTo>
                    <a:pt x="1377" y="1174"/>
                    <a:pt x="1637" y="1117"/>
                    <a:pt x="1836" y="1002"/>
                  </a:cubicBezTo>
                  <a:cubicBezTo>
                    <a:pt x="2232" y="774"/>
                    <a:pt x="2232" y="402"/>
                    <a:pt x="1836" y="172"/>
                  </a:cubicBezTo>
                  <a:cubicBezTo>
                    <a:pt x="1637" y="58"/>
                    <a:pt x="1377" y="1"/>
                    <a:pt x="11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0"/>
            <p:cNvSpPr/>
            <p:nvPr/>
          </p:nvSpPr>
          <p:spPr>
            <a:xfrm>
              <a:off x="4531745" y="2700363"/>
              <a:ext cx="128471" cy="67042"/>
            </a:xfrm>
            <a:custGeom>
              <a:avLst/>
              <a:gdLst/>
              <a:ahLst/>
              <a:cxnLst/>
              <a:rect l="l" t="t" r="r" b="b"/>
              <a:pathLst>
                <a:path w="1671" h="872" extrusionOk="0">
                  <a:moveTo>
                    <a:pt x="1418" y="0"/>
                  </a:moveTo>
                  <a:cubicBezTo>
                    <a:pt x="1415" y="0"/>
                    <a:pt x="1411" y="2"/>
                    <a:pt x="1406" y="8"/>
                  </a:cubicBezTo>
                  <a:cubicBezTo>
                    <a:pt x="1610" y="221"/>
                    <a:pt x="1555" y="494"/>
                    <a:pt x="1242" y="675"/>
                  </a:cubicBezTo>
                  <a:cubicBezTo>
                    <a:pt x="1050" y="786"/>
                    <a:pt x="798" y="841"/>
                    <a:pt x="545" y="841"/>
                  </a:cubicBezTo>
                  <a:cubicBezTo>
                    <a:pt x="356" y="841"/>
                    <a:pt x="166" y="810"/>
                    <a:pt x="1" y="749"/>
                  </a:cubicBezTo>
                  <a:lnTo>
                    <a:pt x="1" y="749"/>
                  </a:lnTo>
                  <a:cubicBezTo>
                    <a:pt x="178" y="831"/>
                    <a:pt x="393" y="872"/>
                    <a:pt x="609" y="872"/>
                  </a:cubicBezTo>
                  <a:cubicBezTo>
                    <a:pt x="858" y="872"/>
                    <a:pt x="1107" y="817"/>
                    <a:pt x="1297" y="707"/>
                  </a:cubicBezTo>
                  <a:cubicBezTo>
                    <a:pt x="1629" y="516"/>
                    <a:pt x="1671" y="221"/>
                    <a:pt x="1423" y="2"/>
                  </a:cubicBezTo>
                  <a:cubicBezTo>
                    <a:pt x="1422" y="1"/>
                    <a:pt x="1420"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0"/>
            <p:cNvSpPr/>
            <p:nvPr/>
          </p:nvSpPr>
          <p:spPr>
            <a:xfrm>
              <a:off x="4529746" y="2700825"/>
              <a:ext cx="95872" cy="50435"/>
            </a:xfrm>
            <a:custGeom>
              <a:avLst/>
              <a:gdLst/>
              <a:ahLst/>
              <a:cxnLst/>
              <a:rect l="l" t="t" r="r" b="b"/>
              <a:pathLst>
                <a:path w="1247" h="656" extrusionOk="0">
                  <a:moveTo>
                    <a:pt x="624" y="1"/>
                  </a:moveTo>
                  <a:cubicBezTo>
                    <a:pt x="479" y="1"/>
                    <a:pt x="334" y="33"/>
                    <a:pt x="223" y="96"/>
                  </a:cubicBezTo>
                  <a:cubicBezTo>
                    <a:pt x="1" y="225"/>
                    <a:pt x="1" y="432"/>
                    <a:pt x="223" y="560"/>
                  </a:cubicBezTo>
                  <a:cubicBezTo>
                    <a:pt x="334" y="624"/>
                    <a:pt x="479" y="656"/>
                    <a:pt x="624" y="656"/>
                  </a:cubicBezTo>
                  <a:cubicBezTo>
                    <a:pt x="769" y="656"/>
                    <a:pt x="915" y="624"/>
                    <a:pt x="1026" y="560"/>
                  </a:cubicBezTo>
                  <a:cubicBezTo>
                    <a:pt x="1246" y="432"/>
                    <a:pt x="1246" y="225"/>
                    <a:pt x="1026" y="96"/>
                  </a:cubicBezTo>
                  <a:cubicBezTo>
                    <a:pt x="915" y="33"/>
                    <a:pt x="769" y="1"/>
                    <a:pt x="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0"/>
            <p:cNvSpPr/>
            <p:nvPr/>
          </p:nvSpPr>
          <p:spPr>
            <a:xfrm>
              <a:off x="4523904" y="2636324"/>
              <a:ext cx="107636" cy="56586"/>
            </a:xfrm>
            <a:custGeom>
              <a:avLst/>
              <a:gdLst/>
              <a:ahLst/>
              <a:cxnLst/>
              <a:rect l="l" t="t" r="r" b="b"/>
              <a:pathLst>
                <a:path w="1400" h="736" extrusionOk="0">
                  <a:moveTo>
                    <a:pt x="700" y="0"/>
                  </a:moveTo>
                  <a:cubicBezTo>
                    <a:pt x="537" y="0"/>
                    <a:pt x="374" y="36"/>
                    <a:pt x="249" y="108"/>
                  </a:cubicBezTo>
                  <a:cubicBezTo>
                    <a:pt x="0" y="252"/>
                    <a:pt x="0" y="485"/>
                    <a:pt x="249" y="628"/>
                  </a:cubicBezTo>
                  <a:cubicBezTo>
                    <a:pt x="374" y="700"/>
                    <a:pt x="537" y="736"/>
                    <a:pt x="700" y="736"/>
                  </a:cubicBezTo>
                  <a:cubicBezTo>
                    <a:pt x="863" y="736"/>
                    <a:pt x="1027" y="700"/>
                    <a:pt x="1151" y="628"/>
                  </a:cubicBezTo>
                  <a:cubicBezTo>
                    <a:pt x="1400" y="485"/>
                    <a:pt x="1400" y="252"/>
                    <a:pt x="1151" y="108"/>
                  </a:cubicBezTo>
                  <a:cubicBezTo>
                    <a:pt x="1027"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0"/>
            <p:cNvSpPr/>
            <p:nvPr/>
          </p:nvSpPr>
          <p:spPr>
            <a:xfrm>
              <a:off x="4534974" y="2701901"/>
              <a:ext cx="85493" cy="45053"/>
            </a:xfrm>
            <a:custGeom>
              <a:avLst/>
              <a:gdLst/>
              <a:ahLst/>
              <a:cxnLst/>
              <a:rect l="l" t="t" r="r" b="b"/>
              <a:pathLst>
                <a:path w="1112" h="586" extrusionOk="0">
                  <a:moveTo>
                    <a:pt x="556" y="0"/>
                  </a:moveTo>
                  <a:cubicBezTo>
                    <a:pt x="426" y="0"/>
                    <a:pt x="297" y="29"/>
                    <a:pt x="197" y="86"/>
                  </a:cubicBezTo>
                  <a:cubicBezTo>
                    <a:pt x="0" y="201"/>
                    <a:pt x="0" y="385"/>
                    <a:pt x="197" y="500"/>
                  </a:cubicBezTo>
                  <a:cubicBezTo>
                    <a:pt x="297" y="557"/>
                    <a:pt x="426" y="585"/>
                    <a:pt x="556" y="585"/>
                  </a:cubicBezTo>
                  <a:cubicBezTo>
                    <a:pt x="686" y="585"/>
                    <a:pt x="815" y="557"/>
                    <a:pt x="914" y="500"/>
                  </a:cubicBezTo>
                  <a:cubicBezTo>
                    <a:pt x="1112" y="385"/>
                    <a:pt x="1112" y="201"/>
                    <a:pt x="914" y="86"/>
                  </a:cubicBezTo>
                  <a:cubicBezTo>
                    <a:pt x="815" y="29"/>
                    <a:pt x="686" y="0"/>
                    <a:pt x="5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0"/>
            <p:cNvSpPr/>
            <p:nvPr/>
          </p:nvSpPr>
          <p:spPr>
            <a:xfrm>
              <a:off x="4528670" y="2664538"/>
              <a:ext cx="98640" cy="65273"/>
            </a:xfrm>
            <a:custGeom>
              <a:avLst/>
              <a:gdLst/>
              <a:ahLst/>
              <a:cxnLst/>
              <a:rect l="l" t="t" r="r" b="b"/>
              <a:pathLst>
                <a:path w="1283" h="849" extrusionOk="0">
                  <a:moveTo>
                    <a:pt x="0" y="1"/>
                  </a:moveTo>
                  <a:cubicBezTo>
                    <a:pt x="4" y="332"/>
                    <a:pt x="42" y="668"/>
                    <a:pt x="147" y="849"/>
                  </a:cubicBezTo>
                  <a:lnTo>
                    <a:pt x="1134" y="837"/>
                  </a:lnTo>
                  <a:cubicBezTo>
                    <a:pt x="1238" y="590"/>
                    <a:pt x="1283" y="292"/>
                    <a:pt x="12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0"/>
            <p:cNvSpPr/>
            <p:nvPr/>
          </p:nvSpPr>
          <p:spPr>
            <a:xfrm>
              <a:off x="4523904" y="2636324"/>
              <a:ext cx="107636" cy="56662"/>
            </a:xfrm>
            <a:custGeom>
              <a:avLst/>
              <a:gdLst/>
              <a:ahLst/>
              <a:cxnLst/>
              <a:rect l="l" t="t" r="r" b="b"/>
              <a:pathLst>
                <a:path w="1400" h="737" extrusionOk="0">
                  <a:moveTo>
                    <a:pt x="700" y="0"/>
                  </a:moveTo>
                  <a:cubicBezTo>
                    <a:pt x="537" y="0"/>
                    <a:pt x="374" y="36"/>
                    <a:pt x="249" y="108"/>
                  </a:cubicBezTo>
                  <a:cubicBezTo>
                    <a:pt x="0" y="252"/>
                    <a:pt x="0" y="485"/>
                    <a:pt x="249" y="629"/>
                  </a:cubicBezTo>
                  <a:cubicBezTo>
                    <a:pt x="374" y="700"/>
                    <a:pt x="537" y="736"/>
                    <a:pt x="700" y="736"/>
                  </a:cubicBezTo>
                  <a:cubicBezTo>
                    <a:pt x="863" y="736"/>
                    <a:pt x="1026" y="700"/>
                    <a:pt x="1151" y="629"/>
                  </a:cubicBezTo>
                  <a:cubicBezTo>
                    <a:pt x="1400" y="485"/>
                    <a:pt x="1400" y="252"/>
                    <a:pt x="1151" y="108"/>
                  </a:cubicBezTo>
                  <a:cubicBezTo>
                    <a:pt x="1026" y="36"/>
                    <a:pt x="863" y="0"/>
                    <a:pt x="7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0"/>
            <p:cNvSpPr/>
            <p:nvPr/>
          </p:nvSpPr>
          <p:spPr>
            <a:xfrm>
              <a:off x="4508144" y="2682374"/>
              <a:ext cx="36365" cy="45745"/>
            </a:xfrm>
            <a:custGeom>
              <a:avLst/>
              <a:gdLst/>
              <a:ahLst/>
              <a:cxnLst/>
              <a:rect l="l" t="t" r="r" b="b"/>
              <a:pathLst>
                <a:path w="473" h="595" extrusionOk="0">
                  <a:moveTo>
                    <a:pt x="230" y="1"/>
                  </a:moveTo>
                  <a:cubicBezTo>
                    <a:pt x="160" y="1"/>
                    <a:pt x="23" y="38"/>
                    <a:pt x="13" y="188"/>
                  </a:cubicBezTo>
                  <a:cubicBezTo>
                    <a:pt x="0" y="364"/>
                    <a:pt x="48" y="487"/>
                    <a:pt x="152" y="551"/>
                  </a:cubicBezTo>
                  <a:cubicBezTo>
                    <a:pt x="198" y="579"/>
                    <a:pt x="255" y="594"/>
                    <a:pt x="314" y="594"/>
                  </a:cubicBezTo>
                  <a:cubicBezTo>
                    <a:pt x="345" y="594"/>
                    <a:pt x="376" y="590"/>
                    <a:pt x="408" y="582"/>
                  </a:cubicBezTo>
                  <a:cubicBezTo>
                    <a:pt x="441" y="574"/>
                    <a:pt x="459" y="548"/>
                    <a:pt x="448" y="522"/>
                  </a:cubicBezTo>
                  <a:cubicBezTo>
                    <a:pt x="440" y="501"/>
                    <a:pt x="416" y="488"/>
                    <a:pt x="390" y="488"/>
                  </a:cubicBezTo>
                  <a:cubicBezTo>
                    <a:pt x="383" y="488"/>
                    <a:pt x="377" y="489"/>
                    <a:pt x="371" y="491"/>
                  </a:cubicBezTo>
                  <a:cubicBezTo>
                    <a:pt x="357" y="494"/>
                    <a:pt x="337" y="498"/>
                    <a:pt x="315" y="498"/>
                  </a:cubicBezTo>
                  <a:cubicBezTo>
                    <a:pt x="287" y="498"/>
                    <a:pt x="256" y="492"/>
                    <a:pt x="228" y="475"/>
                  </a:cubicBezTo>
                  <a:cubicBezTo>
                    <a:pt x="159" y="433"/>
                    <a:pt x="125" y="333"/>
                    <a:pt x="135" y="192"/>
                  </a:cubicBezTo>
                  <a:cubicBezTo>
                    <a:pt x="141" y="102"/>
                    <a:pt x="210" y="98"/>
                    <a:pt x="230" y="98"/>
                  </a:cubicBezTo>
                  <a:cubicBezTo>
                    <a:pt x="250" y="98"/>
                    <a:pt x="274" y="110"/>
                    <a:pt x="290" y="129"/>
                  </a:cubicBezTo>
                  <a:cubicBezTo>
                    <a:pt x="308" y="150"/>
                    <a:pt x="330" y="200"/>
                    <a:pt x="344" y="237"/>
                  </a:cubicBezTo>
                  <a:cubicBezTo>
                    <a:pt x="352" y="259"/>
                    <a:pt x="377" y="273"/>
                    <a:pt x="404" y="273"/>
                  </a:cubicBezTo>
                  <a:cubicBezTo>
                    <a:pt x="410" y="273"/>
                    <a:pt x="415" y="272"/>
                    <a:pt x="420" y="271"/>
                  </a:cubicBezTo>
                  <a:cubicBezTo>
                    <a:pt x="453" y="263"/>
                    <a:pt x="472" y="237"/>
                    <a:pt x="463" y="211"/>
                  </a:cubicBezTo>
                  <a:cubicBezTo>
                    <a:pt x="455" y="190"/>
                    <a:pt x="427" y="116"/>
                    <a:pt x="392" y="76"/>
                  </a:cubicBezTo>
                  <a:cubicBezTo>
                    <a:pt x="354" y="30"/>
                    <a:pt x="294" y="2"/>
                    <a:pt x="233" y="1"/>
                  </a:cubicBezTo>
                  <a:cubicBezTo>
                    <a:pt x="232" y="1"/>
                    <a:pt x="231" y="1"/>
                    <a:pt x="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0"/>
            <p:cNvSpPr/>
            <p:nvPr/>
          </p:nvSpPr>
          <p:spPr>
            <a:xfrm>
              <a:off x="4524826" y="2636324"/>
              <a:ext cx="105790" cy="56586"/>
            </a:xfrm>
            <a:custGeom>
              <a:avLst/>
              <a:gdLst/>
              <a:ahLst/>
              <a:cxnLst/>
              <a:rect l="l" t="t" r="r" b="b"/>
              <a:pathLst>
                <a:path w="1376" h="736" extrusionOk="0">
                  <a:moveTo>
                    <a:pt x="689" y="61"/>
                  </a:moveTo>
                  <a:cubicBezTo>
                    <a:pt x="847" y="61"/>
                    <a:pt x="997" y="96"/>
                    <a:pt x="1109" y="161"/>
                  </a:cubicBezTo>
                  <a:cubicBezTo>
                    <a:pt x="1209" y="218"/>
                    <a:pt x="1265" y="292"/>
                    <a:pt x="1265" y="369"/>
                  </a:cubicBezTo>
                  <a:cubicBezTo>
                    <a:pt x="1265" y="391"/>
                    <a:pt x="1258" y="415"/>
                    <a:pt x="1248" y="439"/>
                  </a:cubicBezTo>
                  <a:cubicBezTo>
                    <a:pt x="1226" y="488"/>
                    <a:pt x="1177" y="536"/>
                    <a:pt x="1108" y="576"/>
                  </a:cubicBezTo>
                  <a:cubicBezTo>
                    <a:pt x="1100" y="581"/>
                    <a:pt x="1091" y="585"/>
                    <a:pt x="1082" y="590"/>
                  </a:cubicBezTo>
                  <a:cubicBezTo>
                    <a:pt x="974" y="645"/>
                    <a:pt x="835" y="675"/>
                    <a:pt x="689" y="675"/>
                  </a:cubicBezTo>
                  <a:cubicBezTo>
                    <a:pt x="541" y="675"/>
                    <a:pt x="403" y="645"/>
                    <a:pt x="295" y="590"/>
                  </a:cubicBezTo>
                  <a:cubicBezTo>
                    <a:pt x="285" y="586"/>
                    <a:pt x="276" y="581"/>
                    <a:pt x="267" y="576"/>
                  </a:cubicBezTo>
                  <a:cubicBezTo>
                    <a:pt x="199" y="536"/>
                    <a:pt x="150" y="488"/>
                    <a:pt x="128" y="438"/>
                  </a:cubicBezTo>
                  <a:cubicBezTo>
                    <a:pt x="117" y="415"/>
                    <a:pt x="111" y="391"/>
                    <a:pt x="111" y="369"/>
                  </a:cubicBezTo>
                  <a:cubicBezTo>
                    <a:pt x="111" y="292"/>
                    <a:pt x="167" y="218"/>
                    <a:pt x="267" y="161"/>
                  </a:cubicBezTo>
                  <a:cubicBezTo>
                    <a:pt x="379" y="96"/>
                    <a:pt x="529" y="61"/>
                    <a:pt x="689" y="61"/>
                  </a:cubicBezTo>
                  <a:close/>
                  <a:moveTo>
                    <a:pt x="689" y="1"/>
                  </a:moveTo>
                  <a:cubicBezTo>
                    <a:pt x="525" y="1"/>
                    <a:pt x="362" y="37"/>
                    <a:pt x="238" y="108"/>
                  </a:cubicBezTo>
                  <a:cubicBezTo>
                    <a:pt x="43" y="220"/>
                    <a:pt x="1" y="387"/>
                    <a:pt x="110" y="523"/>
                  </a:cubicBezTo>
                  <a:cubicBezTo>
                    <a:pt x="140" y="561"/>
                    <a:pt x="183" y="597"/>
                    <a:pt x="238" y="629"/>
                  </a:cubicBezTo>
                  <a:cubicBezTo>
                    <a:pt x="362" y="700"/>
                    <a:pt x="525" y="736"/>
                    <a:pt x="689" y="736"/>
                  </a:cubicBezTo>
                  <a:cubicBezTo>
                    <a:pt x="851" y="736"/>
                    <a:pt x="1014" y="700"/>
                    <a:pt x="1139" y="629"/>
                  </a:cubicBezTo>
                  <a:cubicBezTo>
                    <a:pt x="1193" y="597"/>
                    <a:pt x="1236" y="561"/>
                    <a:pt x="1266" y="524"/>
                  </a:cubicBezTo>
                  <a:cubicBezTo>
                    <a:pt x="1376" y="387"/>
                    <a:pt x="1334" y="220"/>
                    <a:pt x="1139" y="108"/>
                  </a:cubicBezTo>
                  <a:cubicBezTo>
                    <a:pt x="1014" y="37"/>
                    <a:pt x="851" y="1"/>
                    <a:pt x="6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0"/>
            <p:cNvSpPr/>
            <p:nvPr/>
          </p:nvSpPr>
          <p:spPr>
            <a:xfrm>
              <a:off x="4534590" y="2650700"/>
              <a:ext cx="86262" cy="37596"/>
            </a:xfrm>
            <a:custGeom>
              <a:avLst/>
              <a:gdLst/>
              <a:ahLst/>
              <a:cxnLst/>
              <a:rect l="l" t="t" r="r" b="b"/>
              <a:pathLst>
                <a:path w="1122" h="489" extrusionOk="0">
                  <a:moveTo>
                    <a:pt x="561" y="0"/>
                  </a:moveTo>
                  <a:cubicBezTo>
                    <a:pt x="414" y="0"/>
                    <a:pt x="266" y="33"/>
                    <a:pt x="153" y="97"/>
                  </a:cubicBezTo>
                  <a:cubicBezTo>
                    <a:pt x="75" y="141"/>
                    <a:pt x="24" y="194"/>
                    <a:pt x="1" y="251"/>
                  </a:cubicBezTo>
                  <a:cubicBezTo>
                    <a:pt x="23" y="301"/>
                    <a:pt x="72" y="349"/>
                    <a:pt x="140" y="389"/>
                  </a:cubicBezTo>
                  <a:cubicBezTo>
                    <a:pt x="149" y="394"/>
                    <a:pt x="158" y="399"/>
                    <a:pt x="168" y="403"/>
                  </a:cubicBezTo>
                  <a:cubicBezTo>
                    <a:pt x="276" y="458"/>
                    <a:pt x="414" y="488"/>
                    <a:pt x="562" y="488"/>
                  </a:cubicBezTo>
                  <a:cubicBezTo>
                    <a:pt x="708" y="488"/>
                    <a:pt x="847" y="458"/>
                    <a:pt x="955" y="403"/>
                  </a:cubicBezTo>
                  <a:cubicBezTo>
                    <a:pt x="964" y="398"/>
                    <a:pt x="973" y="394"/>
                    <a:pt x="981" y="389"/>
                  </a:cubicBezTo>
                  <a:cubicBezTo>
                    <a:pt x="1050" y="349"/>
                    <a:pt x="1099" y="301"/>
                    <a:pt x="1121" y="252"/>
                  </a:cubicBezTo>
                  <a:cubicBezTo>
                    <a:pt x="1098" y="195"/>
                    <a:pt x="1046" y="141"/>
                    <a:pt x="969" y="97"/>
                  </a:cubicBezTo>
                  <a:cubicBezTo>
                    <a:pt x="857" y="33"/>
                    <a:pt x="709"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60"/>
            <p:cNvSpPr/>
            <p:nvPr/>
          </p:nvSpPr>
          <p:spPr>
            <a:xfrm>
              <a:off x="4440414" y="2263387"/>
              <a:ext cx="159916" cy="133391"/>
            </a:xfrm>
            <a:custGeom>
              <a:avLst/>
              <a:gdLst/>
              <a:ahLst/>
              <a:cxnLst/>
              <a:rect l="l" t="t" r="r" b="b"/>
              <a:pathLst>
                <a:path w="2080" h="1735" extrusionOk="0">
                  <a:moveTo>
                    <a:pt x="683" y="1"/>
                  </a:moveTo>
                  <a:cubicBezTo>
                    <a:pt x="394" y="287"/>
                    <a:pt x="184" y="756"/>
                    <a:pt x="1" y="1285"/>
                  </a:cubicBezTo>
                  <a:cubicBezTo>
                    <a:pt x="391" y="1443"/>
                    <a:pt x="1055" y="1574"/>
                    <a:pt x="1582" y="1735"/>
                  </a:cubicBezTo>
                  <a:cubicBezTo>
                    <a:pt x="1761" y="1695"/>
                    <a:pt x="1711" y="1360"/>
                    <a:pt x="2079" y="1252"/>
                  </a:cubicBezTo>
                  <a:cubicBezTo>
                    <a:pt x="1320" y="603"/>
                    <a:pt x="1039" y="352"/>
                    <a:pt x="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60"/>
            <p:cNvSpPr/>
            <p:nvPr/>
          </p:nvSpPr>
          <p:spPr>
            <a:xfrm>
              <a:off x="4086081" y="2127236"/>
              <a:ext cx="328288" cy="1358975"/>
            </a:xfrm>
            <a:custGeom>
              <a:avLst/>
              <a:gdLst/>
              <a:ahLst/>
              <a:cxnLst/>
              <a:rect l="l" t="t" r="r" b="b"/>
              <a:pathLst>
                <a:path w="4270" h="17676" extrusionOk="0">
                  <a:moveTo>
                    <a:pt x="23" y="0"/>
                  </a:moveTo>
                  <a:lnTo>
                    <a:pt x="23" y="0"/>
                  </a:lnTo>
                  <a:cubicBezTo>
                    <a:pt x="1" y="540"/>
                    <a:pt x="35" y="1579"/>
                    <a:pt x="182" y="3206"/>
                  </a:cubicBezTo>
                  <a:cubicBezTo>
                    <a:pt x="219" y="3623"/>
                    <a:pt x="267" y="4078"/>
                    <a:pt x="321" y="4575"/>
                  </a:cubicBezTo>
                  <a:cubicBezTo>
                    <a:pt x="382" y="5041"/>
                    <a:pt x="424" y="5310"/>
                    <a:pt x="647" y="5453"/>
                  </a:cubicBezTo>
                  <a:cubicBezTo>
                    <a:pt x="647" y="5453"/>
                    <a:pt x="594" y="5465"/>
                    <a:pt x="593" y="5465"/>
                  </a:cubicBezTo>
                  <a:cubicBezTo>
                    <a:pt x="576" y="5546"/>
                    <a:pt x="560" y="5624"/>
                    <a:pt x="548" y="5702"/>
                  </a:cubicBezTo>
                  <a:cubicBezTo>
                    <a:pt x="522" y="5859"/>
                    <a:pt x="506" y="6012"/>
                    <a:pt x="498" y="6162"/>
                  </a:cubicBezTo>
                  <a:cubicBezTo>
                    <a:pt x="489" y="6343"/>
                    <a:pt x="492" y="6519"/>
                    <a:pt x="504" y="6688"/>
                  </a:cubicBezTo>
                  <a:cubicBezTo>
                    <a:pt x="513" y="6794"/>
                    <a:pt x="524" y="6897"/>
                    <a:pt x="540" y="6998"/>
                  </a:cubicBezTo>
                  <a:cubicBezTo>
                    <a:pt x="542" y="7016"/>
                    <a:pt x="546" y="7031"/>
                    <a:pt x="549" y="7047"/>
                  </a:cubicBezTo>
                  <a:cubicBezTo>
                    <a:pt x="580" y="7239"/>
                    <a:pt x="625" y="7417"/>
                    <a:pt x="678" y="7580"/>
                  </a:cubicBezTo>
                  <a:cubicBezTo>
                    <a:pt x="573" y="8639"/>
                    <a:pt x="482" y="9884"/>
                    <a:pt x="680" y="11041"/>
                  </a:cubicBezTo>
                  <a:cubicBezTo>
                    <a:pt x="634" y="11170"/>
                    <a:pt x="593" y="11306"/>
                    <a:pt x="557" y="11444"/>
                  </a:cubicBezTo>
                  <a:cubicBezTo>
                    <a:pt x="546" y="11491"/>
                    <a:pt x="535" y="11538"/>
                    <a:pt x="522" y="11587"/>
                  </a:cubicBezTo>
                  <a:cubicBezTo>
                    <a:pt x="513" y="11627"/>
                    <a:pt x="504" y="11666"/>
                    <a:pt x="495" y="11707"/>
                  </a:cubicBezTo>
                  <a:cubicBezTo>
                    <a:pt x="487" y="11746"/>
                    <a:pt x="478" y="11787"/>
                    <a:pt x="470" y="11828"/>
                  </a:cubicBezTo>
                  <a:cubicBezTo>
                    <a:pt x="462" y="11869"/>
                    <a:pt x="455" y="11911"/>
                    <a:pt x="448" y="11953"/>
                  </a:cubicBezTo>
                  <a:cubicBezTo>
                    <a:pt x="440" y="11995"/>
                    <a:pt x="432" y="12037"/>
                    <a:pt x="425" y="12080"/>
                  </a:cubicBezTo>
                  <a:cubicBezTo>
                    <a:pt x="398" y="12234"/>
                    <a:pt x="377" y="12388"/>
                    <a:pt x="358" y="12541"/>
                  </a:cubicBezTo>
                  <a:cubicBezTo>
                    <a:pt x="352" y="12582"/>
                    <a:pt x="346" y="12622"/>
                    <a:pt x="342" y="12664"/>
                  </a:cubicBezTo>
                  <a:cubicBezTo>
                    <a:pt x="334" y="12736"/>
                    <a:pt x="325" y="12809"/>
                    <a:pt x="317" y="12879"/>
                  </a:cubicBezTo>
                  <a:cubicBezTo>
                    <a:pt x="313" y="12932"/>
                    <a:pt x="308" y="12984"/>
                    <a:pt x="303" y="13033"/>
                  </a:cubicBezTo>
                  <a:cubicBezTo>
                    <a:pt x="223" y="13813"/>
                    <a:pt x="221" y="16229"/>
                    <a:pt x="200" y="16775"/>
                  </a:cubicBezTo>
                  <a:cubicBezTo>
                    <a:pt x="200" y="16831"/>
                    <a:pt x="212" y="16881"/>
                    <a:pt x="235" y="16922"/>
                  </a:cubicBezTo>
                  <a:cubicBezTo>
                    <a:pt x="251" y="16952"/>
                    <a:pt x="271" y="16977"/>
                    <a:pt x="297" y="16998"/>
                  </a:cubicBezTo>
                  <a:cubicBezTo>
                    <a:pt x="296" y="17004"/>
                    <a:pt x="296" y="17009"/>
                    <a:pt x="295" y="17015"/>
                  </a:cubicBezTo>
                  <a:cubicBezTo>
                    <a:pt x="274" y="17139"/>
                    <a:pt x="267" y="17275"/>
                    <a:pt x="263" y="17417"/>
                  </a:cubicBezTo>
                  <a:cubicBezTo>
                    <a:pt x="274" y="17445"/>
                    <a:pt x="299" y="17478"/>
                    <a:pt x="335" y="17512"/>
                  </a:cubicBezTo>
                  <a:cubicBezTo>
                    <a:pt x="343" y="17521"/>
                    <a:pt x="354" y="17530"/>
                    <a:pt x="373" y="17547"/>
                  </a:cubicBezTo>
                  <a:cubicBezTo>
                    <a:pt x="408" y="17575"/>
                    <a:pt x="447" y="17603"/>
                    <a:pt x="492" y="17632"/>
                  </a:cubicBezTo>
                  <a:cubicBezTo>
                    <a:pt x="514" y="17648"/>
                    <a:pt x="536" y="17661"/>
                    <a:pt x="559" y="17676"/>
                  </a:cubicBezTo>
                  <a:cubicBezTo>
                    <a:pt x="596" y="17481"/>
                    <a:pt x="626" y="17295"/>
                    <a:pt x="647" y="17116"/>
                  </a:cubicBezTo>
                  <a:cubicBezTo>
                    <a:pt x="706" y="16673"/>
                    <a:pt x="725" y="16273"/>
                    <a:pt x="724" y="15916"/>
                  </a:cubicBezTo>
                  <a:cubicBezTo>
                    <a:pt x="724" y="15850"/>
                    <a:pt x="723" y="15783"/>
                    <a:pt x="720" y="15719"/>
                  </a:cubicBezTo>
                  <a:cubicBezTo>
                    <a:pt x="703" y="14988"/>
                    <a:pt x="607" y="14442"/>
                    <a:pt x="602" y="14052"/>
                  </a:cubicBezTo>
                  <a:cubicBezTo>
                    <a:pt x="585" y="12608"/>
                    <a:pt x="1190" y="11662"/>
                    <a:pt x="1225" y="11174"/>
                  </a:cubicBezTo>
                  <a:cubicBezTo>
                    <a:pt x="1226" y="11174"/>
                    <a:pt x="929" y="8942"/>
                    <a:pt x="1078" y="7051"/>
                  </a:cubicBezTo>
                  <a:cubicBezTo>
                    <a:pt x="1105" y="6698"/>
                    <a:pt x="1394" y="6215"/>
                    <a:pt x="1607" y="5932"/>
                  </a:cubicBezTo>
                  <a:cubicBezTo>
                    <a:pt x="1520" y="5819"/>
                    <a:pt x="1443" y="5700"/>
                    <a:pt x="1384" y="5581"/>
                  </a:cubicBezTo>
                  <a:cubicBezTo>
                    <a:pt x="1336" y="5499"/>
                    <a:pt x="1286" y="5404"/>
                    <a:pt x="1241" y="5302"/>
                  </a:cubicBezTo>
                  <a:cubicBezTo>
                    <a:pt x="1131" y="5060"/>
                    <a:pt x="1045" y="4779"/>
                    <a:pt x="1069" y="4551"/>
                  </a:cubicBezTo>
                  <a:cubicBezTo>
                    <a:pt x="1078" y="4470"/>
                    <a:pt x="1136" y="4437"/>
                    <a:pt x="1234" y="4437"/>
                  </a:cubicBezTo>
                  <a:cubicBezTo>
                    <a:pt x="1700" y="4437"/>
                    <a:pt x="3056" y="5195"/>
                    <a:pt x="4100" y="5198"/>
                  </a:cubicBezTo>
                  <a:cubicBezTo>
                    <a:pt x="4102" y="5182"/>
                    <a:pt x="4270" y="5146"/>
                    <a:pt x="4270" y="5131"/>
                  </a:cubicBezTo>
                  <a:cubicBezTo>
                    <a:pt x="4270" y="5131"/>
                    <a:pt x="2833" y="2805"/>
                    <a:pt x="2612" y="2612"/>
                  </a:cubicBezTo>
                  <a:cubicBezTo>
                    <a:pt x="2501" y="2511"/>
                    <a:pt x="1933" y="1134"/>
                    <a:pt x="1573" y="606"/>
                  </a:cubicBezTo>
                  <a:cubicBezTo>
                    <a:pt x="1229" y="791"/>
                    <a:pt x="613" y="868"/>
                    <a:pt x="273" y="1055"/>
                  </a:cubicBezTo>
                  <a:cubicBezTo>
                    <a:pt x="139" y="649"/>
                    <a:pt x="39" y="280"/>
                    <a:pt x="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0"/>
            <p:cNvSpPr/>
            <p:nvPr/>
          </p:nvSpPr>
          <p:spPr>
            <a:xfrm>
              <a:off x="4053177" y="2100405"/>
              <a:ext cx="213887" cy="328365"/>
            </a:xfrm>
            <a:custGeom>
              <a:avLst/>
              <a:gdLst/>
              <a:ahLst/>
              <a:cxnLst/>
              <a:rect l="l" t="t" r="r" b="b"/>
              <a:pathLst>
                <a:path w="2782" h="4271" extrusionOk="0">
                  <a:moveTo>
                    <a:pt x="805" y="1"/>
                  </a:moveTo>
                  <a:cubicBezTo>
                    <a:pt x="319" y="1"/>
                    <a:pt x="1" y="531"/>
                    <a:pt x="333" y="1574"/>
                  </a:cubicBezTo>
                  <a:cubicBezTo>
                    <a:pt x="732" y="2827"/>
                    <a:pt x="1019" y="3203"/>
                    <a:pt x="1527" y="4047"/>
                  </a:cubicBezTo>
                  <a:cubicBezTo>
                    <a:pt x="1593" y="4133"/>
                    <a:pt x="1657" y="4195"/>
                    <a:pt x="1718" y="4270"/>
                  </a:cubicBezTo>
                  <a:lnTo>
                    <a:pt x="2781" y="2962"/>
                  </a:lnTo>
                  <a:cubicBezTo>
                    <a:pt x="2407" y="1989"/>
                    <a:pt x="2203" y="1249"/>
                    <a:pt x="1885" y="757"/>
                  </a:cubicBezTo>
                  <a:cubicBezTo>
                    <a:pt x="1550" y="251"/>
                    <a:pt x="1138" y="1"/>
                    <a:pt x="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0"/>
            <p:cNvSpPr/>
            <p:nvPr/>
          </p:nvSpPr>
          <p:spPr>
            <a:xfrm>
              <a:off x="4159654" y="2327965"/>
              <a:ext cx="281390" cy="180136"/>
            </a:xfrm>
            <a:custGeom>
              <a:avLst/>
              <a:gdLst/>
              <a:ahLst/>
              <a:cxnLst/>
              <a:rect l="l" t="t" r="r" b="b"/>
              <a:pathLst>
                <a:path w="3660" h="2343" extrusionOk="0">
                  <a:moveTo>
                    <a:pt x="1369" y="1"/>
                  </a:moveTo>
                  <a:cubicBezTo>
                    <a:pt x="990" y="1"/>
                    <a:pt x="34" y="662"/>
                    <a:pt x="34" y="662"/>
                  </a:cubicBezTo>
                  <a:cubicBezTo>
                    <a:pt x="1" y="1022"/>
                    <a:pt x="415" y="1481"/>
                    <a:pt x="852" y="1690"/>
                  </a:cubicBezTo>
                  <a:lnTo>
                    <a:pt x="2988" y="2334"/>
                  </a:lnTo>
                  <a:cubicBezTo>
                    <a:pt x="3000" y="2340"/>
                    <a:pt x="3014" y="2342"/>
                    <a:pt x="3030" y="2342"/>
                  </a:cubicBezTo>
                  <a:cubicBezTo>
                    <a:pt x="3227" y="2342"/>
                    <a:pt x="3659" y="1894"/>
                    <a:pt x="3451" y="1717"/>
                  </a:cubicBezTo>
                  <a:lnTo>
                    <a:pt x="1396" y="2"/>
                  </a:lnTo>
                  <a:cubicBezTo>
                    <a:pt x="1388" y="1"/>
                    <a:pt x="1379" y="1"/>
                    <a:pt x="1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0"/>
            <p:cNvSpPr/>
            <p:nvPr/>
          </p:nvSpPr>
          <p:spPr>
            <a:xfrm>
              <a:off x="4446180" y="2502786"/>
              <a:ext cx="32752" cy="49974"/>
            </a:xfrm>
            <a:custGeom>
              <a:avLst/>
              <a:gdLst/>
              <a:ahLst/>
              <a:cxnLst/>
              <a:rect l="l" t="t" r="r" b="b"/>
              <a:pathLst>
                <a:path w="426" h="650" extrusionOk="0">
                  <a:moveTo>
                    <a:pt x="410" y="0"/>
                  </a:moveTo>
                  <a:lnTo>
                    <a:pt x="161" y="148"/>
                  </a:lnTo>
                  <a:lnTo>
                    <a:pt x="162" y="177"/>
                  </a:lnTo>
                  <a:lnTo>
                    <a:pt x="166" y="242"/>
                  </a:lnTo>
                  <a:lnTo>
                    <a:pt x="168" y="300"/>
                  </a:lnTo>
                  <a:cubicBezTo>
                    <a:pt x="155" y="288"/>
                    <a:pt x="144" y="281"/>
                    <a:pt x="134" y="274"/>
                  </a:cubicBezTo>
                  <a:cubicBezTo>
                    <a:pt x="130" y="272"/>
                    <a:pt x="125" y="269"/>
                    <a:pt x="122" y="268"/>
                  </a:cubicBezTo>
                  <a:cubicBezTo>
                    <a:pt x="107" y="261"/>
                    <a:pt x="92" y="258"/>
                    <a:pt x="79" y="258"/>
                  </a:cubicBezTo>
                  <a:cubicBezTo>
                    <a:pt x="41" y="258"/>
                    <a:pt x="12" y="285"/>
                    <a:pt x="5" y="324"/>
                  </a:cubicBezTo>
                  <a:cubicBezTo>
                    <a:pt x="0" y="346"/>
                    <a:pt x="2" y="372"/>
                    <a:pt x="12" y="399"/>
                  </a:cubicBezTo>
                  <a:cubicBezTo>
                    <a:pt x="19" y="417"/>
                    <a:pt x="30" y="436"/>
                    <a:pt x="52" y="460"/>
                  </a:cubicBezTo>
                  <a:lnTo>
                    <a:pt x="160" y="573"/>
                  </a:lnTo>
                  <a:cubicBezTo>
                    <a:pt x="184" y="616"/>
                    <a:pt x="241" y="650"/>
                    <a:pt x="297" y="650"/>
                  </a:cubicBezTo>
                  <a:cubicBezTo>
                    <a:pt x="305" y="650"/>
                    <a:pt x="312" y="649"/>
                    <a:pt x="320" y="648"/>
                  </a:cubicBezTo>
                  <a:cubicBezTo>
                    <a:pt x="327" y="646"/>
                    <a:pt x="333" y="644"/>
                    <a:pt x="339" y="642"/>
                  </a:cubicBezTo>
                  <a:cubicBezTo>
                    <a:pt x="343" y="641"/>
                    <a:pt x="347" y="639"/>
                    <a:pt x="351" y="636"/>
                  </a:cubicBezTo>
                  <a:cubicBezTo>
                    <a:pt x="361" y="632"/>
                    <a:pt x="372" y="624"/>
                    <a:pt x="381" y="615"/>
                  </a:cubicBezTo>
                  <a:cubicBezTo>
                    <a:pt x="408" y="588"/>
                    <a:pt x="426" y="542"/>
                    <a:pt x="426" y="472"/>
                  </a:cubicBezTo>
                  <a:lnTo>
                    <a:pt x="420" y="301"/>
                  </a:lnTo>
                  <a:lnTo>
                    <a:pt x="416" y="171"/>
                  </a:lnTo>
                  <a:lnTo>
                    <a:pt x="410" y="0"/>
                  </a:ln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0"/>
            <p:cNvSpPr/>
            <p:nvPr/>
          </p:nvSpPr>
          <p:spPr>
            <a:xfrm>
              <a:off x="4391288" y="2465346"/>
              <a:ext cx="125472" cy="62429"/>
            </a:xfrm>
            <a:custGeom>
              <a:avLst/>
              <a:gdLst/>
              <a:ahLst/>
              <a:cxnLst/>
              <a:rect l="l" t="t" r="r" b="b"/>
              <a:pathLst>
                <a:path w="1632" h="812" extrusionOk="0">
                  <a:moveTo>
                    <a:pt x="410" y="1"/>
                  </a:moveTo>
                  <a:cubicBezTo>
                    <a:pt x="278" y="1"/>
                    <a:pt x="0" y="233"/>
                    <a:pt x="47" y="462"/>
                  </a:cubicBezTo>
                  <a:lnTo>
                    <a:pt x="136" y="500"/>
                  </a:lnTo>
                  <a:cubicBezTo>
                    <a:pt x="219" y="754"/>
                    <a:pt x="448" y="810"/>
                    <a:pt x="719" y="811"/>
                  </a:cubicBezTo>
                  <a:cubicBezTo>
                    <a:pt x="747" y="811"/>
                    <a:pt x="774" y="811"/>
                    <a:pt x="802" y="810"/>
                  </a:cubicBezTo>
                  <a:cubicBezTo>
                    <a:pt x="804" y="810"/>
                    <a:pt x="839" y="808"/>
                    <a:pt x="839" y="808"/>
                  </a:cubicBezTo>
                  <a:lnTo>
                    <a:pt x="1025" y="796"/>
                  </a:lnTo>
                  <a:lnTo>
                    <a:pt x="1041" y="795"/>
                  </a:lnTo>
                  <a:lnTo>
                    <a:pt x="1056" y="793"/>
                  </a:lnTo>
                  <a:lnTo>
                    <a:pt x="1106" y="790"/>
                  </a:lnTo>
                  <a:lnTo>
                    <a:pt x="1134" y="788"/>
                  </a:lnTo>
                  <a:lnTo>
                    <a:pt x="1177" y="786"/>
                  </a:lnTo>
                  <a:lnTo>
                    <a:pt x="1253" y="709"/>
                  </a:lnTo>
                  <a:cubicBezTo>
                    <a:pt x="1253" y="709"/>
                    <a:pt x="1289" y="673"/>
                    <a:pt x="1289" y="673"/>
                  </a:cubicBezTo>
                  <a:lnTo>
                    <a:pt x="1331" y="631"/>
                  </a:lnTo>
                  <a:lnTo>
                    <a:pt x="1466" y="496"/>
                  </a:lnTo>
                  <a:cubicBezTo>
                    <a:pt x="1466" y="496"/>
                    <a:pt x="1632" y="329"/>
                    <a:pt x="1632" y="329"/>
                  </a:cubicBezTo>
                  <a:cubicBezTo>
                    <a:pt x="1446" y="208"/>
                    <a:pt x="1241" y="138"/>
                    <a:pt x="979" y="78"/>
                  </a:cubicBezTo>
                  <a:lnTo>
                    <a:pt x="545" y="56"/>
                  </a:lnTo>
                  <a:lnTo>
                    <a:pt x="430" y="3"/>
                  </a:lnTo>
                  <a:cubicBezTo>
                    <a:pt x="424" y="1"/>
                    <a:pt x="417" y="1"/>
                    <a:pt x="4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0"/>
            <p:cNvSpPr/>
            <p:nvPr/>
          </p:nvSpPr>
          <p:spPr>
            <a:xfrm>
              <a:off x="4497765" y="2490639"/>
              <a:ext cx="30599" cy="51665"/>
            </a:xfrm>
            <a:custGeom>
              <a:avLst/>
              <a:gdLst/>
              <a:ahLst/>
              <a:cxnLst/>
              <a:rect l="l" t="t" r="r" b="b"/>
              <a:pathLst>
                <a:path w="398" h="672" extrusionOk="0">
                  <a:moveTo>
                    <a:pt x="247" y="0"/>
                  </a:moveTo>
                  <a:lnTo>
                    <a:pt x="69" y="32"/>
                  </a:lnTo>
                  <a:lnTo>
                    <a:pt x="51" y="35"/>
                  </a:lnTo>
                  <a:lnTo>
                    <a:pt x="34" y="39"/>
                  </a:lnTo>
                  <a:lnTo>
                    <a:pt x="0" y="44"/>
                  </a:lnTo>
                  <a:lnTo>
                    <a:pt x="11" y="68"/>
                  </a:lnTo>
                  <a:cubicBezTo>
                    <a:pt x="16" y="77"/>
                    <a:pt x="28" y="105"/>
                    <a:pt x="28" y="105"/>
                  </a:cubicBezTo>
                  <a:lnTo>
                    <a:pt x="290" y="672"/>
                  </a:lnTo>
                  <a:cubicBezTo>
                    <a:pt x="290" y="672"/>
                    <a:pt x="290" y="672"/>
                    <a:pt x="290" y="672"/>
                  </a:cubicBezTo>
                  <a:cubicBezTo>
                    <a:pt x="295" y="672"/>
                    <a:pt x="398" y="384"/>
                    <a:pt x="398" y="384"/>
                  </a:cubicBezTo>
                  <a:lnTo>
                    <a:pt x="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0"/>
            <p:cNvSpPr/>
            <p:nvPr/>
          </p:nvSpPr>
          <p:spPr>
            <a:xfrm>
              <a:off x="4486771" y="2499404"/>
              <a:ext cx="19144" cy="51204"/>
            </a:xfrm>
            <a:custGeom>
              <a:avLst/>
              <a:gdLst/>
              <a:ahLst/>
              <a:cxnLst/>
              <a:rect l="l" t="t" r="r" b="b"/>
              <a:pathLst>
                <a:path w="249" h="666" extrusionOk="0">
                  <a:moveTo>
                    <a:pt x="249" y="0"/>
                  </a:moveTo>
                  <a:cubicBezTo>
                    <a:pt x="249" y="0"/>
                    <a:pt x="232" y="10"/>
                    <a:pt x="222" y="17"/>
                  </a:cubicBezTo>
                  <a:lnTo>
                    <a:pt x="192" y="35"/>
                  </a:lnTo>
                  <a:lnTo>
                    <a:pt x="126" y="73"/>
                  </a:lnTo>
                  <a:cubicBezTo>
                    <a:pt x="126" y="73"/>
                    <a:pt x="99" y="88"/>
                    <a:pt x="89" y="95"/>
                  </a:cubicBezTo>
                  <a:lnTo>
                    <a:pt x="44" y="122"/>
                  </a:lnTo>
                  <a:cubicBezTo>
                    <a:pt x="44" y="122"/>
                    <a:pt x="1" y="148"/>
                    <a:pt x="0" y="148"/>
                  </a:cubicBezTo>
                  <a:lnTo>
                    <a:pt x="1" y="160"/>
                  </a:lnTo>
                  <a:cubicBezTo>
                    <a:pt x="1" y="160"/>
                    <a:pt x="11" y="266"/>
                    <a:pt x="13" y="278"/>
                  </a:cubicBezTo>
                  <a:lnTo>
                    <a:pt x="44" y="640"/>
                  </a:lnTo>
                  <a:cubicBezTo>
                    <a:pt x="49" y="644"/>
                    <a:pt x="54" y="648"/>
                    <a:pt x="59" y="650"/>
                  </a:cubicBezTo>
                  <a:cubicBezTo>
                    <a:pt x="67" y="654"/>
                    <a:pt x="77" y="659"/>
                    <a:pt x="86" y="661"/>
                  </a:cubicBezTo>
                  <a:cubicBezTo>
                    <a:pt x="95" y="664"/>
                    <a:pt x="106" y="665"/>
                    <a:pt x="116" y="665"/>
                  </a:cubicBezTo>
                  <a:cubicBezTo>
                    <a:pt x="179" y="665"/>
                    <a:pt x="249" y="616"/>
                    <a:pt x="249" y="493"/>
                  </a:cubicBezTo>
                  <a:lnTo>
                    <a:pt x="2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0"/>
            <p:cNvSpPr/>
            <p:nvPr/>
          </p:nvSpPr>
          <p:spPr>
            <a:xfrm>
              <a:off x="4505914" y="2503247"/>
              <a:ext cx="15530" cy="39210"/>
            </a:xfrm>
            <a:custGeom>
              <a:avLst/>
              <a:gdLst/>
              <a:ahLst/>
              <a:cxnLst/>
              <a:rect l="l" t="t" r="r" b="b"/>
              <a:pathLst>
                <a:path w="202" h="510" extrusionOk="0">
                  <a:moveTo>
                    <a:pt x="0" y="1"/>
                  </a:moveTo>
                  <a:lnTo>
                    <a:pt x="0" y="111"/>
                  </a:lnTo>
                  <a:lnTo>
                    <a:pt x="182" y="509"/>
                  </a:lnTo>
                  <a:cubicBezTo>
                    <a:pt x="183" y="509"/>
                    <a:pt x="183" y="509"/>
                    <a:pt x="183" y="509"/>
                  </a:cubicBezTo>
                  <a:cubicBezTo>
                    <a:pt x="189" y="509"/>
                    <a:pt x="202" y="474"/>
                    <a:pt x="202" y="474"/>
                  </a:cubicBezTo>
                  <a:cubicBezTo>
                    <a:pt x="195" y="460"/>
                    <a:pt x="190" y="448"/>
                    <a:pt x="187" y="437"/>
                  </a:cubicBezTo>
                  <a:lnTo>
                    <a:pt x="0"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0"/>
            <p:cNvSpPr/>
            <p:nvPr/>
          </p:nvSpPr>
          <p:spPr>
            <a:xfrm>
              <a:off x="4486771" y="2504401"/>
              <a:ext cx="6919" cy="53587"/>
            </a:xfrm>
            <a:custGeom>
              <a:avLst/>
              <a:gdLst/>
              <a:ahLst/>
              <a:cxnLst/>
              <a:rect l="l" t="t" r="r" b="b"/>
              <a:pathLst>
                <a:path w="90" h="697" extrusionOk="0">
                  <a:moveTo>
                    <a:pt x="89" y="1"/>
                  </a:moveTo>
                  <a:lnTo>
                    <a:pt x="43" y="28"/>
                  </a:lnTo>
                  <a:lnTo>
                    <a:pt x="0" y="52"/>
                  </a:lnTo>
                  <a:lnTo>
                    <a:pt x="1" y="83"/>
                  </a:lnTo>
                  <a:lnTo>
                    <a:pt x="1" y="95"/>
                  </a:lnTo>
                  <a:lnTo>
                    <a:pt x="5" y="208"/>
                  </a:lnTo>
                  <a:lnTo>
                    <a:pt x="17" y="696"/>
                  </a:lnTo>
                  <a:cubicBezTo>
                    <a:pt x="38" y="675"/>
                    <a:pt x="54" y="639"/>
                    <a:pt x="59" y="585"/>
                  </a:cubicBezTo>
                  <a:cubicBezTo>
                    <a:pt x="67" y="591"/>
                    <a:pt x="76" y="594"/>
                    <a:pt x="86" y="596"/>
                  </a:cubicBezTo>
                  <a:lnTo>
                    <a:pt x="88" y="123"/>
                  </a:lnTo>
                  <a:lnTo>
                    <a:pt x="89" y="30"/>
                  </a:lnTo>
                  <a:lnTo>
                    <a:pt x="89" y="1"/>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0"/>
            <p:cNvSpPr/>
            <p:nvPr/>
          </p:nvSpPr>
          <p:spPr>
            <a:xfrm>
              <a:off x="4471088" y="2505631"/>
              <a:ext cx="20297" cy="54510"/>
            </a:xfrm>
            <a:custGeom>
              <a:avLst/>
              <a:gdLst/>
              <a:ahLst/>
              <a:cxnLst/>
              <a:rect l="l" t="t" r="r" b="b"/>
              <a:pathLst>
                <a:path w="264" h="709" extrusionOk="0">
                  <a:moveTo>
                    <a:pt x="246" y="0"/>
                  </a:moveTo>
                  <a:lnTo>
                    <a:pt x="204" y="36"/>
                  </a:lnTo>
                  <a:lnTo>
                    <a:pt x="92" y="134"/>
                  </a:lnTo>
                  <a:lnTo>
                    <a:pt x="71" y="152"/>
                  </a:lnTo>
                  <a:lnTo>
                    <a:pt x="16" y="200"/>
                  </a:lnTo>
                  <a:lnTo>
                    <a:pt x="0" y="214"/>
                  </a:lnTo>
                  <a:lnTo>
                    <a:pt x="3" y="271"/>
                  </a:lnTo>
                  <a:lnTo>
                    <a:pt x="15" y="605"/>
                  </a:lnTo>
                  <a:cubicBezTo>
                    <a:pt x="15" y="605"/>
                    <a:pt x="16" y="626"/>
                    <a:pt x="23" y="637"/>
                  </a:cubicBezTo>
                  <a:cubicBezTo>
                    <a:pt x="31" y="649"/>
                    <a:pt x="41" y="660"/>
                    <a:pt x="53" y="670"/>
                  </a:cubicBezTo>
                  <a:cubicBezTo>
                    <a:pt x="81" y="693"/>
                    <a:pt x="117" y="708"/>
                    <a:pt x="152" y="708"/>
                  </a:cubicBezTo>
                  <a:cubicBezTo>
                    <a:pt x="177" y="708"/>
                    <a:pt x="201" y="700"/>
                    <a:pt x="221" y="680"/>
                  </a:cubicBezTo>
                  <a:cubicBezTo>
                    <a:pt x="242" y="659"/>
                    <a:pt x="258" y="623"/>
                    <a:pt x="263" y="569"/>
                  </a:cubicBezTo>
                  <a:cubicBezTo>
                    <a:pt x="264" y="560"/>
                    <a:pt x="264" y="549"/>
                    <a:pt x="264" y="539"/>
                  </a:cubicBezTo>
                  <a:lnTo>
                    <a:pt x="250" y="149"/>
                  </a:lnTo>
                  <a:lnTo>
                    <a:pt x="247" y="42"/>
                  </a:lnTo>
                  <a:cubicBezTo>
                    <a:pt x="247" y="42"/>
                    <a:pt x="246" y="12"/>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0"/>
            <p:cNvSpPr/>
            <p:nvPr/>
          </p:nvSpPr>
          <p:spPr>
            <a:xfrm>
              <a:off x="4469858" y="2513472"/>
              <a:ext cx="6843" cy="45976"/>
            </a:xfrm>
            <a:custGeom>
              <a:avLst/>
              <a:gdLst/>
              <a:ahLst/>
              <a:cxnLst/>
              <a:rect l="l" t="t" r="r" b="b"/>
              <a:pathLst>
                <a:path w="89" h="598" extrusionOk="0">
                  <a:moveTo>
                    <a:pt x="88" y="1"/>
                  </a:moveTo>
                  <a:lnTo>
                    <a:pt x="30" y="36"/>
                  </a:lnTo>
                  <a:lnTo>
                    <a:pt x="1" y="53"/>
                  </a:lnTo>
                  <a:lnTo>
                    <a:pt x="3" y="170"/>
                  </a:lnTo>
                  <a:lnTo>
                    <a:pt x="12" y="509"/>
                  </a:lnTo>
                  <a:lnTo>
                    <a:pt x="14" y="598"/>
                  </a:lnTo>
                  <a:cubicBezTo>
                    <a:pt x="25" y="582"/>
                    <a:pt x="33" y="560"/>
                    <a:pt x="39" y="535"/>
                  </a:cubicBezTo>
                  <a:cubicBezTo>
                    <a:pt x="47" y="547"/>
                    <a:pt x="57" y="558"/>
                    <a:pt x="69" y="568"/>
                  </a:cubicBezTo>
                  <a:lnTo>
                    <a:pt x="73" y="476"/>
                  </a:lnTo>
                  <a:lnTo>
                    <a:pt x="83" y="164"/>
                  </a:lnTo>
                  <a:lnTo>
                    <a:pt x="87" y="50"/>
                  </a:lnTo>
                  <a:lnTo>
                    <a:pt x="88" y="1"/>
                  </a:lnTo>
                  <a:close/>
                </a:path>
              </a:pathLst>
            </a:custGeom>
            <a:solidFill>
              <a:srgbClr val="878787">
                <a:alpha val="21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0"/>
            <p:cNvSpPr/>
            <p:nvPr/>
          </p:nvSpPr>
          <p:spPr>
            <a:xfrm>
              <a:off x="4439876" y="2513472"/>
              <a:ext cx="33444" cy="50051"/>
            </a:xfrm>
            <a:custGeom>
              <a:avLst/>
              <a:gdLst/>
              <a:ahLst/>
              <a:cxnLst/>
              <a:rect l="l" t="t" r="r" b="b"/>
              <a:pathLst>
                <a:path w="435" h="651" extrusionOk="0">
                  <a:moveTo>
                    <a:pt x="419" y="1"/>
                  </a:moveTo>
                  <a:lnTo>
                    <a:pt x="248" y="103"/>
                  </a:lnTo>
                  <a:cubicBezTo>
                    <a:pt x="248" y="103"/>
                    <a:pt x="219" y="119"/>
                    <a:pt x="219" y="119"/>
                  </a:cubicBezTo>
                  <a:lnTo>
                    <a:pt x="204" y="129"/>
                  </a:lnTo>
                  <a:lnTo>
                    <a:pt x="170" y="148"/>
                  </a:lnTo>
                  <a:lnTo>
                    <a:pt x="171" y="184"/>
                  </a:lnTo>
                  <a:lnTo>
                    <a:pt x="175" y="300"/>
                  </a:lnTo>
                  <a:cubicBezTo>
                    <a:pt x="147" y="273"/>
                    <a:pt x="119" y="261"/>
                    <a:pt x="94" y="260"/>
                  </a:cubicBezTo>
                  <a:cubicBezTo>
                    <a:pt x="92" y="260"/>
                    <a:pt x="90" y="259"/>
                    <a:pt x="88" y="259"/>
                  </a:cubicBezTo>
                  <a:cubicBezTo>
                    <a:pt x="63" y="259"/>
                    <a:pt x="43" y="270"/>
                    <a:pt x="29" y="289"/>
                  </a:cubicBezTo>
                  <a:cubicBezTo>
                    <a:pt x="1" y="327"/>
                    <a:pt x="2" y="396"/>
                    <a:pt x="61" y="461"/>
                  </a:cubicBezTo>
                  <a:lnTo>
                    <a:pt x="169" y="574"/>
                  </a:lnTo>
                  <a:cubicBezTo>
                    <a:pt x="192" y="617"/>
                    <a:pt x="250" y="650"/>
                    <a:pt x="306" y="650"/>
                  </a:cubicBezTo>
                  <a:cubicBezTo>
                    <a:pt x="343" y="650"/>
                    <a:pt x="380" y="635"/>
                    <a:pt x="404" y="598"/>
                  </a:cubicBezTo>
                  <a:cubicBezTo>
                    <a:pt x="415" y="581"/>
                    <a:pt x="423" y="560"/>
                    <a:pt x="429" y="535"/>
                  </a:cubicBezTo>
                  <a:cubicBezTo>
                    <a:pt x="431" y="523"/>
                    <a:pt x="432" y="511"/>
                    <a:pt x="433" y="497"/>
                  </a:cubicBezTo>
                  <a:cubicBezTo>
                    <a:pt x="433" y="489"/>
                    <a:pt x="434" y="482"/>
                    <a:pt x="434" y="473"/>
                  </a:cubicBezTo>
                  <a:lnTo>
                    <a:pt x="424" y="167"/>
                  </a:lnTo>
                  <a:lnTo>
                    <a:pt x="422" y="98"/>
                  </a:lnTo>
                  <a:lnTo>
                    <a:pt x="420" y="36"/>
                  </a:lnTo>
                  <a:lnTo>
                    <a:pt x="4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0"/>
            <p:cNvSpPr/>
            <p:nvPr/>
          </p:nvSpPr>
          <p:spPr>
            <a:xfrm>
              <a:off x="4393441" y="2492792"/>
              <a:ext cx="65273" cy="54125"/>
            </a:xfrm>
            <a:custGeom>
              <a:avLst/>
              <a:gdLst/>
              <a:ahLst/>
              <a:cxnLst/>
              <a:rect l="l" t="t" r="r" b="b"/>
              <a:pathLst>
                <a:path w="849" h="704" extrusionOk="0">
                  <a:moveTo>
                    <a:pt x="14" y="1"/>
                  </a:moveTo>
                  <a:lnTo>
                    <a:pt x="14" y="1"/>
                  </a:lnTo>
                  <a:cubicBezTo>
                    <a:pt x="0" y="33"/>
                    <a:pt x="27" y="68"/>
                    <a:pt x="19" y="105"/>
                  </a:cubicBezTo>
                  <a:lnTo>
                    <a:pt x="108" y="143"/>
                  </a:lnTo>
                  <a:cubicBezTo>
                    <a:pt x="191" y="397"/>
                    <a:pt x="420" y="453"/>
                    <a:pt x="691" y="454"/>
                  </a:cubicBezTo>
                  <a:cubicBezTo>
                    <a:pt x="686" y="476"/>
                    <a:pt x="688" y="502"/>
                    <a:pt x="698" y="528"/>
                  </a:cubicBezTo>
                  <a:cubicBezTo>
                    <a:pt x="697" y="528"/>
                    <a:pt x="696" y="528"/>
                    <a:pt x="695" y="528"/>
                  </a:cubicBezTo>
                  <a:cubicBezTo>
                    <a:pt x="669" y="528"/>
                    <a:pt x="647" y="539"/>
                    <a:pt x="633" y="558"/>
                  </a:cubicBezTo>
                  <a:cubicBezTo>
                    <a:pt x="636" y="558"/>
                    <a:pt x="638" y="558"/>
                    <a:pt x="641" y="558"/>
                  </a:cubicBezTo>
                  <a:cubicBezTo>
                    <a:pt x="678" y="558"/>
                    <a:pt x="706" y="566"/>
                    <a:pt x="732" y="584"/>
                  </a:cubicBezTo>
                  <a:cubicBezTo>
                    <a:pt x="767" y="608"/>
                    <a:pt x="799" y="646"/>
                    <a:pt x="846" y="703"/>
                  </a:cubicBezTo>
                  <a:cubicBezTo>
                    <a:pt x="814" y="604"/>
                    <a:pt x="801" y="531"/>
                    <a:pt x="811" y="451"/>
                  </a:cubicBezTo>
                  <a:cubicBezTo>
                    <a:pt x="813" y="435"/>
                    <a:pt x="816" y="421"/>
                    <a:pt x="820" y="404"/>
                  </a:cubicBezTo>
                  <a:cubicBezTo>
                    <a:pt x="820" y="398"/>
                    <a:pt x="821" y="394"/>
                    <a:pt x="823" y="388"/>
                  </a:cubicBezTo>
                  <a:cubicBezTo>
                    <a:pt x="829" y="363"/>
                    <a:pt x="838" y="336"/>
                    <a:pt x="848" y="307"/>
                  </a:cubicBezTo>
                  <a:lnTo>
                    <a:pt x="848" y="307"/>
                  </a:lnTo>
                  <a:cubicBezTo>
                    <a:pt x="803" y="349"/>
                    <a:pt x="740" y="379"/>
                    <a:pt x="678" y="379"/>
                  </a:cubicBezTo>
                  <a:cubicBezTo>
                    <a:pt x="665" y="379"/>
                    <a:pt x="652" y="377"/>
                    <a:pt x="639" y="374"/>
                  </a:cubicBezTo>
                  <a:cubicBezTo>
                    <a:pt x="625" y="375"/>
                    <a:pt x="611" y="376"/>
                    <a:pt x="598" y="376"/>
                  </a:cubicBezTo>
                  <a:cubicBezTo>
                    <a:pt x="369" y="376"/>
                    <a:pt x="245" y="239"/>
                    <a:pt x="146" y="2"/>
                  </a:cubicBezTo>
                  <a:cubicBezTo>
                    <a:pt x="131" y="3"/>
                    <a:pt x="109" y="3"/>
                    <a:pt x="86" y="3"/>
                  </a:cubicBezTo>
                  <a:cubicBezTo>
                    <a:pt x="59" y="3"/>
                    <a:pt x="31" y="2"/>
                    <a:pt x="14" y="1"/>
                  </a:cubicBez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0"/>
            <p:cNvSpPr/>
            <p:nvPr/>
          </p:nvSpPr>
          <p:spPr>
            <a:xfrm>
              <a:off x="4183947" y="1755837"/>
              <a:ext cx="263476" cy="418779"/>
            </a:xfrm>
            <a:custGeom>
              <a:avLst/>
              <a:gdLst/>
              <a:ahLst/>
              <a:cxnLst/>
              <a:rect l="l" t="t" r="r" b="b"/>
              <a:pathLst>
                <a:path w="3427" h="5447" extrusionOk="0">
                  <a:moveTo>
                    <a:pt x="2850" y="772"/>
                  </a:moveTo>
                  <a:cubicBezTo>
                    <a:pt x="2869" y="772"/>
                    <a:pt x="2887" y="774"/>
                    <a:pt x="2905" y="778"/>
                  </a:cubicBezTo>
                  <a:cubicBezTo>
                    <a:pt x="3009" y="799"/>
                    <a:pt x="3059" y="887"/>
                    <a:pt x="3100" y="984"/>
                  </a:cubicBezTo>
                  <a:cubicBezTo>
                    <a:pt x="3143" y="1083"/>
                    <a:pt x="3157" y="1169"/>
                    <a:pt x="3160" y="1276"/>
                  </a:cubicBezTo>
                  <a:cubicBezTo>
                    <a:pt x="3204" y="2492"/>
                    <a:pt x="2806" y="3741"/>
                    <a:pt x="2021" y="4673"/>
                  </a:cubicBezTo>
                  <a:cubicBezTo>
                    <a:pt x="1609" y="4061"/>
                    <a:pt x="1362" y="3316"/>
                    <a:pt x="1440" y="2580"/>
                  </a:cubicBezTo>
                  <a:cubicBezTo>
                    <a:pt x="1453" y="2473"/>
                    <a:pt x="1472" y="2364"/>
                    <a:pt x="1500" y="2258"/>
                  </a:cubicBezTo>
                  <a:cubicBezTo>
                    <a:pt x="1553" y="2049"/>
                    <a:pt x="1636" y="1844"/>
                    <a:pt x="1743" y="1659"/>
                  </a:cubicBezTo>
                  <a:cubicBezTo>
                    <a:pt x="1954" y="1300"/>
                    <a:pt x="2258" y="1000"/>
                    <a:pt x="2635" y="830"/>
                  </a:cubicBezTo>
                  <a:cubicBezTo>
                    <a:pt x="2703" y="800"/>
                    <a:pt x="2776" y="772"/>
                    <a:pt x="2850" y="772"/>
                  </a:cubicBezTo>
                  <a:close/>
                  <a:moveTo>
                    <a:pt x="2004" y="0"/>
                  </a:moveTo>
                  <a:cubicBezTo>
                    <a:pt x="1384" y="0"/>
                    <a:pt x="796" y="424"/>
                    <a:pt x="555" y="996"/>
                  </a:cubicBezTo>
                  <a:cubicBezTo>
                    <a:pt x="385" y="1400"/>
                    <a:pt x="374" y="1850"/>
                    <a:pt x="343" y="2288"/>
                  </a:cubicBezTo>
                  <a:cubicBezTo>
                    <a:pt x="311" y="2724"/>
                    <a:pt x="249" y="3179"/>
                    <a:pt x="0" y="3541"/>
                  </a:cubicBezTo>
                  <a:cubicBezTo>
                    <a:pt x="755" y="4175"/>
                    <a:pt x="1509" y="4810"/>
                    <a:pt x="2265" y="5446"/>
                  </a:cubicBezTo>
                  <a:cubicBezTo>
                    <a:pt x="2676" y="4727"/>
                    <a:pt x="2859" y="3997"/>
                    <a:pt x="3155" y="3223"/>
                  </a:cubicBezTo>
                  <a:cubicBezTo>
                    <a:pt x="3003" y="2902"/>
                    <a:pt x="3213" y="2506"/>
                    <a:pt x="3276" y="2158"/>
                  </a:cubicBezTo>
                  <a:cubicBezTo>
                    <a:pt x="3340" y="1807"/>
                    <a:pt x="3427" y="1451"/>
                    <a:pt x="3365" y="1101"/>
                  </a:cubicBezTo>
                  <a:cubicBezTo>
                    <a:pt x="3256" y="484"/>
                    <a:pt x="2649" y="7"/>
                    <a:pt x="2024" y="1"/>
                  </a:cubicBezTo>
                  <a:cubicBezTo>
                    <a:pt x="2017" y="0"/>
                    <a:pt x="2011" y="0"/>
                    <a:pt x="20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0"/>
            <p:cNvSpPr/>
            <p:nvPr/>
          </p:nvSpPr>
          <p:spPr>
            <a:xfrm>
              <a:off x="4299265" y="1883378"/>
              <a:ext cx="121397" cy="81803"/>
            </a:xfrm>
            <a:custGeom>
              <a:avLst/>
              <a:gdLst/>
              <a:ahLst/>
              <a:cxnLst/>
              <a:rect l="l" t="t" r="r" b="b"/>
              <a:pathLst>
                <a:path w="1579" h="1064" extrusionOk="0">
                  <a:moveTo>
                    <a:pt x="243" y="0"/>
                  </a:moveTo>
                  <a:cubicBezTo>
                    <a:pt x="136" y="185"/>
                    <a:pt x="53" y="390"/>
                    <a:pt x="0" y="599"/>
                  </a:cubicBezTo>
                  <a:cubicBezTo>
                    <a:pt x="18" y="624"/>
                    <a:pt x="37" y="649"/>
                    <a:pt x="56" y="671"/>
                  </a:cubicBezTo>
                  <a:cubicBezTo>
                    <a:pt x="178" y="814"/>
                    <a:pt x="328" y="937"/>
                    <a:pt x="508" y="992"/>
                  </a:cubicBezTo>
                  <a:cubicBezTo>
                    <a:pt x="615" y="1025"/>
                    <a:pt x="720" y="1063"/>
                    <a:pt x="818" y="1063"/>
                  </a:cubicBezTo>
                  <a:cubicBezTo>
                    <a:pt x="883" y="1063"/>
                    <a:pt x="945" y="1046"/>
                    <a:pt x="1003" y="999"/>
                  </a:cubicBezTo>
                  <a:cubicBezTo>
                    <a:pt x="1089" y="928"/>
                    <a:pt x="1176" y="703"/>
                    <a:pt x="1282" y="666"/>
                  </a:cubicBezTo>
                  <a:cubicBezTo>
                    <a:pt x="1282" y="666"/>
                    <a:pt x="1283" y="666"/>
                    <a:pt x="1284" y="666"/>
                  </a:cubicBezTo>
                  <a:cubicBezTo>
                    <a:pt x="1364" y="666"/>
                    <a:pt x="1381" y="720"/>
                    <a:pt x="1381" y="900"/>
                  </a:cubicBezTo>
                  <a:cubicBezTo>
                    <a:pt x="1535" y="625"/>
                    <a:pt x="1566" y="332"/>
                    <a:pt x="1579" y="17"/>
                  </a:cubicBezTo>
                  <a:lnTo>
                    <a:pt x="1579" y="17"/>
                  </a:lnTo>
                  <a:cubicBezTo>
                    <a:pt x="1460" y="178"/>
                    <a:pt x="1253" y="255"/>
                    <a:pt x="1050" y="255"/>
                  </a:cubicBezTo>
                  <a:cubicBezTo>
                    <a:pt x="1033" y="255"/>
                    <a:pt x="1015" y="255"/>
                    <a:pt x="998" y="254"/>
                  </a:cubicBezTo>
                  <a:cubicBezTo>
                    <a:pt x="779" y="241"/>
                    <a:pt x="573" y="154"/>
                    <a:pt x="377" y="58"/>
                  </a:cubicBezTo>
                  <a:cubicBezTo>
                    <a:pt x="336" y="37"/>
                    <a:pt x="290" y="14"/>
                    <a:pt x="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0"/>
            <p:cNvSpPr/>
            <p:nvPr/>
          </p:nvSpPr>
          <p:spPr>
            <a:xfrm>
              <a:off x="4353695" y="1918665"/>
              <a:ext cx="30599" cy="21066"/>
            </a:xfrm>
            <a:custGeom>
              <a:avLst/>
              <a:gdLst/>
              <a:ahLst/>
              <a:cxnLst/>
              <a:rect l="l" t="t" r="r" b="b"/>
              <a:pathLst>
                <a:path w="398" h="274" extrusionOk="0">
                  <a:moveTo>
                    <a:pt x="315" y="1"/>
                  </a:moveTo>
                  <a:cubicBezTo>
                    <a:pt x="299" y="1"/>
                    <a:pt x="284" y="3"/>
                    <a:pt x="268" y="5"/>
                  </a:cubicBezTo>
                  <a:cubicBezTo>
                    <a:pt x="222" y="12"/>
                    <a:pt x="176" y="18"/>
                    <a:pt x="131" y="24"/>
                  </a:cubicBezTo>
                  <a:cubicBezTo>
                    <a:pt x="101" y="29"/>
                    <a:pt x="68" y="33"/>
                    <a:pt x="42" y="57"/>
                  </a:cubicBezTo>
                  <a:cubicBezTo>
                    <a:pt x="9" y="86"/>
                    <a:pt x="0" y="137"/>
                    <a:pt x="9" y="176"/>
                  </a:cubicBezTo>
                  <a:cubicBezTo>
                    <a:pt x="23" y="234"/>
                    <a:pt x="73" y="274"/>
                    <a:pt x="130" y="274"/>
                  </a:cubicBezTo>
                  <a:cubicBezTo>
                    <a:pt x="134" y="274"/>
                    <a:pt x="139" y="274"/>
                    <a:pt x="143" y="273"/>
                  </a:cubicBezTo>
                  <a:cubicBezTo>
                    <a:pt x="199" y="268"/>
                    <a:pt x="250" y="229"/>
                    <a:pt x="300" y="193"/>
                  </a:cubicBezTo>
                  <a:cubicBezTo>
                    <a:pt x="324" y="175"/>
                    <a:pt x="349" y="156"/>
                    <a:pt x="367" y="130"/>
                  </a:cubicBezTo>
                  <a:cubicBezTo>
                    <a:pt x="387" y="105"/>
                    <a:pt x="398" y="70"/>
                    <a:pt x="389" y="45"/>
                  </a:cubicBezTo>
                  <a:cubicBezTo>
                    <a:pt x="382" y="21"/>
                    <a:pt x="361" y="7"/>
                    <a:pt x="338" y="3"/>
                  </a:cubicBezTo>
                  <a:cubicBezTo>
                    <a:pt x="330" y="1"/>
                    <a:pt x="323" y="1"/>
                    <a:pt x="315" y="1"/>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0"/>
            <p:cNvSpPr/>
            <p:nvPr/>
          </p:nvSpPr>
          <p:spPr>
            <a:xfrm>
              <a:off x="4403896" y="1903905"/>
              <a:ext cx="18913" cy="22757"/>
            </a:xfrm>
            <a:custGeom>
              <a:avLst/>
              <a:gdLst/>
              <a:ahLst/>
              <a:cxnLst/>
              <a:rect l="l" t="t" r="r" b="b"/>
              <a:pathLst>
                <a:path w="246" h="296" extrusionOk="0">
                  <a:moveTo>
                    <a:pt x="227" y="0"/>
                  </a:moveTo>
                  <a:lnTo>
                    <a:pt x="227" y="0"/>
                  </a:lnTo>
                  <a:cubicBezTo>
                    <a:pt x="176" y="28"/>
                    <a:pt x="150" y="42"/>
                    <a:pt x="100" y="70"/>
                  </a:cubicBezTo>
                  <a:cubicBezTo>
                    <a:pt x="31" y="106"/>
                    <a:pt x="1" y="151"/>
                    <a:pt x="33" y="212"/>
                  </a:cubicBezTo>
                  <a:cubicBezTo>
                    <a:pt x="53" y="250"/>
                    <a:pt x="83" y="294"/>
                    <a:pt x="124" y="295"/>
                  </a:cubicBezTo>
                  <a:cubicBezTo>
                    <a:pt x="125" y="295"/>
                    <a:pt x="126" y="295"/>
                    <a:pt x="127" y="295"/>
                  </a:cubicBezTo>
                  <a:cubicBezTo>
                    <a:pt x="155" y="295"/>
                    <a:pt x="180" y="275"/>
                    <a:pt x="193" y="250"/>
                  </a:cubicBezTo>
                  <a:cubicBezTo>
                    <a:pt x="213" y="210"/>
                    <a:pt x="246" y="62"/>
                    <a:pt x="227" y="0"/>
                  </a:cubicBezTo>
                  <a:close/>
                </a:path>
              </a:pathLst>
            </a:custGeom>
            <a:solidFill>
              <a:srgbClr val="FCC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0"/>
            <p:cNvSpPr/>
            <p:nvPr/>
          </p:nvSpPr>
          <p:spPr>
            <a:xfrm>
              <a:off x="5512560" y="2527695"/>
              <a:ext cx="454914" cy="42208"/>
            </a:xfrm>
            <a:custGeom>
              <a:avLst/>
              <a:gdLst/>
              <a:ahLst/>
              <a:cxnLst/>
              <a:rect l="l" t="t" r="r" b="b"/>
              <a:pathLst>
                <a:path w="5917" h="549" extrusionOk="0">
                  <a:moveTo>
                    <a:pt x="1" y="0"/>
                  </a:moveTo>
                  <a:lnTo>
                    <a:pt x="1" y="530"/>
                  </a:lnTo>
                  <a:lnTo>
                    <a:pt x="5916" y="549"/>
                  </a:lnTo>
                  <a:lnTo>
                    <a:pt x="5916" y="18"/>
                  </a:lnTo>
                  <a:lnTo>
                    <a:pt x="1" y="0"/>
                  </a:lnTo>
                  <a:close/>
                </a:path>
              </a:pathLst>
            </a:custGeom>
            <a:solidFill>
              <a:srgbClr val="3C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0"/>
            <p:cNvSpPr/>
            <p:nvPr/>
          </p:nvSpPr>
          <p:spPr>
            <a:xfrm>
              <a:off x="5490419" y="2434134"/>
              <a:ext cx="499275" cy="262631"/>
            </a:xfrm>
            <a:custGeom>
              <a:avLst/>
              <a:gdLst/>
              <a:ahLst/>
              <a:cxnLst/>
              <a:rect l="l" t="t" r="r" b="b"/>
              <a:pathLst>
                <a:path w="6494" h="3416" extrusionOk="0">
                  <a:moveTo>
                    <a:pt x="3246" y="0"/>
                  </a:moveTo>
                  <a:cubicBezTo>
                    <a:pt x="2489" y="0"/>
                    <a:pt x="1732" y="167"/>
                    <a:pt x="1155" y="500"/>
                  </a:cubicBezTo>
                  <a:cubicBezTo>
                    <a:pt x="1" y="1168"/>
                    <a:pt x="1" y="2249"/>
                    <a:pt x="1155" y="2916"/>
                  </a:cubicBezTo>
                  <a:cubicBezTo>
                    <a:pt x="1732" y="3249"/>
                    <a:pt x="2489" y="3415"/>
                    <a:pt x="3246" y="3415"/>
                  </a:cubicBezTo>
                  <a:cubicBezTo>
                    <a:pt x="4003" y="3415"/>
                    <a:pt x="4760" y="3249"/>
                    <a:pt x="5338" y="2916"/>
                  </a:cubicBezTo>
                  <a:cubicBezTo>
                    <a:pt x="6493" y="2249"/>
                    <a:pt x="6493" y="1168"/>
                    <a:pt x="5338" y="500"/>
                  </a:cubicBezTo>
                  <a:cubicBezTo>
                    <a:pt x="4760" y="167"/>
                    <a:pt x="4003" y="0"/>
                    <a:pt x="3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0"/>
            <p:cNvSpPr/>
            <p:nvPr/>
          </p:nvSpPr>
          <p:spPr>
            <a:xfrm>
              <a:off x="5490419" y="2397847"/>
              <a:ext cx="499275" cy="262631"/>
            </a:xfrm>
            <a:custGeom>
              <a:avLst/>
              <a:gdLst/>
              <a:ahLst/>
              <a:cxnLst/>
              <a:rect l="l" t="t" r="r" b="b"/>
              <a:pathLst>
                <a:path w="6494" h="3416" extrusionOk="0">
                  <a:moveTo>
                    <a:pt x="3246" y="0"/>
                  </a:moveTo>
                  <a:cubicBezTo>
                    <a:pt x="2489" y="0"/>
                    <a:pt x="1732" y="167"/>
                    <a:pt x="1155" y="500"/>
                  </a:cubicBezTo>
                  <a:cubicBezTo>
                    <a:pt x="1" y="1167"/>
                    <a:pt x="1" y="2248"/>
                    <a:pt x="1155" y="2915"/>
                  </a:cubicBezTo>
                  <a:cubicBezTo>
                    <a:pt x="1732" y="3248"/>
                    <a:pt x="2489" y="3415"/>
                    <a:pt x="3246" y="3415"/>
                  </a:cubicBezTo>
                  <a:cubicBezTo>
                    <a:pt x="4003" y="3415"/>
                    <a:pt x="4760" y="3248"/>
                    <a:pt x="5338" y="2915"/>
                  </a:cubicBezTo>
                  <a:cubicBezTo>
                    <a:pt x="6493" y="2248"/>
                    <a:pt x="6493" y="1167"/>
                    <a:pt x="5338" y="500"/>
                  </a:cubicBezTo>
                  <a:cubicBezTo>
                    <a:pt x="4760" y="167"/>
                    <a:pt x="4003" y="0"/>
                    <a:pt x="32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0"/>
            <p:cNvSpPr/>
            <p:nvPr/>
          </p:nvSpPr>
          <p:spPr>
            <a:xfrm>
              <a:off x="5642254" y="2116550"/>
              <a:ext cx="170295" cy="478670"/>
            </a:xfrm>
            <a:custGeom>
              <a:avLst/>
              <a:gdLst/>
              <a:ahLst/>
              <a:cxnLst/>
              <a:rect l="l" t="t" r="r" b="b"/>
              <a:pathLst>
                <a:path w="2215" h="6226" extrusionOk="0">
                  <a:moveTo>
                    <a:pt x="1" y="1"/>
                  </a:moveTo>
                  <a:lnTo>
                    <a:pt x="1" y="4948"/>
                  </a:lnTo>
                  <a:lnTo>
                    <a:pt x="2215" y="6226"/>
                  </a:lnTo>
                  <a:lnTo>
                    <a:pt x="2215" y="127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0"/>
            <p:cNvSpPr/>
            <p:nvPr/>
          </p:nvSpPr>
          <p:spPr>
            <a:xfrm>
              <a:off x="5812463" y="2200270"/>
              <a:ext cx="46975" cy="394945"/>
            </a:xfrm>
            <a:custGeom>
              <a:avLst/>
              <a:gdLst/>
              <a:ahLst/>
              <a:cxnLst/>
              <a:rect l="l" t="t" r="r" b="b"/>
              <a:pathLst>
                <a:path w="611" h="5137" extrusionOk="0">
                  <a:moveTo>
                    <a:pt x="328" y="1"/>
                  </a:moveTo>
                  <a:lnTo>
                    <a:pt x="1" y="190"/>
                  </a:lnTo>
                  <a:lnTo>
                    <a:pt x="1" y="5137"/>
                  </a:lnTo>
                  <a:lnTo>
                    <a:pt x="611" y="4781"/>
                  </a:lnTo>
                  <a:lnTo>
                    <a:pt x="3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0"/>
            <p:cNvSpPr/>
            <p:nvPr/>
          </p:nvSpPr>
          <p:spPr>
            <a:xfrm>
              <a:off x="5642254" y="2102020"/>
              <a:ext cx="195512" cy="112864"/>
            </a:xfrm>
            <a:custGeom>
              <a:avLst/>
              <a:gdLst/>
              <a:ahLst/>
              <a:cxnLst/>
              <a:rect l="l" t="t" r="r" b="b"/>
              <a:pathLst>
                <a:path w="2543" h="1468" extrusionOk="0">
                  <a:moveTo>
                    <a:pt x="328" y="1"/>
                  </a:moveTo>
                  <a:lnTo>
                    <a:pt x="1" y="190"/>
                  </a:lnTo>
                  <a:lnTo>
                    <a:pt x="2215" y="1468"/>
                  </a:lnTo>
                  <a:lnTo>
                    <a:pt x="2542" y="1279"/>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0"/>
            <p:cNvSpPr/>
            <p:nvPr/>
          </p:nvSpPr>
          <p:spPr>
            <a:xfrm>
              <a:off x="5342966" y="1578018"/>
              <a:ext cx="837481" cy="1032148"/>
            </a:xfrm>
            <a:custGeom>
              <a:avLst/>
              <a:gdLst/>
              <a:ahLst/>
              <a:cxnLst/>
              <a:rect l="l" t="t" r="r" b="b"/>
              <a:pathLst>
                <a:path w="10893" h="13425" extrusionOk="0">
                  <a:moveTo>
                    <a:pt x="1" y="1"/>
                  </a:moveTo>
                  <a:lnTo>
                    <a:pt x="1" y="7136"/>
                  </a:lnTo>
                  <a:lnTo>
                    <a:pt x="10892" y="13424"/>
                  </a:lnTo>
                  <a:lnTo>
                    <a:pt x="10892" y="628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0"/>
            <p:cNvSpPr/>
            <p:nvPr/>
          </p:nvSpPr>
          <p:spPr>
            <a:xfrm>
              <a:off x="5413848" y="1665274"/>
              <a:ext cx="695787" cy="857624"/>
            </a:xfrm>
            <a:custGeom>
              <a:avLst/>
              <a:gdLst/>
              <a:ahLst/>
              <a:cxnLst/>
              <a:rect l="l" t="t" r="r" b="b"/>
              <a:pathLst>
                <a:path w="9050" h="11155" extrusionOk="0">
                  <a:moveTo>
                    <a:pt x="0" y="1"/>
                  </a:moveTo>
                  <a:lnTo>
                    <a:pt x="0" y="5929"/>
                  </a:lnTo>
                  <a:lnTo>
                    <a:pt x="9049" y="11154"/>
                  </a:lnTo>
                  <a:lnTo>
                    <a:pt x="9049" y="522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0"/>
            <p:cNvSpPr/>
            <p:nvPr/>
          </p:nvSpPr>
          <p:spPr>
            <a:xfrm>
              <a:off x="5453210" y="1733619"/>
              <a:ext cx="616982" cy="721004"/>
            </a:xfrm>
            <a:custGeom>
              <a:avLst/>
              <a:gdLst/>
              <a:ahLst/>
              <a:cxnLst/>
              <a:rect l="l" t="t" r="r" b="b"/>
              <a:pathLst>
                <a:path w="8025" h="9378" extrusionOk="0">
                  <a:moveTo>
                    <a:pt x="0" y="0"/>
                  </a:moveTo>
                  <a:lnTo>
                    <a:pt x="0" y="4745"/>
                  </a:lnTo>
                  <a:lnTo>
                    <a:pt x="8025" y="9378"/>
                  </a:lnTo>
                  <a:lnTo>
                    <a:pt x="8025" y="463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0"/>
            <p:cNvSpPr/>
            <p:nvPr/>
          </p:nvSpPr>
          <p:spPr>
            <a:xfrm>
              <a:off x="5342966" y="1657202"/>
              <a:ext cx="35058" cy="33598"/>
            </a:xfrm>
            <a:custGeom>
              <a:avLst/>
              <a:gdLst/>
              <a:ahLst/>
              <a:cxnLst/>
              <a:rect l="l" t="t" r="r" b="b"/>
              <a:pathLst>
                <a:path w="456" h="437" extrusionOk="0">
                  <a:moveTo>
                    <a:pt x="1" y="1"/>
                  </a:moveTo>
                  <a:lnTo>
                    <a:pt x="1" y="174"/>
                  </a:lnTo>
                  <a:lnTo>
                    <a:pt x="456" y="437"/>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0"/>
            <p:cNvSpPr/>
            <p:nvPr/>
          </p:nvSpPr>
          <p:spPr>
            <a:xfrm>
              <a:off x="5342966" y="1682495"/>
              <a:ext cx="35058" cy="33675"/>
            </a:xfrm>
            <a:custGeom>
              <a:avLst/>
              <a:gdLst/>
              <a:ahLst/>
              <a:cxnLst/>
              <a:rect l="l" t="t" r="r" b="b"/>
              <a:pathLst>
                <a:path w="456" h="438" extrusionOk="0">
                  <a:moveTo>
                    <a:pt x="1" y="1"/>
                  </a:moveTo>
                  <a:lnTo>
                    <a:pt x="1" y="175"/>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0"/>
            <p:cNvSpPr/>
            <p:nvPr/>
          </p:nvSpPr>
          <p:spPr>
            <a:xfrm>
              <a:off x="5342966" y="1707865"/>
              <a:ext cx="35058" cy="33675"/>
            </a:xfrm>
            <a:custGeom>
              <a:avLst/>
              <a:gdLst/>
              <a:ahLst/>
              <a:cxnLst/>
              <a:rect l="l" t="t" r="r" b="b"/>
              <a:pathLst>
                <a:path w="456" h="438" extrusionOk="0">
                  <a:moveTo>
                    <a:pt x="1" y="1"/>
                  </a:moveTo>
                  <a:lnTo>
                    <a:pt x="1" y="174"/>
                  </a:lnTo>
                  <a:lnTo>
                    <a:pt x="456" y="438"/>
                  </a:lnTo>
                  <a:lnTo>
                    <a:pt x="456" y="2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0"/>
            <p:cNvSpPr/>
            <p:nvPr/>
          </p:nvSpPr>
          <p:spPr>
            <a:xfrm>
              <a:off x="5342966" y="173323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0"/>
            <p:cNvSpPr/>
            <p:nvPr/>
          </p:nvSpPr>
          <p:spPr>
            <a:xfrm>
              <a:off x="5342966" y="1758605"/>
              <a:ext cx="35058" cy="33598"/>
            </a:xfrm>
            <a:custGeom>
              <a:avLst/>
              <a:gdLst/>
              <a:ahLst/>
              <a:cxnLst/>
              <a:rect l="l" t="t" r="r" b="b"/>
              <a:pathLst>
                <a:path w="456" h="437" extrusionOk="0">
                  <a:moveTo>
                    <a:pt x="1" y="1"/>
                  </a:moveTo>
                  <a:lnTo>
                    <a:pt x="1" y="174"/>
                  </a:lnTo>
                  <a:lnTo>
                    <a:pt x="456" y="436"/>
                  </a:lnTo>
                  <a:lnTo>
                    <a:pt x="456" y="26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0"/>
            <p:cNvSpPr/>
            <p:nvPr/>
          </p:nvSpPr>
          <p:spPr>
            <a:xfrm>
              <a:off x="5342966" y="1783975"/>
              <a:ext cx="35058" cy="33598"/>
            </a:xfrm>
            <a:custGeom>
              <a:avLst/>
              <a:gdLst/>
              <a:ahLst/>
              <a:cxnLst/>
              <a:rect l="l" t="t" r="r" b="b"/>
              <a:pathLst>
                <a:path w="456" h="437" extrusionOk="0">
                  <a:moveTo>
                    <a:pt x="1" y="0"/>
                  </a:moveTo>
                  <a:lnTo>
                    <a:pt x="1" y="174"/>
                  </a:lnTo>
                  <a:lnTo>
                    <a:pt x="456" y="436"/>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0"/>
            <p:cNvSpPr/>
            <p:nvPr/>
          </p:nvSpPr>
          <p:spPr>
            <a:xfrm>
              <a:off x="5342966" y="1809267"/>
              <a:ext cx="35058" cy="33675"/>
            </a:xfrm>
            <a:custGeom>
              <a:avLst/>
              <a:gdLst/>
              <a:ahLst/>
              <a:cxnLst/>
              <a:rect l="l" t="t" r="r" b="b"/>
              <a:pathLst>
                <a:path w="456" h="438" extrusionOk="0">
                  <a:moveTo>
                    <a:pt x="1" y="0"/>
                  </a:moveTo>
                  <a:lnTo>
                    <a:pt x="1" y="175"/>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0"/>
            <p:cNvSpPr/>
            <p:nvPr/>
          </p:nvSpPr>
          <p:spPr>
            <a:xfrm>
              <a:off x="5342966" y="1834637"/>
              <a:ext cx="35058" cy="33675"/>
            </a:xfrm>
            <a:custGeom>
              <a:avLst/>
              <a:gdLst/>
              <a:ahLst/>
              <a:cxnLst/>
              <a:rect l="l" t="t" r="r" b="b"/>
              <a:pathLst>
                <a:path w="456" h="438" extrusionOk="0">
                  <a:moveTo>
                    <a:pt x="1" y="0"/>
                  </a:moveTo>
                  <a:lnTo>
                    <a:pt x="1" y="174"/>
                  </a:lnTo>
                  <a:lnTo>
                    <a:pt x="456" y="437"/>
                  </a:lnTo>
                  <a:lnTo>
                    <a:pt x="456" y="264"/>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0"/>
            <p:cNvSpPr/>
            <p:nvPr/>
          </p:nvSpPr>
          <p:spPr>
            <a:xfrm>
              <a:off x="5342966" y="1860007"/>
              <a:ext cx="35058" cy="33675"/>
            </a:xfrm>
            <a:custGeom>
              <a:avLst/>
              <a:gdLst/>
              <a:ahLst/>
              <a:cxnLst/>
              <a:rect l="l" t="t" r="r" b="b"/>
              <a:pathLst>
                <a:path w="456" h="438" extrusionOk="0">
                  <a:moveTo>
                    <a:pt x="1" y="0"/>
                  </a:moveTo>
                  <a:lnTo>
                    <a:pt x="1" y="174"/>
                  </a:lnTo>
                  <a:lnTo>
                    <a:pt x="456" y="437"/>
                  </a:lnTo>
                  <a:lnTo>
                    <a:pt x="456" y="263"/>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0"/>
            <p:cNvSpPr/>
            <p:nvPr/>
          </p:nvSpPr>
          <p:spPr>
            <a:xfrm>
              <a:off x="5342966" y="1885377"/>
              <a:ext cx="35058" cy="33521"/>
            </a:xfrm>
            <a:custGeom>
              <a:avLst/>
              <a:gdLst/>
              <a:ahLst/>
              <a:cxnLst/>
              <a:rect l="l" t="t" r="r" b="b"/>
              <a:pathLst>
                <a:path w="456" h="436" extrusionOk="0">
                  <a:moveTo>
                    <a:pt x="1" y="0"/>
                  </a:moveTo>
                  <a:lnTo>
                    <a:pt x="1" y="174"/>
                  </a:lnTo>
                  <a:lnTo>
                    <a:pt x="456" y="436"/>
                  </a:lnTo>
                  <a:lnTo>
                    <a:pt x="456" y="26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0"/>
            <p:cNvSpPr/>
            <p:nvPr/>
          </p:nvSpPr>
          <p:spPr>
            <a:xfrm>
              <a:off x="6145346" y="2120471"/>
              <a:ext cx="35058" cy="33598"/>
            </a:xfrm>
            <a:custGeom>
              <a:avLst/>
              <a:gdLst/>
              <a:ahLst/>
              <a:cxnLst/>
              <a:rect l="l" t="t" r="r" b="b"/>
              <a:pathLst>
                <a:path w="456" h="437"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0"/>
            <p:cNvSpPr/>
            <p:nvPr/>
          </p:nvSpPr>
          <p:spPr>
            <a:xfrm>
              <a:off x="6145346" y="2145764"/>
              <a:ext cx="35058" cy="33675"/>
            </a:xfrm>
            <a:custGeom>
              <a:avLst/>
              <a:gdLst/>
              <a:ahLst/>
              <a:cxnLst/>
              <a:rect l="l" t="t" r="r" b="b"/>
              <a:pathLst>
                <a:path w="456" h="438" extrusionOk="0">
                  <a:moveTo>
                    <a:pt x="0" y="0"/>
                  </a:moveTo>
                  <a:lnTo>
                    <a:pt x="0" y="174"/>
                  </a:lnTo>
                  <a:lnTo>
                    <a:pt x="455" y="437"/>
                  </a:lnTo>
                  <a:lnTo>
                    <a:pt x="455" y="26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0"/>
            <p:cNvSpPr/>
            <p:nvPr/>
          </p:nvSpPr>
          <p:spPr>
            <a:xfrm>
              <a:off x="6145346" y="217113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0"/>
            <p:cNvSpPr/>
            <p:nvPr/>
          </p:nvSpPr>
          <p:spPr>
            <a:xfrm>
              <a:off x="6145346" y="2196503"/>
              <a:ext cx="35058" cy="33521"/>
            </a:xfrm>
            <a:custGeom>
              <a:avLst/>
              <a:gdLst/>
              <a:ahLst/>
              <a:cxnLst/>
              <a:rect l="l" t="t" r="r" b="b"/>
              <a:pathLst>
                <a:path w="456" h="436" extrusionOk="0">
                  <a:moveTo>
                    <a:pt x="0" y="0"/>
                  </a:moveTo>
                  <a:lnTo>
                    <a:pt x="0" y="174"/>
                  </a:lnTo>
                  <a:lnTo>
                    <a:pt x="455" y="436"/>
                  </a:lnTo>
                  <a:lnTo>
                    <a:pt x="455" y="26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0"/>
            <p:cNvSpPr/>
            <p:nvPr/>
          </p:nvSpPr>
          <p:spPr>
            <a:xfrm>
              <a:off x="6145346" y="222187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0"/>
            <p:cNvSpPr/>
            <p:nvPr/>
          </p:nvSpPr>
          <p:spPr>
            <a:xfrm>
              <a:off x="6145346" y="2247243"/>
              <a:ext cx="35058" cy="33521"/>
            </a:xfrm>
            <a:custGeom>
              <a:avLst/>
              <a:gdLst/>
              <a:ahLst/>
              <a:cxnLst/>
              <a:rect l="l" t="t" r="r" b="b"/>
              <a:pathLst>
                <a:path w="456" h="436" extrusionOk="0">
                  <a:moveTo>
                    <a:pt x="0" y="0"/>
                  </a:moveTo>
                  <a:lnTo>
                    <a:pt x="0" y="173"/>
                  </a:lnTo>
                  <a:lnTo>
                    <a:pt x="455" y="436"/>
                  </a:lnTo>
                  <a:lnTo>
                    <a:pt x="455"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0"/>
            <p:cNvSpPr/>
            <p:nvPr/>
          </p:nvSpPr>
          <p:spPr>
            <a:xfrm>
              <a:off x="6145346" y="2272459"/>
              <a:ext cx="35058" cy="33675"/>
            </a:xfrm>
            <a:custGeom>
              <a:avLst/>
              <a:gdLst/>
              <a:ahLst/>
              <a:cxnLst/>
              <a:rect l="l" t="t" r="r" b="b"/>
              <a:pathLst>
                <a:path w="456" h="438" extrusionOk="0">
                  <a:moveTo>
                    <a:pt x="0" y="1"/>
                  </a:moveTo>
                  <a:lnTo>
                    <a:pt x="0" y="175"/>
                  </a:lnTo>
                  <a:lnTo>
                    <a:pt x="455" y="438"/>
                  </a:lnTo>
                  <a:lnTo>
                    <a:pt x="455" y="26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0"/>
            <p:cNvSpPr/>
            <p:nvPr/>
          </p:nvSpPr>
          <p:spPr>
            <a:xfrm>
              <a:off x="6145346" y="2297829"/>
              <a:ext cx="35058" cy="33675"/>
            </a:xfrm>
            <a:custGeom>
              <a:avLst/>
              <a:gdLst/>
              <a:ahLst/>
              <a:cxnLst/>
              <a:rect l="l" t="t" r="r" b="b"/>
              <a:pathLst>
                <a:path w="456" h="438" extrusionOk="0">
                  <a:moveTo>
                    <a:pt x="0" y="1"/>
                  </a:moveTo>
                  <a:lnTo>
                    <a:pt x="0" y="174"/>
                  </a:lnTo>
                  <a:lnTo>
                    <a:pt x="455" y="438"/>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0"/>
            <p:cNvSpPr/>
            <p:nvPr/>
          </p:nvSpPr>
          <p:spPr>
            <a:xfrm>
              <a:off x="6145346" y="2323199"/>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0"/>
            <p:cNvSpPr/>
            <p:nvPr/>
          </p:nvSpPr>
          <p:spPr>
            <a:xfrm>
              <a:off x="6145346" y="2348568"/>
              <a:ext cx="35058" cy="33598"/>
            </a:xfrm>
            <a:custGeom>
              <a:avLst/>
              <a:gdLst/>
              <a:ahLst/>
              <a:cxnLst/>
              <a:rect l="l" t="t" r="r" b="b"/>
              <a:pathLst>
                <a:path w="456" h="437" extrusionOk="0">
                  <a:moveTo>
                    <a:pt x="0" y="1"/>
                  </a:moveTo>
                  <a:lnTo>
                    <a:pt x="0" y="174"/>
                  </a:lnTo>
                  <a:lnTo>
                    <a:pt x="455" y="436"/>
                  </a:lnTo>
                  <a:lnTo>
                    <a:pt x="455"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0"/>
            <p:cNvSpPr/>
            <p:nvPr/>
          </p:nvSpPr>
          <p:spPr>
            <a:xfrm>
              <a:off x="6074695" y="2522621"/>
              <a:ext cx="24295" cy="24679"/>
            </a:xfrm>
            <a:custGeom>
              <a:avLst/>
              <a:gdLst/>
              <a:ahLst/>
              <a:cxnLst/>
              <a:rect l="l" t="t" r="r" b="b"/>
              <a:pathLst>
                <a:path w="316" h="321" extrusionOk="0">
                  <a:moveTo>
                    <a:pt x="0" y="0"/>
                  </a:moveTo>
                  <a:lnTo>
                    <a:pt x="0" y="139"/>
                  </a:lnTo>
                  <a:lnTo>
                    <a:pt x="316" y="321"/>
                  </a:lnTo>
                  <a:lnTo>
                    <a:pt x="316" y="1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0"/>
            <p:cNvSpPr/>
            <p:nvPr/>
          </p:nvSpPr>
          <p:spPr>
            <a:xfrm>
              <a:off x="5342966" y="1558875"/>
              <a:ext cx="870617" cy="502658"/>
            </a:xfrm>
            <a:custGeom>
              <a:avLst/>
              <a:gdLst/>
              <a:ahLst/>
              <a:cxnLst/>
              <a:rect l="l" t="t" r="r" b="b"/>
              <a:pathLst>
                <a:path w="11324" h="6538" extrusionOk="0">
                  <a:moveTo>
                    <a:pt x="432" y="1"/>
                  </a:moveTo>
                  <a:lnTo>
                    <a:pt x="1" y="250"/>
                  </a:lnTo>
                  <a:lnTo>
                    <a:pt x="10892" y="6538"/>
                  </a:lnTo>
                  <a:lnTo>
                    <a:pt x="11323" y="6289"/>
                  </a:lnTo>
                  <a:lnTo>
                    <a:pt x="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0"/>
            <p:cNvSpPr/>
            <p:nvPr/>
          </p:nvSpPr>
          <p:spPr>
            <a:xfrm>
              <a:off x="6180326" y="2042285"/>
              <a:ext cx="33213" cy="567854"/>
            </a:xfrm>
            <a:custGeom>
              <a:avLst/>
              <a:gdLst/>
              <a:ahLst/>
              <a:cxnLst/>
              <a:rect l="l" t="t" r="r" b="b"/>
              <a:pathLst>
                <a:path w="432" h="7386" extrusionOk="0">
                  <a:moveTo>
                    <a:pt x="431" y="1"/>
                  </a:moveTo>
                  <a:lnTo>
                    <a:pt x="0" y="250"/>
                  </a:lnTo>
                  <a:lnTo>
                    <a:pt x="1" y="7385"/>
                  </a:lnTo>
                  <a:lnTo>
                    <a:pt x="431" y="7136"/>
                  </a:lnTo>
                  <a:lnTo>
                    <a:pt x="4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0"/>
            <p:cNvSpPr/>
            <p:nvPr/>
          </p:nvSpPr>
          <p:spPr>
            <a:xfrm>
              <a:off x="6180326" y="2130695"/>
              <a:ext cx="17606" cy="23526"/>
            </a:xfrm>
            <a:custGeom>
              <a:avLst/>
              <a:gdLst/>
              <a:ahLst/>
              <a:cxnLst/>
              <a:rect l="l" t="t" r="r" b="b"/>
              <a:pathLst>
                <a:path w="229" h="306" extrusionOk="0">
                  <a:moveTo>
                    <a:pt x="229" y="0"/>
                  </a:moveTo>
                  <a:lnTo>
                    <a:pt x="0" y="132"/>
                  </a:lnTo>
                  <a:lnTo>
                    <a:pt x="0" y="306"/>
                  </a:lnTo>
                  <a:lnTo>
                    <a:pt x="229" y="175"/>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0"/>
            <p:cNvSpPr/>
            <p:nvPr/>
          </p:nvSpPr>
          <p:spPr>
            <a:xfrm>
              <a:off x="6180326" y="215606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0"/>
            <p:cNvSpPr/>
            <p:nvPr/>
          </p:nvSpPr>
          <p:spPr>
            <a:xfrm>
              <a:off x="6180326" y="218143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0"/>
            <p:cNvSpPr/>
            <p:nvPr/>
          </p:nvSpPr>
          <p:spPr>
            <a:xfrm>
              <a:off x="6180326" y="2206805"/>
              <a:ext cx="17606" cy="23526"/>
            </a:xfrm>
            <a:custGeom>
              <a:avLst/>
              <a:gdLst/>
              <a:ahLst/>
              <a:cxnLst/>
              <a:rect l="l" t="t" r="r" b="b"/>
              <a:pathLst>
                <a:path w="229" h="306" extrusionOk="0">
                  <a:moveTo>
                    <a:pt x="229" y="0"/>
                  </a:moveTo>
                  <a:lnTo>
                    <a:pt x="0" y="132"/>
                  </a:lnTo>
                  <a:lnTo>
                    <a:pt x="0" y="305"/>
                  </a:lnTo>
                  <a:lnTo>
                    <a:pt x="229" y="174"/>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0"/>
            <p:cNvSpPr/>
            <p:nvPr/>
          </p:nvSpPr>
          <p:spPr>
            <a:xfrm>
              <a:off x="6180326" y="2232175"/>
              <a:ext cx="17606" cy="23526"/>
            </a:xfrm>
            <a:custGeom>
              <a:avLst/>
              <a:gdLst/>
              <a:ahLst/>
              <a:cxnLst/>
              <a:rect l="l" t="t" r="r" b="b"/>
              <a:pathLst>
                <a:path w="229" h="306" extrusionOk="0">
                  <a:moveTo>
                    <a:pt x="229" y="0"/>
                  </a:moveTo>
                  <a:lnTo>
                    <a:pt x="0" y="132"/>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0"/>
            <p:cNvSpPr/>
            <p:nvPr/>
          </p:nvSpPr>
          <p:spPr>
            <a:xfrm>
              <a:off x="6180326" y="2257545"/>
              <a:ext cx="17606" cy="23526"/>
            </a:xfrm>
            <a:custGeom>
              <a:avLst/>
              <a:gdLst/>
              <a:ahLst/>
              <a:cxnLst/>
              <a:rect l="l" t="t" r="r" b="b"/>
              <a:pathLst>
                <a:path w="229" h="306" extrusionOk="0">
                  <a:moveTo>
                    <a:pt x="229" y="0"/>
                  </a:moveTo>
                  <a:lnTo>
                    <a:pt x="0" y="131"/>
                  </a:lnTo>
                  <a:lnTo>
                    <a:pt x="0" y="305"/>
                  </a:lnTo>
                  <a:lnTo>
                    <a:pt x="229" y="173"/>
                  </a:lnTo>
                  <a:lnTo>
                    <a:pt x="2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0"/>
            <p:cNvSpPr/>
            <p:nvPr/>
          </p:nvSpPr>
          <p:spPr>
            <a:xfrm>
              <a:off x="6180326" y="2282761"/>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0"/>
            <p:cNvSpPr/>
            <p:nvPr/>
          </p:nvSpPr>
          <p:spPr>
            <a:xfrm>
              <a:off x="6180326" y="2308130"/>
              <a:ext cx="17606" cy="23526"/>
            </a:xfrm>
            <a:custGeom>
              <a:avLst/>
              <a:gdLst/>
              <a:ahLst/>
              <a:cxnLst/>
              <a:rect l="l" t="t" r="r" b="b"/>
              <a:pathLst>
                <a:path w="229" h="306" extrusionOk="0">
                  <a:moveTo>
                    <a:pt x="229" y="1"/>
                  </a:moveTo>
                  <a:lnTo>
                    <a:pt x="0" y="133"/>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0"/>
            <p:cNvSpPr/>
            <p:nvPr/>
          </p:nvSpPr>
          <p:spPr>
            <a:xfrm>
              <a:off x="6180326" y="233350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0"/>
            <p:cNvSpPr/>
            <p:nvPr/>
          </p:nvSpPr>
          <p:spPr>
            <a:xfrm>
              <a:off x="6180326" y="2358870"/>
              <a:ext cx="17606" cy="23526"/>
            </a:xfrm>
            <a:custGeom>
              <a:avLst/>
              <a:gdLst/>
              <a:ahLst/>
              <a:cxnLst/>
              <a:rect l="l" t="t" r="r" b="b"/>
              <a:pathLst>
                <a:path w="229" h="306" extrusionOk="0">
                  <a:moveTo>
                    <a:pt x="229" y="1"/>
                  </a:moveTo>
                  <a:lnTo>
                    <a:pt x="0" y="132"/>
                  </a:lnTo>
                  <a:lnTo>
                    <a:pt x="0" y="306"/>
                  </a:lnTo>
                  <a:lnTo>
                    <a:pt x="229" y="174"/>
                  </a:lnTo>
                  <a:lnTo>
                    <a:pt x="2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0"/>
            <p:cNvSpPr/>
            <p:nvPr/>
          </p:nvSpPr>
          <p:spPr>
            <a:xfrm>
              <a:off x="5642254" y="2299443"/>
              <a:ext cx="209351" cy="150305"/>
            </a:xfrm>
            <a:custGeom>
              <a:avLst/>
              <a:gdLst/>
              <a:ahLst/>
              <a:cxnLst/>
              <a:rect l="l" t="t" r="r" b="b"/>
              <a:pathLst>
                <a:path w="2723" h="1955" extrusionOk="0">
                  <a:moveTo>
                    <a:pt x="1" y="0"/>
                  </a:moveTo>
                  <a:lnTo>
                    <a:pt x="1" y="662"/>
                  </a:lnTo>
                  <a:lnTo>
                    <a:pt x="2215" y="1955"/>
                  </a:lnTo>
                  <a:lnTo>
                    <a:pt x="2722" y="1758"/>
                  </a:lnTo>
                  <a:lnTo>
                    <a:pt x="2711" y="1567"/>
                  </a:lnTo>
                  <a:lnTo>
                    <a:pt x="1" y="0"/>
                  </a:lnTo>
                  <a:close/>
                </a:path>
              </a:pathLst>
            </a:custGeom>
            <a:solidFill>
              <a:srgbClr val="878787">
                <a:alpha val="1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0"/>
            <p:cNvSpPr/>
            <p:nvPr/>
          </p:nvSpPr>
          <p:spPr>
            <a:xfrm>
              <a:off x="5619421" y="1854395"/>
              <a:ext cx="39441" cy="52895"/>
            </a:xfrm>
            <a:custGeom>
              <a:avLst/>
              <a:gdLst/>
              <a:ahLst/>
              <a:cxnLst/>
              <a:rect l="l" t="t" r="r" b="b"/>
              <a:pathLst>
                <a:path w="513" h="688" extrusionOk="0">
                  <a:moveTo>
                    <a:pt x="217" y="253"/>
                  </a:moveTo>
                  <a:lnTo>
                    <a:pt x="317" y="311"/>
                  </a:lnTo>
                  <a:lnTo>
                    <a:pt x="295" y="423"/>
                  </a:lnTo>
                  <a:lnTo>
                    <a:pt x="196" y="366"/>
                  </a:lnTo>
                  <a:lnTo>
                    <a:pt x="217" y="253"/>
                  </a:lnTo>
                  <a:close/>
                  <a:moveTo>
                    <a:pt x="181" y="1"/>
                  </a:moveTo>
                  <a:cubicBezTo>
                    <a:pt x="176" y="1"/>
                    <a:pt x="173" y="4"/>
                    <a:pt x="172" y="9"/>
                  </a:cubicBezTo>
                  <a:lnTo>
                    <a:pt x="148" y="142"/>
                  </a:lnTo>
                  <a:lnTo>
                    <a:pt x="59" y="91"/>
                  </a:lnTo>
                  <a:cubicBezTo>
                    <a:pt x="55" y="89"/>
                    <a:pt x="51" y="88"/>
                    <a:pt x="48" y="88"/>
                  </a:cubicBezTo>
                  <a:cubicBezTo>
                    <a:pt x="45" y="88"/>
                    <a:pt x="43" y="88"/>
                    <a:pt x="41" y="90"/>
                  </a:cubicBezTo>
                  <a:cubicBezTo>
                    <a:pt x="35" y="95"/>
                    <a:pt x="33" y="102"/>
                    <a:pt x="33" y="113"/>
                  </a:cubicBezTo>
                  <a:cubicBezTo>
                    <a:pt x="33" y="123"/>
                    <a:pt x="35" y="133"/>
                    <a:pt x="41" y="142"/>
                  </a:cubicBezTo>
                  <a:cubicBezTo>
                    <a:pt x="45" y="151"/>
                    <a:pt x="52" y="158"/>
                    <a:pt x="61" y="163"/>
                  </a:cubicBezTo>
                  <a:lnTo>
                    <a:pt x="134" y="206"/>
                  </a:lnTo>
                  <a:lnTo>
                    <a:pt x="114" y="318"/>
                  </a:lnTo>
                  <a:lnTo>
                    <a:pt x="26" y="267"/>
                  </a:lnTo>
                  <a:cubicBezTo>
                    <a:pt x="23" y="265"/>
                    <a:pt x="20" y="264"/>
                    <a:pt x="17" y="264"/>
                  </a:cubicBezTo>
                  <a:cubicBezTo>
                    <a:pt x="14" y="264"/>
                    <a:pt x="11" y="266"/>
                    <a:pt x="8" y="268"/>
                  </a:cubicBezTo>
                  <a:cubicBezTo>
                    <a:pt x="4" y="271"/>
                    <a:pt x="0" y="279"/>
                    <a:pt x="0" y="289"/>
                  </a:cubicBezTo>
                  <a:cubicBezTo>
                    <a:pt x="0" y="300"/>
                    <a:pt x="4" y="310"/>
                    <a:pt x="8" y="319"/>
                  </a:cubicBezTo>
                  <a:cubicBezTo>
                    <a:pt x="13" y="329"/>
                    <a:pt x="20" y="336"/>
                    <a:pt x="29" y="340"/>
                  </a:cubicBezTo>
                  <a:lnTo>
                    <a:pt x="101" y="382"/>
                  </a:lnTo>
                  <a:lnTo>
                    <a:pt x="79" y="515"/>
                  </a:lnTo>
                  <a:cubicBezTo>
                    <a:pt x="79" y="527"/>
                    <a:pt x="84" y="538"/>
                    <a:pt x="93" y="549"/>
                  </a:cubicBezTo>
                  <a:cubicBezTo>
                    <a:pt x="102" y="561"/>
                    <a:pt x="112" y="570"/>
                    <a:pt x="123" y="577"/>
                  </a:cubicBezTo>
                  <a:cubicBezTo>
                    <a:pt x="130" y="581"/>
                    <a:pt x="137" y="582"/>
                    <a:pt x="145" y="582"/>
                  </a:cubicBezTo>
                  <a:cubicBezTo>
                    <a:pt x="152" y="582"/>
                    <a:pt x="157" y="580"/>
                    <a:pt x="158" y="573"/>
                  </a:cubicBezTo>
                  <a:lnTo>
                    <a:pt x="184" y="430"/>
                  </a:lnTo>
                  <a:lnTo>
                    <a:pt x="283" y="488"/>
                  </a:lnTo>
                  <a:lnTo>
                    <a:pt x="259" y="618"/>
                  </a:lnTo>
                  <a:cubicBezTo>
                    <a:pt x="259" y="631"/>
                    <a:pt x="264" y="643"/>
                    <a:pt x="273" y="654"/>
                  </a:cubicBezTo>
                  <a:cubicBezTo>
                    <a:pt x="282" y="665"/>
                    <a:pt x="292" y="674"/>
                    <a:pt x="303" y="681"/>
                  </a:cubicBezTo>
                  <a:cubicBezTo>
                    <a:pt x="311" y="686"/>
                    <a:pt x="319" y="688"/>
                    <a:pt x="327" y="688"/>
                  </a:cubicBezTo>
                  <a:cubicBezTo>
                    <a:pt x="334" y="688"/>
                    <a:pt x="338" y="685"/>
                    <a:pt x="339" y="679"/>
                  </a:cubicBezTo>
                  <a:lnTo>
                    <a:pt x="365" y="535"/>
                  </a:lnTo>
                  <a:lnTo>
                    <a:pt x="453" y="586"/>
                  </a:lnTo>
                  <a:cubicBezTo>
                    <a:pt x="457" y="588"/>
                    <a:pt x="460" y="589"/>
                    <a:pt x="464" y="589"/>
                  </a:cubicBezTo>
                  <a:cubicBezTo>
                    <a:pt x="467" y="589"/>
                    <a:pt x="470" y="588"/>
                    <a:pt x="472" y="587"/>
                  </a:cubicBezTo>
                  <a:cubicBezTo>
                    <a:pt x="478" y="583"/>
                    <a:pt x="480" y="577"/>
                    <a:pt x="480" y="565"/>
                  </a:cubicBezTo>
                  <a:cubicBezTo>
                    <a:pt x="480" y="555"/>
                    <a:pt x="478" y="545"/>
                    <a:pt x="471" y="535"/>
                  </a:cubicBezTo>
                  <a:cubicBezTo>
                    <a:pt x="465" y="525"/>
                    <a:pt x="459" y="517"/>
                    <a:pt x="451" y="512"/>
                  </a:cubicBezTo>
                  <a:lnTo>
                    <a:pt x="378" y="471"/>
                  </a:lnTo>
                  <a:lnTo>
                    <a:pt x="399" y="359"/>
                  </a:lnTo>
                  <a:lnTo>
                    <a:pt x="486" y="409"/>
                  </a:lnTo>
                  <a:cubicBezTo>
                    <a:pt x="489" y="411"/>
                    <a:pt x="493" y="412"/>
                    <a:pt x="496" y="412"/>
                  </a:cubicBezTo>
                  <a:cubicBezTo>
                    <a:pt x="499" y="412"/>
                    <a:pt x="502" y="411"/>
                    <a:pt x="504" y="409"/>
                  </a:cubicBezTo>
                  <a:cubicBezTo>
                    <a:pt x="509" y="405"/>
                    <a:pt x="513" y="399"/>
                    <a:pt x="513" y="388"/>
                  </a:cubicBezTo>
                  <a:cubicBezTo>
                    <a:pt x="513" y="378"/>
                    <a:pt x="509" y="368"/>
                    <a:pt x="504" y="358"/>
                  </a:cubicBezTo>
                  <a:cubicBezTo>
                    <a:pt x="498" y="348"/>
                    <a:pt x="491" y="341"/>
                    <a:pt x="484" y="337"/>
                  </a:cubicBezTo>
                  <a:lnTo>
                    <a:pt x="411" y="294"/>
                  </a:lnTo>
                  <a:lnTo>
                    <a:pt x="433" y="178"/>
                  </a:lnTo>
                  <a:cubicBezTo>
                    <a:pt x="432" y="164"/>
                    <a:pt x="427" y="152"/>
                    <a:pt x="419" y="141"/>
                  </a:cubicBezTo>
                  <a:cubicBezTo>
                    <a:pt x="410" y="131"/>
                    <a:pt x="401" y="122"/>
                    <a:pt x="390" y="115"/>
                  </a:cubicBezTo>
                  <a:cubicBezTo>
                    <a:pt x="382" y="110"/>
                    <a:pt x="373" y="107"/>
                    <a:pt x="366" y="107"/>
                  </a:cubicBezTo>
                  <a:cubicBezTo>
                    <a:pt x="365" y="107"/>
                    <a:pt x="364" y="107"/>
                    <a:pt x="363" y="107"/>
                  </a:cubicBezTo>
                  <a:cubicBezTo>
                    <a:pt x="357" y="107"/>
                    <a:pt x="354" y="109"/>
                    <a:pt x="353" y="115"/>
                  </a:cubicBezTo>
                  <a:lnTo>
                    <a:pt x="329" y="247"/>
                  </a:lnTo>
                  <a:lnTo>
                    <a:pt x="230" y="189"/>
                  </a:lnTo>
                  <a:lnTo>
                    <a:pt x="250" y="72"/>
                  </a:lnTo>
                  <a:cubicBezTo>
                    <a:pt x="250" y="59"/>
                    <a:pt x="246" y="47"/>
                    <a:pt x="238" y="36"/>
                  </a:cubicBezTo>
                  <a:cubicBezTo>
                    <a:pt x="229" y="26"/>
                    <a:pt x="220" y="17"/>
                    <a:pt x="208" y="10"/>
                  </a:cubicBezTo>
                  <a:cubicBezTo>
                    <a:pt x="200" y="4"/>
                    <a:pt x="192" y="2"/>
                    <a:pt x="184" y="1"/>
                  </a:cubicBezTo>
                  <a:cubicBezTo>
                    <a:pt x="183" y="1"/>
                    <a:pt x="182"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0"/>
            <p:cNvSpPr/>
            <p:nvPr/>
          </p:nvSpPr>
          <p:spPr>
            <a:xfrm>
              <a:off x="5672851" y="1884224"/>
              <a:ext cx="43285" cy="53510"/>
            </a:xfrm>
            <a:custGeom>
              <a:avLst/>
              <a:gdLst/>
              <a:ahLst/>
              <a:cxnLst/>
              <a:rect l="l" t="t" r="r" b="b"/>
              <a:pathLst>
                <a:path w="563" h="696" extrusionOk="0">
                  <a:moveTo>
                    <a:pt x="240" y="363"/>
                  </a:moveTo>
                  <a:cubicBezTo>
                    <a:pt x="241" y="363"/>
                    <a:pt x="243" y="363"/>
                    <a:pt x="245" y="363"/>
                  </a:cubicBezTo>
                  <a:cubicBezTo>
                    <a:pt x="264" y="365"/>
                    <a:pt x="290" y="375"/>
                    <a:pt x="322" y="395"/>
                  </a:cubicBezTo>
                  <a:lnTo>
                    <a:pt x="348" y="409"/>
                  </a:lnTo>
                  <a:lnTo>
                    <a:pt x="348" y="446"/>
                  </a:lnTo>
                  <a:cubicBezTo>
                    <a:pt x="348" y="455"/>
                    <a:pt x="346" y="463"/>
                    <a:pt x="341" y="470"/>
                  </a:cubicBezTo>
                  <a:cubicBezTo>
                    <a:pt x="337" y="476"/>
                    <a:pt x="331" y="480"/>
                    <a:pt x="323" y="482"/>
                  </a:cubicBezTo>
                  <a:cubicBezTo>
                    <a:pt x="319" y="485"/>
                    <a:pt x="314" y="485"/>
                    <a:pt x="308" y="485"/>
                  </a:cubicBezTo>
                  <a:cubicBezTo>
                    <a:pt x="305" y="485"/>
                    <a:pt x="301" y="485"/>
                    <a:pt x="297" y="485"/>
                  </a:cubicBezTo>
                  <a:cubicBezTo>
                    <a:pt x="287" y="482"/>
                    <a:pt x="277" y="479"/>
                    <a:pt x="265" y="472"/>
                  </a:cubicBezTo>
                  <a:cubicBezTo>
                    <a:pt x="251" y="463"/>
                    <a:pt x="239" y="453"/>
                    <a:pt x="230" y="440"/>
                  </a:cubicBezTo>
                  <a:cubicBezTo>
                    <a:pt x="221" y="427"/>
                    <a:pt x="216" y="411"/>
                    <a:pt x="216" y="395"/>
                  </a:cubicBezTo>
                  <a:cubicBezTo>
                    <a:pt x="216" y="373"/>
                    <a:pt x="224" y="363"/>
                    <a:pt x="240" y="363"/>
                  </a:cubicBezTo>
                  <a:close/>
                  <a:moveTo>
                    <a:pt x="134" y="0"/>
                  </a:moveTo>
                  <a:cubicBezTo>
                    <a:pt x="108" y="0"/>
                    <a:pt x="86" y="6"/>
                    <a:pt x="68" y="18"/>
                  </a:cubicBezTo>
                  <a:cubicBezTo>
                    <a:pt x="45" y="33"/>
                    <a:pt x="28" y="57"/>
                    <a:pt x="17" y="89"/>
                  </a:cubicBezTo>
                  <a:cubicBezTo>
                    <a:pt x="6" y="122"/>
                    <a:pt x="0" y="160"/>
                    <a:pt x="0" y="205"/>
                  </a:cubicBezTo>
                  <a:cubicBezTo>
                    <a:pt x="0" y="257"/>
                    <a:pt x="7" y="306"/>
                    <a:pt x="20" y="351"/>
                  </a:cubicBezTo>
                  <a:cubicBezTo>
                    <a:pt x="34" y="397"/>
                    <a:pt x="53" y="438"/>
                    <a:pt x="76" y="477"/>
                  </a:cubicBezTo>
                  <a:cubicBezTo>
                    <a:pt x="98" y="514"/>
                    <a:pt x="125" y="548"/>
                    <a:pt x="154" y="577"/>
                  </a:cubicBezTo>
                  <a:cubicBezTo>
                    <a:pt x="185" y="606"/>
                    <a:pt x="215" y="630"/>
                    <a:pt x="248" y="649"/>
                  </a:cubicBezTo>
                  <a:cubicBezTo>
                    <a:pt x="263" y="657"/>
                    <a:pt x="278" y="666"/>
                    <a:pt x="296" y="674"/>
                  </a:cubicBezTo>
                  <a:cubicBezTo>
                    <a:pt x="313" y="681"/>
                    <a:pt x="330" y="687"/>
                    <a:pt x="345" y="691"/>
                  </a:cubicBezTo>
                  <a:cubicBezTo>
                    <a:pt x="357" y="694"/>
                    <a:pt x="367" y="696"/>
                    <a:pt x="375" y="696"/>
                  </a:cubicBezTo>
                  <a:cubicBezTo>
                    <a:pt x="378" y="696"/>
                    <a:pt x="381" y="696"/>
                    <a:pt x="383" y="695"/>
                  </a:cubicBezTo>
                  <a:cubicBezTo>
                    <a:pt x="393" y="695"/>
                    <a:pt x="399" y="691"/>
                    <a:pt x="399" y="682"/>
                  </a:cubicBezTo>
                  <a:cubicBezTo>
                    <a:pt x="399" y="677"/>
                    <a:pt x="397" y="670"/>
                    <a:pt x="393" y="661"/>
                  </a:cubicBezTo>
                  <a:cubicBezTo>
                    <a:pt x="389" y="651"/>
                    <a:pt x="383" y="645"/>
                    <a:pt x="375" y="641"/>
                  </a:cubicBezTo>
                  <a:cubicBezTo>
                    <a:pt x="371" y="638"/>
                    <a:pt x="366" y="637"/>
                    <a:pt x="359" y="636"/>
                  </a:cubicBezTo>
                  <a:cubicBezTo>
                    <a:pt x="354" y="634"/>
                    <a:pt x="346" y="632"/>
                    <a:pt x="337" y="631"/>
                  </a:cubicBezTo>
                  <a:cubicBezTo>
                    <a:pt x="328" y="629"/>
                    <a:pt x="317" y="625"/>
                    <a:pt x="304" y="620"/>
                  </a:cubicBezTo>
                  <a:cubicBezTo>
                    <a:pt x="291" y="615"/>
                    <a:pt x="276" y="607"/>
                    <a:pt x="258" y="597"/>
                  </a:cubicBezTo>
                  <a:cubicBezTo>
                    <a:pt x="220" y="575"/>
                    <a:pt x="188" y="550"/>
                    <a:pt x="163" y="523"/>
                  </a:cubicBezTo>
                  <a:cubicBezTo>
                    <a:pt x="138" y="495"/>
                    <a:pt x="118" y="466"/>
                    <a:pt x="103" y="434"/>
                  </a:cubicBezTo>
                  <a:cubicBezTo>
                    <a:pt x="88" y="402"/>
                    <a:pt x="77" y="371"/>
                    <a:pt x="70" y="337"/>
                  </a:cubicBezTo>
                  <a:cubicBezTo>
                    <a:pt x="64" y="304"/>
                    <a:pt x="61" y="272"/>
                    <a:pt x="61" y="239"/>
                  </a:cubicBezTo>
                  <a:cubicBezTo>
                    <a:pt x="61" y="205"/>
                    <a:pt x="64" y="175"/>
                    <a:pt x="72" y="147"/>
                  </a:cubicBezTo>
                  <a:cubicBezTo>
                    <a:pt x="79" y="120"/>
                    <a:pt x="91" y="100"/>
                    <a:pt x="108" y="85"/>
                  </a:cubicBezTo>
                  <a:cubicBezTo>
                    <a:pt x="123" y="73"/>
                    <a:pt x="142" y="68"/>
                    <a:pt x="165" y="68"/>
                  </a:cubicBezTo>
                  <a:cubicBezTo>
                    <a:pt x="169" y="68"/>
                    <a:pt x="173" y="68"/>
                    <a:pt x="177" y="68"/>
                  </a:cubicBezTo>
                  <a:cubicBezTo>
                    <a:pt x="206" y="70"/>
                    <a:pt x="241" y="84"/>
                    <a:pt x="285" y="109"/>
                  </a:cubicBezTo>
                  <a:cubicBezTo>
                    <a:pt x="359" y="152"/>
                    <a:pt x="415" y="205"/>
                    <a:pt x="450" y="268"/>
                  </a:cubicBezTo>
                  <a:cubicBezTo>
                    <a:pt x="484" y="333"/>
                    <a:pt x="502" y="405"/>
                    <a:pt x="502" y="486"/>
                  </a:cubicBezTo>
                  <a:cubicBezTo>
                    <a:pt x="502" y="498"/>
                    <a:pt x="501" y="512"/>
                    <a:pt x="500" y="526"/>
                  </a:cubicBezTo>
                  <a:cubicBezTo>
                    <a:pt x="499" y="541"/>
                    <a:pt x="497" y="554"/>
                    <a:pt x="493" y="566"/>
                  </a:cubicBezTo>
                  <a:cubicBezTo>
                    <a:pt x="490" y="577"/>
                    <a:pt x="484" y="585"/>
                    <a:pt x="478" y="591"/>
                  </a:cubicBezTo>
                  <a:cubicBezTo>
                    <a:pt x="475" y="592"/>
                    <a:pt x="472" y="593"/>
                    <a:pt x="468" y="593"/>
                  </a:cubicBezTo>
                  <a:cubicBezTo>
                    <a:pt x="463" y="593"/>
                    <a:pt x="457" y="592"/>
                    <a:pt x="450" y="588"/>
                  </a:cubicBezTo>
                  <a:cubicBezTo>
                    <a:pt x="440" y="583"/>
                    <a:pt x="433" y="574"/>
                    <a:pt x="426" y="562"/>
                  </a:cubicBezTo>
                  <a:cubicBezTo>
                    <a:pt x="419" y="552"/>
                    <a:pt x="415" y="538"/>
                    <a:pt x="412" y="522"/>
                  </a:cubicBezTo>
                  <a:lnTo>
                    <a:pt x="412" y="370"/>
                  </a:lnTo>
                  <a:cubicBezTo>
                    <a:pt x="412" y="351"/>
                    <a:pt x="409" y="332"/>
                    <a:pt x="402" y="312"/>
                  </a:cubicBezTo>
                  <a:cubicBezTo>
                    <a:pt x="394" y="294"/>
                    <a:pt x="385" y="276"/>
                    <a:pt x="374" y="259"/>
                  </a:cubicBezTo>
                  <a:cubicBezTo>
                    <a:pt x="362" y="243"/>
                    <a:pt x="348" y="228"/>
                    <a:pt x="332" y="213"/>
                  </a:cubicBezTo>
                  <a:cubicBezTo>
                    <a:pt x="317" y="199"/>
                    <a:pt x="299" y="186"/>
                    <a:pt x="279" y="175"/>
                  </a:cubicBezTo>
                  <a:cubicBezTo>
                    <a:pt x="266" y="167"/>
                    <a:pt x="252" y="160"/>
                    <a:pt x="238" y="155"/>
                  </a:cubicBezTo>
                  <a:cubicBezTo>
                    <a:pt x="224" y="150"/>
                    <a:pt x="212" y="147"/>
                    <a:pt x="201" y="145"/>
                  </a:cubicBezTo>
                  <a:cubicBezTo>
                    <a:pt x="196" y="144"/>
                    <a:pt x="192" y="144"/>
                    <a:pt x="188" y="144"/>
                  </a:cubicBezTo>
                  <a:cubicBezTo>
                    <a:pt x="182" y="144"/>
                    <a:pt x="178" y="144"/>
                    <a:pt x="174" y="146"/>
                  </a:cubicBezTo>
                  <a:cubicBezTo>
                    <a:pt x="167" y="149"/>
                    <a:pt x="163" y="154"/>
                    <a:pt x="163" y="161"/>
                  </a:cubicBezTo>
                  <a:cubicBezTo>
                    <a:pt x="163" y="168"/>
                    <a:pt x="165" y="177"/>
                    <a:pt x="169" y="187"/>
                  </a:cubicBezTo>
                  <a:cubicBezTo>
                    <a:pt x="174" y="199"/>
                    <a:pt x="179" y="207"/>
                    <a:pt x="186" y="211"/>
                  </a:cubicBezTo>
                  <a:cubicBezTo>
                    <a:pt x="189" y="213"/>
                    <a:pt x="193" y="213"/>
                    <a:pt x="197" y="214"/>
                  </a:cubicBezTo>
                  <a:lnTo>
                    <a:pt x="213" y="214"/>
                  </a:lnTo>
                  <a:cubicBezTo>
                    <a:pt x="219" y="216"/>
                    <a:pt x="227" y="217"/>
                    <a:pt x="236" y="220"/>
                  </a:cubicBezTo>
                  <a:cubicBezTo>
                    <a:pt x="245" y="222"/>
                    <a:pt x="256" y="228"/>
                    <a:pt x="269" y="236"/>
                  </a:cubicBezTo>
                  <a:cubicBezTo>
                    <a:pt x="319" y="265"/>
                    <a:pt x="345" y="302"/>
                    <a:pt x="345" y="347"/>
                  </a:cubicBezTo>
                  <a:lnTo>
                    <a:pt x="345" y="362"/>
                  </a:lnTo>
                  <a:lnTo>
                    <a:pt x="312" y="344"/>
                  </a:lnTo>
                  <a:cubicBezTo>
                    <a:pt x="287" y="329"/>
                    <a:pt x="265" y="318"/>
                    <a:pt x="243" y="309"/>
                  </a:cubicBezTo>
                  <a:cubicBezTo>
                    <a:pt x="222" y="300"/>
                    <a:pt x="204" y="295"/>
                    <a:pt x="189" y="294"/>
                  </a:cubicBezTo>
                  <a:cubicBezTo>
                    <a:pt x="174" y="294"/>
                    <a:pt x="162" y="299"/>
                    <a:pt x="154" y="308"/>
                  </a:cubicBezTo>
                  <a:cubicBezTo>
                    <a:pt x="145" y="317"/>
                    <a:pt x="141" y="332"/>
                    <a:pt x="141" y="353"/>
                  </a:cubicBezTo>
                  <a:cubicBezTo>
                    <a:pt x="141" y="371"/>
                    <a:pt x="144" y="388"/>
                    <a:pt x="150" y="405"/>
                  </a:cubicBezTo>
                  <a:cubicBezTo>
                    <a:pt x="157" y="420"/>
                    <a:pt x="165" y="436"/>
                    <a:pt x="175" y="450"/>
                  </a:cubicBezTo>
                  <a:cubicBezTo>
                    <a:pt x="185" y="464"/>
                    <a:pt x="197" y="477"/>
                    <a:pt x="210" y="488"/>
                  </a:cubicBezTo>
                  <a:cubicBezTo>
                    <a:pt x="223" y="499"/>
                    <a:pt x="236" y="509"/>
                    <a:pt x="250" y="517"/>
                  </a:cubicBezTo>
                  <a:cubicBezTo>
                    <a:pt x="272" y="530"/>
                    <a:pt x="291" y="537"/>
                    <a:pt x="306" y="537"/>
                  </a:cubicBezTo>
                  <a:cubicBezTo>
                    <a:pt x="308" y="537"/>
                    <a:pt x="309" y="537"/>
                    <a:pt x="310" y="536"/>
                  </a:cubicBezTo>
                  <a:cubicBezTo>
                    <a:pt x="327" y="535"/>
                    <a:pt x="341" y="531"/>
                    <a:pt x="357" y="522"/>
                  </a:cubicBezTo>
                  <a:cubicBezTo>
                    <a:pt x="361" y="542"/>
                    <a:pt x="370" y="562"/>
                    <a:pt x="385" y="584"/>
                  </a:cubicBezTo>
                  <a:cubicBezTo>
                    <a:pt x="400" y="604"/>
                    <a:pt x="420" y="622"/>
                    <a:pt x="444" y="636"/>
                  </a:cubicBezTo>
                  <a:cubicBezTo>
                    <a:pt x="462" y="646"/>
                    <a:pt x="478" y="652"/>
                    <a:pt x="492" y="652"/>
                  </a:cubicBezTo>
                  <a:cubicBezTo>
                    <a:pt x="494" y="652"/>
                    <a:pt x="497" y="652"/>
                    <a:pt x="499" y="651"/>
                  </a:cubicBezTo>
                  <a:cubicBezTo>
                    <a:pt x="514" y="649"/>
                    <a:pt x="526" y="642"/>
                    <a:pt x="535" y="630"/>
                  </a:cubicBezTo>
                  <a:cubicBezTo>
                    <a:pt x="544" y="618"/>
                    <a:pt x="551" y="600"/>
                    <a:pt x="555" y="579"/>
                  </a:cubicBezTo>
                  <a:cubicBezTo>
                    <a:pt x="560" y="558"/>
                    <a:pt x="562" y="533"/>
                    <a:pt x="562" y="507"/>
                  </a:cubicBezTo>
                  <a:cubicBezTo>
                    <a:pt x="562" y="413"/>
                    <a:pt x="538" y="326"/>
                    <a:pt x="490" y="247"/>
                  </a:cubicBezTo>
                  <a:cubicBezTo>
                    <a:pt x="443" y="167"/>
                    <a:pt x="374" y="102"/>
                    <a:pt x="285" y="51"/>
                  </a:cubicBezTo>
                  <a:cubicBezTo>
                    <a:pt x="236" y="22"/>
                    <a:pt x="193" y="6"/>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0"/>
            <p:cNvSpPr/>
            <p:nvPr/>
          </p:nvSpPr>
          <p:spPr>
            <a:xfrm>
              <a:off x="5729818" y="1911746"/>
              <a:ext cx="47129" cy="71578"/>
            </a:xfrm>
            <a:custGeom>
              <a:avLst/>
              <a:gdLst/>
              <a:ahLst/>
              <a:cxnLst/>
              <a:rect l="l" t="t" r="r" b="b"/>
              <a:pathLst>
                <a:path w="613" h="931" extrusionOk="0">
                  <a:moveTo>
                    <a:pt x="84" y="71"/>
                  </a:moveTo>
                  <a:cubicBezTo>
                    <a:pt x="92" y="71"/>
                    <a:pt x="104" y="74"/>
                    <a:pt x="116" y="82"/>
                  </a:cubicBezTo>
                  <a:cubicBezTo>
                    <a:pt x="133" y="92"/>
                    <a:pt x="147" y="103"/>
                    <a:pt x="157" y="118"/>
                  </a:cubicBezTo>
                  <a:cubicBezTo>
                    <a:pt x="166" y="131"/>
                    <a:pt x="171" y="148"/>
                    <a:pt x="171" y="166"/>
                  </a:cubicBezTo>
                  <a:lnTo>
                    <a:pt x="171" y="300"/>
                  </a:lnTo>
                  <a:cubicBezTo>
                    <a:pt x="171" y="319"/>
                    <a:pt x="166" y="329"/>
                    <a:pt x="157" y="333"/>
                  </a:cubicBezTo>
                  <a:cubicBezTo>
                    <a:pt x="155" y="333"/>
                    <a:pt x="152" y="333"/>
                    <a:pt x="150" y="333"/>
                  </a:cubicBezTo>
                  <a:cubicBezTo>
                    <a:pt x="141" y="333"/>
                    <a:pt x="130" y="330"/>
                    <a:pt x="116" y="323"/>
                  </a:cubicBezTo>
                  <a:cubicBezTo>
                    <a:pt x="100" y="312"/>
                    <a:pt x="87" y="300"/>
                    <a:pt x="78" y="287"/>
                  </a:cubicBezTo>
                  <a:cubicBezTo>
                    <a:pt x="68" y="273"/>
                    <a:pt x="63" y="257"/>
                    <a:pt x="63" y="238"/>
                  </a:cubicBezTo>
                  <a:lnTo>
                    <a:pt x="63" y="104"/>
                  </a:lnTo>
                  <a:cubicBezTo>
                    <a:pt x="63" y="85"/>
                    <a:pt x="68" y="75"/>
                    <a:pt x="78" y="71"/>
                  </a:cubicBezTo>
                  <a:cubicBezTo>
                    <a:pt x="80" y="71"/>
                    <a:pt x="82" y="71"/>
                    <a:pt x="84" y="71"/>
                  </a:cubicBezTo>
                  <a:close/>
                  <a:moveTo>
                    <a:pt x="46" y="0"/>
                  </a:moveTo>
                  <a:cubicBezTo>
                    <a:pt x="42" y="0"/>
                    <a:pt x="38" y="1"/>
                    <a:pt x="34" y="2"/>
                  </a:cubicBezTo>
                  <a:cubicBezTo>
                    <a:pt x="11" y="5"/>
                    <a:pt x="0" y="28"/>
                    <a:pt x="0" y="68"/>
                  </a:cubicBezTo>
                  <a:lnTo>
                    <a:pt x="0" y="202"/>
                  </a:lnTo>
                  <a:cubicBezTo>
                    <a:pt x="0" y="222"/>
                    <a:pt x="4" y="242"/>
                    <a:pt x="9" y="258"/>
                  </a:cubicBezTo>
                  <a:cubicBezTo>
                    <a:pt x="16" y="276"/>
                    <a:pt x="24" y="292"/>
                    <a:pt x="34" y="307"/>
                  </a:cubicBezTo>
                  <a:cubicBezTo>
                    <a:pt x="44" y="323"/>
                    <a:pt x="56" y="335"/>
                    <a:pt x="71" y="347"/>
                  </a:cubicBezTo>
                  <a:cubicBezTo>
                    <a:pt x="85" y="360"/>
                    <a:pt x="100" y="370"/>
                    <a:pt x="116" y="380"/>
                  </a:cubicBezTo>
                  <a:cubicBezTo>
                    <a:pt x="133" y="389"/>
                    <a:pt x="148" y="396"/>
                    <a:pt x="162" y="400"/>
                  </a:cubicBezTo>
                  <a:cubicBezTo>
                    <a:pt x="171" y="403"/>
                    <a:pt x="179" y="405"/>
                    <a:pt x="186" y="405"/>
                  </a:cubicBezTo>
                  <a:cubicBezTo>
                    <a:pt x="191" y="405"/>
                    <a:pt x="195" y="404"/>
                    <a:pt x="199" y="403"/>
                  </a:cubicBezTo>
                  <a:cubicBezTo>
                    <a:pt x="210" y="400"/>
                    <a:pt x="217" y="394"/>
                    <a:pt x="223" y="382"/>
                  </a:cubicBezTo>
                  <a:cubicBezTo>
                    <a:pt x="230" y="372"/>
                    <a:pt x="232" y="356"/>
                    <a:pt x="232" y="336"/>
                  </a:cubicBezTo>
                  <a:lnTo>
                    <a:pt x="232" y="202"/>
                  </a:lnTo>
                  <a:cubicBezTo>
                    <a:pt x="232" y="182"/>
                    <a:pt x="230" y="163"/>
                    <a:pt x="223" y="145"/>
                  </a:cubicBezTo>
                  <a:cubicBezTo>
                    <a:pt x="217" y="128"/>
                    <a:pt x="210" y="111"/>
                    <a:pt x="199" y="96"/>
                  </a:cubicBezTo>
                  <a:cubicBezTo>
                    <a:pt x="188" y="82"/>
                    <a:pt x="177" y="68"/>
                    <a:pt x="162" y="56"/>
                  </a:cubicBezTo>
                  <a:cubicBezTo>
                    <a:pt x="148" y="44"/>
                    <a:pt x="133" y="33"/>
                    <a:pt x="116" y="24"/>
                  </a:cubicBezTo>
                  <a:cubicBezTo>
                    <a:pt x="89" y="9"/>
                    <a:pt x="66" y="0"/>
                    <a:pt x="46" y="0"/>
                  </a:cubicBezTo>
                  <a:close/>
                  <a:moveTo>
                    <a:pt x="448" y="184"/>
                  </a:moveTo>
                  <a:cubicBezTo>
                    <a:pt x="444" y="184"/>
                    <a:pt x="440" y="186"/>
                    <a:pt x="437" y="190"/>
                  </a:cubicBezTo>
                  <a:lnTo>
                    <a:pt x="122" y="672"/>
                  </a:lnTo>
                  <a:cubicBezTo>
                    <a:pt x="120" y="675"/>
                    <a:pt x="118" y="678"/>
                    <a:pt x="118" y="683"/>
                  </a:cubicBezTo>
                  <a:cubicBezTo>
                    <a:pt x="118" y="692"/>
                    <a:pt x="122" y="701"/>
                    <a:pt x="127" y="712"/>
                  </a:cubicBezTo>
                  <a:cubicBezTo>
                    <a:pt x="134" y="722"/>
                    <a:pt x="142" y="730"/>
                    <a:pt x="152" y="736"/>
                  </a:cubicBezTo>
                  <a:cubicBezTo>
                    <a:pt x="158" y="740"/>
                    <a:pt x="163" y="741"/>
                    <a:pt x="169" y="741"/>
                  </a:cubicBezTo>
                  <a:cubicBezTo>
                    <a:pt x="175" y="741"/>
                    <a:pt x="178" y="740"/>
                    <a:pt x="181" y="736"/>
                  </a:cubicBezTo>
                  <a:lnTo>
                    <a:pt x="497" y="257"/>
                  </a:lnTo>
                  <a:cubicBezTo>
                    <a:pt x="498" y="254"/>
                    <a:pt x="499" y="249"/>
                    <a:pt x="499" y="244"/>
                  </a:cubicBezTo>
                  <a:cubicBezTo>
                    <a:pt x="499" y="234"/>
                    <a:pt x="496" y="224"/>
                    <a:pt x="488" y="212"/>
                  </a:cubicBezTo>
                  <a:cubicBezTo>
                    <a:pt x="480" y="202"/>
                    <a:pt x="472" y="194"/>
                    <a:pt x="463" y="189"/>
                  </a:cubicBezTo>
                  <a:cubicBezTo>
                    <a:pt x="458" y="186"/>
                    <a:pt x="453" y="184"/>
                    <a:pt x="448" y="184"/>
                  </a:cubicBezTo>
                  <a:close/>
                  <a:moveTo>
                    <a:pt x="465" y="597"/>
                  </a:moveTo>
                  <a:cubicBezTo>
                    <a:pt x="474" y="597"/>
                    <a:pt x="484" y="601"/>
                    <a:pt x="497" y="609"/>
                  </a:cubicBezTo>
                  <a:cubicBezTo>
                    <a:pt x="514" y="618"/>
                    <a:pt x="526" y="630"/>
                    <a:pt x="536" y="644"/>
                  </a:cubicBezTo>
                  <a:cubicBezTo>
                    <a:pt x="546" y="658"/>
                    <a:pt x="551" y="674"/>
                    <a:pt x="551" y="693"/>
                  </a:cubicBezTo>
                  <a:lnTo>
                    <a:pt x="551" y="826"/>
                  </a:lnTo>
                  <a:cubicBezTo>
                    <a:pt x="551" y="845"/>
                    <a:pt x="546" y="856"/>
                    <a:pt x="536" y="859"/>
                  </a:cubicBezTo>
                  <a:cubicBezTo>
                    <a:pt x="534" y="859"/>
                    <a:pt x="531" y="860"/>
                    <a:pt x="528" y="860"/>
                  </a:cubicBezTo>
                  <a:cubicBezTo>
                    <a:pt x="520" y="860"/>
                    <a:pt x="509" y="856"/>
                    <a:pt x="497" y="848"/>
                  </a:cubicBezTo>
                  <a:cubicBezTo>
                    <a:pt x="480" y="839"/>
                    <a:pt x="467" y="827"/>
                    <a:pt x="457" y="814"/>
                  </a:cubicBezTo>
                  <a:cubicBezTo>
                    <a:pt x="448" y="800"/>
                    <a:pt x="443" y="783"/>
                    <a:pt x="443" y="764"/>
                  </a:cubicBezTo>
                  <a:lnTo>
                    <a:pt x="443" y="631"/>
                  </a:lnTo>
                  <a:cubicBezTo>
                    <a:pt x="443" y="612"/>
                    <a:pt x="448" y="602"/>
                    <a:pt x="457" y="598"/>
                  </a:cubicBezTo>
                  <a:cubicBezTo>
                    <a:pt x="460" y="598"/>
                    <a:pt x="463" y="597"/>
                    <a:pt x="465" y="597"/>
                  </a:cubicBezTo>
                  <a:close/>
                  <a:moveTo>
                    <a:pt x="425" y="527"/>
                  </a:moveTo>
                  <a:cubicBezTo>
                    <a:pt x="421" y="527"/>
                    <a:pt x="417" y="527"/>
                    <a:pt x="413" y="528"/>
                  </a:cubicBezTo>
                  <a:cubicBezTo>
                    <a:pt x="392" y="532"/>
                    <a:pt x="381" y="555"/>
                    <a:pt x="381" y="595"/>
                  </a:cubicBezTo>
                  <a:lnTo>
                    <a:pt x="381" y="728"/>
                  </a:lnTo>
                  <a:cubicBezTo>
                    <a:pt x="381" y="749"/>
                    <a:pt x="384" y="767"/>
                    <a:pt x="390" y="785"/>
                  </a:cubicBezTo>
                  <a:cubicBezTo>
                    <a:pt x="395" y="803"/>
                    <a:pt x="403" y="819"/>
                    <a:pt x="415" y="834"/>
                  </a:cubicBezTo>
                  <a:cubicBezTo>
                    <a:pt x="425" y="848"/>
                    <a:pt x="437" y="862"/>
                    <a:pt x="451" y="874"/>
                  </a:cubicBezTo>
                  <a:cubicBezTo>
                    <a:pt x="465" y="887"/>
                    <a:pt x="480" y="897"/>
                    <a:pt x="497" y="907"/>
                  </a:cubicBezTo>
                  <a:cubicBezTo>
                    <a:pt x="513" y="916"/>
                    <a:pt x="528" y="923"/>
                    <a:pt x="542" y="927"/>
                  </a:cubicBezTo>
                  <a:cubicBezTo>
                    <a:pt x="551" y="929"/>
                    <a:pt x="560" y="931"/>
                    <a:pt x="567" y="931"/>
                  </a:cubicBezTo>
                  <a:cubicBezTo>
                    <a:pt x="571" y="931"/>
                    <a:pt x="575" y="930"/>
                    <a:pt x="579" y="930"/>
                  </a:cubicBezTo>
                  <a:cubicBezTo>
                    <a:pt x="589" y="926"/>
                    <a:pt x="598" y="919"/>
                    <a:pt x="604" y="909"/>
                  </a:cubicBezTo>
                  <a:cubicBezTo>
                    <a:pt x="609" y="898"/>
                    <a:pt x="613" y="883"/>
                    <a:pt x="613" y="862"/>
                  </a:cubicBezTo>
                  <a:lnTo>
                    <a:pt x="613" y="729"/>
                  </a:lnTo>
                  <a:cubicBezTo>
                    <a:pt x="613" y="708"/>
                    <a:pt x="609" y="690"/>
                    <a:pt x="604" y="672"/>
                  </a:cubicBezTo>
                  <a:cubicBezTo>
                    <a:pt x="598" y="654"/>
                    <a:pt x="589" y="638"/>
                    <a:pt x="579" y="623"/>
                  </a:cubicBezTo>
                  <a:cubicBezTo>
                    <a:pt x="569" y="609"/>
                    <a:pt x="556" y="595"/>
                    <a:pt x="542" y="583"/>
                  </a:cubicBezTo>
                  <a:cubicBezTo>
                    <a:pt x="528" y="570"/>
                    <a:pt x="513" y="560"/>
                    <a:pt x="497" y="550"/>
                  </a:cubicBezTo>
                  <a:cubicBezTo>
                    <a:pt x="468" y="534"/>
                    <a:pt x="445"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0"/>
            <p:cNvSpPr/>
            <p:nvPr/>
          </p:nvSpPr>
          <p:spPr>
            <a:xfrm>
              <a:off x="5783556" y="1945880"/>
              <a:ext cx="18529" cy="13839"/>
            </a:xfrm>
            <a:custGeom>
              <a:avLst/>
              <a:gdLst/>
              <a:ahLst/>
              <a:cxnLst/>
              <a:rect l="l" t="t" r="r" b="b"/>
              <a:pathLst>
                <a:path w="241" h="180" extrusionOk="0">
                  <a:moveTo>
                    <a:pt x="16" y="0"/>
                  </a:moveTo>
                  <a:cubicBezTo>
                    <a:pt x="11" y="0"/>
                    <a:pt x="6" y="2"/>
                    <a:pt x="4" y="6"/>
                  </a:cubicBezTo>
                  <a:cubicBezTo>
                    <a:pt x="2" y="9"/>
                    <a:pt x="0" y="14"/>
                    <a:pt x="0" y="19"/>
                  </a:cubicBezTo>
                  <a:cubicBezTo>
                    <a:pt x="0" y="28"/>
                    <a:pt x="3" y="36"/>
                    <a:pt x="7" y="45"/>
                  </a:cubicBezTo>
                  <a:cubicBezTo>
                    <a:pt x="12" y="54"/>
                    <a:pt x="16" y="61"/>
                    <a:pt x="31" y="66"/>
                  </a:cubicBezTo>
                  <a:lnTo>
                    <a:pt x="120" y="67"/>
                  </a:lnTo>
                  <a:cubicBezTo>
                    <a:pt x="120" y="67"/>
                    <a:pt x="210" y="169"/>
                    <a:pt x="219" y="177"/>
                  </a:cubicBezTo>
                  <a:cubicBezTo>
                    <a:pt x="222" y="179"/>
                    <a:pt x="225" y="180"/>
                    <a:pt x="227" y="180"/>
                  </a:cubicBezTo>
                  <a:cubicBezTo>
                    <a:pt x="230" y="180"/>
                    <a:pt x="232" y="179"/>
                    <a:pt x="235" y="177"/>
                  </a:cubicBezTo>
                  <a:cubicBezTo>
                    <a:pt x="239" y="173"/>
                    <a:pt x="240" y="167"/>
                    <a:pt x="240" y="159"/>
                  </a:cubicBezTo>
                  <a:cubicBezTo>
                    <a:pt x="240" y="147"/>
                    <a:pt x="236" y="133"/>
                    <a:pt x="225" y="120"/>
                  </a:cubicBezTo>
                  <a:lnTo>
                    <a:pt x="134" y="18"/>
                  </a:lnTo>
                  <a:cubicBezTo>
                    <a:pt x="130" y="13"/>
                    <a:pt x="125" y="8"/>
                    <a:pt x="120" y="6"/>
                  </a:cubicBezTo>
                  <a:cubicBezTo>
                    <a:pt x="116" y="4"/>
                    <a:pt x="112" y="2"/>
                    <a:pt x="105" y="1"/>
                  </a:cubicBezTo>
                  <a:lnTo>
                    <a:pt x="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0"/>
            <p:cNvSpPr/>
            <p:nvPr/>
          </p:nvSpPr>
          <p:spPr>
            <a:xfrm>
              <a:off x="5808388" y="1959872"/>
              <a:ext cx="39056" cy="66426"/>
            </a:xfrm>
            <a:custGeom>
              <a:avLst/>
              <a:gdLst/>
              <a:ahLst/>
              <a:cxnLst/>
              <a:rect l="l" t="t" r="r" b="b"/>
              <a:pathLst>
                <a:path w="508" h="864" extrusionOk="0">
                  <a:moveTo>
                    <a:pt x="163" y="362"/>
                  </a:moveTo>
                  <a:lnTo>
                    <a:pt x="328" y="642"/>
                  </a:lnTo>
                  <a:cubicBezTo>
                    <a:pt x="317" y="651"/>
                    <a:pt x="302" y="656"/>
                    <a:pt x="286" y="656"/>
                  </a:cubicBezTo>
                  <a:cubicBezTo>
                    <a:pt x="267" y="656"/>
                    <a:pt x="246" y="648"/>
                    <a:pt x="220" y="633"/>
                  </a:cubicBezTo>
                  <a:cubicBezTo>
                    <a:pt x="200" y="621"/>
                    <a:pt x="181" y="608"/>
                    <a:pt x="165" y="592"/>
                  </a:cubicBezTo>
                  <a:cubicBezTo>
                    <a:pt x="149" y="576"/>
                    <a:pt x="136" y="560"/>
                    <a:pt x="126" y="543"/>
                  </a:cubicBezTo>
                  <a:cubicBezTo>
                    <a:pt x="114" y="527"/>
                    <a:pt x="106" y="508"/>
                    <a:pt x="101" y="490"/>
                  </a:cubicBezTo>
                  <a:cubicBezTo>
                    <a:pt x="95" y="472"/>
                    <a:pt x="92" y="456"/>
                    <a:pt x="92" y="439"/>
                  </a:cubicBezTo>
                  <a:cubicBezTo>
                    <a:pt x="92" y="424"/>
                    <a:pt x="94" y="412"/>
                    <a:pt x="99" y="403"/>
                  </a:cubicBezTo>
                  <a:cubicBezTo>
                    <a:pt x="103" y="393"/>
                    <a:pt x="109" y="385"/>
                    <a:pt x="115" y="380"/>
                  </a:cubicBezTo>
                  <a:cubicBezTo>
                    <a:pt x="122" y="374"/>
                    <a:pt x="130" y="370"/>
                    <a:pt x="138" y="368"/>
                  </a:cubicBezTo>
                  <a:cubicBezTo>
                    <a:pt x="146" y="365"/>
                    <a:pt x="155" y="363"/>
                    <a:pt x="163" y="362"/>
                  </a:cubicBezTo>
                  <a:close/>
                  <a:moveTo>
                    <a:pt x="123" y="1"/>
                  </a:moveTo>
                  <a:cubicBezTo>
                    <a:pt x="114" y="1"/>
                    <a:pt x="106" y="2"/>
                    <a:pt x="99" y="4"/>
                  </a:cubicBezTo>
                  <a:cubicBezTo>
                    <a:pt x="83" y="9"/>
                    <a:pt x="70" y="19"/>
                    <a:pt x="61" y="33"/>
                  </a:cubicBezTo>
                  <a:cubicBezTo>
                    <a:pt x="51" y="47"/>
                    <a:pt x="47" y="67"/>
                    <a:pt x="47" y="93"/>
                  </a:cubicBezTo>
                  <a:cubicBezTo>
                    <a:pt x="47" y="125"/>
                    <a:pt x="54" y="155"/>
                    <a:pt x="67" y="185"/>
                  </a:cubicBezTo>
                  <a:cubicBezTo>
                    <a:pt x="79" y="216"/>
                    <a:pt x="94" y="246"/>
                    <a:pt x="111" y="275"/>
                  </a:cubicBezTo>
                  <a:cubicBezTo>
                    <a:pt x="96" y="275"/>
                    <a:pt x="83" y="278"/>
                    <a:pt x="69" y="281"/>
                  </a:cubicBezTo>
                  <a:cubicBezTo>
                    <a:pt x="56" y="286"/>
                    <a:pt x="43" y="292"/>
                    <a:pt x="33" y="302"/>
                  </a:cubicBezTo>
                  <a:cubicBezTo>
                    <a:pt x="23" y="311"/>
                    <a:pt x="15" y="324"/>
                    <a:pt x="10" y="338"/>
                  </a:cubicBezTo>
                  <a:cubicBezTo>
                    <a:pt x="3" y="354"/>
                    <a:pt x="1" y="372"/>
                    <a:pt x="1" y="394"/>
                  </a:cubicBezTo>
                  <a:cubicBezTo>
                    <a:pt x="1" y="421"/>
                    <a:pt x="5" y="448"/>
                    <a:pt x="14" y="477"/>
                  </a:cubicBezTo>
                  <a:cubicBezTo>
                    <a:pt x="23" y="506"/>
                    <a:pt x="38" y="534"/>
                    <a:pt x="56" y="564"/>
                  </a:cubicBezTo>
                  <a:cubicBezTo>
                    <a:pt x="74" y="592"/>
                    <a:pt x="95" y="619"/>
                    <a:pt x="121" y="645"/>
                  </a:cubicBezTo>
                  <a:cubicBezTo>
                    <a:pt x="147" y="670"/>
                    <a:pt x="176" y="692"/>
                    <a:pt x="209" y="711"/>
                  </a:cubicBezTo>
                  <a:cubicBezTo>
                    <a:pt x="248" y="734"/>
                    <a:pt x="282" y="745"/>
                    <a:pt x="310" y="747"/>
                  </a:cubicBezTo>
                  <a:cubicBezTo>
                    <a:pt x="313" y="747"/>
                    <a:pt x="316" y="747"/>
                    <a:pt x="319" y="747"/>
                  </a:cubicBezTo>
                  <a:cubicBezTo>
                    <a:pt x="343" y="747"/>
                    <a:pt x="364" y="743"/>
                    <a:pt x="382" y="733"/>
                  </a:cubicBezTo>
                  <a:lnTo>
                    <a:pt x="442" y="832"/>
                  </a:lnTo>
                  <a:cubicBezTo>
                    <a:pt x="447" y="840"/>
                    <a:pt x="451" y="845"/>
                    <a:pt x="453" y="849"/>
                  </a:cubicBezTo>
                  <a:cubicBezTo>
                    <a:pt x="458" y="852"/>
                    <a:pt x="461" y="854"/>
                    <a:pt x="466" y="858"/>
                  </a:cubicBezTo>
                  <a:cubicBezTo>
                    <a:pt x="473" y="861"/>
                    <a:pt x="479" y="864"/>
                    <a:pt x="486" y="864"/>
                  </a:cubicBezTo>
                  <a:cubicBezTo>
                    <a:pt x="489" y="864"/>
                    <a:pt x="492" y="863"/>
                    <a:pt x="495" y="862"/>
                  </a:cubicBezTo>
                  <a:cubicBezTo>
                    <a:pt x="503" y="860"/>
                    <a:pt x="507" y="853"/>
                    <a:pt x="507" y="843"/>
                  </a:cubicBezTo>
                  <a:cubicBezTo>
                    <a:pt x="507" y="836"/>
                    <a:pt x="505" y="829"/>
                    <a:pt x="502" y="822"/>
                  </a:cubicBezTo>
                  <a:lnTo>
                    <a:pt x="429" y="699"/>
                  </a:lnTo>
                  <a:cubicBezTo>
                    <a:pt x="436" y="688"/>
                    <a:pt x="444" y="674"/>
                    <a:pt x="450" y="661"/>
                  </a:cubicBezTo>
                  <a:cubicBezTo>
                    <a:pt x="457" y="647"/>
                    <a:pt x="461" y="632"/>
                    <a:pt x="465" y="618"/>
                  </a:cubicBezTo>
                  <a:cubicBezTo>
                    <a:pt x="468" y="604"/>
                    <a:pt x="470" y="590"/>
                    <a:pt x="471" y="577"/>
                  </a:cubicBezTo>
                  <a:cubicBezTo>
                    <a:pt x="474" y="564"/>
                    <a:pt x="474" y="551"/>
                    <a:pt x="474" y="541"/>
                  </a:cubicBezTo>
                  <a:cubicBezTo>
                    <a:pt x="474" y="527"/>
                    <a:pt x="471" y="513"/>
                    <a:pt x="467" y="503"/>
                  </a:cubicBezTo>
                  <a:cubicBezTo>
                    <a:pt x="461" y="492"/>
                    <a:pt x="451" y="483"/>
                    <a:pt x="436" y="474"/>
                  </a:cubicBezTo>
                  <a:cubicBezTo>
                    <a:pt x="424" y="466"/>
                    <a:pt x="415" y="463"/>
                    <a:pt x="409" y="463"/>
                  </a:cubicBezTo>
                  <a:cubicBezTo>
                    <a:pt x="407" y="463"/>
                    <a:pt x="406" y="463"/>
                    <a:pt x="405" y="463"/>
                  </a:cubicBezTo>
                  <a:cubicBezTo>
                    <a:pt x="399" y="466"/>
                    <a:pt x="396" y="471"/>
                    <a:pt x="395" y="481"/>
                  </a:cubicBezTo>
                  <a:cubicBezTo>
                    <a:pt x="394" y="498"/>
                    <a:pt x="392" y="517"/>
                    <a:pt x="390" y="541"/>
                  </a:cubicBezTo>
                  <a:cubicBezTo>
                    <a:pt x="389" y="564"/>
                    <a:pt x="382" y="586"/>
                    <a:pt x="372" y="605"/>
                  </a:cubicBezTo>
                  <a:lnTo>
                    <a:pt x="220" y="346"/>
                  </a:lnTo>
                  <a:cubicBezTo>
                    <a:pt x="211" y="331"/>
                    <a:pt x="201" y="314"/>
                    <a:pt x="191" y="297"/>
                  </a:cubicBezTo>
                  <a:cubicBezTo>
                    <a:pt x="181" y="279"/>
                    <a:pt x="172" y="262"/>
                    <a:pt x="164" y="244"/>
                  </a:cubicBezTo>
                  <a:cubicBezTo>
                    <a:pt x="156" y="227"/>
                    <a:pt x="148" y="210"/>
                    <a:pt x="144" y="193"/>
                  </a:cubicBezTo>
                  <a:cubicBezTo>
                    <a:pt x="138" y="177"/>
                    <a:pt x="135" y="162"/>
                    <a:pt x="135" y="148"/>
                  </a:cubicBezTo>
                  <a:cubicBezTo>
                    <a:pt x="135" y="121"/>
                    <a:pt x="142" y="104"/>
                    <a:pt x="158" y="97"/>
                  </a:cubicBezTo>
                  <a:cubicBezTo>
                    <a:pt x="163" y="95"/>
                    <a:pt x="168" y="94"/>
                    <a:pt x="174" y="94"/>
                  </a:cubicBezTo>
                  <a:cubicBezTo>
                    <a:pt x="187" y="94"/>
                    <a:pt x="202" y="100"/>
                    <a:pt x="220" y="110"/>
                  </a:cubicBezTo>
                  <a:cubicBezTo>
                    <a:pt x="238" y="121"/>
                    <a:pt x="253" y="132"/>
                    <a:pt x="264" y="146"/>
                  </a:cubicBezTo>
                  <a:cubicBezTo>
                    <a:pt x="275" y="159"/>
                    <a:pt x="284" y="172"/>
                    <a:pt x="292" y="185"/>
                  </a:cubicBezTo>
                  <a:cubicBezTo>
                    <a:pt x="300" y="198"/>
                    <a:pt x="307" y="209"/>
                    <a:pt x="313" y="219"/>
                  </a:cubicBezTo>
                  <a:cubicBezTo>
                    <a:pt x="318" y="229"/>
                    <a:pt x="326" y="236"/>
                    <a:pt x="334" y="240"/>
                  </a:cubicBezTo>
                  <a:cubicBezTo>
                    <a:pt x="341" y="245"/>
                    <a:pt x="347" y="247"/>
                    <a:pt x="353" y="247"/>
                  </a:cubicBezTo>
                  <a:cubicBezTo>
                    <a:pt x="357" y="247"/>
                    <a:pt x="360" y="246"/>
                    <a:pt x="363" y="245"/>
                  </a:cubicBezTo>
                  <a:cubicBezTo>
                    <a:pt x="372" y="240"/>
                    <a:pt x="377" y="233"/>
                    <a:pt x="377" y="221"/>
                  </a:cubicBezTo>
                  <a:cubicBezTo>
                    <a:pt x="377" y="212"/>
                    <a:pt x="373" y="200"/>
                    <a:pt x="365" y="184"/>
                  </a:cubicBezTo>
                  <a:cubicBezTo>
                    <a:pt x="359" y="168"/>
                    <a:pt x="349" y="153"/>
                    <a:pt x="335" y="135"/>
                  </a:cubicBezTo>
                  <a:cubicBezTo>
                    <a:pt x="322" y="117"/>
                    <a:pt x="305" y="99"/>
                    <a:pt x="286" y="81"/>
                  </a:cubicBezTo>
                  <a:cubicBezTo>
                    <a:pt x="266" y="63"/>
                    <a:pt x="244" y="46"/>
                    <a:pt x="218" y="32"/>
                  </a:cubicBezTo>
                  <a:cubicBezTo>
                    <a:pt x="195" y="18"/>
                    <a:pt x="173" y="9"/>
                    <a:pt x="153" y="4"/>
                  </a:cubicBezTo>
                  <a:cubicBezTo>
                    <a:pt x="142" y="2"/>
                    <a:pt x="132" y="1"/>
                    <a:pt x="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0"/>
            <p:cNvSpPr/>
            <p:nvPr/>
          </p:nvSpPr>
          <p:spPr>
            <a:xfrm>
              <a:off x="5621343" y="1918435"/>
              <a:ext cx="16914" cy="57585"/>
            </a:xfrm>
            <a:custGeom>
              <a:avLst/>
              <a:gdLst/>
              <a:ahLst/>
              <a:cxnLst/>
              <a:rect l="l" t="t" r="r" b="b"/>
              <a:pathLst>
                <a:path w="220" h="749" extrusionOk="0">
                  <a:moveTo>
                    <a:pt x="90" y="1"/>
                  </a:moveTo>
                  <a:cubicBezTo>
                    <a:pt x="77" y="1"/>
                    <a:pt x="65" y="3"/>
                    <a:pt x="55" y="7"/>
                  </a:cubicBezTo>
                  <a:cubicBezTo>
                    <a:pt x="38" y="13"/>
                    <a:pt x="26" y="23"/>
                    <a:pt x="16" y="40"/>
                  </a:cubicBezTo>
                  <a:cubicBezTo>
                    <a:pt x="6" y="55"/>
                    <a:pt x="0" y="76"/>
                    <a:pt x="0" y="100"/>
                  </a:cubicBezTo>
                  <a:lnTo>
                    <a:pt x="0" y="475"/>
                  </a:lnTo>
                  <a:cubicBezTo>
                    <a:pt x="0" y="502"/>
                    <a:pt x="6" y="530"/>
                    <a:pt x="15" y="555"/>
                  </a:cubicBezTo>
                  <a:cubicBezTo>
                    <a:pt x="25" y="581"/>
                    <a:pt x="38" y="606"/>
                    <a:pt x="54" y="629"/>
                  </a:cubicBezTo>
                  <a:cubicBezTo>
                    <a:pt x="70" y="651"/>
                    <a:pt x="88" y="671"/>
                    <a:pt x="109" y="691"/>
                  </a:cubicBezTo>
                  <a:cubicBezTo>
                    <a:pt x="130" y="709"/>
                    <a:pt x="151" y="724"/>
                    <a:pt x="172" y="737"/>
                  </a:cubicBezTo>
                  <a:cubicBezTo>
                    <a:pt x="186" y="745"/>
                    <a:pt x="196" y="749"/>
                    <a:pt x="204" y="749"/>
                  </a:cubicBezTo>
                  <a:cubicBezTo>
                    <a:pt x="206" y="749"/>
                    <a:pt x="209" y="748"/>
                    <a:pt x="211" y="747"/>
                  </a:cubicBezTo>
                  <a:cubicBezTo>
                    <a:pt x="216" y="742"/>
                    <a:pt x="220" y="734"/>
                    <a:pt x="220" y="722"/>
                  </a:cubicBezTo>
                  <a:cubicBezTo>
                    <a:pt x="220" y="712"/>
                    <a:pt x="218" y="702"/>
                    <a:pt x="214" y="691"/>
                  </a:cubicBezTo>
                  <a:cubicBezTo>
                    <a:pt x="210" y="678"/>
                    <a:pt x="202" y="669"/>
                    <a:pt x="189" y="662"/>
                  </a:cubicBezTo>
                  <a:cubicBezTo>
                    <a:pt x="179" y="656"/>
                    <a:pt x="168" y="649"/>
                    <a:pt x="157" y="640"/>
                  </a:cubicBezTo>
                  <a:cubicBezTo>
                    <a:pt x="144" y="631"/>
                    <a:pt x="134" y="621"/>
                    <a:pt x="124" y="609"/>
                  </a:cubicBezTo>
                  <a:cubicBezTo>
                    <a:pt x="115" y="598"/>
                    <a:pt x="107" y="586"/>
                    <a:pt x="100" y="571"/>
                  </a:cubicBezTo>
                  <a:cubicBezTo>
                    <a:pt x="94" y="558"/>
                    <a:pt x="91" y="543"/>
                    <a:pt x="91" y="527"/>
                  </a:cubicBezTo>
                  <a:lnTo>
                    <a:pt x="91" y="153"/>
                  </a:lnTo>
                  <a:cubicBezTo>
                    <a:pt x="91" y="142"/>
                    <a:pt x="94" y="132"/>
                    <a:pt x="97" y="124"/>
                  </a:cubicBezTo>
                  <a:cubicBezTo>
                    <a:pt x="102" y="115"/>
                    <a:pt x="108" y="109"/>
                    <a:pt x="117" y="105"/>
                  </a:cubicBezTo>
                  <a:cubicBezTo>
                    <a:pt x="122" y="103"/>
                    <a:pt x="128" y="102"/>
                    <a:pt x="135" y="102"/>
                  </a:cubicBezTo>
                  <a:cubicBezTo>
                    <a:pt x="139" y="102"/>
                    <a:pt x="143" y="102"/>
                    <a:pt x="148" y="103"/>
                  </a:cubicBezTo>
                  <a:cubicBezTo>
                    <a:pt x="160" y="105"/>
                    <a:pt x="175" y="109"/>
                    <a:pt x="189" y="118"/>
                  </a:cubicBezTo>
                  <a:cubicBezTo>
                    <a:pt x="194" y="121"/>
                    <a:pt x="198" y="123"/>
                    <a:pt x="202" y="123"/>
                  </a:cubicBezTo>
                  <a:cubicBezTo>
                    <a:pt x="206" y="123"/>
                    <a:pt x="209" y="122"/>
                    <a:pt x="212" y="120"/>
                  </a:cubicBezTo>
                  <a:cubicBezTo>
                    <a:pt x="218" y="115"/>
                    <a:pt x="220" y="106"/>
                    <a:pt x="220" y="94"/>
                  </a:cubicBezTo>
                  <a:cubicBezTo>
                    <a:pt x="220" y="82"/>
                    <a:pt x="216" y="71"/>
                    <a:pt x="211" y="59"/>
                  </a:cubicBezTo>
                  <a:cubicBezTo>
                    <a:pt x="204" y="48"/>
                    <a:pt x="193" y="36"/>
                    <a:pt x="175" y="26"/>
                  </a:cubicBezTo>
                  <a:cubicBezTo>
                    <a:pt x="153" y="14"/>
                    <a:pt x="132" y="6"/>
                    <a:pt x="112" y="3"/>
                  </a:cubicBezTo>
                  <a:cubicBezTo>
                    <a:pt x="104" y="1"/>
                    <a:pt x="97" y="1"/>
                    <a:pt x="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0"/>
            <p:cNvSpPr/>
            <p:nvPr/>
          </p:nvSpPr>
          <p:spPr>
            <a:xfrm>
              <a:off x="5645098" y="1927583"/>
              <a:ext cx="16991" cy="58046"/>
            </a:xfrm>
            <a:custGeom>
              <a:avLst/>
              <a:gdLst/>
              <a:ahLst/>
              <a:cxnLst/>
              <a:rect l="l" t="t" r="r" b="b"/>
              <a:pathLst>
                <a:path w="221" h="755" extrusionOk="0">
                  <a:moveTo>
                    <a:pt x="18" y="1"/>
                  </a:moveTo>
                  <a:cubicBezTo>
                    <a:pt x="15" y="1"/>
                    <a:pt x="13" y="1"/>
                    <a:pt x="11" y="3"/>
                  </a:cubicBezTo>
                  <a:cubicBezTo>
                    <a:pt x="4" y="7"/>
                    <a:pt x="1" y="15"/>
                    <a:pt x="1" y="27"/>
                  </a:cubicBezTo>
                  <a:cubicBezTo>
                    <a:pt x="1" y="39"/>
                    <a:pt x="4" y="51"/>
                    <a:pt x="9" y="63"/>
                  </a:cubicBezTo>
                  <a:cubicBezTo>
                    <a:pt x="14" y="73"/>
                    <a:pt x="22" y="81"/>
                    <a:pt x="30" y="86"/>
                  </a:cubicBezTo>
                  <a:cubicBezTo>
                    <a:pt x="46" y="95"/>
                    <a:pt x="59" y="105"/>
                    <a:pt x="72" y="118"/>
                  </a:cubicBezTo>
                  <a:cubicBezTo>
                    <a:pt x="84" y="131"/>
                    <a:pt x="94" y="144"/>
                    <a:pt x="103" y="157"/>
                  </a:cubicBezTo>
                  <a:cubicBezTo>
                    <a:pt x="112" y="171"/>
                    <a:pt x="119" y="184"/>
                    <a:pt x="122" y="198"/>
                  </a:cubicBezTo>
                  <a:cubicBezTo>
                    <a:pt x="127" y="211"/>
                    <a:pt x="129" y="224"/>
                    <a:pt x="129" y="235"/>
                  </a:cubicBezTo>
                  <a:lnTo>
                    <a:pt x="129" y="609"/>
                  </a:lnTo>
                  <a:cubicBezTo>
                    <a:pt x="129" y="624"/>
                    <a:pt x="126" y="636"/>
                    <a:pt x="120" y="642"/>
                  </a:cubicBezTo>
                  <a:cubicBezTo>
                    <a:pt x="113" y="648"/>
                    <a:pt x="106" y="651"/>
                    <a:pt x="95" y="653"/>
                  </a:cubicBezTo>
                  <a:cubicBezTo>
                    <a:pt x="86" y="653"/>
                    <a:pt x="75" y="650"/>
                    <a:pt x="64" y="646"/>
                  </a:cubicBezTo>
                  <a:cubicBezTo>
                    <a:pt x="53" y="641"/>
                    <a:pt x="41" y="636"/>
                    <a:pt x="30" y="630"/>
                  </a:cubicBezTo>
                  <a:cubicBezTo>
                    <a:pt x="25" y="627"/>
                    <a:pt x="20" y="625"/>
                    <a:pt x="16" y="625"/>
                  </a:cubicBezTo>
                  <a:cubicBezTo>
                    <a:pt x="12" y="625"/>
                    <a:pt x="9" y="627"/>
                    <a:pt x="7" y="630"/>
                  </a:cubicBezTo>
                  <a:cubicBezTo>
                    <a:pt x="3" y="637"/>
                    <a:pt x="1" y="645"/>
                    <a:pt x="1" y="656"/>
                  </a:cubicBezTo>
                  <a:cubicBezTo>
                    <a:pt x="1" y="667"/>
                    <a:pt x="4" y="680"/>
                    <a:pt x="10" y="691"/>
                  </a:cubicBezTo>
                  <a:cubicBezTo>
                    <a:pt x="17" y="702"/>
                    <a:pt x="29" y="713"/>
                    <a:pt x="48" y="724"/>
                  </a:cubicBezTo>
                  <a:cubicBezTo>
                    <a:pt x="70" y="737"/>
                    <a:pt x="91" y="745"/>
                    <a:pt x="111" y="751"/>
                  </a:cubicBezTo>
                  <a:cubicBezTo>
                    <a:pt x="123" y="753"/>
                    <a:pt x="135" y="755"/>
                    <a:pt x="146" y="755"/>
                  </a:cubicBezTo>
                  <a:cubicBezTo>
                    <a:pt x="153" y="755"/>
                    <a:pt x="160" y="754"/>
                    <a:pt x="166" y="753"/>
                  </a:cubicBezTo>
                  <a:cubicBezTo>
                    <a:pt x="183" y="748"/>
                    <a:pt x="196" y="739"/>
                    <a:pt x="206" y="725"/>
                  </a:cubicBezTo>
                  <a:cubicBezTo>
                    <a:pt x="215" y="710"/>
                    <a:pt x="220" y="689"/>
                    <a:pt x="220" y="660"/>
                  </a:cubicBezTo>
                  <a:lnTo>
                    <a:pt x="220" y="287"/>
                  </a:lnTo>
                  <a:cubicBezTo>
                    <a:pt x="220" y="262"/>
                    <a:pt x="215" y="235"/>
                    <a:pt x="205" y="208"/>
                  </a:cubicBezTo>
                  <a:cubicBezTo>
                    <a:pt x="196" y="180"/>
                    <a:pt x="182" y="154"/>
                    <a:pt x="165" y="129"/>
                  </a:cubicBezTo>
                  <a:cubicBezTo>
                    <a:pt x="150" y="104"/>
                    <a:pt x="130" y="82"/>
                    <a:pt x="109" y="60"/>
                  </a:cubicBezTo>
                  <a:cubicBezTo>
                    <a:pt x="89" y="40"/>
                    <a:pt x="66" y="23"/>
                    <a:pt x="45" y="11"/>
                  </a:cubicBezTo>
                  <a:cubicBezTo>
                    <a:pt x="33" y="4"/>
                    <a:pt x="25"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0"/>
            <p:cNvSpPr/>
            <p:nvPr/>
          </p:nvSpPr>
          <p:spPr>
            <a:xfrm>
              <a:off x="5671544" y="1945496"/>
              <a:ext cx="29754" cy="55125"/>
            </a:xfrm>
            <a:custGeom>
              <a:avLst/>
              <a:gdLst/>
              <a:ahLst/>
              <a:cxnLst/>
              <a:rect l="l" t="t" r="r" b="b"/>
              <a:pathLst>
                <a:path w="387" h="717" extrusionOk="0">
                  <a:moveTo>
                    <a:pt x="18" y="0"/>
                  </a:moveTo>
                  <a:cubicBezTo>
                    <a:pt x="16" y="0"/>
                    <a:pt x="15" y="1"/>
                    <a:pt x="14" y="1"/>
                  </a:cubicBezTo>
                  <a:cubicBezTo>
                    <a:pt x="5" y="3"/>
                    <a:pt x="0" y="7"/>
                    <a:pt x="0" y="15"/>
                  </a:cubicBezTo>
                  <a:lnTo>
                    <a:pt x="0" y="154"/>
                  </a:lnTo>
                  <a:cubicBezTo>
                    <a:pt x="0" y="163"/>
                    <a:pt x="5" y="173"/>
                    <a:pt x="14" y="184"/>
                  </a:cubicBezTo>
                  <a:cubicBezTo>
                    <a:pt x="23" y="194"/>
                    <a:pt x="33" y="205"/>
                    <a:pt x="45" y="211"/>
                  </a:cubicBezTo>
                  <a:cubicBezTo>
                    <a:pt x="56" y="217"/>
                    <a:pt x="65" y="221"/>
                    <a:pt x="74" y="221"/>
                  </a:cubicBezTo>
                  <a:cubicBezTo>
                    <a:pt x="75" y="221"/>
                    <a:pt x="77" y="220"/>
                    <a:pt x="78" y="220"/>
                  </a:cubicBezTo>
                  <a:cubicBezTo>
                    <a:pt x="87" y="220"/>
                    <a:pt x="92" y="215"/>
                    <a:pt x="92" y="206"/>
                  </a:cubicBezTo>
                  <a:lnTo>
                    <a:pt x="92" y="121"/>
                  </a:lnTo>
                  <a:lnTo>
                    <a:pt x="295" y="239"/>
                  </a:lnTo>
                  <a:lnTo>
                    <a:pt x="295" y="295"/>
                  </a:lnTo>
                  <a:lnTo>
                    <a:pt x="59" y="616"/>
                  </a:lnTo>
                  <a:cubicBezTo>
                    <a:pt x="57" y="619"/>
                    <a:pt x="54" y="625"/>
                    <a:pt x="54" y="631"/>
                  </a:cubicBezTo>
                  <a:cubicBezTo>
                    <a:pt x="54" y="645"/>
                    <a:pt x="61" y="659"/>
                    <a:pt x="72" y="675"/>
                  </a:cubicBezTo>
                  <a:cubicBezTo>
                    <a:pt x="84" y="691"/>
                    <a:pt x="97" y="702"/>
                    <a:pt x="112" y="711"/>
                  </a:cubicBezTo>
                  <a:cubicBezTo>
                    <a:pt x="119" y="715"/>
                    <a:pt x="124" y="717"/>
                    <a:pt x="129" y="717"/>
                  </a:cubicBezTo>
                  <a:cubicBezTo>
                    <a:pt x="133" y="717"/>
                    <a:pt x="136" y="715"/>
                    <a:pt x="139" y="712"/>
                  </a:cubicBezTo>
                  <a:lnTo>
                    <a:pt x="370" y="376"/>
                  </a:lnTo>
                  <a:cubicBezTo>
                    <a:pt x="374" y="369"/>
                    <a:pt x="379" y="362"/>
                    <a:pt x="382" y="354"/>
                  </a:cubicBezTo>
                  <a:cubicBezTo>
                    <a:pt x="385" y="346"/>
                    <a:pt x="387" y="340"/>
                    <a:pt x="387" y="332"/>
                  </a:cubicBezTo>
                  <a:lnTo>
                    <a:pt x="387" y="238"/>
                  </a:lnTo>
                  <a:cubicBezTo>
                    <a:pt x="387" y="230"/>
                    <a:pt x="382" y="220"/>
                    <a:pt x="373" y="209"/>
                  </a:cubicBezTo>
                  <a:cubicBezTo>
                    <a:pt x="364" y="197"/>
                    <a:pt x="355" y="189"/>
                    <a:pt x="346" y="183"/>
                  </a:cubicBezTo>
                  <a:lnTo>
                    <a:pt x="41" y="7"/>
                  </a:lnTo>
                  <a:cubicBezTo>
                    <a:pt x="32" y="3"/>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0"/>
            <p:cNvSpPr/>
            <p:nvPr/>
          </p:nvSpPr>
          <p:spPr>
            <a:xfrm>
              <a:off x="5709215" y="1971634"/>
              <a:ext cx="29677" cy="57201"/>
            </a:xfrm>
            <a:custGeom>
              <a:avLst/>
              <a:gdLst/>
              <a:ahLst/>
              <a:cxnLst/>
              <a:rect l="l" t="t" r="r" b="b"/>
              <a:pathLst>
                <a:path w="386" h="744" extrusionOk="0">
                  <a:moveTo>
                    <a:pt x="141" y="99"/>
                  </a:moveTo>
                  <a:cubicBezTo>
                    <a:pt x="155" y="99"/>
                    <a:pt x="172" y="105"/>
                    <a:pt x="193" y="118"/>
                  </a:cubicBezTo>
                  <a:cubicBezTo>
                    <a:pt x="221" y="134"/>
                    <a:pt x="242" y="153"/>
                    <a:pt x="257" y="175"/>
                  </a:cubicBezTo>
                  <a:cubicBezTo>
                    <a:pt x="272" y="197"/>
                    <a:pt x="279" y="225"/>
                    <a:pt x="279" y="258"/>
                  </a:cubicBezTo>
                  <a:cubicBezTo>
                    <a:pt x="279" y="290"/>
                    <a:pt x="272" y="309"/>
                    <a:pt x="257" y="315"/>
                  </a:cubicBezTo>
                  <a:cubicBezTo>
                    <a:pt x="253" y="316"/>
                    <a:pt x="249" y="317"/>
                    <a:pt x="244" y="317"/>
                  </a:cubicBezTo>
                  <a:cubicBezTo>
                    <a:pt x="231" y="317"/>
                    <a:pt x="214" y="311"/>
                    <a:pt x="193" y="299"/>
                  </a:cubicBezTo>
                  <a:cubicBezTo>
                    <a:pt x="166" y="283"/>
                    <a:pt x="144" y="264"/>
                    <a:pt x="130" y="241"/>
                  </a:cubicBezTo>
                  <a:cubicBezTo>
                    <a:pt x="115" y="218"/>
                    <a:pt x="107" y="191"/>
                    <a:pt x="107" y="158"/>
                  </a:cubicBezTo>
                  <a:cubicBezTo>
                    <a:pt x="107" y="126"/>
                    <a:pt x="115" y="107"/>
                    <a:pt x="130" y="101"/>
                  </a:cubicBezTo>
                  <a:cubicBezTo>
                    <a:pt x="133" y="100"/>
                    <a:pt x="137" y="99"/>
                    <a:pt x="141" y="99"/>
                  </a:cubicBezTo>
                  <a:close/>
                  <a:moveTo>
                    <a:pt x="136" y="359"/>
                  </a:moveTo>
                  <a:cubicBezTo>
                    <a:pt x="152" y="359"/>
                    <a:pt x="170" y="365"/>
                    <a:pt x="193" y="378"/>
                  </a:cubicBezTo>
                  <a:cubicBezTo>
                    <a:pt x="225" y="397"/>
                    <a:pt x="250" y="421"/>
                    <a:pt x="268" y="449"/>
                  </a:cubicBezTo>
                  <a:cubicBezTo>
                    <a:pt x="286" y="477"/>
                    <a:pt x="295" y="511"/>
                    <a:pt x="295" y="550"/>
                  </a:cubicBezTo>
                  <a:lnTo>
                    <a:pt x="295" y="566"/>
                  </a:lnTo>
                  <a:cubicBezTo>
                    <a:pt x="295" y="607"/>
                    <a:pt x="286" y="630"/>
                    <a:pt x="268" y="639"/>
                  </a:cubicBezTo>
                  <a:cubicBezTo>
                    <a:pt x="263" y="642"/>
                    <a:pt x="257" y="643"/>
                    <a:pt x="250" y="643"/>
                  </a:cubicBezTo>
                  <a:cubicBezTo>
                    <a:pt x="234" y="643"/>
                    <a:pt x="215" y="637"/>
                    <a:pt x="193" y="625"/>
                  </a:cubicBezTo>
                  <a:cubicBezTo>
                    <a:pt x="161" y="607"/>
                    <a:pt x="136" y="582"/>
                    <a:pt x="118" y="553"/>
                  </a:cubicBezTo>
                  <a:cubicBezTo>
                    <a:pt x="100" y="523"/>
                    <a:pt x="91" y="489"/>
                    <a:pt x="91" y="449"/>
                  </a:cubicBezTo>
                  <a:lnTo>
                    <a:pt x="91" y="432"/>
                  </a:lnTo>
                  <a:cubicBezTo>
                    <a:pt x="91" y="394"/>
                    <a:pt x="100" y="370"/>
                    <a:pt x="118" y="362"/>
                  </a:cubicBezTo>
                  <a:cubicBezTo>
                    <a:pt x="124" y="360"/>
                    <a:pt x="130" y="359"/>
                    <a:pt x="136" y="359"/>
                  </a:cubicBezTo>
                  <a:close/>
                  <a:moveTo>
                    <a:pt x="87" y="0"/>
                  </a:moveTo>
                  <a:cubicBezTo>
                    <a:pt x="80" y="0"/>
                    <a:pt x="74" y="1"/>
                    <a:pt x="69" y="2"/>
                  </a:cubicBezTo>
                  <a:cubicBezTo>
                    <a:pt x="53" y="5"/>
                    <a:pt x="41" y="15"/>
                    <a:pt x="32" y="30"/>
                  </a:cubicBezTo>
                  <a:cubicBezTo>
                    <a:pt x="23" y="45"/>
                    <a:pt x="18" y="67"/>
                    <a:pt x="18" y="96"/>
                  </a:cubicBezTo>
                  <a:cubicBezTo>
                    <a:pt x="18" y="135"/>
                    <a:pt x="26" y="170"/>
                    <a:pt x="41" y="201"/>
                  </a:cubicBezTo>
                  <a:cubicBezTo>
                    <a:pt x="55" y="232"/>
                    <a:pt x="74" y="260"/>
                    <a:pt x="98" y="283"/>
                  </a:cubicBezTo>
                  <a:cubicBezTo>
                    <a:pt x="90" y="282"/>
                    <a:pt x="83" y="281"/>
                    <a:pt x="76" y="281"/>
                  </a:cubicBezTo>
                  <a:cubicBezTo>
                    <a:pt x="56" y="281"/>
                    <a:pt x="40" y="287"/>
                    <a:pt x="27" y="299"/>
                  </a:cubicBezTo>
                  <a:cubicBezTo>
                    <a:pt x="9" y="316"/>
                    <a:pt x="0" y="348"/>
                    <a:pt x="0" y="395"/>
                  </a:cubicBezTo>
                  <a:lnTo>
                    <a:pt x="0" y="406"/>
                  </a:lnTo>
                  <a:cubicBezTo>
                    <a:pt x="0" y="440"/>
                    <a:pt x="5" y="471"/>
                    <a:pt x="15" y="501"/>
                  </a:cubicBezTo>
                  <a:cubicBezTo>
                    <a:pt x="25" y="530"/>
                    <a:pt x="38" y="557"/>
                    <a:pt x="56" y="582"/>
                  </a:cubicBezTo>
                  <a:cubicBezTo>
                    <a:pt x="73" y="608"/>
                    <a:pt x="94" y="630"/>
                    <a:pt x="117" y="651"/>
                  </a:cubicBezTo>
                  <a:cubicBezTo>
                    <a:pt x="141" y="671"/>
                    <a:pt x="166" y="689"/>
                    <a:pt x="193" y="703"/>
                  </a:cubicBezTo>
                  <a:cubicBezTo>
                    <a:pt x="220" y="719"/>
                    <a:pt x="246" y="730"/>
                    <a:pt x="269" y="737"/>
                  </a:cubicBezTo>
                  <a:cubicBezTo>
                    <a:pt x="282" y="742"/>
                    <a:pt x="294" y="744"/>
                    <a:pt x="306" y="744"/>
                  </a:cubicBezTo>
                  <a:cubicBezTo>
                    <a:pt x="314" y="744"/>
                    <a:pt x="322" y="743"/>
                    <a:pt x="330" y="741"/>
                  </a:cubicBezTo>
                  <a:cubicBezTo>
                    <a:pt x="347" y="735"/>
                    <a:pt x="360" y="724"/>
                    <a:pt x="371" y="706"/>
                  </a:cubicBezTo>
                  <a:cubicBezTo>
                    <a:pt x="381" y="689"/>
                    <a:pt x="385" y="663"/>
                    <a:pt x="385" y="629"/>
                  </a:cubicBezTo>
                  <a:lnTo>
                    <a:pt x="385" y="618"/>
                  </a:lnTo>
                  <a:cubicBezTo>
                    <a:pt x="385" y="571"/>
                    <a:pt x="376" y="529"/>
                    <a:pt x="358" y="492"/>
                  </a:cubicBezTo>
                  <a:cubicBezTo>
                    <a:pt x="340" y="453"/>
                    <a:pt x="317" y="421"/>
                    <a:pt x="287" y="392"/>
                  </a:cubicBezTo>
                  <a:lnTo>
                    <a:pt x="287" y="392"/>
                  </a:lnTo>
                  <a:cubicBezTo>
                    <a:pt x="293" y="393"/>
                    <a:pt x="299" y="393"/>
                    <a:pt x="304" y="393"/>
                  </a:cubicBezTo>
                  <a:cubicBezTo>
                    <a:pt x="320" y="393"/>
                    <a:pt x="334" y="388"/>
                    <a:pt x="346" y="377"/>
                  </a:cubicBezTo>
                  <a:cubicBezTo>
                    <a:pt x="360" y="362"/>
                    <a:pt x="367" y="336"/>
                    <a:pt x="367" y="298"/>
                  </a:cubicBezTo>
                  <a:cubicBezTo>
                    <a:pt x="367" y="269"/>
                    <a:pt x="364" y="242"/>
                    <a:pt x="355" y="217"/>
                  </a:cubicBezTo>
                  <a:cubicBezTo>
                    <a:pt x="346" y="191"/>
                    <a:pt x="333" y="167"/>
                    <a:pt x="318" y="146"/>
                  </a:cubicBezTo>
                  <a:cubicBezTo>
                    <a:pt x="302" y="125"/>
                    <a:pt x="284" y="104"/>
                    <a:pt x="263" y="86"/>
                  </a:cubicBezTo>
                  <a:cubicBezTo>
                    <a:pt x="241" y="68"/>
                    <a:pt x="219" y="53"/>
                    <a:pt x="193" y="38"/>
                  </a:cubicBezTo>
                  <a:cubicBezTo>
                    <a:pt x="168" y="23"/>
                    <a:pt x="144" y="13"/>
                    <a:pt x="124" y="6"/>
                  </a:cubicBezTo>
                  <a:cubicBezTo>
                    <a:pt x="110" y="2"/>
                    <a:pt x="9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0"/>
            <p:cNvSpPr/>
            <p:nvPr/>
          </p:nvSpPr>
          <p:spPr>
            <a:xfrm>
              <a:off x="5747270" y="1990854"/>
              <a:ext cx="29754" cy="59815"/>
            </a:xfrm>
            <a:custGeom>
              <a:avLst/>
              <a:gdLst/>
              <a:ahLst/>
              <a:cxnLst/>
              <a:rect l="l" t="t" r="r" b="b"/>
              <a:pathLst>
                <a:path w="387" h="778" extrusionOk="0">
                  <a:moveTo>
                    <a:pt x="63" y="1"/>
                  </a:moveTo>
                  <a:cubicBezTo>
                    <a:pt x="57" y="1"/>
                    <a:pt x="52" y="9"/>
                    <a:pt x="51" y="23"/>
                  </a:cubicBezTo>
                  <a:lnTo>
                    <a:pt x="31" y="258"/>
                  </a:lnTo>
                  <a:cubicBezTo>
                    <a:pt x="31" y="261"/>
                    <a:pt x="30" y="264"/>
                    <a:pt x="30" y="268"/>
                  </a:cubicBezTo>
                  <a:cubicBezTo>
                    <a:pt x="30" y="272"/>
                    <a:pt x="30" y="276"/>
                    <a:pt x="30" y="279"/>
                  </a:cubicBezTo>
                  <a:cubicBezTo>
                    <a:pt x="30" y="290"/>
                    <a:pt x="32" y="300"/>
                    <a:pt x="38" y="310"/>
                  </a:cubicBezTo>
                  <a:cubicBezTo>
                    <a:pt x="43" y="321"/>
                    <a:pt x="54" y="330"/>
                    <a:pt x="68" y="337"/>
                  </a:cubicBezTo>
                  <a:lnTo>
                    <a:pt x="193" y="410"/>
                  </a:lnTo>
                  <a:cubicBezTo>
                    <a:pt x="226" y="429"/>
                    <a:pt x="251" y="452"/>
                    <a:pt x="269" y="482"/>
                  </a:cubicBezTo>
                  <a:cubicBezTo>
                    <a:pt x="287" y="511"/>
                    <a:pt x="296" y="545"/>
                    <a:pt x="296" y="583"/>
                  </a:cubicBezTo>
                  <a:lnTo>
                    <a:pt x="296" y="600"/>
                  </a:lnTo>
                  <a:cubicBezTo>
                    <a:pt x="296" y="639"/>
                    <a:pt x="287" y="663"/>
                    <a:pt x="269" y="671"/>
                  </a:cubicBezTo>
                  <a:cubicBezTo>
                    <a:pt x="263" y="673"/>
                    <a:pt x="257" y="674"/>
                    <a:pt x="251" y="674"/>
                  </a:cubicBezTo>
                  <a:cubicBezTo>
                    <a:pt x="235" y="674"/>
                    <a:pt x="215" y="667"/>
                    <a:pt x="192" y="654"/>
                  </a:cubicBezTo>
                  <a:cubicBezTo>
                    <a:pt x="164" y="638"/>
                    <a:pt x="140" y="617"/>
                    <a:pt x="121" y="592"/>
                  </a:cubicBezTo>
                  <a:cubicBezTo>
                    <a:pt x="101" y="566"/>
                    <a:pt x="92" y="540"/>
                    <a:pt x="92" y="514"/>
                  </a:cubicBezTo>
                  <a:cubicBezTo>
                    <a:pt x="92" y="504"/>
                    <a:pt x="88" y="493"/>
                    <a:pt x="83" y="483"/>
                  </a:cubicBezTo>
                  <a:cubicBezTo>
                    <a:pt x="76" y="471"/>
                    <a:pt x="64" y="461"/>
                    <a:pt x="46" y="450"/>
                  </a:cubicBezTo>
                  <a:cubicBezTo>
                    <a:pt x="33" y="443"/>
                    <a:pt x="23" y="440"/>
                    <a:pt x="16" y="440"/>
                  </a:cubicBezTo>
                  <a:cubicBezTo>
                    <a:pt x="15" y="440"/>
                    <a:pt x="14" y="440"/>
                    <a:pt x="13" y="440"/>
                  </a:cubicBezTo>
                  <a:cubicBezTo>
                    <a:pt x="4" y="441"/>
                    <a:pt x="1" y="451"/>
                    <a:pt x="1" y="468"/>
                  </a:cubicBezTo>
                  <a:cubicBezTo>
                    <a:pt x="1" y="489"/>
                    <a:pt x="5" y="512"/>
                    <a:pt x="13" y="537"/>
                  </a:cubicBezTo>
                  <a:cubicBezTo>
                    <a:pt x="22" y="560"/>
                    <a:pt x="34" y="585"/>
                    <a:pt x="51" y="609"/>
                  </a:cubicBezTo>
                  <a:cubicBezTo>
                    <a:pt x="67" y="634"/>
                    <a:pt x="87" y="656"/>
                    <a:pt x="112" y="680"/>
                  </a:cubicBezTo>
                  <a:cubicBezTo>
                    <a:pt x="136" y="702"/>
                    <a:pt x="163" y="723"/>
                    <a:pt x="194" y="741"/>
                  </a:cubicBezTo>
                  <a:cubicBezTo>
                    <a:pt x="220" y="755"/>
                    <a:pt x="246" y="766"/>
                    <a:pt x="269" y="772"/>
                  </a:cubicBezTo>
                  <a:cubicBezTo>
                    <a:pt x="281" y="776"/>
                    <a:pt x="293" y="777"/>
                    <a:pt x="304" y="777"/>
                  </a:cubicBezTo>
                  <a:cubicBezTo>
                    <a:pt x="313" y="777"/>
                    <a:pt x="322" y="776"/>
                    <a:pt x="331" y="773"/>
                  </a:cubicBezTo>
                  <a:cubicBezTo>
                    <a:pt x="349" y="768"/>
                    <a:pt x="362" y="755"/>
                    <a:pt x="372" y="736"/>
                  </a:cubicBezTo>
                  <a:cubicBezTo>
                    <a:pt x="382" y="717"/>
                    <a:pt x="387" y="689"/>
                    <a:pt x="387" y="653"/>
                  </a:cubicBezTo>
                  <a:lnTo>
                    <a:pt x="387" y="636"/>
                  </a:lnTo>
                  <a:cubicBezTo>
                    <a:pt x="387" y="601"/>
                    <a:pt x="382" y="568"/>
                    <a:pt x="372" y="538"/>
                  </a:cubicBezTo>
                  <a:cubicBezTo>
                    <a:pt x="362" y="509"/>
                    <a:pt x="349" y="480"/>
                    <a:pt x="331" y="456"/>
                  </a:cubicBezTo>
                  <a:cubicBezTo>
                    <a:pt x="314" y="431"/>
                    <a:pt x="293" y="408"/>
                    <a:pt x="270" y="388"/>
                  </a:cubicBezTo>
                  <a:cubicBezTo>
                    <a:pt x="246" y="368"/>
                    <a:pt x="221" y="350"/>
                    <a:pt x="193" y="334"/>
                  </a:cubicBezTo>
                  <a:lnTo>
                    <a:pt x="117" y="289"/>
                  </a:lnTo>
                  <a:lnTo>
                    <a:pt x="129" y="121"/>
                  </a:lnTo>
                  <a:lnTo>
                    <a:pt x="327" y="236"/>
                  </a:lnTo>
                  <a:cubicBezTo>
                    <a:pt x="332" y="239"/>
                    <a:pt x="336" y="240"/>
                    <a:pt x="339" y="240"/>
                  </a:cubicBezTo>
                  <a:cubicBezTo>
                    <a:pt x="343" y="240"/>
                    <a:pt x="346" y="239"/>
                    <a:pt x="349" y="235"/>
                  </a:cubicBezTo>
                  <a:cubicBezTo>
                    <a:pt x="353" y="229"/>
                    <a:pt x="355" y="220"/>
                    <a:pt x="355" y="210"/>
                  </a:cubicBezTo>
                  <a:cubicBezTo>
                    <a:pt x="355" y="200"/>
                    <a:pt x="353" y="189"/>
                    <a:pt x="349" y="178"/>
                  </a:cubicBezTo>
                  <a:cubicBezTo>
                    <a:pt x="344" y="165"/>
                    <a:pt x="337" y="156"/>
                    <a:pt x="327" y="151"/>
                  </a:cubicBezTo>
                  <a:lnTo>
                    <a:pt x="72" y="4"/>
                  </a:lnTo>
                  <a:cubicBezTo>
                    <a:pt x="68" y="2"/>
                    <a:pt x="66" y="1"/>
                    <a:pt x="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0"/>
            <p:cNvSpPr/>
            <p:nvPr/>
          </p:nvSpPr>
          <p:spPr>
            <a:xfrm>
              <a:off x="5784479" y="2008151"/>
              <a:ext cx="19913" cy="58123"/>
            </a:xfrm>
            <a:custGeom>
              <a:avLst/>
              <a:gdLst/>
              <a:ahLst/>
              <a:cxnLst/>
              <a:rect l="l" t="t" r="r" b="b"/>
              <a:pathLst>
                <a:path w="259" h="756" extrusionOk="0">
                  <a:moveTo>
                    <a:pt x="19" y="1"/>
                  </a:moveTo>
                  <a:cubicBezTo>
                    <a:pt x="16" y="1"/>
                    <a:pt x="13" y="1"/>
                    <a:pt x="11" y="3"/>
                  </a:cubicBezTo>
                  <a:cubicBezTo>
                    <a:pt x="4" y="8"/>
                    <a:pt x="1" y="16"/>
                    <a:pt x="1" y="26"/>
                  </a:cubicBezTo>
                  <a:cubicBezTo>
                    <a:pt x="1" y="35"/>
                    <a:pt x="3" y="46"/>
                    <a:pt x="8" y="57"/>
                  </a:cubicBezTo>
                  <a:cubicBezTo>
                    <a:pt x="13" y="69"/>
                    <a:pt x="21" y="78"/>
                    <a:pt x="30" y="83"/>
                  </a:cubicBezTo>
                  <a:cubicBezTo>
                    <a:pt x="41" y="89"/>
                    <a:pt x="53" y="98"/>
                    <a:pt x="65" y="108"/>
                  </a:cubicBezTo>
                  <a:cubicBezTo>
                    <a:pt x="77" y="119"/>
                    <a:pt x="88" y="130"/>
                    <a:pt x="98" y="143"/>
                  </a:cubicBezTo>
                  <a:cubicBezTo>
                    <a:pt x="108" y="156"/>
                    <a:pt x="116" y="170"/>
                    <a:pt x="122" y="183"/>
                  </a:cubicBezTo>
                  <a:cubicBezTo>
                    <a:pt x="129" y="198"/>
                    <a:pt x="131" y="212"/>
                    <a:pt x="131" y="225"/>
                  </a:cubicBezTo>
                  <a:cubicBezTo>
                    <a:pt x="131" y="231"/>
                    <a:pt x="130" y="240"/>
                    <a:pt x="129" y="251"/>
                  </a:cubicBezTo>
                  <a:cubicBezTo>
                    <a:pt x="127" y="262"/>
                    <a:pt x="126" y="275"/>
                    <a:pt x="124" y="288"/>
                  </a:cubicBezTo>
                  <a:cubicBezTo>
                    <a:pt x="122" y="301"/>
                    <a:pt x="120" y="313"/>
                    <a:pt x="119" y="324"/>
                  </a:cubicBezTo>
                  <a:cubicBezTo>
                    <a:pt x="117" y="335"/>
                    <a:pt x="117" y="343"/>
                    <a:pt x="117" y="348"/>
                  </a:cubicBezTo>
                  <a:cubicBezTo>
                    <a:pt x="117" y="360"/>
                    <a:pt x="120" y="374"/>
                    <a:pt x="128" y="387"/>
                  </a:cubicBezTo>
                  <a:cubicBezTo>
                    <a:pt x="136" y="401"/>
                    <a:pt x="142" y="410"/>
                    <a:pt x="147" y="414"/>
                  </a:cubicBezTo>
                  <a:cubicBezTo>
                    <a:pt x="146" y="414"/>
                    <a:pt x="144" y="414"/>
                    <a:pt x="143" y="414"/>
                  </a:cubicBezTo>
                  <a:cubicBezTo>
                    <a:pt x="138" y="414"/>
                    <a:pt x="133" y="415"/>
                    <a:pt x="127" y="419"/>
                  </a:cubicBezTo>
                  <a:cubicBezTo>
                    <a:pt x="120" y="423"/>
                    <a:pt x="117" y="432"/>
                    <a:pt x="117" y="445"/>
                  </a:cubicBezTo>
                  <a:cubicBezTo>
                    <a:pt x="117" y="450"/>
                    <a:pt x="117" y="462"/>
                    <a:pt x="119" y="478"/>
                  </a:cubicBezTo>
                  <a:cubicBezTo>
                    <a:pt x="120" y="494"/>
                    <a:pt x="122" y="512"/>
                    <a:pt x="124" y="530"/>
                  </a:cubicBezTo>
                  <a:cubicBezTo>
                    <a:pt x="126" y="549"/>
                    <a:pt x="128" y="566"/>
                    <a:pt x="129" y="583"/>
                  </a:cubicBezTo>
                  <a:cubicBezTo>
                    <a:pt x="131" y="601"/>
                    <a:pt x="131" y="612"/>
                    <a:pt x="131" y="618"/>
                  </a:cubicBezTo>
                  <a:cubicBezTo>
                    <a:pt x="131" y="632"/>
                    <a:pt x="128" y="642"/>
                    <a:pt x="120" y="646"/>
                  </a:cubicBezTo>
                  <a:cubicBezTo>
                    <a:pt x="115" y="650"/>
                    <a:pt x="107" y="652"/>
                    <a:pt x="99" y="652"/>
                  </a:cubicBezTo>
                  <a:cubicBezTo>
                    <a:pt x="97" y="652"/>
                    <a:pt x="95" y="652"/>
                    <a:pt x="93" y="652"/>
                  </a:cubicBezTo>
                  <a:cubicBezTo>
                    <a:pt x="83" y="652"/>
                    <a:pt x="72" y="648"/>
                    <a:pt x="60" y="644"/>
                  </a:cubicBezTo>
                  <a:cubicBezTo>
                    <a:pt x="49" y="639"/>
                    <a:pt x="39" y="635"/>
                    <a:pt x="30" y="630"/>
                  </a:cubicBezTo>
                  <a:cubicBezTo>
                    <a:pt x="24" y="627"/>
                    <a:pt x="20" y="625"/>
                    <a:pt x="16" y="625"/>
                  </a:cubicBezTo>
                  <a:cubicBezTo>
                    <a:pt x="12" y="625"/>
                    <a:pt x="9" y="627"/>
                    <a:pt x="6" y="630"/>
                  </a:cubicBezTo>
                  <a:cubicBezTo>
                    <a:pt x="2" y="638"/>
                    <a:pt x="1" y="645"/>
                    <a:pt x="1" y="653"/>
                  </a:cubicBezTo>
                  <a:cubicBezTo>
                    <a:pt x="1" y="668"/>
                    <a:pt x="5" y="680"/>
                    <a:pt x="13" y="692"/>
                  </a:cubicBezTo>
                  <a:cubicBezTo>
                    <a:pt x="22" y="705"/>
                    <a:pt x="35" y="715"/>
                    <a:pt x="51" y="724"/>
                  </a:cubicBezTo>
                  <a:cubicBezTo>
                    <a:pt x="73" y="737"/>
                    <a:pt x="94" y="745"/>
                    <a:pt x="115" y="751"/>
                  </a:cubicBezTo>
                  <a:cubicBezTo>
                    <a:pt x="128" y="754"/>
                    <a:pt x="139" y="755"/>
                    <a:pt x="150" y="755"/>
                  </a:cubicBezTo>
                  <a:cubicBezTo>
                    <a:pt x="157" y="755"/>
                    <a:pt x="164" y="755"/>
                    <a:pt x="170" y="753"/>
                  </a:cubicBezTo>
                  <a:cubicBezTo>
                    <a:pt x="185" y="750"/>
                    <a:pt x="199" y="742"/>
                    <a:pt x="208" y="731"/>
                  </a:cubicBezTo>
                  <a:cubicBezTo>
                    <a:pt x="218" y="718"/>
                    <a:pt x="223" y="701"/>
                    <a:pt x="223" y="681"/>
                  </a:cubicBezTo>
                  <a:cubicBezTo>
                    <a:pt x="223" y="673"/>
                    <a:pt x="222" y="661"/>
                    <a:pt x="220" y="643"/>
                  </a:cubicBezTo>
                  <a:cubicBezTo>
                    <a:pt x="218" y="626"/>
                    <a:pt x="217" y="608"/>
                    <a:pt x="215" y="590"/>
                  </a:cubicBezTo>
                  <a:cubicBezTo>
                    <a:pt x="214" y="571"/>
                    <a:pt x="211" y="554"/>
                    <a:pt x="210" y="538"/>
                  </a:cubicBezTo>
                  <a:cubicBezTo>
                    <a:pt x="208" y="522"/>
                    <a:pt x="207" y="512"/>
                    <a:pt x="207" y="508"/>
                  </a:cubicBezTo>
                  <a:cubicBezTo>
                    <a:pt x="207" y="499"/>
                    <a:pt x="210" y="495"/>
                    <a:pt x="216" y="495"/>
                  </a:cubicBezTo>
                  <a:cubicBezTo>
                    <a:pt x="220" y="495"/>
                    <a:pt x="227" y="496"/>
                    <a:pt x="233" y="499"/>
                  </a:cubicBezTo>
                  <a:cubicBezTo>
                    <a:pt x="236" y="499"/>
                    <a:pt x="239" y="500"/>
                    <a:pt x="242" y="500"/>
                  </a:cubicBezTo>
                  <a:cubicBezTo>
                    <a:pt x="245" y="500"/>
                    <a:pt x="248" y="499"/>
                    <a:pt x="251" y="499"/>
                  </a:cubicBezTo>
                  <a:cubicBezTo>
                    <a:pt x="256" y="498"/>
                    <a:pt x="259" y="491"/>
                    <a:pt x="259" y="477"/>
                  </a:cubicBezTo>
                  <a:cubicBezTo>
                    <a:pt x="259" y="466"/>
                    <a:pt x="256" y="456"/>
                    <a:pt x="251" y="448"/>
                  </a:cubicBezTo>
                  <a:cubicBezTo>
                    <a:pt x="245" y="441"/>
                    <a:pt x="240" y="435"/>
                    <a:pt x="233" y="429"/>
                  </a:cubicBezTo>
                  <a:cubicBezTo>
                    <a:pt x="227" y="422"/>
                    <a:pt x="220" y="418"/>
                    <a:pt x="216" y="412"/>
                  </a:cubicBezTo>
                  <a:cubicBezTo>
                    <a:pt x="210" y="406"/>
                    <a:pt x="207" y="400"/>
                    <a:pt x="207" y="392"/>
                  </a:cubicBezTo>
                  <a:cubicBezTo>
                    <a:pt x="207" y="387"/>
                    <a:pt x="208" y="379"/>
                    <a:pt x="210" y="368"/>
                  </a:cubicBezTo>
                  <a:cubicBezTo>
                    <a:pt x="211" y="358"/>
                    <a:pt x="214" y="346"/>
                    <a:pt x="215" y="332"/>
                  </a:cubicBezTo>
                  <a:cubicBezTo>
                    <a:pt x="217" y="319"/>
                    <a:pt x="218" y="306"/>
                    <a:pt x="220" y="294"/>
                  </a:cubicBezTo>
                  <a:cubicBezTo>
                    <a:pt x="223" y="281"/>
                    <a:pt x="223" y="272"/>
                    <a:pt x="223" y="264"/>
                  </a:cubicBezTo>
                  <a:cubicBezTo>
                    <a:pt x="223" y="245"/>
                    <a:pt x="218" y="223"/>
                    <a:pt x="208" y="198"/>
                  </a:cubicBezTo>
                  <a:cubicBezTo>
                    <a:pt x="199" y="174"/>
                    <a:pt x="185" y="151"/>
                    <a:pt x="170" y="127"/>
                  </a:cubicBezTo>
                  <a:cubicBezTo>
                    <a:pt x="154" y="105"/>
                    <a:pt x="135" y="82"/>
                    <a:pt x="115" y="62"/>
                  </a:cubicBezTo>
                  <a:cubicBezTo>
                    <a:pt x="93" y="42"/>
                    <a:pt x="72" y="25"/>
                    <a:pt x="50" y="12"/>
                  </a:cubicBezTo>
                  <a:cubicBezTo>
                    <a:pt x="37" y="5"/>
                    <a:pt x="27"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0"/>
            <p:cNvSpPr/>
            <p:nvPr/>
          </p:nvSpPr>
          <p:spPr>
            <a:xfrm>
              <a:off x="5812386" y="2031676"/>
              <a:ext cx="39056" cy="66426"/>
            </a:xfrm>
            <a:custGeom>
              <a:avLst/>
              <a:gdLst/>
              <a:ahLst/>
              <a:cxnLst/>
              <a:rect l="l" t="t" r="r" b="b"/>
              <a:pathLst>
                <a:path w="508" h="864" extrusionOk="0">
                  <a:moveTo>
                    <a:pt x="163" y="362"/>
                  </a:moveTo>
                  <a:lnTo>
                    <a:pt x="328" y="642"/>
                  </a:lnTo>
                  <a:cubicBezTo>
                    <a:pt x="317" y="651"/>
                    <a:pt x="302" y="656"/>
                    <a:pt x="285" y="656"/>
                  </a:cubicBezTo>
                  <a:cubicBezTo>
                    <a:pt x="267" y="656"/>
                    <a:pt x="246" y="648"/>
                    <a:pt x="220" y="633"/>
                  </a:cubicBezTo>
                  <a:cubicBezTo>
                    <a:pt x="200" y="621"/>
                    <a:pt x="181" y="607"/>
                    <a:pt x="165" y="591"/>
                  </a:cubicBezTo>
                  <a:cubicBezTo>
                    <a:pt x="149" y="576"/>
                    <a:pt x="136" y="560"/>
                    <a:pt x="125" y="543"/>
                  </a:cubicBezTo>
                  <a:cubicBezTo>
                    <a:pt x="114" y="526"/>
                    <a:pt x="106" y="508"/>
                    <a:pt x="101" y="490"/>
                  </a:cubicBezTo>
                  <a:cubicBezTo>
                    <a:pt x="95" y="472"/>
                    <a:pt x="92" y="455"/>
                    <a:pt x="92" y="438"/>
                  </a:cubicBezTo>
                  <a:cubicBezTo>
                    <a:pt x="92" y="424"/>
                    <a:pt x="94" y="411"/>
                    <a:pt x="98" y="401"/>
                  </a:cubicBezTo>
                  <a:cubicBezTo>
                    <a:pt x="103" y="392"/>
                    <a:pt x="109" y="384"/>
                    <a:pt x="115" y="380"/>
                  </a:cubicBezTo>
                  <a:cubicBezTo>
                    <a:pt x="122" y="374"/>
                    <a:pt x="130" y="369"/>
                    <a:pt x="138" y="367"/>
                  </a:cubicBezTo>
                  <a:cubicBezTo>
                    <a:pt x="146" y="365"/>
                    <a:pt x="155" y="363"/>
                    <a:pt x="163" y="362"/>
                  </a:cubicBezTo>
                  <a:close/>
                  <a:moveTo>
                    <a:pt x="123" y="0"/>
                  </a:moveTo>
                  <a:cubicBezTo>
                    <a:pt x="114" y="0"/>
                    <a:pt x="106" y="1"/>
                    <a:pt x="98" y="4"/>
                  </a:cubicBezTo>
                  <a:cubicBezTo>
                    <a:pt x="83" y="8"/>
                    <a:pt x="70" y="18"/>
                    <a:pt x="61" y="32"/>
                  </a:cubicBezTo>
                  <a:cubicBezTo>
                    <a:pt x="52" y="46"/>
                    <a:pt x="48" y="67"/>
                    <a:pt x="48" y="91"/>
                  </a:cubicBezTo>
                  <a:cubicBezTo>
                    <a:pt x="48" y="124"/>
                    <a:pt x="53" y="154"/>
                    <a:pt x="67" y="185"/>
                  </a:cubicBezTo>
                  <a:cubicBezTo>
                    <a:pt x="79" y="215"/>
                    <a:pt x="94" y="244"/>
                    <a:pt x="111" y="275"/>
                  </a:cubicBezTo>
                  <a:cubicBezTo>
                    <a:pt x="96" y="275"/>
                    <a:pt x="83" y="276"/>
                    <a:pt x="69" y="281"/>
                  </a:cubicBezTo>
                  <a:cubicBezTo>
                    <a:pt x="56" y="285"/>
                    <a:pt x="43" y="292"/>
                    <a:pt x="33" y="301"/>
                  </a:cubicBezTo>
                  <a:cubicBezTo>
                    <a:pt x="23" y="311"/>
                    <a:pt x="15" y="323"/>
                    <a:pt x="9" y="338"/>
                  </a:cubicBezTo>
                  <a:cubicBezTo>
                    <a:pt x="3" y="354"/>
                    <a:pt x="0" y="372"/>
                    <a:pt x="0" y="393"/>
                  </a:cubicBezTo>
                  <a:cubicBezTo>
                    <a:pt x="0" y="419"/>
                    <a:pt x="5" y="447"/>
                    <a:pt x="14" y="476"/>
                  </a:cubicBezTo>
                  <a:cubicBezTo>
                    <a:pt x="24" y="506"/>
                    <a:pt x="38" y="534"/>
                    <a:pt x="56" y="563"/>
                  </a:cubicBezTo>
                  <a:cubicBezTo>
                    <a:pt x="74" y="591"/>
                    <a:pt x="95" y="618"/>
                    <a:pt x="121" y="643"/>
                  </a:cubicBezTo>
                  <a:cubicBezTo>
                    <a:pt x="147" y="669"/>
                    <a:pt x="176" y="692"/>
                    <a:pt x="209" y="710"/>
                  </a:cubicBezTo>
                  <a:cubicBezTo>
                    <a:pt x="248" y="733"/>
                    <a:pt x="282" y="744"/>
                    <a:pt x="310" y="747"/>
                  </a:cubicBezTo>
                  <a:cubicBezTo>
                    <a:pt x="313" y="747"/>
                    <a:pt x="316" y="747"/>
                    <a:pt x="318" y="747"/>
                  </a:cubicBezTo>
                  <a:cubicBezTo>
                    <a:pt x="343" y="747"/>
                    <a:pt x="364" y="742"/>
                    <a:pt x="382" y="732"/>
                  </a:cubicBezTo>
                  <a:lnTo>
                    <a:pt x="442" y="831"/>
                  </a:lnTo>
                  <a:cubicBezTo>
                    <a:pt x="446" y="839"/>
                    <a:pt x="451" y="845"/>
                    <a:pt x="454" y="848"/>
                  </a:cubicBezTo>
                  <a:cubicBezTo>
                    <a:pt x="458" y="851"/>
                    <a:pt x="461" y="854"/>
                    <a:pt x="465" y="856"/>
                  </a:cubicBezTo>
                  <a:cubicBezTo>
                    <a:pt x="472" y="861"/>
                    <a:pt x="479" y="863"/>
                    <a:pt x="486" y="863"/>
                  </a:cubicBezTo>
                  <a:cubicBezTo>
                    <a:pt x="489" y="863"/>
                    <a:pt x="492" y="863"/>
                    <a:pt x="495" y="862"/>
                  </a:cubicBezTo>
                  <a:cubicBezTo>
                    <a:pt x="503" y="858"/>
                    <a:pt x="507" y="853"/>
                    <a:pt x="507" y="842"/>
                  </a:cubicBezTo>
                  <a:cubicBezTo>
                    <a:pt x="507" y="836"/>
                    <a:pt x="505" y="829"/>
                    <a:pt x="502" y="821"/>
                  </a:cubicBezTo>
                  <a:lnTo>
                    <a:pt x="428" y="697"/>
                  </a:lnTo>
                  <a:cubicBezTo>
                    <a:pt x="436" y="686"/>
                    <a:pt x="444" y="674"/>
                    <a:pt x="450" y="660"/>
                  </a:cubicBezTo>
                  <a:cubicBezTo>
                    <a:pt x="456" y="645"/>
                    <a:pt x="461" y="632"/>
                    <a:pt x="464" y="617"/>
                  </a:cubicBezTo>
                  <a:cubicBezTo>
                    <a:pt x="468" y="603"/>
                    <a:pt x="470" y="589"/>
                    <a:pt x="471" y="576"/>
                  </a:cubicBezTo>
                  <a:cubicBezTo>
                    <a:pt x="473" y="563"/>
                    <a:pt x="473" y="551"/>
                    <a:pt x="473" y="541"/>
                  </a:cubicBezTo>
                  <a:cubicBezTo>
                    <a:pt x="473" y="526"/>
                    <a:pt x="471" y="512"/>
                    <a:pt x="467" y="502"/>
                  </a:cubicBezTo>
                  <a:cubicBezTo>
                    <a:pt x="461" y="491"/>
                    <a:pt x="451" y="482"/>
                    <a:pt x="436" y="473"/>
                  </a:cubicBezTo>
                  <a:cubicBezTo>
                    <a:pt x="424" y="466"/>
                    <a:pt x="415" y="462"/>
                    <a:pt x="409" y="462"/>
                  </a:cubicBezTo>
                  <a:cubicBezTo>
                    <a:pt x="407" y="462"/>
                    <a:pt x="406" y="462"/>
                    <a:pt x="405" y="463"/>
                  </a:cubicBezTo>
                  <a:cubicBezTo>
                    <a:pt x="399" y="465"/>
                    <a:pt x="396" y="471"/>
                    <a:pt x="395" y="481"/>
                  </a:cubicBezTo>
                  <a:cubicBezTo>
                    <a:pt x="393" y="497"/>
                    <a:pt x="392" y="517"/>
                    <a:pt x="390" y="541"/>
                  </a:cubicBezTo>
                  <a:cubicBezTo>
                    <a:pt x="389" y="563"/>
                    <a:pt x="382" y="585"/>
                    <a:pt x="372" y="605"/>
                  </a:cubicBezTo>
                  <a:lnTo>
                    <a:pt x="220" y="345"/>
                  </a:lnTo>
                  <a:cubicBezTo>
                    <a:pt x="211" y="330"/>
                    <a:pt x="201" y="313"/>
                    <a:pt x="191" y="295"/>
                  </a:cubicBezTo>
                  <a:cubicBezTo>
                    <a:pt x="181" y="278"/>
                    <a:pt x="172" y="260"/>
                    <a:pt x="164" y="243"/>
                  </a:cubicBezTo>
                  <a:cubicBezTo>
                    <a:pt x="155" y="225"/>
                    <a:pt x="148" y="208"/>
                    <a:pt x="143" y="193"/>
                  </a:cubicBezTo>
                  <a:cubicBezTo>
                    <a:pt x="138" y="176"/>
                    <a:pt x="134" y="161"/>
                    <a:pt x="134" y="147"/>
                  </a:cubicBezTo>
                  <a:cubicBezTo>
                    <a:pt x="134" y="119"/>
                    <a:pt x="142" y="104"/>
                    <a:pt x="158" y="97"/>
                  </a:cubicBezTo>
                  <a:cubicBezTo>
                    <a:pt x="163" y="95"/>
                    <a:pt x="168" y="94"/>
                    <a:pt x="174" y="94"/>
                  </a:cubicBezTo>
                  <a:cubicBezTo>
                    <a:pt x="187" y="94"/>
                    <a:pt x="202" y="99"/>
                    <a:pt x="220" y="109"/>
                  </a:cubicBezTo>
                  <a:cubicBezTo>
                    <a:pt x="238" y="119"/>
                    <a:pt x="253" y="132"/>
                    <a:pt x="264" y="145"/>
                  </a:cubicBezTo>
                  <a:cubicBezTo>
                    <a:pt x="275" y="159"/>
                    <a:pt x="284" y="171"/>
                    <a:pt x="292" y="184"/>
                  </a:cubicBezTo>
                  <a:cubicBezTo>
                    <a:pt x="300" y="196"/>
                    <a:pt x="307" y="207"/>
                    <a:pt x="312" y="217"/>
                  </a:cubicBezTo>
                  <a:cubicBezTo>
                    <a:pt x="318" y="228"/>
                    <a:pt x="326" y="235"/>
                    <a:pt x="334" y="240"/>
                  </a:cubicBezTo>
                  <a:cubicBezTo>
                    <a:pt x="340" y="244"/>
                    <a:pt x="346" y="246"/>
                    <a:pt x="352" y="246"/>
                  </a:cubicBezTo>
                  <a:cubicBezTo>
                    <a:pt x="356" y="246"/>
                    <a:pt x="359" y="245"/>
                    <a:pt x="363" y="243"/>
                  </a:cubicBezTo>
                  <a:cubicBezTo>
                    <a:pt x="372" y="240"/>
                    <a:pt x="377" y="232"/>
                    <a:pt x="377" y="221"/>
                  </a:cubicBezTo>
                  <a:cubicBezTo>
                    <a:pt x="377" y="212"/>
                    <a:pt x="373" y="199"/>
                    <a:pt x="365" y="184"/>
                  </a:cubicBezTo>
                  <a:cubicBezTo>
                    <a:pt x="358" y="168"/>
                    <a:pt x="348" y="152"/>
                    <a:pt x="335" y="134"/>
                  </a:cubicBezTo>
                  <a:cubicBezTo>
                    <a:pt x="321" y="116"/>
                    <a:pt x="304" y="98"/>
                    <a:pt x="285" y="80"/>
                  </a:cubicBezTo>
                  <a:cubicBezTo>
                    <a:pt x="266" y="62"/>
                    <a:pt x="244" y="45"/>
                    <a:pt x="218" y="31"/>
                  </a:cubicBezTo>
                  <a:cubicBezTo>
                    <a:pt x="195" y="17"/>
                    <a:pt x="173" y="8"/>
                    <a:pt x="152" y="4"/>
                  </a:cubicBezTo>
                  <a:cubicBezTo>
                    <a:pt x="142" y="1"/>
                    <a:pt x="132" y="0"/>
                    <a:pt x="1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0"/>
            <p:cNvSpPr/>
            <p:nvPr/>
          </p:nvSpPr>
          <p:spPr>
            <a:xfrm>
              <a:off x="5620651" y="2002155"/>
              <a:ext cx="22988" cy="30830"/>
            </a:xfrm>
            <a:custGeom>
              <a:avLst/>
              <a:gdLst/>
              <a:ahLst/>
              <a:cxnLst/>
              <a:rect l="l" t="t" r="r" b="b"/>
              <a:pathLst>
                <a:path w="299" h="401" extrusionOk="0">
                  <a:moveTo>
                    <a:pt x="24" y="1"/>
                  </a:moveTo>
                  <a:cubicBezTo>
                    <a:pt x="20" y="1"/>
                    <a:pt x="17" y="1"/>
                    <a:pt x="14" y="2"/>
                  </a:cubicBezTo>
                  <a:cubicBezTo>
                    <a:pt x="5" y="7"/>
                    <a:pt x="0" y="15"/>
                    <a:pt x="0" y="27"/>
                  </a:cubicBezTo>
                  <a:cubicBezTo>
                    <a:pt x="0" y="38"/>
                    <a:pt x="5" y="50"/>
                    <a:pt x="13" y="60"/>
                  </a:cubicBezTo>
                  <a:lnTo>
                    <a:pt x="194" y="290"/>
                  </a:lnTo>
                  <a:lnTo>
                    <a:pt x="13" y="310"/>
                  </a:lnTo>
                  <a:cubicBezTo>
                    <a:pt x="5" y="311"/>
                    <a:pt x="0" y="317"/>
                    <a:pt x="0" y="329"/>
                  </a:cubicBezTo>
                  <a:cubicBezTo>
                    <a:pt x="0" y="341"/>
                    <a:pt x="5" y="355"/>
                    <a:pt x="14" y="368"/>
                  </a:cubicBezTo>
                  <a:cubicBezTo>
                    <a:pt x="23" y="382"/>
                    <a:pt x="32" y="391"/>
                    <a:pt x="42" y="397"/>
                  </a:cubicBezTo>
                  <a:cubicBezTo>
                    <a:pt x="45" y="399"/>
                    <a:pt x="49" y="400"/>
                    <a:pt x="51" y="400"/>
                  </a:cubicBezTo>
                  <a:cubicBezTo>
                    <a:pt x="52" y="400"/>
                    <a:pt x="53" y="400"/>
                    <a:pt x="53" y="400"/>
                  </a:cubicBezTo>
                  <a:lnTo>
                    <a:pt x="279" y="375"/>
                  </a:lnTo>
                  <a:cubicBezTo>
                    <a:pt x="286" y="375"/>
                    <a:pt x="292" y="372"/>
                    <a:pt x="294" y="367"/>
                  </a:cubicBezTo>
                  <a:cubicBezTo>
                    <a:pt x="297" y="362"/>
                    <a:pt x="299" y="356"/>
                    <a:pt x="299" y="350"/>
                  </a:cubicBezTo>
                  <a:cubicBezTo>
                    <a:pt x="299" y="345"/>
                    <a:pt x="297" y="337"/>
                    <a:pt x="294" y="328"/>
                  </a:cubicBezTo>
                  <a:cubicBezTo>
                    <a:pt x="291" y="320"/>
                    <a:pt x="286" y="311"/>
                    <a:pt x="279" y="302"/>
                  </a:cubicBezTo>
                  <a:lnTo>
                    <a:pt x="53" y="17"/>
                  </a:lnTo>
                  <a:cubicBezTo>
                    <a:pt x="51" y="13"/>
                    <a:pt x="46" y="9"/>
                    <a:pt x="42" y="6"/>
                  </a:cubicBezTo>
                  <a:cubicBezTo>
                    <a:pt x="36" y="2"/>
                    <a:pt x="30" y="1"/>
                    <a:pt x="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0"/>
            <p:cNvSpPr/>
            <p:nvPr/>
          </p:nvSpPr>
          <p:spPr>
            <a:xfrm>
              <a:off x="5653555" y="2008920"/>
              <a:ext cx="29754" cy="56970"/>
            </a:xfrm>
            <a:custGeom>
              <a:avLst/>
              <a:gdLst/>
              <a:ahLst/>
              <a:cxnLst/>
              <a:rect l="l" t="t" r="r" b="b"/>
              <a:pathLst>
                <a:path w="387" h="741" extrusionOk="0">
                  <a:moveTo>
                    <a:pt x="84" y="0"/>
                  </a:moveTo>
                  <a:cubicBezTo>
                    <a:pt x="74" y="0"/>
                    <a:pt x="65" y="2"/>
                    <a:pt x="56" y="4"/>
                  </a:cubicBezTo>
                  <a:cubicBezTo>
                    <a:pt x="38" y="10"/>
                    <a:pt x="25" y="24"/>
                    <a:pt x="15" y="43"/>
                  </a:cubicBezTo>
                  <a:cubicBezTo>
                    <a:pt x="5" y="63"/>
                    <a:pt x="0" y="91"/>
                    <a:pt x="0" y="128"/>
                  </a:cubicBezTo>
                  <a:lnTo>
                    <a:pt x="0" y="391"/>
                  </a:lnTo>
                  <a:cubicBezTo>
                    <a:pt x="0" y="428"/>
                    <a:pt x="5" y="462"/>
                    <a:pt x="15" y="493"/>
                  </a:cubicBezTo>
                  <a:cubicBezTo>
                    <a:pt x="25" y="525"/>
                    <a:pt x="38" y="553"/>
                    <a:pt x="55" y="579"/>
                  </a:cubicBezTo>
                  <a:cubicBezTo>
                    <a:pt x="72" y="605"/>
                    <a:pt x="92" y="628"/>
                    <a:pt x="116" y="649"/>
                  </a:cubicBezTo>
                  <a:cubicBezTo>
                    <a:pt x="140" y="670"/>
                    <a:pt x="163" y="687"/>
                    <a:pt x="189" y="703"/>
                  </a:cubicBezTo>
                  <a:cubicBezTo>
                    <a:pt x="219" y="720"/>
                    <a:pt x="246" y="731"/>
                    <a:pt x="269" y="736"/>
                  </a:cubicBezTo>
                  <a:cubicBezTo>
                    <a:pt x="282" y="739"/>
                    <a:pt x="294" y="741"/>
                    <a:pt x="305" y="741"/>
                  </a:cubicBezTo>
                  <a:cubicBezTo>
                    <a:pt x="314" y="741"/>
                    <a:pt x="323" y="740"/>
                    <a:pt x="331" y="738"/>
                  </a:cubicBezTo>
                  <a:cubicBezTo>
                    <a:pt x="349" y="732"/>
                    <a:pt x="362" y="722"/>
                    <a:pt x="372" y="706"/>
                  </a:cubicBezTo>
                  <a:cubicBezTo>
                    <a:pt x="381" y="691"/>
                    <a:pt x="385" y="671"/>
                    <a:pt x="385" y="646"/>
                  </a:cubicBezTo>
                  <a:cubicBezTo>
                    <a:pt x="385" y="626"/>
                    <a:pt x="382" y="611"/>
                    <a:pt x="374" y="600"/>
                  </a:cubicBezTo>
                  <a:cubicBezTo>
                    <a:pt x="367" y="589"/>
                    <a:pt x="355" y="579"/>
                    <a:pt x="339" y="570"/>
                  </a:cubicBezTo>
                  <a:cubicBezTo>
                    <a:pt x="327" y="563"/>
                    <a:pt x="317" y="559"/>
                    <a:pt x="309" y="559"/>
                  </a:cubicBezTo>
                  <a:cubicBezTo>
                    <a:pt x="301" y="559"/>
                    <a:pt x="295" y="564"/>
                    <a:pt x="294" y="575"/>
                  </a:cubicBezTo>
                  <a:cubicBezTo>
                    <a:pt x="293" y="586"/>
                    <a:pt x="292" y="596"/>
                    <a:pt x="289" y="606"/>
                  </a:cubicBezTo>
                  <a:cubicBezTo>
                    <a:pt x="287" y="616"/>
                    <a:pt x="284" y="625"/>
                    <a:pt x="277" y="632"/>
                  </a:cubicBezTo>
                  <a:cubicBezTo>
                    <a:pt x="270" y="637"/>
                    <a:pt x="260" y="641"/>
                    <a:pt x="248" y="641"/>
                  </a:cubicBezTo>
                  <a:cubicBezTo>
                    <a:pt x="234" y="640"/>
                    <a:pt x="217" y="633"/>
                    <a:pt x="195" y="620"/>
                  </a:cubicBezTo>
                  <a:cubicBezTo>
                    <a:pt x="161" y="601"/>
                    <a:pt x="135" y="577"/>
                    <a:pt x="117" y="547"/>
                  </a:cubicBezTo>
                  <a:cubicBezTo>
                    <a:pt x="99" y="518"/>
                    <a:pt x="90" y="483"/>
                    <a:pt x="90" y="444"/>
                  </a:cubicBezTo>
                  <a:lnTo>
                    <a:pt x="90" y="180"/>
                  </a:lnTo>
                  <a:cubicBezTo>
                    <a:pt x="90" y="141"/>
                    <a:pt x="99" y="117"/>
                    <a:pt x="117" y="108"/>
                  </a:cubicBezTo>
                  <a:cubicBezTo>
                    <a:pt x="123" y="105"/>
                    <a:pt x="129" y="104"/>
                    <a:pt x="136" y="104"/>
                  </a:cubicBezTo>
                  <a:cubicBezTo>
                    <a:pt x="152" y="104"/>
                    <a:pt x="171" y="111"/>
                    <a:pt x="194" y="124"/>
                  </a:cubicBezTo>
                  <a:cubicBezTo>
                    <a:pt x="216" y="136"/>
                    <a:pt x="234" y="151"/>
                    <a:pt x="247" y="166"/>
                  </a:cubicBezTo>
                  <a:cubicBezTo>
                    <a:pt x="260" y="179"/>
                    <a:pt x="269" y="194"/>
                    <a:pt x="277" y="208"/>
                  </a:cubicBezTo>
                  <a:cubicBezTo>
                    <a:pt x="284" y="222"/>
                    <a:pt x="288" y="235"/>
                    <a:pt x="291" y="248"/>
                  </a:cubicBezTo>
                  <a:cubicBezTo>
                    <a:pt x="293" y="260"/>
                    <a:pt x="294" y="270"/>
                    <a:pt x="295" y="278"/>
                  </a:cubicBezTo>
                  <a:cubicBezTo>
                    <a:pt x="295" y="289"/>
                    <a:pt x="300" y="301"/>
                    <a:pt x="308" y="310"/>
                  </a:cubicBezTo>
                  <a:cubicBezTo>
                    <a:pt x="315" y="320"/>
                    <a:pt x="327" y="328"/>
                    <a:pt x="340" y="336"/>
                  </a:cubicBezTo>
                  <a:cubicBezTo>
                    <a:pt x="354" y="343"/>
                    <a:pt x="364" y="347"/>
                    <a:pt x="372" y="347"/>
                  </a:cubicBezTo>
                  <a:cubicBezTo>
                    <a:pt x="373" y="347"/>
                    <a:pt x="374" y="347"/>
                    <a:pt x="375" y="347"/>
                  </a:cubicBezTo>
                  <a:cubicBezTo>
                    <a:pt x="382" y="345"/>
                    <a:pt x="386" y="333"/>
                    <a:pt x="386" y="313"/>
                  </a:cubicBezTo>
                  <a:cubicBezTo>
                    <a:pt x="386" y="288"/>
                    <a:pt x="381" y="265"/>
                    <a:pt x="372" y="239"/>
                  </a:cubicBezTo>
                  <a:cubicBezTo>
                    <a:pt x="363" y="214"/>
                    <a:pt x="349" y="189"/>
                    <a:pt x="332" y="164"/>
                  </a:cubicBezTo>
                  <a:cubicBezTo>
                    <a:pt x="315" y="141"/>
                    <a:pt x="295" y="117"/>
                    <a:pt x="270" y="95"/>
                  </a:cubicBezTo>
                  <a:cubicBezTo>
                    <a:pt x="247" y="73"/>
                    <a:pt x="220" y="53"/>
                    <a:pt x="190" y="36"/>
                  </a:cubicBezTo>
                  <a:cubicBezTo>
                    <a:pt x="165" y="21"/>
                    <a:pt x="140" y="11"/>
                    <a:pt x="117" y="4"/>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0"/>
            <p:cNvSpPr/>
            <p:nvPr/>
          </p:nvSpPr>
          <p:spPr>
            <a:xfrm>
              <a:off x="5693839" y="2032138"/>
              <a:ext cx="29830" cy="57124"/>
            </a:xfrm>
            <a:custGeom>
              <a:avLst/>
              <a:gdLst/>
              <a:ahLst/>
              <a:cxnLst/>
              <a:rect l="l" t="t" r="r" b="b"/>
              <a:pathLst>
                <a:path w="388" h="743" extrusionOk="0">
                  <a:moveTo>
                    <a:pt x="137" y="105"/>
                  </a:moveTo>
                  <a:cubicBezTo>
                    <a:pt x="152" y="105"/>
                    <a:pt x="171" y="111"/>
                    <a:pt x="193" y="124"/>
                  </a:cubicBezTo>
                  <a:cubicBezTo>
                    <a:pt x="226" y="143"/>
                    <a:pt x="251" y="166"/>
                    <a:pt x="269" y="196"/>
                  </a:cubicBezTo>
                  <a:cubicBezTo>
                    <a:pt x="287" y="225"/>
                    <a:pt x="296" y="260"/>
                    <a:pt x="296" y="299"/>
                  </a:cubicBezTo>
                  <a:lnTo>
                    <a:pt x="296" y="563"/>
                  </a:lnTo>
                  <a:cubicBezTo>
                    <a:pt x="296" y="602"/>
                    <a:pt x="287" y="627"/>
                    <a:pt x="269" y="635"/>
                  </a:cubicBezTo>
                  <a:cubicBezTo>
                    <a:pt x="263" y="638"/>
                    <a:pt x="257" y="639"/>
                    <a:pt x="250" y="639"/>
                  </a:cubicBezTo>
                  <a:cubicBezTo>
                    <a:pt x="234" y="639"/>
                    <a:pt x="216" y="633"/>
                    <a:pt x="193" y="620"/>
                  </a:cubicBezTo>
                  <a:cubicBezTo>
                    <a:pt x="161" y="601"/>
                    <a:pt x="136" y="577"/>
                    <a:pt x="118" y="548"/>
                  </a:cubicBezTo>
                  <a:cubicBezTo>
                    <a:pt x="101" y="519"/>
                    <a:pt x="92" y="485"/>
                    <a:pt x="92" y="445"/>
                  </a:cubicBezTo>
                  <a:lnTo>
                    <a:pt x="92" y="182"/>
                  </a:lnTo>
                  <a:cubicBezTo>
                    <a:pt x="92" y="142"/>
                    <a:pt x="101" y="118"/>
                    <a:pt x="118" y="109"/>
                  </a:cubicBezTo>
                  <a:cubicBezTo>
                    <a:pt x="124" y="106"/>
                    <a:pt x="130" y="105"/>
                    <a:pt x="137" y="105"/>
                  </a:cubicBezTo>
                  <a:close/>
                  <a:moveTo>
                    <a:pt x="84" y="0"/>
                  </a:moveTo>
                  <a:cubicBezTo>
                    <a:pt x="74" y="0"/>
                    <a:pt x="64" y="2"/>
                    <a:pt x="56" y="5"/>
                  </a:cubicBezTo>
                  <a:cubicBezTo>
                    <a:pt x="39" y="11"/>
                    <a:pt x="26" y="25"/>
                    <a:pt x="15" y="44"/>
                  </a:cubicBezTo>
                  <a:cubicBezTo>
                    <a:pt x="5" y="64"/>
                    <a:pt x="1" y="92"/>
                    <a:pt x="1" y="129"/>
                  </a:cubicBezTo>
                  <a:lnTo>
                    <a:pt x="1" y="392"/>
                  </a:lnTo>
                  <a:cubicBezTo>
                    <a:pt x="1" y="429"/>
                    <a:pt x="5" y="463"/>
                    <a:pt x="15" y="494"/>
                  </a:cubicBezTo>
                  <a:cubicBezTo>
                    <a:pt x="26" y="526"/>
                    <a:pt x="39" y="554"/>
                    <a:pt x="56" y="580"/>
                  </a:cubicBezTo>
                  <a:cubicBezTo>
                    <a:pt x="73" y="606"/>
                    <a:pt x="93" y="629"/>
                    <a:pt x="117" y="650"/>
                  </a:cubicBezTo>
                  <a:cubicBezTo>
                    <a:pt x="140" y="671"/>
                    <a:pt x="166" y="689"/>
                    <a:pt x="193" y="705"/>
                  </a:cubicBezTo>
                  <a:cubicBezTo>
                    <a:pt x="220" y="720"/>
                    <a:pt x="245" y="732"/>
                    <a:pt x="269" y="737"/>
                  </a:cubicBezTo>
                  <a:cubicBezTo>
                    <a:pt x="281" y="741"/>
                    <a:pt x="293" y="743"/>
                    <a:pt x="304" y="743"/>
                  </a:cubicBezTo>
                  <a:cubicBezTo>
                    <a:pt x="314" y="743"/>
                    <a:pt x="323" y="741"/>
                    <a:pt x="331" y="738"/>
                  </a:cubicBezTo>
                  <a:cubicBezTo>
                    <a:pt x="349" y="732"/>
                    <a:pt x="362" y="719"/>
                    <a:pt x="372" y="700"/>
                  </a:cubicBezTo>
                  <a:cubicBezTo>
                    <a:pt x="383" y="680"/>
                    <a:pt x="387" y="652"/>
                    <a:pt x="387" y="615"/>
                  </a:cubicBezTo>
                  <a:lnTo>
                    <a:pt x="387" y="352"/>
                  </a:lnTo>
                  <a:cubicBezTo>
                    <a:pt x="387" y="315"/>
                    <a:pt x="383" y="281"/>
                    <a:pt x="372" y="250"/>
                  </a:cubicBezTo>
                  <a:cubicBezTo>
                    <a:pt x="362" y="218"/>
                    <a:pt x="349" y="190"/>
                    <a:pt x="331" y="163"/>
                  </a:cubicBezTo>
                  <a:cubicBezTo>
                    <a:pt x="314" y="137"/>
                    <a:pt x="292" y="115"/>
                    <a:pt x="269" y="93"/>
                  </a:cubicBezTo>
                  <a:cubicBezTo>
                    <a:pt x="245" y="73"/>
                    <a:pt x="220" y="54"/>
                    <a:pt x="193" y="39"/>
                  </a:cubicBezTo>
                  <a:cubicBezTo>
                    <a:pt x="166" y="22"/>
                    <a:pt x="140" y="12"/>
                    <a:pt x="117" y="5"/>
                  </a:cubicBezTo>
                  <a:cubicBezTo>
                    <a:pt x="105" y="2"/>
                    <a:pt x="94"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0"/>
            <p:cNvSpPr/>
            <p:nvPr/>
          </p:nvSpPr>
          <p:spPr>
            <a:xfrm>
              <a:off x="5736353" y="2052280"/>
              <a:ext cx="29754" cy="61122"/>
            </a:xfrm>
            <a:custGeom>
              <a:avLst/>
              <a:gdLst/>
              <a:ahLst/>
              <a:cxnLst/>
              <a:rect l="l" t="t" r="r" b="b"/>
              <a:pathLst>
                <a:path w="387" h="795" extrusionOk="0">
                  <a:moveTo>
                    <a:pt x="92" y="123"/>
                  </a:moveTo>
                  <a:lnTo>
                    <a:pt x="193" y="181"/>
                  </a:lnTo>
                  <a:cubicBezTo>
                    <a:pt x="226" y="201"/>
                    <a:pt x="252" y="224"/>
                    <a:pt x="269" y="254"/>
                  </a:cubicBezTo>
                  <a:cubicBezTo>
                    <a:pt x="287" y="283"/>
                    <a:pt x="296" y="317"/>
                    <a:pt x="296" y="357"/>
                  </a:cubicBezTo>
                  <a:lnTo>
                    <a:pt x="296" y="614"/>
                  </a:lnTo>
                  <a:cubicBezTo>
                    <a:pt x="296" y="654"/>
                    <a:pt x="287" y="678"/>
                    <a:pt x="269" y="687"/>
                  </a:cubicBezTo>
                  <a:cubicBezTo>
                    <a:pt x="263" y="690"/>
                    <a:pt x="257" y="691"/>
                    <a:pt x="250" y="691"/>
                  </a:cubicBezTo>
                  <a:cubicBezTo>
                    <a:pt x="235" y="691"/>
                    <a:pt x="216" y="684"/>
                    <a:pt x="193" y="671"/>
                  </a:cubicBezTo>
                  <a:lnTo>
                    <a:pt x="92" y="613"/>
                  </a:lnTo>
                  <a:lnTo>
                    <a:pt x="92" y="123"/>
                  </a:lnTo>
                  <a:close/>
                  <a:moveTo>
                    <a:pt x="18" y="0"/>
                  </a:moveTo>
                  <a:cubicBezTo>
                    <a:pt x="16" y="0"/>
                    <a:pt x="14" y="1"/>
                    <a:pt x="12" y="1"/>
                  </a:cubicBezTo>
                  <a:cubicBezTo>
                    <a:pt x="4" y="2"/>
                    <a:pt x="1" y="8"/>
                    <a:pt x="1" y="16"/>
                  </a:cubicBezTo>
                  <a:lnTo>
                    <a:pt x="1" y="615"/>
                  </a:lnTo>
                  <a:cubicBezTo>
                    <a:pt x="1" y="623"/>
                    <a:pt x="4" y="633"/>
                    <a:pt x="12" y="643"/>
                  </a:cubicBezTo>
                  <a:cubicBezTo>
                    <a:pt x="20" y="653"/>
                    <a:pt x="29" y="662"/>
                    <a:pt x="41" y="669"/>
                  </a:cubicBezTo>
                  <a:lnTo>
                    <a:pt x="193" y="757"/>
                  </a:lnTo>
                  <a:cubicBezTo>
                    <a:pt x="221" y="773"/>
                    <a:pt x="246" y="784"/>
                    <a:pt x="270" y="791"/>
                  </a:cubicBezTo>
                  <a:cubicBezTo>
                    <a:pt x="282" y="793"/>
                    <a:pt x="293" y="795"/>
                    <a:pt x="303" y="795"/>
                  </a:cubicBezTo>
                  <a:cubicBezTo>
                    <a:pt x="313" y="795"/>
                    <a:pt x="323" y="793"/>
                    <a:pt x="332" y="791"/>
                  </a:cubicBezTo>
                  <a:cubicBezTo>
                    <a:pt x="349" y="784"/>
                    <a:pt x="362" y="771"/>
                    <a:pt x="372" y="751"/>
                  </a:cubicBezTo>
                  <a:cubicBezTo>
                    <a:pt x="382" y="732"/>
                    <a:pt x="387" y="704"/>
                    <a:pt x="387" y="667"/>
                  </a:cubicBezTo>
                  <a:lnTo>
                    <a:pt x="387" y="410"/>
                  </a:lnTo>
                  <a:cubicBezTo>
                    <a:pt x="387" y="373"/>
                    <a:pt x="382" y="339"/>
                    <a:pt x="372" y="308"/>
                  </a:cubicBezTo>
                  <a:cubicBezTo>
                    <a:pt x="362" y="276"/>
                    <a:pt x="349" y="247"/>
                    <a:pt x="332" y="221"/>
                  </a:cubicBezTo>
                  <a:cubicBezTo>
                    <a:pt x="314" y="195"/>
                    <a:pt x="294" y="172"/>
                    <a:pt x="270" y="151"/>
                  </a:cubicBezTo>
                  <a:cubicBezTo>
                    <a:pt x="246" y="131"/>
                    <a:pt x="221" y="113"/>
                    <a:pt x="193" y="96"/>
                  </a:cubicBezTo>
                  <a:lnTo>
                    <a:pt x="41" y="9"/>
                  </a:lnTo>
                  <a:cubicBezTo>
                    <a:pt x="32" y="3"/>
                    <a:pt x="24"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0"/>
            <p:cNvSpPr/>
            <p:nvPr/>
          </p:nvSpPr>
          <p:spPr>
            <a:xfrm>
              <a:off x="5778867" y="2076804"/>
              <a:ext cx="29062" cy="65350"/>
            </a:xfrm>
            <a:custGeom>
              <a:avLst/>
              <a:gdLst/>
              <a:ahLst/>
              <a:cxnLst/>
              <a:rect l="l" t="t" r="r" b="b"/>
              <a:pathLst>
                <a:path w="378" h="850" extrusionOk="0">
                  <a:moveTo>
                    <a:pt x="17" y="1"/>
                  </a:moveTo>
                  <a:cubicBezTo>
                    <a:pt x="16" y="1"/>
                    <a:pt x="15" y="1"/>
                    <a:pt x="14" y="1"/>
                  </a:cubicBezTo>
                  <a:cubicBezTo>
                    <a:pt x="5" y="1"/>
                    <a:pt x="1" y="7"/>
                    <a:pt x="1" y="17"/>
                  </a:cubicBezTo>
                  <a:lnTo>
                    <a:pt x="1" y="614"/>
                  </a:lnTo>
                  <a:cubicBezTo>
                    <a:pt x="1" y="624"/>
                    <a:pt x="5" y="635"/>
                    <a:pt x="14" y="645"/>
                  </a:cubicBezTo>
                  <a:cubicBezTo>
                    <a:pt x="22" y="655"/>
                    <a:pt x="31" y="663"/>
                    <a:pt x="41" y="669"/>
                  </a:cubicBezTo>
                  <a:lnTo>
                    <a:pt x="347" y="845"/>
                  </a:lnTo>
                  <a:cubicBezTo>
                    <a:pt x="353" y="848"/>
                    <a:pt x="357" y="850"/>
                    <a:pt x="361" y="850"/>
                  </a:cubicBezTo>
                  <a:cubicBezTo>
                    <a:pt x="365" y="850"/>
                    <a:pt x="368" y="848"/>
                    <a:pt x="370" y="845"/>
                  </a:cubicBezTo>
                  <a:cubicBezTo>
                    <a:pt x="374" y="840"/>
                    <a:pt x="378" y="832"/>
                    <a:pt x="378" y="822"/>
                  </a:cubicBezTo>
                  <a:cubicBezTo>
                    <a:pt x="378" y="809"/>
                    <a:pt x="374" y="798"/>
                    <a:pt x="370" y="786"/>
                  </a:cubicBezTo>
                  <a:cubicBezTo>
                    <a:pt x="364" y="775"/>
                    <a:pt x="356" y="767"/>
                    <a:pt x="347" y="761"/>
                  </a:cubicBezTo>
                  <a:lnTo>
                    <a:pt x="92" y="614"/>
                  </a:lnTo>
                  <a:lnTo>
                    <a:pt x="92" y="405"/>
                  </a:lnTo>
                  <a:lnTo>
                    <a:pt x="225" y="482"/>
                  </a:lnTo>
                  <a:cubicBezTo>
                    <a:pt x="230" y="485"/>
                    <a:pt x="235" y="487"/>
                    <a:pt x="239" y="487"/>
                  </a:cubicBezTo>
                  <a:cubicBezTo>
                    <a:pt x="242" y="487"/>
                    <a:pt x="245" y="486"/>
                    <a:pt x="247" y="483"/>
                  </a:cubicBezTo>
                  <a:cubicBezTo>
                    <a:pt x="252" y="477"/>
                    <a:pt x="254" y="471"/>
                    <a:pt x="254" y="463"/>
                  </a:cubicBezTo>
                  <a:cubicBezTo>
                    <a:pt x="254" y="452"/>
                    <a:pt x="252" y="441"/>
                    <a:pt x="247" y="431"/>
                  </a:cubicBezTo>
                  <a:cubicBezTo>
                    <a:pt x="242" y="420"/>
                    <a:pt x="234" y="412"/>
                    <a:pt x="225" y="406"/>
                  </a:cubicBezTo>
                  <a:lnTo>
                    <a:pt x="92" y="330"/>
                  </a:lnTo>
                  <a:lnTo>
                    <a:pt x="92" y="123"/>
                  </a:lnTo>
                  <a:lnTo>
                    <a:pt x="347" y="270"/>
                  </a:lnTo>
                  <a:cubicBezTo>
                    <a:pt x="352" y="273"/>
                    <a:pt x="356" y="274"/>
                    <a:pt x="360" y="274"/>
                  </a:cubicBezTo>
                  <a:cubicBezTo>
                    <a:pt x="364" y="274"/>
                    <a:pt x="367" y="273"/>
                    <a:pt x="370" y="270"/>
                  </a:cubicBezTo>
                  <a:cubicBezTo>
                    <a:pt x="374" y="264"/>
                    <a:pt x="378" y="257"/>
                    <a:pt x="378" y="244"/>
                  </a:cubicBezTo>
                  <a:cubicBezTo>
                    <a:pt x="378" y="234"/>
                    <a:pt x="374" y="223"/>
                    <a:pt x="370" y="212"/>
                  </a:cubicBezTo>
                  <a:cubicBezTo>
                    <a:pt x="365" y="200"/>
                    <a:pt x="358" y="191"/>
                    <a:pt x="347" y="186"/>
                  </a:cubicBezTo>
                  <a:lnTo>
                    <a:pt x="41" y="9"/>
                  </a:lnTo>
                  <a:cubicBezTo>
                    <a:pt x="32" y="4"/>
                    <a:pt x="24"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0"/>
            <p:cNvSpPr/>
            <p:nvPr/>
          </p:nvSpPr>
          <p:spPr>
            <a:xfrm>
              <a:off x="5816614" y="2106171"/>
              <a:ext cx="43285" cy="53510"/>
            </a:xfrm>
            <a:custGeom>
              <a:avLst/>
              <a:gdLst/>
              <a:ahLst/>
              <a:cxnLst/>
              <a:rect l="l" t="t" r="r" b="b"/>
              <a:pathLst>
                <a:path w="563" h="696" extrusionOk="0">
                  <a:moveTo>
                    <a:pt x="240" y="362"/>
                  </a:moveTo>
                  <a:cubicBezTo>
                    <a:pt x="242" y="362"/>
                    <a:pt x="243" y="362"/>
                    <a:pt x="245" y="362"/>
                  </a:cubicBezTo>
                  <a:cubicBezTo>
                    <a:pt x="264" y="364"/>
                    <a:pt x="290" y="376"/>
                    <a:pt x="323" y="395"/>
                  </a:cubicBezTo>
                  <a:lnTo>
                    <a:pt x="349" y="409"/>
                  </a:lnTo>
                  <a:lnTo>
                    <a:pt x="349" y="447"/>
                  </a:lnTo>
                  <a:cubicBezTo>
                    <a:pt x="349" y="456"/>
                    <a:pt x="346" y="463"/>
                    <a:pt x="342" y="469"/>
                  </a:cubicBezTo>
                  <a:cubicBezTo>
                    <a:pt x="337" y="476"/>
                    <a:pt x="332" y="480"/>
                    <a:pt x="324" y="483"/>
                  </a:cubicBezTo>
                  <a:cubicBezTo>
                    <a:pt x="320" y="484"/>
                    <a:pt x="315" y="485"/>
                    <a:pt x="309" y="485"/>
                  </a:cubicBezTo>
                  <a:cubicBezTo>
                    <a:pt x="305" y="485"/>
                    <a:pt x="302" y="485"/>
                    <a:pt x="298" y="484"/>
                  </a:cubicBezTo>
                  <a:cubicBezTo>
                    <a:pt x="288" y="483"/>
                    <a:pt x="278" y="478"/>
                    <a:pt x="265" y="471"/>
                  </a:cubicBezTo>
                  <a:cubicBezTo>
                    <a:pt x="252" y="463"/>
                    <a:pt x="239" y="452"/>
                    <a:pt x="230" y="440"/>
                  </a:cubicBezTo>
                  <a:cubicBezTo>
                    <a:pt x="221" y="426"/>
                    <a:pt x="217" y="412"/>
                    <a:pt x="217" y="395"/>
                  </a:cubicBezTo>
                  <a:cubicBezTo>
                    <a:pt x="217" y="373"/>
                    <a:pt x="224" y="362"/>
                    <a:pt x="240" y="362"/>
                  </a:cubicBezTo>
                  <a:close/>
                  <a:moveTo>
                    <a:pt x="135" y="0"/>
                  </a:moveTo>
                  <a:cubicBezTo>
                    <a:pt x="109" y="0"/>
                    <a:pt x="87" y="6"/>
                    <a:pt x="69" y="18"/>
                  </a:cubicBezTo>
                  <a:cubicBezTo>
                    <a:pt x="46" y="33"/>
                    <a:pt x="29" y="57"/>
                    <a:pt x="17" y="90"/>
                  </a:cubicBezTo>
                  <a:cubicBezTo>
                    <a:pt x="6" y="121"/>
                    <a:pt x="1" y="159"/>
                    <a:pt x="1" y="204"/>
                  </a:cubicBezTo>
                  <a:cubicBezTo>
                    <a:pt x="1" y="256"/>
                    <a:pt x="7" y="305"/>
                    <a:pt x="21" y="351"/>
                  </a:cubicBezTo>
                  <a:cubicBezTo>
                    <a:pt x="34" y="396"/>
                    <a:pt x="54" y="438"/>
                    <a:pt x="76" y="476"/>
                  </a:cubicBezTo>
                  <a:cubicBezTo>
                    <a:pt x="100" y="514"/>
                    <a:pt x="126" y="548"/>
                    <a:pt x="155" y="577"/>
                  </a:cubicBezTo>
                  <a:cubicBezTo>
                    <a:pt x="185" y="606"/>
                    <a:pt x="216" y="630"/>
                    <a:pt x="248" y="648"/>
                  </a:cubicBezTo>
                  <a:cubicBezTo>
                    <a:pt x="263" y="657"/>
                    <a:pt x="280" y="665"/>
                    <a:pt x="297" y="673"/>
                  </a:cubicBezTo>
                  <a:cubicBezTo>
                    <a:pt x="315" y="681"/>
                    <a:pt x="331" y="686"/>
                    <a:pt x="346" y="691"/>
                  </a:cubicBezTo>
                  <a:cubicBezTo>
                    <a:pt x="358" y="694"/>
                    <a:pt x="369" y="696"/>
                    <a:pt x="378" y="696"/>
                  </a:cubicBezTo>
                  <a:cubicBezTo>
                    <a:pt x="381" y="696"/>
                    <a:pt x="383" y="696"/>
                    <a:pt x="385" y="695"/>
                  </a:cubicBezTo>
                  <a:cubicBezTo>
                    <a:pt x="395" y="694"/>
                    <a:pt x="399" y="690"/>
                    <a:pt x="399" y="682"/>
                  </a:cubicBezTo>
                  <a:cubicBezTo>
                    <a:pt x="399" y="677"/>
                    <a:pt x="397" y="670"/>
                    <a:pt x="394" y="661"/>
                  </a:cubicBezTo>
                  <a:cubicBezTo>
                    <a:pt x="389" y="652"/>
                    <a:pt x="383" y="645"/>
                    <a:pt x="377" y="640"/>
                  </a:cubicBezTo>
                  <a:cubicBezTo>
                    <a:pt x="372" y="638"/>
                    <a:pt x="367" y="636"/>
                    <a:pt x="361" y="635"/>
                  </a:cubicBezTo>
                  <a:cubicBezTo>
                    <a:pt x="354" y="634"/>
                    <a:pt x="346" y="632"/>
                    <a:pt x="337" y="630"/>
                  </a:cubicBezTo>
                  <a:cubicBezTo>
                    <a:pt x="328" y="628"/>
                    <a:pt x="317" y="625"/>
                    <a:pt x="305" y="620"/>
                  </a:cubicBezTo>
                  <a:cubicBezTo>
                    <a:pt x="291" y="614"/>
                    <a:pt x="276" y="606"/>
                    <a:pt x="258" y="596"/>
                  </a:cubicBezTo>
                  <a:cubicBezTo>
                    <a:pt x="221" y="575"/>
                    <a:pt x="189" y="550"/>
                    <a:pt x="164" y="522"/>
                  </a:cubicBezTo>
                  <a:cubicBezTo>
                    <a:pt x="139" y="495"/>
                    <a:pt x="119" y="465"/>
                    <a:pt x="103" y="433"/>
                  </a:cubicBezTo>
                  <a:cubicBezTo>
                    <a:pt x="88" y="403"/>
                    <a:pt x="77" y="370"/>
                    <a:pt x="72" y="337"/>
                  </a:cubicBezTo>
                  <a:cubicBezTo>
                    <a:pt x="65" y="304"/>
                    <a:pt x="61" y="271"/>
                    <a:pt x="61" y="239"/>
                  </a:cubicBezTo>
                  <a:cubicBezTo>
                    <a:pt x="61" y="204"/>
                    <a:pt x="65" y="174"/>
                    <a:pt x="73" y="147"/>
                  </a:cubicBezTo>
                  <a:cubicBezTo>
                    <a:pt x="79" y="120"/>
                    <a:pt x="92" y="100"/>
                    <a:pt x="109" y="85"/>
                  </a:cubicBezTo>
                  <a:cubicBezTo>
                    <a:pt x="123" y="73"/>
                    <a:pt x="143" y="67"/>
                    <a:pt x="166" y="67"/>
                  </a:cubicBezTo>
                  <a:cubicBezTo>
                    <a:pt x="170" y="67"/>
                    <a:pt x="173" y="67"/>
                    <a:pt x="177" y="67"/>
                  </a:cubicBezTo>
                  <a:cubicBezTo>
                    <a:pt x="207" y="69"/>
                    <a:pt x="242" y="83"/>
                    <a:pt x="285" y="109"/>
                  </a:cubicBezTo>
                  <a:cubicBezTo>
                    <a:pt x="360" y="152"/>
                    <a:pt x="415" y="206"/>
                    <a:pt x="450" y="269"/>
                  </a:cubicBezTo>
                  <a:cubicBezTo>
                    <a:pt x="485" y="332"/>
                    <a:pt x="503" y="405"/>
                    <a:pt x="503" y="485"/>
                  </a:cubicBezTo>
                  <a:cubicBezTo>
                    <a:pt x="503" y="497"/>
                    <a:pt x="502" y="512"/>
                    <a:pt x="501" y="527"/>
                  </a:cubicBezTo>
                  <a:cubicBezTo>
                    <a:pt x="499" y="541"/>
                    <a:pt x="497" y="554"/>
                    <a:pt x="494" y="565"/>
                  </a:cubicBezTo>
                  <a:cubicBezTo>
                    <a:pt x="490" y="576"/>
                    <a:pt x="485" y="585"/>
                    <a:pt x="478" y="590"/>
                  </a:cubicBezTo>
                  <a:cubicBezTo>
                    <a:pt x="475" y="592"/>
                    <a:pt x="472" y="593"/>
                    <a:pt x="468" y="593"/>
                  </a:cubicBezTo>
                  <a:cubicBezTo>
                    <a:pt x="463" y="593"/>
                    <a:pt x="457" y="591"/>
                    <a:pt x="450" y="587"/>
                  </a:cubicBezTo>
                  <a:cubicBezTo>
                    <a:pt x="441" y="582"/>
                    <a:pt x="433" y="574"/>
                    <a:pt x="426" y="563"/>
                  </a:cubicBezTo>
                  <a:cubicBezTo>
                    <a:pt x="419" y="551"/>
                    <a:pt x="415" y="538"/>
                    <a:pt x="413" y="521"/>
                  </a:cubicBezTo>
                  <a:lnTo>
                    <a:pt x="413" y="370"/>
                  </a:lnTo>
                  <a:cubicBezTo>
                    <a:pt x="413" y="350"/>
                    <a:pt x="409" y="332"/>
                    <a:pt x="403" y="313"/>
                  </a:cubicBezTo>
                  <a:cubicBezTo>
                    <a:pt x="395" y="293"/>
                    <a:pt x="386" y="275"/>
                    <a:pt x="374" y="260"/>
                  </a:cubicBezTo>
                  <a:cubicBezTo>
                    <a:pt x="362" y="243"/>
                    <a:pt x="349" y="227"/>
                    <a:pt x="333" y="212"/>
                  </a:cubicBezTo>
                  <a:cubicBezTo>
                    <a:pt x="317" y="199"/>
                    <a:pt x="299" y="185"/>
                    <a:pt x="280" y="175"/>
                  </a:cubicBezTo>
                  <a:cubicBezTo>
                    <a:pt x="266" y="167"/>
                    <a:pt x="253" y="161"/>
                    <a:pt x="238" y="155"/>
                  </a:cubicBezTo>
                  <a:cubicBezTo>
                    <a:pt x="225" y="149"/>
                    <a:pt x="212" y="146"/>
                    <a:pt x="201" y="145"/>
                  </a:cubicBezTo>
                  <a:cubicBezTo>
                    <a:pt x="197" y="144"/>
                    <a:pt x="193" y="144"/>
                    <a:pt x="189" y="144"/>
                  </a:cubicBezTo>
                  <a:cubicBezTo>
                    <a:pt x="183" y="144"/>
                    <a:pt x="178" y="145"/>
                    <a:pt x="174" y="146"/>
                  </a:cubicBezTo>
                  <a:cubicBezTo>
                    <a:pt x="167" y="148"/>
                    <a:pt x="164" y="154"/>
                    <a:pt x="164" y="161"/>
                  </a:cubicBezTo>
                  <a:cubicBezTo>
                    <a:pt x="164" y="167"/>
                    <a:pt x="165" y="176"/>
                    <a:pt x="169" y="188"/>
                  </a:cubicBezTo>
                  <a:cubicBezTo>
                    <a:pt x="174" y="199"/>
                    <a:pt x="180" y="207"/>
                    <a:pt x="186" y="211"/>
                  </a:cubicBezTo>
                  <a:cubicBezTo>
                    <a:pt x="190" y="212"/>
                    <a:pt x="193" y="213"/>
                    <a:pt x="198" y="213"/>
                  </a:cubicBezTo>
                  <a:cubicBezTo>
                    <a:pt x="202" y="213"/>
                    <a:pt x="207" y="215"/>
                    <a:pt x="213" y="215"/>
                  </a:cubicBezTo>
                  <a:cubicBezTo>
                    <a:pt x="219" y="215"/>
                    <a:pt x="227" y="217"/>
                    <a:pt x="236" y="219"/>
                  </a:cubicBezTo>
                  <a:cubicBezTo>
                    <a:pt x="245" y="223"/>
                    <a:pt x="256" y="228"/>
                    <a:pt x="270" y="235"/>
                  </a:cubicBezTo>
                  <a:cubicBezTo>
                    <a:pt x="320" y="264"/>
                    <a:pt x="345" y="301"/>
                    <a:pt x="345" y="346"/>
                  </a:cubicBezTo>
                  <a:lnTo>
                    <a:pt x="345" y="362"/>
                  </a:lnTo>
                  <a:lnTo>
                    <a:pt x="314" y="344"/>
                  </a:lnTo>
                  <a:cubicBezTo>
                    <a:pt x="288" y="329"/>
                    <a:pt x="265" y="317"/>
                    <a:pt x="244" y="309"/>
                  </a:cubicBezTo>
                  <a:cubicBezTo>
                    <a:pt x="224" y="300"/>
                    <a:pt x="206" y="296"/>
                    <a:pt x="190" y="295"/>
                  </a:cubicBezTo>
                  <a:cubicBezTo>
                    <a:pt x="175" y="295"/>
                    <a:pt x="163" y="298"/>
                    <a:pt x="155" y="307"/>
                  </a:cubicBezTo>
                  <a:cubicBezTo>
                    <a:pt x="146" y="316"/>
                    <a:pt x="142" y="332"/>
                    <a:pt x="142" y="352"/>
                  </a:cubicBezTo>
                  <a:cubicBezTo>
                    <a:pt x="142" y="371"/>
                    <a:pt x="145" y="388"/>
                    <a:pt x="151" y="404"/>
                  </a:cubicBezTo>
                  <a:cubicBezTo>
                    <a:pt x="157" y="421"/>
                    <a:pt x="165" y="436"/>
                    <a:pt x="175" y="450"/>
                  </a:cubicBezTo>
                  <a:cubicBezTo>
                    <a:pt x="185" y="465"/>
                    <a:pt x="198" y="477"/>
                    <a:pt x="210" y="488"/>
                  </a:cubicBezTo>
                  <a:cubicBezTo>
                    <a:pt x="224" y="500"/>
                    <a:pt x="236" y="510"/>
                    <a:pt x="251" y="518"/>
                  </a:cubicBezTo>
                  <a:cubicBezTo>
                    <a:pt x="273" y="530"/>
                    <a:pt x="292" y="537"/>
                    <a:pt x="307" y="537"/>
                  </a:cubicBezTo>
                  <a:cubicBezTo>
                    <a:pt x="308" y="537"/>
                    <a:pt x="309" y="537"/>
                    <a:pt x="310" y="537"/>
                  </a:cubicBezTo>
                  <a:cubicBezTo>
                    <a:pt x="327" y="536"/>
                    <a:pt x="342" y="531"/>
                    <a:pt x="358" y="522"/>
                  </a:cubicBezTo>
                  <a:cubicBezTo>
                    <a:pt x="361" y="541"/>
                    <a:pt x="370" y="561"/>
                    <a:pt x="386" y="583"/>
                  </a:cubicBezTo>
                  <a:cubicBezTo>
                    <a:pt x="401" y="604"/>
                    <a:pt x="421" y="622"/>
                    <a:pt x="444" y="636"/>
                  </a:cubicBezTo>
                  <a:cubicBezTo>
                    <a:pt x="464" y="647"/>
                    <a:pt x="480" y="652"/>
                    <a:pt x="495" y="652"/>
                  </a:cubicBezTo>
                  <a:cubicBezTo>
                    <a:pt x="496" y="652"/>
                    <a:pt x="498" y="652"/>
                    <a:pt x="499" y="652"/>
                  </a:cubicBezTo>
                  <a:cubicBezTo>
                    <a:pt x="514" y="649"/>
                    <a:pt x="526" y="643"/>
                    <a:pt x="535" y="629"/>
                  </a:cubicBezTo>
                  <a:cubicBezTo>
                    <a:pt x="544" y="617"/>
                    <a:pt x="552" y="600"/>
                    <a:pt x="556" y="578"/>
                  </a:cubicBezTo>
                  <a:cubicBezTo>
                    <a:pt x="560" y="557"/>
                    <a:pt x="562" y="533"/>
                    <a:pt x="562" y="506"/>
                  </a:cubicBezTo>
                  <a:cubicBezTo>
                    <a:pt x="562" y="413"/>
                    <a:pt x="539" y="326"/>
                    <a:pt x="490" y="246"/>
                  </a:cubicBezTo>
                  <a:cubicBezTo>
                    <a:pt x="443" y="167"/>
                    <a:pt x="374" y="102"/>
                    <a:pt x="285" y="50"/>
                  </a:cubicBezTo>
                  <a:cubicBezTo>
                    <a:pt x="237" y="22"/>
                    <a:pt x="194" y="6"/>
                    <a:pt x="158" y="2"/>
                  </a:cubicBezTo>
                  <a:cubicBezTo>
                    <a:pt x="150" y="1"/>
                    <a:pt x="142"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0"/>
            <p:cNvSpPr/>
            <p:nvPr/>
          </p:nvSpPr>
          <p:spPr>
            <a:xfrm>
              <a:off x="5619421" y="2058891"/>
              <a:ext cx="29754" cy="56893"/>
            </a:xfrm>
            <a:custGeom>
              <a:avLst/>
              <a:gdLst/>
              <a:ahLst/>
              <a:cxnLst/>
              <a:rect l="l" t="t" r="r" b="b"/>
              <a:pathLst>
                <a:path w="387" h="740" extrusionOk="0">
                  <a:moveTo>
                    <a:pt x="87" y="0"/>
                  </a:moveTo>
                  <a:cubicBezTo>
                    <a:pt x="73" y="0"/>
                    <a:pt x="61" y="3"/>
                    <a:pt x="51" y="9"/>
                  </a:cubicBezTo>
                  <a:cubicBezTo>
                    <a:pt x="38" y="15"/>
                    <a:pt x="27" y="27"/>
                    <a:pt x="22" y="41"/>
                  </a:cubicBezTo>
                  <a:cubicBezTo>
                    <a:pt x="17" y="56"/>
                    <a:pt x="14" y="71"/>
                    <a:pt x="14" y="85"/>
                  </a:cubicBezTo>
                  <a:cubicBezTo>
                    <a:pt x="14" y="102"/>
                    <a:pt x="17" y="116"/>
                    <a:pt x="23" y="125"/>
                  </a:cubicBezTo>
                  <a:cubicBezTo>
                    <a:pt x="29" y="135"/>
                    <a:pt x="41" y="145"/>
                    <a:pt x="61" y="156"/>
                  </a:cubicBezTo>
                  <a:cubicBezTo>
                    <a:pt x="74" y="164"/>
                    <a:pt x="83" y="168"/>
                    <a:pt x="90" y="168"/>
                  </a:cubicBezTo>
                  <a:cubicBezTo>
                    <a:pt x="92" y="168"/>
                    <a:pt x="94" y="167"/>
                    <a:pt x="96" y="166"/>
                  </a:cubicBezTo>
                  <a:cubicBezTo>
                    <a:pt x="102" y="163"/>
                    <a:pt x="104" y="155"/>
                    <a:pt x="104" y="143"/>
                  </a:cubicBezTo>
                  <a:cubicBezTo>
                    <a:pt x="104" y="134"/>
                    <a:pt x="106" y="126"/>
                    <a:pt x="109" y="118"/>
                  </a:cubicBezTo>
                  <a:cubicBezTo>
                    <a:pt x="112" y="111"/>
                    <a:pt x="116" y="106"/>
                    <a:pt x="123" y="102"/>
                  </a:cubicBezTo>
                  <a:cubicBezTo>
                    <a:pt x="127" y="101"/>
                    <a:pt x="132" y="100"/>
                    <a:pt x="137" y="100"/>
                  </a:cubicBezTo>
                  <a:cubicBezTo>
                    <a:pt x="142" y="100"/>
                    <a:pt x="146" y="101"/>
                    <a:pt x="151" y="102"/>
                  </a:cubicBezTo>
                  <a:cubicBezTo>
                    <a:pt x="163" y="104"/>
                    <a:pt x="177" y="110"/>
                    <a:pt x="194" y="120"/>
                  </a:cubicBezTo>
                  <a:cubicBezTo>
                    <a:pt x="222" y="136"/>
                    <a:pt x="244" y="156"/>
                    <a:pt x="258" y="179"/>
                  </a:cubicBezTo>
                  <a:cubicBezTo>
                    <a:pt x="273" y="201"/>
                    <a:pt x="280" y="229"/>
                    <a:pt x="280" y="263"/>
                  </a:cubicBezTo>
                  <a:cubicBezTo>
                    <a:pt x="280" y="283"/>
                    <a:pt x="279" y="299"/>
                    <a:pt x="274" y="309"/>
                  </a:cubicBezTo>
                  <a:cubicBezTo>
                    <a:pt x="270" y="320"/>
                    <a:pt x="263" y="326"/>
                    <a:pt x="255" y="329"/>
                  </a:cubicBezTo>
                  <a:cubicBezTo>
                    <a:pt x="252" y="330"/>
                    <a:pt x="248" y="331"/>
                    <a:pt x="244" y="331"/>
                  </a:cubicBezTo>
                  <a:cubicBezTo>
                    <a:pt x="239" y="331"/>
                    <a:pt x="233" y="329"/>
                    <a:pt x="227" y="327"/>
                  </a:cubicBezTo>
                  <a:cubicBezTo>
                    <a:pt x="216" y="324"/>
                    <a:pt x="204" y="318"/>
                    <a:pt x="191" y="311"/>
                  </a:cubicBezTo>
                  <a:cubicBezTo>
                    <a:pt x="185" y="307"/>
                    <a:pt x="180" y="306"/>
                    <a:pt x="176" y="306"/>
                  </a:cubicBezTo>
                  <a:cubicBezTo>
                    <a:pt x="173" y="306"/>
                    <a:pt x="170" y="307"/>
                    <a:pt x="168" y="309"/>
                  </a:cubicBezTo>
                  <a:cubicBezTo>
                    <a:pt x="164" y="315"/>
                    <a:pt x="161" y="322"/>
                    <a:pt x="161" y="333"/>
                  </a:cubicBezTo>
                  <a:cubicBezTo>
                    <a:pt x="161" y="342"/>
                    <a:pt x="164" y="352"/>
                    <a:pt x="168" y="362"/>
                  </a:cubicBezTo>
                  <a:cubicBezTo>
                    <a:pt x="173" y="372"/>
                    <a:pt x="179" y="381"/>
                    <a:pt x="191" y="387"/>
                  </a:cubicBezTo>
                  <a:cubicBezTo>
                    <a:pt x="222" y="405"/>
                    <a:pt x="248" y="428"/>
                    <a:pt x="267" y="454"/>
                  </a:cubicBezTo>
                  <a:cubicBezTo>
                    <a:pt x="286" y="479"/>
                    <a:pt x="295" y="510"/>
                    <a:pt x="295" y="546"/>
                  </a:cubicBezTo>
                  <a:lnTo>
                    <a:pt x="295" y="564"/>
                  </a:lnTo>
                  <a:cubicBezTo>
                    <a:pt x="295" y="603"/>
                    <a:pt x="288" y="627"/>
                    <a:pt x="271" y="635"/>
                  </a:cubicBezTo>
                  <a:cubicBezTo>
                    <a:pt x="266" y="637"/>
                    <a:pt x="261" y="638"/>
                    <a:pt x="255" y="638"/>
                  </a:cubicBezTo>
                  <a:cubicBezTo>
                    <a:pt x="239" y="638"/>
                    <a:pt x="217" y="630"/>
                    <a:pt x="192" y="616"/>
                  </a:cubicBezTo>
                  <a:cubicBezTo>
                    <a:pt x="157" y="595"/>
                    <a:pt x="131" y="572"/>
                    <a:pt x="114" y="547"/>
                  </a:cubicBezTo>
                  <a:cubicBezTo>
                    <a:pt x="98" y="521"/>
                    <a:pt x="89" y="499"/>
                    <a:pt x="89" y="479"/>
                  </a:cubicBezTo>
                  <a:cubicBezTo>
                    <a:pt x="89" y="467"/>
                    <a:pt x="87" y="456"/>
                    <a:pt x="80" y="447"/>
                  </a:cubicBezTo>
                  <a:cubicBezTo>
                    <a:pt x="74" y="437"/>
                    <a:pt x="61" y="426"/>
                    <a:pt x="42" y="415"/>
                  </a:cubicBezTo>
                  <a:cubicBezTo>
                    <a:pt x="30" y="408"/>
                    <a:pt x="21" y="404"/>
                    <a:pt x="14" y="404"/>
                  </a:cubicBezTo>
                  <a:cubicBezTo>
                    <a:pt x="12" y="404"/>
                    <a:pt x="11" y="405"/>
                    <a:pt x="9" y="405"/>
                  </a:cubicBezTo>
                  <a:cubicBezTo>
                    <a:pt x="4" y="407"/>
                    <a:pt x="0" y="416"/>
                    <a:pt x="0" y="432"/>
                  </a:cubicBezTo>
                  <a:cubicBezTo>
                    <a:pt x="0" y="450"/>
                    <a:pt x="4" y="470"/>
                    <a:pt x="12" y="493"/>
                  </a:cubicBezTo>
                  <a:cubicBezTo>
                    <a:pt x="18" y="515"/>
                    <a:pt x="30" y="539"/>
                    <a:pt x="45" y="564"/>
                  </a:cubicBezTo>
                  <a:cubicBezTo>
                    <a:pt x="60" y="589"/>
                    <a:pt x="80" y="612"/>
                    <a:pt x="104" y="636"/>
                  </a:cubicBezTo>
                  <a:cubicBezTo>
                    <a:pt x="128" y="660"/>
                    <a:pt x="157" y="681"/>
                    <a:pt x="191" y="700"/>
                  </a:cubicBezTo>
                  <a:cubicBezTo>
                    <a:pt x="218" y="716"/>
                    <a:pt x="243" y="727"/>
                    <a:pt x="266" y="734"/>
                  </a:cubicBezTo>
                  <a:cubicBezTo>
                    <a:pt x="280" y="738"/>
                    <a:pt x="292" y="740"/>
                    <a:pt x="304" y="740"/>
                  </a:cubicBezTo>
                  <a:cubicBezTo>
                    <a:pt x="313" y="740"/>
                    <a:pt x="321" y="739"/>
                    <a:pt x="329" y="736"/>
                  </a:cubicBezTo>
                  <a:cubicBezTo>
                    <a:pt x="346" y="731"/>
                    <a:pt x="361" y="718"/>
                    <a:pt x="371" y="699"/>
                  </a:cubicBezTo>
                  <a:cubicBezTo>
                    <a:pt x="381" y="680"/>
                    <a:pt x="387" y="653"/>
                    <a:pt x="387" y="617"/>
                  </a:cubicBezTo>
                  <a:lnTo>
                    <a:pt x="387" y="600"/>
                  </a:lnTo>
                  <a:cubicBezTo>
                    <a:pt x="387" y="560"/>
                    <a:pt x="379" y="526"/>
                    <a:pt x="362" y="494"/>
                  </a:cubicBezTo>
                  <a:cubicBezTo>
                    <a:pt x="346" y="463"/>
                    <a:pt x="325" y="434"/>
                    <a:pt x="299" y="408"/>
                  </a:cubicBezTo>
                  <a:lnTo>
                    <a:pt x="299" y="408"/>
                  </a:lnTo>
                  <a:cubicBezTo>
                    <a:pt x="301" y="409"/>
                    <a:pt x="303" y="409"/>
                    <a:pt x="305" y="409"/>
                  </a:cubicBezTo>
                  <a:cubicBezTo>
                    <a:pt x="322" y="409"/>
                    <a:pt x="337" y="400"/>
                    <a:pt x="348" y="383"/>
                  </a:cubicBezTo>
                  <a:cubicBezTo>
                    <a:pt x="361" y="363"/>
                    <a:pt x="368" y="335"/>
                    <a:pt x="368" y="298"/>
                  </a:cubicBezTo>
                  <a:cubicBezTo>
                    <a:pt x="368" y="268"/>
                    <a:pt x="363" y="241"/>
                    <a:pt x="355" y="215"/>
                  </a:cubicBezTo>
                  <a:cubicBezTo>
                    <a:pt x="346" y="190"/>
                    <a:pt x="334" y="166"/>
                    <a:pt x="319" y="145"/>
                  </a:cubicBezTo>
                  <a:cubicBezTo>
                    <a:pt x="303" y="124"/>
                    <a:pt x="285" y="103"/>
                    <a:pt x="264" y="85"/>
                  </a:cubicBezTo>
                  <a:cubicBezTo>
                    <a:pt x="244" y="67"/>
                    <a:pt x="220" y="52"/>
                    <a:pt x="194" y="37"/>
                  </a:cubicBezTo>
                  <a:cubicBezTo>
                    <a:pt x="159" y="17"/>
                    <a:pt x="130" y="4"/>
                    <a:pt x="106" y="2"/>
                  </a:cubicBezTo>
                  <a:cubicBezTo>
                    <a:pt x="100" y="1"/>
                    <a:pt x="93"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0"/>
            <p:cNvSpPr/>
            <p:nvPr/>
          </p:nvSpPr>
          <p:spPr>
            <a:xfrm>
              <a:off x="5657783" y="2084876"/>
              <a:ext cx="39364" cy="52895"/>
            </a:xfrm>
            <a:custGeom>
              <a:avLst/>
              <a:gdLst/>
              <a:ahLst/>
              <a:cxnLst/>
              <a:rect l="l" t="t" r="r" b="b"/>
              <a:pathLst>
                <a:path w="512" h="688" extrusionOk="0">
                  <a:moveTo>
                    <a:pt x="215" y="253"/>
                  </a:moveTo>
                  <a:lnTo>
                    <a:pt x="316" y="310"/>
                  </a:lnTo>
                  <a:lnTo>
                    <a:pt x="294" y="423"/>
                  </a:lnTo>
                  <a:lnTo>
                    <a:pt x="196" y="366"/>
                  </a:lnTo>
                  <a:lnTo>
                    <a:pt x="215" y="253"/>
                  </a:lnTo>
                  <a:close/>
                  <a:moveTo>
                    <a:pt x="183" y="1"/>
                  </a:moveTo>
                  <a:cubicBezTo>
                    <a:pt x="176" y="1"/>
                    <a:pt x="171" y="3"/>
                    <a:pt x="170" y="9"/>
                  </a:cubicBezTo>
                  <a:lnTo>
                    <a:pt x="147" y="141"/>
                  </a:lnTo>
                  <a:lnTo>
                    <a:pt x="59" y="91"/>
                  </a:lnTo>
                  <a:cubicBezTo>
                    <a:pt x="54" y="88"/>
                    <a:pt x="50" y="87"/>
                    <a:pt x="47" y="87"/>
                  </a:cubicBezTo>
                  <a:cubicBezTo>
                    <a:pt x="44" y="87"/>
                    <a:pt x="42" y="88"/>
                    <a:pt x="40" y="90"/>
                  </a:cubicBezTo>
                  <a:cubicBezTo>
                    <a:pt x="35" y="94"/>
                    <a:pt x="33" y="102"/>
                    <a:pt x="33" y="112"/>
                  </a:cubicBezTo>
                  <a:cubicBezTo>
                    <a:pt x="33" y="123"/>
                    <a:pt x="35" y="132"/>
                    <a:pt x="40" y="141"/>
                  </a:cubicBezTo>
                  <a:cubicBezTo>
                    <a:pt x="44" y="150"/>
                    <a:pt x="51" y="158"/>
                    <a:pt x="60" y="163"/>
                  </a:cubicBezTo>
                  <a:lnTo>
                    <a:pt x="133" y="206"/>
                  </a:lnTo>
                  <a:lnTo>
                    <a:pt x="113" y="318"/>
                  </a:lnTo>
                  <a:lnTo>
                    <a:pt x="25" y="268"/>
                  </a:lnTo>
                  <a:cubicBezTo>
                    <a:pt x="22" y="265"/>
                    <a:pt x="18" y="264"/>
                    <a:pt x="15" y="264"/>
                  </a:cubicBezTo>
                  <a:cubicBezTo>
                    <a:pt x="12" y="264"/>
                    <a:pt x="9" y="265"/>
                    <a:pt x="7" y="268"/>
                  </a:cubicBezTo>
                  <a:cubicBezTo>
                    <a:pt x="3" y="272"/>
                    <a:pt x="0" y="279"/>
                    <a:pt x="0" y="289"/>
                  </a:cubicBezTo>
                  <a:cubicBezTo>
                    <a:pt x="0" y="299"/>
                    <a:pt x="3" y="309"/>
                    <a:pt x="7" y="319"/>
                  </a:cubicBezTo>
                  <a:cubicBezTo>
                    <a:pt x="12" y="328"/>
                    <a:pt x="18" y="335"/>
                    <a:pt x="27" y="341"/>
                  </a:cubicBezTo>
                  <a:lnTo>
                    <a:pt x="99" y="382"/>
                  </a:lnTo>
                  <a:lnTo>
                    <a:pt x="78" y="514"/>
                  </a:lnTo>
                  <a:cubicBezTo>
                    <a:pt x="78" y="527"/>
                    <a:pt x="82" y="538"/>
                    <a:pt x="91" y="549"/>
                  </a:cubicBezTo>
                  <a:cubicBezTo>
                    <a:pt x="100" y="560"/>
                    <a:pt x="111" y="569"/>
                    <a:pt x="122" y="576"/>
                  </a:cubicBezTo>
                  <a:cubicBezTo>
                    <a:pt x="129" y="581"/>
                    <a:pt x="135" y="583"/>
                    <a:pt x="143" y="583"/>
                  </a:cubicBezTo>
                  <a:cubicBezTo>
                    <a:pt x="151" y="583"/>
                    <a:pt x="156" y="579"/>
                    <a:pt x="157" y="573"/>
                  </a:cubicBezTo>
                  <a:lnTo>
                    <a:pt x="183" y="430"/>
                  </a:lnTo>
                  <a:lnTo>
                    <a:pt x="282" y="487"/>
                  </a:lnTo>
                  <a:lnTo>
                    <a:pt x="258" y="619"/>
                  </a:lnTo>
                  <a:cubicBezTo>
                    <a:pt x="258" y="630"/>
                    <a:pt x="263" y="643"/>
                    <a:pt x="272" y="654"/>
                  </a:cubicBezTo>
                  <a:cubicBezTo>
                    <a:pt x="281" y="665"/>
                    <a:pt x="291" y="674"/>
                    <a:pt x="302" y="681"/>
                  </a:cubicBezTo>
                  <a:cubicBezTo>
                    <a:pt x="310" y="685"/>
                    <a:pt x="318" y="688"/>
                    <a:pt x="326" y="688"/>
                  </a:cubicBezTo>
                  <a:cubicBezTo>
                    <a:pt x="332" y="688"/>
                    <a:pt x="337" y="684"/>
                    <a:pt x="338" y="679"/>
                  </a:cubicBezTo>
                  <a:lnTo>
                    <a:pt x="364" y="536"/>
                  </a:lnTo>
                  <a:lnTo>
                    <a:pt x="452" y="586"/>
                  </a:lnTo>
                  <a:cubicBezTo>
                    <a:pt x="455" y="588"/>
                    <a:pt x="459" y="589"/>
                    <a:pt x="462" y="589"/>
                  </a:cubicBezTo>
                  <a:cubicBezTo>
                    <a:pt x="465" y="589"/>
                    <a:pt x="468" y="588"/>
                    <a:pt x="471" y="586"/>
                  </a:cubicBezTo>
                  <a:cubicBezTo>
                    <a:pt x="477" y="583"/>
                    <a:pt x="479" y="576"/>
                    <a:pt x="479" y="566"/>
                  </a:cubicBezTo>
                  <a:cubicBezTo>
                    <a:pt x="479" y="555"/>
                    <a:pt x="477" y="545"/>
                    <a:pt x="470" y="534"/>
                  </a:cubicBezTo>
                  <a:cubicBezTo>
                    <a:pt x="464" y="524"/>
                    <a:pt x="457" y="516"/>
                    <a:pt x="450" y="512"/>
                  </a:cubicBezTo>
                  <a:lnTo>
                    <a:pt x="378" y="470"/>
                  </a:lnTo>
                  <a:lnTo>
                    <a:pt x="398" y="359"/>
                  </a:lnTo>
                  <a:lnTo>
                    <a:pt x="484" y="408"/>
                  </a:lnTo>
                  <a:cubicBezTo>
                    <a:pt x="488" y="411"/>
                    <a:pt x="492" y="412"/>
                    <a:pt x="495" y="412"/>
                  </a:cubicBezTo>
                  <a:cubicBezTo>
                    <a:pt x="498" y="412"/>
                    <a:pt x="501" y="411"/>
                    <a:pt x="504" y="409"/>
                  </a:cubicBezTo>
                  <a:cubicBezTo>
                    <a:pt x="508" y="405"/>
                    <a:pt x="512" y="398"/>
                    <a:pt x="512" y="388"/>
                  </a:cubicBezTo>
                  <a:cubicBezTo>
                    <a:pt x="512" y="378"/>
                    <a:pt x="508" y="368"/>
                    <a:pt x="502" y="358"/>
                  </a:cubicBezTo>
                  <a:cubicBezTo>
                    <a:pt x="497" y="347"/>
                    <a:pt x="490" y="341"/>
                    <a:pt x="483" y="336"/>
                  </a:cubicBezTo>
                  <a:lnTo>
                    <a:pt x="410" y="295"/>
                  </a:lnTo>
                  <a:lnTo>
                    <a:pt x="432" y="177"/>
                  </a:lnTo>
                  <a:cubicBezTo>
                    <a:pt x="430" y="164"/>
                    <a:pt x="426" y="152"/>
                    <a:pt x="418" y="140"/>
                  </a:cubicBezTo>
                  <a:cubicBezTo>
                    <a:pt x="410" y="130"/>
                    <a:pt x="400" y="121"/>
                    <a:pt x="389" y="116"/>
                  </a:cubicBezTo>
                  <a:cubicBezTo>
                    <a:pt x="381" y="110"/>
                    <a:pt x="373" y="108"/>
                    <a:pt x="365" y="107"/>
                  </a:cubicBezTo>
                  <a:cubicBezTo>
                    <a:pt x="364" y="106"/>
                    <a:pt x="363" y="106"/>
                    <a:pt x="362" y="106"/>
                  </a:cubicBezTo>
                  <a:cubicBezTo>
                    <a:pt x="356" y="106"/>
                    <a:pt x="354" y="109"/>
                    <a:pt x="353" y="114"/>
                  </a:cubicBezTo>
                  <a:lnTo>
                    <a:pt x="328" y="247"/>
                  </a:lnTo>
                  <a:lnTo>
                    <a:pt x="229" y="189"/>
                  </a:lnTo>
                  <a:lnTo>
                    <a:pt x="249" y="72"/>
                  </a:lnTo>
                  <a:cubicBezTo>
                    <a:pt x="249" y="59"/>
                    <a:pt x="245" y="47"/>
                    <a:pt x="237" y="36"/>
                  </a:cubicBezTo>
                  <a:cubicBezTo>
                    <a:pt x="229" y="25"/>
                    <a:pt x="219" y="16"/>
                    <a:pt x="207" y="10"/>
                  </a:cubicBezTo>
                  <a:cubicBezTo>
                    <a:pt x="198" y="5"/>
                    <a:pt x="191" y="2"/>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0"/>
            <p:cNvSpPr/>
            <p:nvPr/>
          </p:nvSpPr>
          <p:spPr>
            <a:xfrm>
              <a:off x="5705294" y="2108708"/>
              <a:ext cx="29754" cy="57662"/>
            </a:xfrm>
            <a:custGeom>
              <a:avLst/>
              <a:gdLst/>
              <a:ahLst/>
              <a:cxnLst/>
              <a:rect l="l" t="t" r="r" b="b"/>
              <a:pathLst>
                <a:path w="387" h="750" extrusionOk="0">
                  <a:moveTo>
                    <a:pt x="135" y="111"/>
                  </a:moveTo>
                  <a:cubicBezTo>
                    <a:pt x="149" y="111"/>
                    <a:pt x="165" y="115"/>
                    <a:pt x="184" y="123"/>
                  </a:cubicBezTo>
                  <a:lnTo>
                    <a:pt x="184" y="287"/>
                  </a:lnTo>
                  <a:cubicBezTo>
                    <a:pt x="173" y="277"/>
                    <a:pt x="162" y="266"/>
                    <a:pt x="151" y="256"/>
                  </a:cubicBezTo>
                  <a:cubicBezTo>
                    <a:pt x="141" y="245"/>
                    <a:pt x="132" y="233"/>
                    <a:pt x="125" y="223"/>
                  </a:cubicBezTo>
                  <a:cubicBezTo>
                    <a:pt x="118" y="212"/>
                    <a:pt x="112" y="201"/>
                    <a:pt x="107" y="188"/>
                  </a:cubicBezTo>
                  <a:cubicBezTo>
                    <a:pt x="103" y="177"/>
                    <a:pt x="102" y="165"/>
                    <a:pt x="102" y="152"/>
                  </a:cubicBezTo>
                  <a:cubicBezTo>
                    <a:pt x="102" y="129"/>
                    <a:pt x="110" y="115"/>
                    <a:pt x="124" y="112"/>
                  </a:cubicBezTo>
                  <a:cubicBezTo>
                    <a:pt x="128" y="111"/>
                    <a:pt x="131" y="111"/>
                    <a:pt x="135" y="111"/>
                  </a:cubicBezTo>
                  <a:close/>
                  <a:moveTo>
                    <a:pt x="225" y="429"/>
                  </a:moveTo>
                  <a:cubicBezTo>
                    <a:pt x="246" y="451"/>
                    <a:pt x="264" y="473"/>
                    <a:pt x="279" y="497"/>
                  </a:cubicBezTo>
                  <a:cubicBezTo>
                    <a:pt x="293" y="519"/>
                    <a:pt x="300" y="545"/>
                    <a:pt x="300" y="573"/>
                  </a:cubicBezTo>
                  <a:cubicBezTo>
                    <a:pt x="300" y="599"/>
                    <a:pt x="293" y="616"/>
                    <a:pt x="280" y="623"/>
                  </a:cubicBezTo>
                  <a:cubicBezTo>
                    <a:pt x="274" y="626"/>
                    <a:pt x="267" y="627"/>
                    <a:pt x="259" y="627"/>
                  </a:cubicBezTo>
                  <a:cubicBezTo>
                    <a:pt x="249" y="627"/>
                    <a:pt x="238" y="625"/>
                    <a:pt x="225" y="620"/>
                  </a:cubicBezTo>
                  <a:lnTo>
                    <a:pt x="225" y="429"/>
                  </a:lnTo>
                  <a:close/>
                  <a:moveTo>
                    <a:pt x="191" y="0"/>
                  </a:moveTo>
                  <a:cubicBezTo>
                    <a:pt x="189" y="0"/>
                    <a:pt x="187" y="1"/>
                    <a:pt x="185" y="1"/>
                  </a:cubicBezTo>
                  <a:cubicBezTo>
                    <a:pt x="181" y="3"/>
                    <a:pt x="178" y="6"/>
                    <a:pt x="178" y="12"/>
                  </a:cubicBezTo>
                  <a:lnTo>
                    <a:pt x="178" y="37"/>
                  </a:lnTo>
                  <a:cubicBezTo>
                    <a:pt x="158" y="28"/>
                    <a:pt x="138" y="22"/>
                    <a:pt x="119" y="17"/>
                  </a:cubicBezTo>
                  <a:cubicBezTo>
                    <a:pt x="109" y="15"/>
                    <a:pt x="100" y="14"/>
                    <a:pt x="91" y="14"/>
                  </a:cubicBezTo>
                  <a:cubicBezTo>
                    <a:pt x="82" y="14"/>
                    <a:pt x="74" y="15"/>
                    <a:pt x="67" y="17"/>
                  </a:cubicBezTo>
                  <a:cubicBezTo>
                    <a:pt x="51" y="23"/>
                    <a:pt x="39" y="32"/>
                    <a:pt x="30" y="46"/>
                  </a:cubicBezTo>
                  <a:cubicBezTo>
                    <a:pt x="21" y="61"/>
                    <a:pt x="15" y="83"/>
                    <a:pt x="15" y="112"/>
                  </a:cubicBezTo>
                  <a:cubicBezTo>
                    <a:pt x="15" y="140"/>
                    <a:pt x="21" y="167"/>
                    <a:pt x="30" y="192"/>
                  </a:cubicBezTo>
                  <a:cubicBezTo>
                    <a:pt x="40" y="217"/>
                    <a:pt x="52" y="240"/>
                    <a:pt x="68" y="263"/>
                  </a:cubicBezTo>
                  <a:cubicBezTo>
                    <a:pt x="84" y="285"/>
                    <a:pt x="101" y="305"/>
                    <a:pt x="120" y="326"/>
                  </a:cubicBezTo>
                  <a:cubicBezTo>
                    <a:pt x="140" y="345"/>
                    <a:pt x="159" y="364"/>
                    <a:pt x="178" y="383"/>
                  </a:cubicBezTo>
                  <a:lnTo>
                    <a:pt x="178" y="595"/>
                  </a:lnTo>
                  <a:cubicBezTo>
                    <a:pt x="157" y="580"/>
                    <a:pt x="139" y="566"/>
                    <a:pt x="124" y="550"/>
                  </a:cubicBezTo>
                  <a:cubicBezTo>
                    <a:pt x="110" y="533"/>
                    <a:pt x="97" y="518"/>
                    <a:pt x="87" y="504"/>
                  </a:cubicBezTo>
                  <a:cubicBezTo>
                    <a:pt x="77" y="489"/>
                    <a:pt x="68" y="477"/>
                    <a:pt x="60" y="467"/>
                  </a:cubicBezTo>
                  <a:cubicBezTo>
                    <a:pt x="53" y="455"/>
                    <a:pt x="47" y="448"/>
                    <a:pt x="40" y="444"/>
                  </a:cubicBezTo>
                  <a:cubicBezTo>
                    <a:pt x="36" y="441"/>
                    <a:pt x="32" y="440"/>
                    <a:pt x="28" y="440"/>
                  </a:cubicBezTo>
                  <a:cubicBezTo>
                    <a:pt x="27" y="440"/>
                    <a:pt x="26" y="440"/>
                    <a:pt x="24" y="441"/>
                  </a:cubicBezTo>
                  <a:cubicBezTo>
                    <a:pt x="20" y="441"/>
                    <a:pt x="15" y="443"/>
                    <a:pt x="12" y="445"/>
                  </a:cubicBezTo>
                  <a:cubicBezTo>
                    <a:pt x="7" y="448"/>
                    <a:pt x="5" y="453"/>
                    <a:pt x="3" y="458"/>
                  </a:cubicBezTo>
                  <a:cubicBezTo>
                    <a:pt x="0" y="462"/>
                    <a:pt x="0" y="468"/>
                    <a:pt x="0" y="473"/>
                  </a:cubicBezTo>
                  <a:cubicBezTo>
                    <a:pt x="0" y="483"/>
                    <a:pt x="4" y="498"/>
                    <a:pt x="13" y="515"/>
                  </a:cubicBezTo>
                  <a:cubicBezTo>
                    <a:pt x="22" y="533"/>
                    <a:pt x="33" y="551"/>
                    <a:pt x="49" y="571"/>
                  </a:cubicBezTo>
                  <a:cubicBezTo>
                    <a:pt x="65" y="590"/>
                    <a:pt x="84" y="610"/>
                    <a:pt x="105" y="630"/>
                  </a:cubicBezTo>
                  <a:cubicBezTo>
                    <a:pt x="128" y="649"/>
                    <a:pt x="151" y="667"/>
                    <a:pt x="178" y="682"/>
                  </a:cubicBezTo>
                  <a:lnTo>
                    <a:pt x="180" y="682"/>
                  </a:lnTo>
                  <a:lnTo>
                    <a:pt x="180" y="710"/>
                  </a:lnTo>
                  <a:cubicBezTo>
                    <a:pt x="180" y="715"/>
                    <a:pt x="182" y="722"/>
                    <a:pt x="186" y="729"/>
                  </a:cubicBezTo>
                  <a:cubicBezTo>
                    <a:pt x="191" y="736"/>
                    <a:pt x="196" y="741"/>
                    <a:pt x="204" y="746"/>
                  </a:cubicBezTo>
                  <a:cubicBezTo>
                    <a:pt x="209" y="748"/>
                    <a:pt x="213" y="750"/>
                    <a:pt x="217" y="750"/>
                  </a:cubicBezTo>
                  <a:cubicBezTo>
                    <a:pt x="219" y="750"/>
                    <a:pt x="220" y="749"/>
                    <a:pt x="221" y="749"/>
                  </a:cubicBezTo>
                  <a:cubicBezTo>
                    <a:pt x="227" y="748"/>
                    <a:pt x="230" y="746"/>
                    <a:pt x="230" y="740"/>
                  </a:cubicBezTo>
                  <a:lnTo>
                    <a:pt x="230" y="709"/>
                  </a:lnTo>
                  <a:cubicBezTo>
                    <a:pt x="257" y="721"/>
                    <a:pt x="281" y="727"/>
                    <a:pt x="303" y="727"/>
                  </a:cubicBezTo>
                  <a:cubicBezTo>
                    <a:pt x="317" y="727"/>
                    <a:pt x="331" y="724"/>
                    <a:pt x="343" y="718"/>
                  </a:cubicBezTo>
                  <a:cubicBezTo>
                    <a:pt x="372" y="704"/>
                    <a:pt x="387" y="669"/>
                    <a:pt x="387" y="613"/>
                  </a:cubicBezTo>
                  <a:cubicBezTo>
                    <a:pt x="387" y="582"/>
                    <a:pt x="381" y="554"/>
                    <a:pt x="372" y="527"/>
                  </a:cubicBezTo>
                  <a:cubicBezTo>
                    <a:pt x="363" y="501"/>
                    <a:pt x="351" y="477"/>
                    <a:pt x="336" y="454"/>
                  </a:cubicBezTo>
                  <a:cubicBezTo>
                    <a:pt x="321" y="430"/>
                    <a:pt x="305" y="409"/>
                    <a:pt x="286" y="389"/>
                  </a:cubicBezTo>
                  <a:cubicBezTo>
                    <a:pt x="267" y="369"/>
                    <a:pt x="248" y="349"/>
                    <a:pt x="230" y="331"/>
                  </a:cubicBezTo>
                  <a:lnTo>
                    <a:pt x="230" y="148"/>
                  </a:lnTo>
                  <a:cubicBezTo>
                    <a:pt x="245" y="158"/>
                    <a:pt x="257" y="168"/>
                    <a:pt x="268" y="178"/>
                  </a:cubicBezTo>
                  <a:cubicBezTo>
                    <a:pt x="280" y="187"/>
                    <a:pt x="289" y="196"/>
                    <a:pt x="297" y="205"/>
                  </a:cubicBezTo>
                  <a:cubicBezTo>
                    <a:pt x="305" y="213"/>
                    <a:pt x="311" y="221"/>
                    <a:pt x="317" y="228"/>
                  </a:cubicBezTo>
                  <a:cubicBezTo>
                    <a:pt x="323" y="233"/>
                    <a:pt x="328" y="238"/>
                    <a:pt x="333" y="241"/>
                  </a:cubicBezTo>
                  <a:cubicBezTo>
                    <a:pt x="339" y="245"/>
                    <a:pt x="345" y="246"/>
                    <a:pt x="350" y="246"/>
                  </a:cubicBezTo>
                  <a:cubicBezTo>
                    <a:pt x="354" y="245"/>
                    <a:pt x="359" y="242"/>
                    <a:pt x="362" y="239"/>
                  </a:cubicBezTo>
                  <a:cubicBezTo>
                    <a:pt x="364" y="236"/>
                    <a:pt x="368" y="231"/>
                    <a:pt x="369" y="226"/>
                  </a:cubicBezTo>
                  <a:cubicBezTo>
                    <a:pt x="370" y="220"/>
                    <a:pt x="371" y="215"/>
                    <a:pt x="371" y="211"/>
                  </a:cubicBezTo>
                  <a:cubicBezTo>
                    <a:pt x="371" y="201"/>
                    <a:pt x="366" y="188"/>
                    <a:pt x="356" y="175"/>
                  </a:cubicBezTo>
                  <a:cubicBezTo>
                    <a:pt x="347" y="161"/>
                    <a:pt x="336" y="148"/>
                    <a:pt x="323" y="134"/>
                  </a:cubicBezTo>
                  <a:cubicBezTo>
                    <a:pt x="308" y="122"/>
                    <a:pt x="292" y="108"/>
                    <a:pt x="276" y="96"/>
                  </a:cubicBezTo>
                  <a:cubicBezTo>
                    <a:pt x="259" y="84"/>
                    <a:pt x="244" y="74"/>
                    <a:pt x="229" y="66"/>
                  </a:cubicBezTo>
                  <a:lnTo>
                    <a:pt x="229" y="41"/>
                  </a:lnTo>
                  <a:cubicBezTo>
                    <a:pt x="229" y="35"/>
                    <a:pt x="227" y="30"/>
                    <a:pt x="221" y="22"/>
                  </a:cubicBezTo>
                  <a:cubicBezTo>
                    <a:pt x="216" y="14"/>
                    <a:pt x="210" y="9"/>
                    <a:pt x="204" y="5"/>
                  </a:cubicBezTo>
                  <a:cubicBezTo>
                    <a:pt x="199" y="2"/>
                    <a:pt x="195"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0"/>
            <p:cNvSpPr/>
            <p:nvPr/>
          </p:nvSpPr>
          <p:spPr>
            <a:xfrm>
              <a:off x="5743887" y="2128235"/>
              <a:ext cx="47206" cy="71578"/>
            </a:xfrm>
            <a:custGeom>
              <a:avLst/>
              <a:gdLst/>
              <a:ahLst/>
              <a:cxnLst/>
              <a:rect l="l" t="t" r="r" b="b"/>
              <a:pathLst>
                <a:path w="614" h="931" extrusionOk="0">
                  <a:moveTo>
                    <a:pt x="84" y="71"/>
                  </a:moveTo>
                  <a:cubicBezTo>
                    <a:pt x="93" y="71"/>
                    <a:pt x="104" y="75"/>
                    <a:pt x="117" y="82"/>
                  </a:cubicBezTo>
                  <a:cubicBezTo>
                    <a:pt x="134" y="92"/>
                    <a:pt x="147" y="103"/>
                    <a:pt x="156" y="118"/>
                  </a:cubicBezTo>
                  <a:cubicBezTo>
                    <a:pt x="166" y="131"/>
                    <a:pt x="171" y="148"/>
                    <a:pt x="171" y="166"/>
                  </a:cubicBezTo>
                  <a:lnTo>
                    <a:pt x="171" y="300"/>
                  </a:lnTo>
                  <a:cubicBezTo>
                    <a:pt x="171" y="319"/>
                    <a:pt x="166" y="330"/>
                    <a:pt x="156" y="332"/>
                  </a:cubicBezTo>
                  <a:cubicBezTo>
                    <a:pt x="154" y="333"/>
                    <a:pt x="151" y="333"/>
                    <a:pt x="149" y="333"/>
                  </a:cubicBezTo>
                  <a:cubicBezTo>
                    <a:pt x="140" y="333"/>
                    <a:pt x="129" y="329"/>
                    <a:pt x="117" y="322"/>
                  </a:cubicBezTo>
                  <a:cubicBezTo>
                    <a:pt x="101" y="313"/>
                    <a:pt x="87" y="300"/>
                    <a:pt x="78" y="287"/>
                  </a:cubicBezTo>
                  <a:cubicBezTo>
                    <a:pt x="68" y="273"/>
                    <a:pt x="64" y="256"/>
                    <a:pt x="64" y="238"/>
                  </a:cubicBezTo>
                  <a:lnTo>
                    <a:pt x="64" y="104"/>
                  </a:lnTo>
                  <a:cubicBezTo>
                    <a:pt x="64" y="85"/>
                    <a:pt x="68" y="75"/>
                    <a:pt x="78" y="72"/>
                  </a:cubicBezTo>
                  <a:cubicBezTo>
                    <a:pt x="80" y="71"/>
                    <a:pt x="82" y="71"/>
                    <a:pt x="84" y="71"/>
                  </a:cubicBezTo>
                  <a:close/>
                  <a:moveTo>
                    <a:pt x="48" y="1"/>
                  </a:moveTo>
                  <a:cubicBezTo>
                    <a:pt x="43" y="1"/>
                    <a:pt x="39" y="1"/>
                    <a:pt x="34" y="2"/>
                  </a:cubicBezTo>
                  <a:cubicBezTo>
                    <a:pt x="12" y="5"/>
                    <a:pt x="1" y="28"/>
                    <a:pt x="1" y="68"/>
                  </a:cubicBezTo>
                  <a:lnTo>
                    <a:pt x="1" y="201"/>
                  </a:lnTo>
                  <a:cubicBezTo>
                    <a:pt x="1" y="223"/>
                    <a:pt x="4" y="242"/>
                    <a:pt x="10" y="259"/>
                  </a:cubicBezTo>
                  <a:cubicBezTo>
                    <a:pt x="16" y="277"/>
                    <a:pt x="24" y="292"/>
                    <a:pt x="34" y="307"/>
                  </a:cubicBezTo>
                  <a:cubicBezTo>
                    <a:pt x="45" y="322"/>
                    <a:pt x="57" y="335"/>
                    <a:pt x="71" y="348"/>
                  </a:cubicBezTo>
                  <a:cubicBezTo>
                    <a:pt x="85" y="360"/>
                    <a:pt x="101" y="370"/>
                    <a:pt x="117" y="380"/>
                  </a:cubicBezTo>
                  <a:cubicBezTo>
                    <a:pt x="134" y="389"/>
                    <a:pt x="148" y="396"/>
                    <a:pt x="163" y="401"/>
                  </a:cubicBezTo>
                  <a:cubicBezTo>
                    <a:pt x="171" y="403"/>
                    <a:pt x="178" y="404"/>
                    <a:pt x="185" y="404"/>
                  </a:cubicBezTo>
                  <a:cubicBezTo>
                    <a:pt x="190" y="404"/>
                    <a:pt x="195" y="404"/>
                    <a:pt x="200" y="403"/>
                  </a:cubicBezTo>
                  <a:cubicBezTo>
                    <a:pt x="210" y="399"/>
                    <a:pt x="218" y="394"/>
                    <a:pt x="224" y="383"/>
                  </a:cubicBezTo>
                  <a:cubicBezTo>
                    <a:pt x="230" y="372"/>
                    <a:pt x="233" y="357"/>
                    <a:pt x="233" y="336"/>
                  </a:cubicBezTo>
                  <a:lnTo>
                    <a:pt x="233" y="202"/>
                  </a:lnTo>
                  <a:cubicBezTo>
                    <a:pt x="233" y="182"/>
                    <a:pt x="230" y="163"/>
                    <a:pt x="224" y="145"/>
                  </a:cubicBezTo>
                  <a:cubicBezTo>
                    <a:pt x="218" y="127"/>
                    <a:pt x="210" y="111"/>
                    <a:pt x="200" y="97"/>
                  </a:cubicBezTo>
                  <a:cubicBezTo>
                    <a:pt x="189" y="82"/>
                    <a:pt x="176" y="68"/>
                    <a:pt x="163" y="56"/>
                  </a:cubicBezTo>
                  <a:cubicBezTo>
                    <a:pt x="148" y="44"/>
                    <a:pt x="132" y="33"/>
                    <a:pt x="117" y="24"/>
                  </a:cubicBezTo>
                  <a:cubicBezTo>
                    <a:pt x="90" y="8"/>
                    <a:pt x="67" y="1"/>
                    <a:pt x="48" y="1"/>
                  </a:cubicBezTo>
                  <a:close/>
                  <a:moveTo>
                    <a:pt x="449" y="184"/>
                  </a:moveTo>
                  <a:cubicBezTo>
                    <a:pt x="444" y="184"/>
                    <a:pt x="440" y="185"/>
                    <a:pt x="438" y="190"/>
                  </a:cubicBezTo>
                  <a:lnTo>
                    <a:pt x="122" y="672"/>
                  </a:lnTo>
                  <a:cubicBezTo>
                    <a:pt x="120" y="675"/>
                    <a:pt x="119" y="679"/>
                    <a:pt x="119" y="683"/>
                  </a:cubicBezTo>
                  <a:cubicBezTo>
                    <a:pt x="119" y="692"/>
                    <a:pt x="122" y="701"/>
                    <a:pt x="128" y="712"/>
                  </a:cubicBezTo>
                  <a:cubicBezTo>
                    <a:pt x="135" y="723"/>
                    <a:pt x="143" y="730"/>
                    <a:pt x="153" y="736"/>
                  </a:cubicBezTo>
                  <a:cubicBezTo>
                    <a:pt x="158" y="741"/>
                    <a:pt x="164" y="742"/>
                    <a:pt x="170" y="742"/>
                  </a:cubicBezTo>
                  <a:cubicBezTo>
                    <a:pt x="174" y="742"/>
                    <a:pt x="179" y="740"/>
                    <a:pt x="182" y="736"/>
                  </a:cubicBezTo>
                  <a:lnTo>
                    <a:pt x="497" y="258"/>
                  </a:lnTo>
                  <a:cubicBezTo>
                    <a:pt x="498" y="254"/>
                    <a:pt x="500" y="250"/>
                    <a:pt x="500" y="244"/>
                  </a:cubicBezTo>
                  <a:cubicBezTo>
                    <a:pt x="500" y="234"/>
                    <a:pt x="496" y="224"/>
                    <a:pt x="488" y="213"/>
                  </a:cubicBezTo>
                  <a:cubicBezTo>
                    <a:pt x="480" y="201"/>
                    <a:pt x="473" y="193"/>
                    <a:pt x="464" y="189"/>
                  </a:cubicBezTo>
                  <a:cubicBezTo>
                    <a:pt x="459" y="185"/>
                    <a:pt x="453" y="184"/>
                    <a:pt x="449" y="184"/>
                  </a:cubicBezTo>
                  <a:close/>
                  <a:moveTo>
                    <a:pt x="465" y="597"/>
                  </a:moveTo>
                  <a:cubicBezTo>
                    <a:pt x="474" y="597"/>
                    <a:pt x="485" y="601"/>
                    <a:pt x="497" y="609"/>
                  </a:cubicBezTo>
                  <a:cubicBezTo>
                    <a:pt x="514" y="618"/>
                    <a:pt x="527" y="630"/>
                    <a:pt x="537" y="644"/>
                  </a:cubicBezTo>
                  <a:cubicBezTo>
                    <a:pt x="547" y="658"/>
                    <a:pt x="551" y="674"/>
                    <a:pt x="551" y="693"/>
                  </a:cubicBezTo>
                  <a:lnTo>
                    <a:pt x="551" y="826"/>
                  </a:lnTo>
                  <a:cubicBezTo>
                    <a:pt x="551" y="845"/>
                    <a:pt x="547" y="857"/>
                    <a:pt x="537" y="859"/>
                  </a:cubicBezTo>
                  <a:cubicBezTo>
                    <a:pt x="534" y="860"/>
                    <a:pt x="531" y="860"/>
                    <a:pt x="529" y="860"/>
                  </a:cubicBezTo>
                  <a:cubicBezTo>
                    <a:pt x="520" y="860"/>
                    <a:pt x="510" y="856"/>
                    <a:pt x="497" y="849"/>
                  </a:cubicBezTo>
                  <a:cubicBezTo>
                    <a:pt x="480" y="840"/>
                    <a:pt x="467" y="827"/>
                    <a:pt x="458" y="814"/>
                  </a:cubicBezTo>
                  <a:cubicBezTo>
                    <a:pt x="448" y="800"/>
                    <a:pt x="443" y="783"/>
                    <a:pt x="443" y="764"/>
                  </a:cubicBezTo>
                  <a:lnTo>
                    <a:pt x="443" y="631"/>
                  </a:lnTo>
                  <a:cubicBezTo>
                    <a:pt x="443" y="612"/>
                    <a:pt x="449" y="601"/>
                    <a:pt x="458" y="599"/>
                  </a:cubicBezTo>
                  <a:cubicBezTo>
                    <a:pt x="460" y="598"/>
                    <a:pt x="463" y="597"/>
                    <a:pt x="465" y="597"/>
                  </a:cubicBezTo>
                  <a:close/>
                  <a:moveTo>
                    <a:pt x="425" y="527"/>
                  </a:moveTo>
                  <a:cubicBezTo>
                    <a:pt x="421" y="527"/>
                    <a:pt x="418" y="527"/>
                    <a:pt x="414" y="528"/>
                  </a:cubicBezTo>
                  <a:cubicBezTo>
                    <a:pt x="393" y="532"/>
                    <a:pt x="381" y="555"/>
                    <a:pt x="381" y="594"/>
                  </a:cubicBezTo>
                  <a:lnTo>
                    <a:pt x="381" y="728"/>
                  </a:lnTo>
                  <a:cubicBezTo>
                    <a:pt x="381" y="749"/>
                    <a:pt x="385" y="768"/>
                    <a:pt x="390" y="786"/>
                  </a:cubicBezTo>
                  <a:cubicBezTo>
                    <a:pt x="396" y="804"/>
                    <a:pt x="404" y="819"/>
                    <a:pt x="415" y="834"/>
                  </a:cubicBezTo>
                  <a:cubicBezTo>
                    <a:pt x="425" y="849"/>
                    <a:pt x="438" y="862"/>
                    <a:pt x="451" y="875"/>
                  </a:cubicBezTo>
                  <a:cubicBezTo>
                    <a:pt x="465" y="886"/>
                    <a:pt x="480" y="897"/>
                    <a:pt x="497" y="906"/>
                  </a:cubicBezTo>
                  <a:cubicBezTo>
                    <a:pt x="513" y="916"/>
                    <a:pt x="529" y="923"/>
                    <a:pt x="542" y="926"/>
                  </a:cubicBezTo>
                  <a:cubicBezTo>
                    <a:pt x="552" y="929"/>
                    <a:pt x="561" y="931"/>
                    <a:pt x="569" y="931"/>
                  </a:cubicBezTo>
                  <a:cubicBezTo>
                    <a:pt x="572" y="931"/>
                    <a:pt x="576" y="931"/>
                    <a:pt x="579" y="930"/>
                  </a:cubicBezTo>
                  <a:cubicBezTo>
                    <a:pt x="590" y="926"/>
                    <a:pt x="599" y="920"/>
                    <a:pt x="604" y="910"/>
                  </a:cubicBezTo>
                  <a:cubicBezTo>
                    <a:pt x="610" y="898"/>
                    <a:pt x="613" y="883"/>
                    <a:pt x="613" y="862"/>
                  </a:cubicBezTo>
                  <a:lnTo>
                    <a:pt x="613" y="728"/>
                  </a:lnTo>
                  <a:cubicBezTo>
                    <a:pt x="613" y="708"/>
                    <a:pt x="610" y="689"/>
                    <a:pt x="604" y="672"/>
                  </a:cubicBezTo>
                  <a:cubicBezTo>
                    <a:pt x="599" y="654"/>
                    <a:pt x="590" y="638"/>
                    <a:pt x="579" y="624"/>
                  </a:cubicBezTo>
                  <a:cubicBezTo>
                    <a:pt x="569" y="609"/>
                    <a:pt x="557" y="595"/>
                    <a:pt x="542" y="583"/>
                  </a:cubicBezTo>
                  <a:cubicBezTo>
                    <a:pt x="529" y="571"/>
                    <a:pt x="513" y="560"/>
                    <a:pt x="497" y="550"/>
                  </a:cubicBezTo>
                  <a:cubicBezTo>
                    <a:pt x="469" y="534"/>
                    <a:pt x="446" y="527"/>
                    <a:pt x="425" y="52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0"/>
            <p:cNvSpPr/>
            <p:nvPr/>
          </p:nvSpPr>
          <p:spPr>
            <a:xfrm>
              <a:off x="5799009" y="2184356"/>
              <a:ext cx="23142" cy="30830"/>
            </a:xfrm>
            <a:custGeom>
              <a:avLst/>
              <a:gdLst/>
              <a:ahLst/>
              <a:cxnLst/>
              <a:rect l="l" t="t" r="r" b="b"/>
              <a:pathLst>
                <a:path w="301" h="401" extrusionOk="0">
                  <a:moveTo>
                    <a:pt x="249" y="0"/>
                  </a:moveTo>
                  <a:cubicBezTo>
                    <a:pt x="248" y="0"/>
                    <a:pt x="247" y="0"/>
                    <a:pt x="246" y="0"/>
                  </a:cubicBezTo>
                  <a:lnTo>
                    <a:pt x="20" y="25"/>
                  </a:lnTo>
                  <a:cubicBezTo>
                    <a:pt x="13" y="26"/>
                    <a:pt x="9" y="30"/>
                    <a:pt x="5" y="34"/>
                  </a:cubicBezTo>
                  <a:cubicBezTo>
                    <a:pt x="2" y="40"/>
                    <a:pt x="1" y="46"/>
                    <a:pt x="1" y="51"/>
                  </a:cubicBezTo>
                  <a:cubicBezTo>
                    <a:pt x="1" y="57"/>
                    <a:pt x="2" y="65"/>
                    <a:pt x="5" y="74"/>
                  </a:cubicBezTo>
                  <a:cubicBezTo>
                    <a:pt x="9" y="82"/>
                    <a:pt x="13" y="91"/>
                    <a:pt x="20" y="98"/>
                  </a:cubicBezTo>
                  <a:lnTo>
                    <a:pt x="246" y="384"/>
                  </a:lnTo>
                  <a:cubicBezTo>
                    <a:pt x="249" y="389"/>
                    <a:pt x="253" y="392"/>
                    <a:pt x="259" y="396"/>
                  </a:cubicBezTo>
                  <a:cubicBezTo>
                    <a:pt x="265" y="399"/>
                    <a:pt x="271" y="400"/>
                    <a:pt x="277" y="400"/>
                  </a:cubicBezTo>
                  <a:cubicBezTo>
                    <a:pt x="280" y="400"/>
                    <a:pt x="284" y="400"/>
                    <a:pt x="287" y="399"/>
                  </a:cubicBezTo>
                  <a:cubicBezTo>
                    <a:pt x="296" y="396"/>
                    <a:pt x="301" y="388"/>
                    <a:pt x="301" y="375"/>
                  </a:cubicBezTo>
                  <a:cubicBezTo>
                    <a:pt x="301" y="362"/>
                    <a:pt x="296" y="351"/>
                    <a:pt x="287" y="342"/>
                  </a:cubicBezTo>
                  <a:lnTo>
                    <a:pt x="107" y="112"/>
                  </a:lnTo>
                  <a:lnTo>
                    <a:pt x="287" y="92"/>
                  </a:lnTo>
                  <a:cubicBezTo>
                    <a:pt x="296" y="91"/>
                    <a:pt x="301" y="85"/>
                    <a:pt x="301" y="74"/>
                  </a:cubicBezTo>
                  <a:cubicBezTo>
                    <a:pt x="301" y="60"/>
                    <a:pt x="296" y="48"/>
                    <a:pt x="287" y="33"/>
                  </a:cubicBezTo>
                  <a:cubicBezTo>
                    <a:pt x="277" y="20"/>
                    <a:pt x="268" y="10"/>
                    <a:pt x="259" y="4"/>
                  </a:cubicBezTo>
                  <a:cubicBezTo>
                    <a:pt x="255" y="1"/>
                    <a:pt x="251" y="0"/>
                    <a:pt x="2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0"/>
            <p:cNvSpPr/>
            <p:nvPr/>
          </p:nvSpPr>
          <p:spPr>
            <a:xfrm>
              <a:off x="5830375" y="2175823"/>
              <a:ext cx="32137" cy="59891"/>
            </a:xfrm>
            <a:custGeom>
              <a:avLst/>
              <a:gdLst/>
              <a:ahLst/>
              <a:cxnLst/>
              <a:rect l="l" t="t" r="r" b="b"/>
              <a:pathLst>
                <a:path w="418" h="779" extrusionOk="0">
                  <a:moveTo>
                    <a:pt x="18" y="0"/>
                  </a:moveTo>
                  <a:cubicBezTo>
                    <a:pt x="14" y="0"/>
                    <a:pt x="10" y="2"/>
                    <a:pt x="7" y="6"/>
                  </a:cubicBezTo>
                  <a:cubicBezTo>
                    <a:pt x="3" y="12"/>
                    <a:pt x="1" y="20"/>
                    <a:pt x="1" y="30"/>
                  </a:cubicBezTo>
                  <a:cubicBezTo>
                    <a:pt x="1" y="43"/>
                    <a:pt x="3" y="54"/>
                    <a:pt x="9" y="66"/>
                  </a:cubicBezTo>
                  <a:cubicBezTo>
                    <a:pt x="13" y="78"/>
                    <a:pt x="21" y="87"/>
                    <a:pt x="31" y="92"/>
                  </a:cubicBezTo>
                  <a:lnTo>
                    <a:pt x="164" y="169"/>
                  </a:lnTo>
                  <a:lnTo>
                    <a:pt x="164" y="711"/>
                  </a:lnTo>
                  <a:cubicBezTo>
                    <a:pt x="164" y="721"/>
                    <a:pt x="168" y="731"/>
                    <a:pt x="179" y="742"/>
                  </a:cubicBezTo>
                  <a:cubicBezTo>
                    <a:pt x="188" y="753"/>
                    <a:pt x="198" y="762"/>
                    <a:pt x="209" y="768"/>
                  </a:cubicBezTo>
                  <a:cubicBezTo>
                    <a:pt x="221" y="775"/>
                    <a:pt x="231" y="778"/>
                    <a:pt x="240" y="778"/>
                  </a:cubicBezTo>
                  <a:cubicBezTo>
                    <a:pt x="251" y="778"/>
                    <a:pt x="255" y="774"/>
                    <a:pt x="255" y="763"/>
                  </a:cubicBezTo>
                  <a:lnTo>
                    <a:pt x="255" y="222"/>
                  </a:lnTo>
                  <a:lnTo>
                    <a:pt x="388" y="298"/>
                  </a:lnTo>
                  <a:cubicBezTo>
                    <a:pt x="392" y="301"/>
                    <a:pt x="397" y="303"/>
                    <a:pt x="401" y="303"/>
                  </a:cubicBezTo>
                  <a:cubicBezTo>
                    <a:pt x="404" y="303"/>
                    <a:pt x="408" y="301"/>
                    <a:pt x="411" y="298"/>
                  </a:cubicBezTo>
                  <a:cubicBezTo>
                    <a:pt x="415" y="292"/>
                    <a:pt x="417" y="283"/>
                    <a:pt x="417" y="270"/>
                  </a:cubicBezTo>
                  <a:cubicBezTo>
                    <a:pt x="417" y="260"/>
                    <a:pt x="415" y="250"/>
                    <a:pt x="411" y="238"/>
                  </a:cubicBezTo>
                  <a:cubicBezTo>
                    <a:pt x="406" y="226"/>
                    <a:pt x="398" y="217"/>
                    <a:pt x="388" y="211"/>
                  </a:cubicBezTo>
                  <a:lnTo>
                    <a:pt x="31" y="5"/>
                  </a:lnTo>
                  <a:cubicBezTo>
                    <a:pt x="26" y="2"/>
                    <a:pt x="21"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0"/>
            <p:cNvSpPr/>
            <p:nvPr/>
          </p:nvSpPr>
          <p:spPr>
            <a:xfrm>
              <a:off x="5621112" y="2129158"/>
              <a:ext cx="29830" cy="57047"/>
            </a:xfrm>
            <a:custGeom>
              <a:avLst/>
              <a:gdLst/>
              <a:ahLst/>
              <a:cxnLst/>
              <a:rect l="l" t="t" r="r" b="b"/>
              <a:pathLst>
                <a:path w="388" h="742" extrusionOk="0">
                  <a:moveTo>
                    <a:pt x="133" y="357"/>
                  </a:moveTo>
                  <a:cubicBezTo>
                    <a:pt x="150" y="357"/>
                    <a:pt x="170" y="365"/>
                    <a:pt x="194" y="378"/>
                  </a:cubicBezTo>
                  <a:cubicBezTo>
                    <a:pt x="226" y="398"/>
                    <a:pt x="252" y="420"/>
                    <a:pt x="270" y="448"/>
                  </a:cubicBezTo>
                  <a:cubicBezTo>
                    <a:pt x="287" y="475"/>
                    <a:pt x="296" y="510"/>
                    <a:pt x="296" y="552"/>
                  </a:cubicBezTo>
                  <a:lnTo>
                    <a:pt x="296" y="566"/>
                  </a:lnTo>
                  <a:cubicBezTo>
                    <a:pt x="296" y="607"/>
                    <a:pt x="287" y="632"/>
                    <a:pt x="270" y="640"/>
                  </a:cubicBezTo>
                  <a:cubicBezTo>
                    <a:pt x="264" y="642"/>
                    <a:pt x="258" y="644"/>
                    <a:pt x="251" y="644"/>
                  </a:cubicBezTo>
                  <a:cubicBezTo>
                    <a:pt x="236" y="644"/>
                    <a:pt x="217" y="637"/>
                    <a:pt x="195" y="624"/>
                  </a:cubicBezTo>
                  <a:cubicBezTo>
                    <a:pt x="162" y="606"/>
                    <a:pt x="136" y="582"/>
                    <a:pt x="118" y="553"/>
                  </a:cubicBezTo>
                  <a:cubicBezTo>
                    <a:pt x="100" y="524"/>
                    <a:pt x="91" y="489"/>
                    <a:pt x="91" y="448"/>
                  </a:cubicBezTo>
                  <a:lnTo>
                    <a:pt x="91" y="425"/>
                  </a:lnTo>
                  <a:cubicBezTo>
                    <a:pt x="91" y="386"/>
                    <a:pt x="101" y="365"/>
                    <a:pt x="119" y="359"/>
                  </a:cubicBezTo>
                  <a:cubicBezTo>
                    <a:pt x="124" y="358"/>
                    <a:pt x="128" y="357"/>
                    <a:pt x="133" y="357"/>
                  </a:cubicBezTo>
                  <a:close/>
                  <a:moveTo>
                    <a:pt x="82" y="1"/>
                  </a:moveTo>
                  <a:cubicBezTo>
                    <a:pt x="73" y="1"/>
                    <a:pt x="65" y="2"/>
                    <a:pt x="57" y="5"/>
                  </a:cubicBezTo>
                  <a:cubicBezTo>
                    <a:pt x="40" y="10"/>
                    <a:pt x="26" y="24"/>
                    <a:pt x="16" y="43"/>
                  </a:cubicBezTo>
                  <a:cubicBezTo>
                    <a:pt x="5" y="63"/>
                    <a:pt x="1" y="91"/>
                    <a:pt x="1" y="128"/>
                  </a:cubicBezTo>
                  <a:lnTo>
                    <a:pt x="1" y="391"/>
                  </a:lnTo>
                  <a:cubicBezTo>
                    <a:pt x="1" y="428"/>
                    <a:pt x="5" y="462"/>
                    <a:pt x="16" y="493"/>
                  </a:cubicBezTo>
                  <a:cubicBezTo>
                    <a:pt x="26" y="525"/>
                    <a:pt x="39" y="553"/>
                    <a:pt x="57" y="579"/>
                  </a:cubicBezTo>
                  <a:cubicBezTo>
                    <a:pt x="74" y="605"/>
                    <a:pt x="94" y="628"/>
                    <a:pt x="118" y="649"/>
                  </a:cubicBezTo>
                  <a:cubicBezTo>
                    <a:pt x="142" y="670"/>
                    <a:pt x="166" y="688"/>
                    <a:pt x="195" y="704"/>
                  </a:cubicBezTo>
                  <a:cubicBezTo>
                    <a:pt x="222" y="720"/>
                    <a:pt x="246" y="731"/>
                    <a:pt x="270" y="737"/>
                  </a:cubicBezTo>
                  <a:cubicBezTo>
                    <a:pt x="282" y="740"/>
                    <a:pt x="294" y="742"/>
                    <a:pt x="304" y="742"/>
                  </a:cubicBezTo>
                  <a:cubicBezTo>
                    <a:pt x="314" y="742"/>
                    <a:pt x="323" y="740"/>
                    <a:pt x="331" y="738"/>
                  </a:cubicBezTo>
                  <a:cubicBezTo>
                    <a:pt x="349" y="731"/>
                    <a:pt x="362" y="718"/>
                    <a:pt x="373" y="698"/>
                  </a:cubicBezTo>
                  <a:cubicBezTo>
                    <a:pt x="383" y="678"/>
                    <a:pt x="387" y="650"/>
                    <a:pt x="387" y="614"/>
                  </a:cubicBezTo>
                  <a:lnTo>
                    <a:pt x="387" y="597"/>
                  </a:lnTo>
                  <a:cubicBezTo>
                    <a:pt x="387" y="562"/>
                    <a:pt x="383" y="530"/>
                    <a:pt x="374" y="501"/>
                  </a:cubicBezTo>
                  <a:cubicBezTo>
                    <a:pt x="365" y="472"/>
                    <a:pt x="351" y="446"/>
                    <a:pt x="335" y="422"/>
                  </a:cubicBezTo>
                  <a:cubicBezTo>
                    <a:pt x="320" y="399"/>
                    <a:pt x="300" y="378"/>
                    <a:pt x="280" y="360"/>
                  </a:cubicBezTo>
                  <a:cubicBezTo>
                    <a:pt x="259" y="342"/>
                    <a:pt x="236" y="326"/>
                    <a:pt x="212" y="312"/>
                  </a:cubicBezTo>
                  <a:cubicBezTo>
                    <a:pt x="188" y="298"/>
                    <a:pt x="165" y="289"/>
                    <a:pt x="144" y="284"/>
                  </a:cubicBezTo>
                  <a:cubicBezTo>
                    <a:pt x="138" y="283"/>
                    <a:pt x="133" y="282"/>
                    <a:pt x="128" y="282"/>
                  </a:cubicBezTo>
                  <a:cubicBezTo>
                    <a:pt x="114" y="282"/>
                    <a:pt x="102" y="286"/>
                    <a:pt x="91" y="294"/>
                  </a:cubicBezTo>
                  <a:lnTo>
                    <a:pt x="91" y="180"/>
                  </a:lnTo>
                  <a:cubicBezTo>
                    <a:pt x="91" y="140"/>
                    <a:pt x="100" y="116"/>
                    <a:pt x="118" y="108"/>
                  </a:cubicBezTo>
                  <a:cubicBezTo>
                    <a:pt x="124" y="105"/>
                    <a:pt x="131" y="104"/>
                    <a:pt x="138" y="104"/>
                  </a:cubicBezTo>
                  <a:cubicBezTo>
                    <a:pt x="154" y="104"/>
                    <a:pt x="173" y="111"/>
                    <a:pt x="196" y="124"/>
                  </a:cubicBezTo>
                  <a:cubicBezTo>
                    <a:pt x="209" y="132"/>
                    <a:pt x="223" y="141"/>
                    <a:pt x="235" y="152"/>
                  </a:cubicBezTo>
                  <a:cubicBezTo>
                    <a:pt x="248" y="162"/>
                    <a:pt x="258" y="175"/>
                    <a:pt x="267" y="186"/>
                  </a:cubicBezTo>
                  <a:cubicBezTo>
                    <a:pt x="276" y="198"/>
                    <a:pt x="282" y="211"/>
                    <a:pt x="288" y="224"/>
                  </a:cubicBezTo>
                  <a:cubicBezTo>
                    <a:pt x="294" y="237"/>
                    <a:pt x="297" y="250"/>
                    <a:pt x="297" y="262"/>
                  </a:cubicBezTo>
                  <a:cubicBezTo>
                    <a:pt x="297" y="277"/>
                    <a:pt x="302" y="289"/>
                    <a:pt x="311" y="300"/>
                  </a:cubicBezTo>
                  <a:cubicBezTo>
                    <a:pt x="321" y="310"/>
                    <a:pt x="331" y="319"/>
                    <a:pt x="344" y="326"/>
                  </a:cubicBezTo>
                  <a:cubicBezTo>
                    <a:pt x="355" y="333"/>
                    <a:pt x="365" y="336"/>
                    <a:pt x="371" y="336"/>
                  </a:cubicBezTo>
                  <a:cubicBezTo>
                    <a:pt x="373" y="336"/>
                    <a:pt x="375" y="336"/>
                    <a:pt x="376" y="336"/>
                  </a:cubicBezTo>
                  <a:cubicBezTo>
                    <a:pt x="384" y="335"/>
                    <a:pt x="387" y="326"/>
                    <a:pt x="387" y="310"/>
                  </a:cubicBezTo>
                  <a:cubicBezTo>
                    <a:pt x="387" y="291"/>
                    <a:pt x="383" y="269"/>
                    <a:pt x="375" y="246"/>
                  </a:cubicBezTo>
                  <a:cubicBezTo>
                    <a:pt x="368" y="223"/>
                    <a:pt x="356" y="199"/>
                    <a:pt x="341" y="175"/>
                  </a:cubicBezTo>
                  <a:cubicBezTo>
                    <a:pt x="325" y="150"/>
                    <a:pt x="305" y="126"/>
                    <a:pt x="281" y="103"/>
                  </a:cubicBezTo>
                  <a:cubicBezTo>
                    <a:pt x="258" y="80"/>
                    <a:pt x="230" y="59"/>
                    <a:pt x="198" y="41"/>
                  </a:cubicBezTo>
                  <a:cubicBezTo>
                    <a:pt x="170" y="24"/>
                    <a:pt x="144" y="14"/>
                    <a:pt x="120" y="7"/>
                  </a:cubicBezTo>
                  <a:cubicBezTo>
                    <a:pt x="107" y="3"/>
                    <a:pt x="94" y="1"/>
                    <a:pt x="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0"/>
            <p:cNvSpPr/>
            <p:nvPr/>
          </p:nvSpPr>
          <p:spPr>
            <a:xfrm>
              <a:off x="5659321" y="2146763"/>
              <a:ext cx="29754" cy="55202"/>
            </a:xfrm>
            <a:custGeom>
              <a:avLst/>
              <a:gdLst/>
              <a:ahLst/>
              <a:cxnLst/>
              <a:rect l="l" t="t" r="r" b="b"/>
              <a:pathLst>
                <a:path w="387" h="718" extrusionOk="0">
                  <a:moveTo>
                    <a:pt x="17" y="1"/>
                  </a:moveTo>
                  <a:cubicBezTo>
                    <a:pt x="16" y="1"/>
                    <a:pt x="14" y="1"/>
                    <a:pt x="13" y="1"/>
                  </a:cubicBezTo>
                  <a:cubicBezTo>
                    <a:pt x="5" y="3"/>
                    <a:pt x="1" y="8"/>
                    <a:pt x="1" y="15"/>
                  </a:cubicBezTo>
                  <a:lnTo>
                    <a:pt x="1" y="154"/>
                  </a:lnTo>
                  <a:cubicBezTo>
                    <a:pt x="1" y="163"/>
                    <a:pt x="5" y="173"/>
                    <a:pt x="14" y="184"/>
                  </a:cubicBezTo>
                  <a:cubicBezTo>
                    <a:pt x="23" y="196"/>
                    <a:pt x="33" y="205"/>
                    <a:pt x="46" y="211"/>
                  </a:cubicBezTo>
                  <a:cubicBezTo>
                    <a:pt x="55" y="217"/>
                    <a:pt x="65" y="221"/>
                    <a:pt x="74" y="221"/>
                  </a:cubicBezTo>
                  <a:cubicBezTo>
                    <a:pt x="75" y="221"/>
                    <a:pt x="76" y="221"/>
                    <a:pt x="77" y="220"/>
                  </a:cubicBezTo>
                  <a:cubicBezTo>
                    <a:pt x="87" y="220"/>
                    <a:pt x="92" y="216"/>
                    <a:pt x="92" y="207"/>
                  </a:cubicBezTo>
                  <a:lnTo>
                    <a:pt x="92" y="121"/>
                  </a:lnTo>
                  <a:lnTo>
                    <a:pt x="296" y="240"/>
                  </a:lnTo>
                  <a:lnTo>
                    <a:pt x="296" y="295"/>
                  </a:lnTo>
                  <a:lnTo>
                    <a:pt x="59" y="616"/>
                  </a:lnTo>
                  <a:cubicBezTo>
                    <a:pt x="56" y="619"/>
                    <a:pt x="55" y="625"/>
                    <a:pt x="55" y="631"/>
                  </a:cubicBezTo>
                  <a:cubicBezTo>
                    <a:pt x="55" y="645"/>
                    <a:pt x="60" y="660"/>
                    <a:pt x="73" y="675"/>
                  </a:cubicBezTo>
                  <a:cubicBezTo>
                    <a:pt x="84" y="691"/>
                    <a:pt x="97" y="702"/>
                    <a:pt x="111" y="711"/>
                  </a:cubicBezTo>
                  <a:cubicBezTo>
                    <a:pt x="118" y="715"/>
                    <a:pt x="124" y="717"/>
                    <a:pt x="128" y="717"/>
                  </a:cubicBezTo>
                  <a:cubicBezTo>
                    <a:pt x="133" y="717"/>
                    <a:pt x="136" y="716"/>
                    <a:pt x="139" y="712"/>
                  </a:cubicBezTo>
                  <a:lnTo>
                    <a:pt x="370" y="376"/>
                  </a:lnTo>
                  <a:cubicBezTo>
                    <a:pt x="374" y="370"/>
                    <a:pt x="379" y="363"/>
                    <a:pt x="381" y="355"/>
                  </a:cubicBezTo>
                  <a:cubicBezTo>
                    <a:pt x="385" y="348"/>
                    <a:pt x="387" y="340"/>
                    <a:pt x="387" y="332"/>
                  </a:cubicBezTo>
                  <a:lnTo>
                    <a:pt x="387" y="238"/>
                  </a:lnTo>
                  <a:cubicBezTo>
                    <a:pt x="387" y="231"/>
                    <a:pt x="382" y="221"/>
                    <a:pt x="373" y="209"/>
                  </a:cubicBezTo>
                  <a:cubicBezTo>
                    <a:pt x="364" y="198"/>
                    <a:pt x="355" y="189"/>
                    <a:pt x="346" y="183"/>
                  </a:cubicBezTo>
                  <a:lnTo>
                    <a:pt x="41" y="8"/>
                  </a:lnTo>
                  <a:cubicBezTo>
                    <a:pt x="33" y="3"/>
                    <a:pt x="25" y="1"/>
                    <a:pt x="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0"/>
            <p:cNvSpPr/>
            <p:nvPr/>
          </p:nvSpPr>
          <p:spPr>
            <a:xfrm>
              <a:off x="5696914" y="2172902"/>
              <a:ext cx="29754" cy="57277"/>
            </a:xfrm>
            <a:custGeom>
              <a:avLst/>
              <a:gdLst/>
              <a:ahLst/>
              <a:cxnLst/>
              <a:rect l="l" t="t" r="r" b="b"/>
              <a:pathLst>
                <a:path w="387" h="745" extrusionOk="0">
                  <a:moveTo>
                    <a:pt x="142" y="100"/>
                  </a:moveTo>
                  <a:cubicBezTo>
                    <a:pt x="155" y="100"/>
                    <a:pt x="173" y="106"/>
                    <a:pt x="194" y="118"/>
                  </a:cubicBezTo>
                  <a:cubicBezTo>
                    <a:pt x="222" y="134"/>
                    <a:pt x="242" y="153"/>
                    <a:pt x="258" y="175"/>
                  </a:cubicBezTo>
                  <a:cubicBezTo>
                    <a:pt x="273" y="198"/>
                    <a:pt x="281" y="225"/>
                    <a:pt x="281" y="258"/>
                  </a:cubicBezTo>
                  <a:cubicBezTo>
                    <a:pt x="281" y="290"/>
                    <a:pt x="273" y="309"/>
                    <a:pt x="258" y="315"/>
                  </a:cubicBezTo>
                  <a:cubicBezTo>
                    <a:pt x="254" y="316"/>
                    <a:pt x="250" y="317"/>
                    <a:pt x="245" y="317"/>
                  </a:cubicBezTo>
                  <a:cubicBezTo>
                    <a:pt x="231" y="317"/>
                    <a:pt x="214" y="311"/>
                    <a:pt x="194" y="299"/>
                  </a:cubicBezTo>
                  <a:cubicBezTo>
                    <a:pt x="167" y="284"/>
                    <a:pt x="146" y="264"/>
                    <a:pt x="131" y="241"/>
                  </a:cubicBezTo>
                  <a:cubicBezTo>
                    <a:pt x="115" y="218"/>
                    <a:pt x="108" y="191"/>
                    <a:pt x="108" y="159"/>
                  </a:cubicBezTo>
                  <a:cubicBezTo>
                    <a:pt x="108" y="126"/>
                    <a:pt x="115" y="107"/>
                    <a:pt x="131" y="101"/>
                  </a:cubicBezTo>
                  <a:cubicBezTo>
                    <a:pt x="134" y="100"/>
                    <a:pt x="138" y="100"/>
                    <a:pt x="142" y="100"/>
                  </a:cubicBezTo>
                  <a:close/>
                  <a:moveTo>
                    <a:pt x="136" y="359"/>
                  </a:moveTo>
                  <a:cubicBezTo>
                    <a:pt x="152" y="359"/>
                    <a:pt x="172" y="366"/>
                    <a:pt x="194" y="379"/>
                  </a:cubicBezTo>
                  <a:cubicBezTo>
                    <a:pt x="227" y="397"/>
                    <a:pt x="251" y="421"/>
                    <a:pt x="269" y="449"/>
                  </a:cubicBezTo>
                  <a:cubicBezTo>
                    <a:pt x="286" y="477"/>
                    <a:pt x="295" y="511"/>
                    <a:pt x="295" y="550"/>
                  </a:cubicBezTo>
                  <a:lnTo>
                    <a:pt x="295" y="566"/>
                  </a:lnTo>
                  <a:cubicBezTo>
                    <a:pt x="295" y="607"/>
                    <a:pt x="286" y="630"/>
                    <a:pt x="269" y="639"/>
                  </a:cubicBezTo>
                  <a:cubicBezTo>
                    <a:pt x="264" y="642"/>
                    <a:pt x="257" y="644"/>
                    <a:pt x="250" y="644"/>
                  </a:cubicBezTo>
                  <a:cubicBezTo>
                    <a:pt x="235" y="644"/>
                    <a:pt x="216" y="637"/>
                    <a:pt x="194" y="625"/>
                  </a:cubicBezTo>
                  <a:cubicBezTo>
                    <a:pt x="162" y="607"/>
                    <a:pt x="138" y="582"/>
                    <a:pt x="120" y="553"/>
                  </a:cubicBezTo>
                  <a:cubicBezTo>
                    <a:pt x="100" y="523"/>
                    <a:pt x="91" y="490"/>
                    <a:pt x="91" y="449"/>
                  </a:cubicBezTo>
                  <a:lnTo>
                    <a:pt x="91" y="432"/>
                  </a:lnTo>
                  <a:cubicBezTo>
                    <a:pt x="91" y="394"/>
                    <a:pt x="100" y="370"/>
                    <a:pt x="118" y="362"/>
                  </a:cubicBezTo>
                  <a:cubicBezTo>
                    <a:pt x="124" y="360"/>
                    <a:pt x="130" y="359"/>
                    <a:pt x="136" y="359"/>
                  </a:cubicBezTo>
                  <a:close/>
                  <a:moveTo>
                    <a:pt x="87" y="0"/>
                  </a:moveTo>
                  <a:cubicBezTo>
                    <a:pt x="81" y="0"/>
                    <a:pt x="75" y="1"/>
                    <a:pt x="70" y="2"/>
                  </a:cubicBezTo>
                  <a:cubicBezTo>
                    <a:pt x="54" y="6"/>
                    <a:pt x="42" y="15"/>
                    <a:pt x="33" y="30"/>
                  </a:cubicBezTo>
                  <a:cubicBezTo>
                    <a:pt x="24" y="46"/>
                    <a:pt x="19" y="67"/>
                    <a:pt x="19" y="97"/>
                  </a:cubicBezTo>
                  <a:cubicBezTo>
                    <a:pt x="19" y="135"/>
                    <a:pt x="27" y="170"/>
                    <a:pt x="42" y="201"/>
                  </a:cubicBezTo>
                  <a:cubicBezTo>
                    <a:pt x="57" y="233"/>
                    <a:pt x="76" y="260"/>
                    <a:pt x="99" y="284"/>
                  </a:cubicBezTo>
                  <a:cubicBezTo>
                    <a:pt x="92" y="282"/>
                    <a:pt x="85" y="281"/>
                    <a:pt x="78" y="281"/>
                  </a:cubicBezTo>
                  <a:cubicBezTo>
                    <a:pt x="58" y="281"/>
                    <a:pt x="41" y="288"/>
                    <a:pt x="27" y="300"/>
                  </a:cubicBezTo>
                  <a:cubicBezTo>
                    <a:pt x="9" y="316"/>
                    <a:pt x="0" y="349"/>
                    <a:pt x="0" y="395"/>
                  </a:cubicBezTo>
                  <a:lnTo>
                    <a:pt x="0" y="406"/>
                  </a:lnTo>
                  <a:cubicBezTo>
                    <a:pt x="0" y="440"/>
                    <a:pt x="6" y="472"/>
                    <a:pt x="16" y="501"/>
                  </a:cubicBezTo>
                  <a:cubicBezTo>
                    <a:pt x="26" y="530"/>
                    <a:pt x="40" y="557"/>
                    <a:pt x="57" y="582"/>
                  </a:cubicBezTo>
                  <a:cubicBezTo>
                    <a:pt x="75" y="608"/>
                    <a:pt x="95" y="630"/>
                    <a:pt x="118" y="651"/>
                  </a:cubicBezTo>
                  <a:cubicBezTo>
                    <a:pt x="142" y="671"/>
                    <a:pt x="167" y="689"/>
                    <a:pt x="194" y="705"/>
                  </a:cubicBezTo>
                  <a:cubicBezTo>
                    <a:pt x="221" y="719"/>
                    <a:pt x="246" y="731"/>
                    <a:pt x="269" y="738"/>
                  </a:cubicBezTo>
                  <a:cubicBezTo>
                    <a:pt x="283" y="742"/>
                    <a:pt x="295" y="744"/>
                    <a:pt x="306" y="744"/>
                  </a:cubicBezTo>
                  <a:cubicBezTo>
                    <a:pt x="315" y="744"/>
                    <a:pt x="323" y="743"/>
                    <a:pt x="330" y="741"/>
                  </a:cubicBezTo>
                  <a:cubicBezTo>
                    <a:pt x="348" y="735"/>
                    <a:pt x="362" y="724"/>
                    <a:pt x="372" y="707"/>
                  </a:cubicBezTo>
                  <a:cubicBezTo>
                    <a:pt x="382" y="689"/>
                    <a:pt x="386" y="663"/>
                    <a:pt x="386" y="629"/>
                  </a:cubicBezTo>
                  <a:lnTo>
                    <a:pt x="386" y="618"/>
                  </a:lnTo>
                  <a:cubicBezTo>
                    <a:pt x="386" y="572"/>
                    <a:pt x="377" y="529"/>
                    <a:pt x="359" y="492"/>
                  </a:cubicBezTo>
                  <a:cubicBezTo>
                    <a:pt x="341" y="455"/>
                    <a:pt x="318" y="421"/>
                    <a:pt x="287" y="393"/>
                  </a:cubicBezTo>
                  <a:lnTo>
                    <a:pt x="287" y="393"/>
                  </a:lnTo>
                  <a:cubicBezTo>
                    <a:pt x="293" y="394"/>
                    <a:pt x="298" y="394"/>
                    <a:pt x="303" y="394"/>
                  </a:cubicBezTo>
                  <a:cubicBezTo>
                    <a:pt x="321" y="394"/>
                    <a:pt x="335" y="388"/>
                    <a:pt x="346" y="377"/>
                  </a:cubicBezTo>
                  <a:cubicBezTo>
                    <a:pt x="362" y="363"/>
                    <a:pt x="368" y="336"/>
                    <a:pt x="368" y="298"/>
                  </a:cubicBezTo>
                  <a:cubicBezTo>
                    <a:pt x="368" y="269"/>
                    <a:pt x="364" y="242"/>
                    <a:pt x="355" y="217"/>
                  </a:cubicBezTo>
                  <a:cubicBezTo>
                    <a:pt x="346" y="191"/>
                    <a:pt x="335" y="168"/>
                    <a:pt x="319" y="146"/>
                  </a:cubicBezTo>
                  <a:cubicBezTo>
                    <a:pt x="303" y="125"/>
                    <a:pt x="285" y="106"/>
                    <a:pt x="264" y="88"/>
                  </a:cubicBezTo>
                  <a:cubicBezTo>
                    <a:pt x="242" y="70"/>
                    <a:pt x="220" y="53"/>
                    <a:pt x="194" y="38"/>
                  </a:cubicBezTo>
                  <a:cubicBezTo>
                    <a:pt x="169" y="23"/>
                    <a:pt x="146" y="13"/>
                    <a:pt x="124" y="6"/>
                  </a:cubicBezTo>
                  <a:cubicBezTo>
                    <a:pt x="111" y="2"/>
                    <a:pt x="99"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0"/>
            <p:cNvSpPr/>
            <p:nvPr/>
          </p:nvSpPr>
          <p:spPr>
            <a:xfrm>
              <a:off x="5735046" y="2216645"/>
              <a:ext cx="25833" cy="28293"/>
            </a:xfrm>
            <a:custGeom>
              <a:avLst/>
              <a:gdLst/>
              <a:ahLst/>
              <a:cxnLst/>
              <a:rect l="l" t="t" r="r" b="b"/>
              <a:pathLst>
                <a:path w="336" h="368" extrusionOk="0">
                  <a:moveTo>
                    <a:pt x="147" y="1"/>
                  </a:moveTo>
                  <a:cubicBezTo>
                    <a:pt x="144" y="1"/>
                    <a:pt x="142" y="1"/>
                    <a:pt x="140" y="2"/>
                  </a:cubicBezTo>
                  <a:cubicBezTo>
                    <a:pt x="134" y="4"/>
                    <a:pt x="129" y="8"/>
                    <a:pt x="129" y="17"/>
                  </a:cubicBezTo>
                  <a:lnTo>
                    <a:pt x="129" y="121"/>
                  </a:lnTo>
                  <a:lnTo>
                    <a:pt x="30" y="64"/>
                  </a:lnTo>
                  <a:cubicBezTo>
                    <a:pt x="26" y="61"/>
                    <a:pt x="22" y="60"/>
                    <a:pt x="18" y="60"/>
                  </a:cubicBezTo>
                  <a:cubicBezTo>
                    <a:pt x="15" y="60"/>
                    <a:pt x="12" y="61"/>
                    <a:pt x="9" y="64"/>
                  </a:cubicBezTo>
                  <a:cubicBezTo>
                    <a:pt x="3" y="68"/>
                    <a:pt x="1" y="76"/>
                    <a:pt x="1" y="87"/>
                  </a:cubicBezTo>
                  <a:cubicBezTo>
                    <a:pt x="1" y="100"/>
                    <a:pt x="3" y="111"/>
                    <a:pt x="9" y="121"/>
                  </a:cubicBezTo>
                  <a:cubicBezTo>
                    <a:pt x="14" y="131"/>
                    <a:pt x="21" y="139"/>
                    <a:pt x="30" y="145"/>
                  </a:cubicBezTo>
                  <a:lnTo>
                    <a:pt x="129" y="202"/>
                  </a:lnTo>
                  <a:lnTo>
                    <a:pt x="129" y="307"/>
                  </a:lnTo>
                  <a:cubicBezTo>
                    <a:pt x="129" y="316"/>
                    <a:pt x="134" y="325"/>
                    <a:pt x="140" y="335"/>
                  </a:cubicBezTo>
                  <a:cubicBezTo>
                    <a:pt x="148" y="345"/>
                    <a:pt x="157" y="353"/>
                    <a:pt x="169" y="360"/>
                  </a:cubicBezTo>
                  <a:cubicBezTo>
                    <a:pt x="177" y="365"/>
                    <a:pt x="184" y="367"/>
                    <a:pt x="190" y="367"/>
                  </a:cubicBezTo>
                  <a:cubicBezTo>
                    <a:pt x="192" y="367"/>
                    <a:pt x="194" y="367"/>
                    <a:pt x="196" y="366"/>
                  </a:cubicBezTo>
                  <a:cubicBezTo>
                    <a:pt x="202" y="365"/>
                    <a:pt x="206" y="360"/>
                    <a:pt x="206" y="351"/>
                  </a:cubicBezTo>
                  <a:lnTo>
                    <a:pt x="206" y="246"/>
                  </a:lnTo>
                  <a:lnTo>
                    <a:pt x="305" y="303"/>
                  </a:lnTo>
                  <a:cubicBezTo>
                    <a:pt x="309" y="306"/>
                    <a:pt x="313" y="307"/>
                    <a:pt x="317" y="307"/>
                  </a:cubicBezTo>
                  <a:cubicBezTo>
                    <a:pt x="321" y="307"/>
                    <a:pt x="324" y="306"/>
                    <a:pt x="326" y="305"/>
                  </a:cubicBezTo>
                  <a:cubicBezTo>
                    <a:pt x="332" y="301"/>
                    <a:pt x="335" y="293"/>
                    <a:pt x="335" y="281"/>
                  </a:cubicBezTo>
                  <a:cubicBezTo>
                    <a:pt x="335" y="270"/>
                    <a:pt x="332" y="258"/>
                    <a:pt x="326" y="247"/>
                  </a:cubicBezTo>
                  <a:cubicBezTo>
                    <a:pt x="320" y="236"/>
                    <a:pt x="313" y="227"/>
                    <a:pt x="305" y="222"/>
                  </a:cubicBezTo>
                  <a:lnTo>
                    <a:pt x="206" y="166"/>
                  </a:lnTo>
                  <a:lnTo>
                    <a:pt x="206" y="61"/>
                  </a:lnTo>
                  <a:cubicBezTo>
                    <a:pt x="206" y="53"/>
                    <a:pt x="202" y="43"/>
                    <a:pt x="196" y="33"/>
                  </a:cubicBezTo>
                  <a:cubicBezTo>
                    <a:pt x="189" y="23"/>
                    <a:pt x="180" y="15"/>
                    <a:pt x="169" y="8"/>
                  </a:cubicBezTo>
                  <a:cubicBezTo>
                    <a:pt x="160" y="3"/>
                    <a:pt x="153"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0"/>
            <p:cNvSpPr/>
            <p:nvPr/>
          </p:nvSpPr>
          <p:spPr>
            <a:xfrm>
              <a:off x="5767719" y="2209803"/>
              <a:ext cx="35289" cy="60045"/>
            </a:xfrm>
            <a:custGeom>
              <a:avLst/>
              <a:gdLst/>
              <a:ahLst/>
              <a:cxnLst/>
              <a:rect l="l" t="t" r="r" b="b"/>
              <a:pathLst>
                <a:path w="459" h="781" extrusionOk="0">
                  <a:moveTo>
                    <a:pt x="21" y="1"/>
                  </a:moveTo>
                  <a:cubicBezTo>
                    <a:pt x="15" y="1"/>
                    <a:pt x="9" y="2"/>
                    <a:pt x="6" y="5"/>
                  </a:cubicBezTo>
                  <a:cubicBezTo>
                    <a:pt x="3" y="7"/>
                    <a:pt x="0" y="12"/>
                    <a:pt x="0" y="17"/>
                  </a:cubicBezTo>
                  <a:cubicBezTo>
                    <a:pt x="0" y="22"/>
                    <a:pt x="1" y="28"/>
                    <a:pt x="4" y="33"/>
                  </a:cubicBezTo>
                  <a:cubicBezTo>
                    <a:pt x="4" y="33"/>
                    <a:pt x="182" y="474"/>
                    <a:pt x="185" y="485"/>
                  </a:cubicBezTo>
                  <a:lnTo>
                    <a:pt x="185" y="713"/>
                  </a:lnTo>
                  <a:cubicBezTo>
                    <a:pt x="185" y="723"/>
                    <a:pt x="190" y="734"/>
                    <a:pt x="199" y="745"/>
                  </a:cubicBezTo>
                  <a:cubicBezTo>
                    <a:pt x="209" y="756"/>
                    <a:pt x="219" y="764"/>
                    <a:pt x="230" y="771"/>
                  </a:cubicBezTo>
                  <a:cubicBezTo>
                    <a:pt x="241" y="778"/>
                    <a:pt x="253" y="781"/>
                    <a:pt x="262" y="781"/>
                  </a:cubicBezTo>
                  <a:cubicBezTo>
                    <a:pt x="272" y="781"/>
                    <a:pt x="276" y="776"/>
                    <a:pt x="276" y="765"/>
                  </a:cubicBezTo>
                  <a:cubicBezTo>
                    <a:pt x="276" y="765"/>
                    <a:pt x="276" y="538"/>
                    <a:pt x="277" y="529"/>
                  </a:cubicBezTo>
                  <a:cubicBezTo>
                    <a:pt x="277" y="529"/>
                    <a:pt x="455" y="294"/>
                    <a:pt x="459" y="282"/>
                  </a:cubicBezTo>
                  <a:cubicBezTo>
                    <a:pt x="459" y="276"/>
                    <a:pt x="456" y="270"/>
                    <a:pt x="453" y="263"/>
                  </a:cubicBezTo>
                  <a:cubicBezTo>
                    <a:pt x="449" y="255"/>
                    <a:pt x="444" y="248"/>
                    <a:pt x="438" y="242"/>
                  </a:cubicBezTo>
                  <a:cubicBezTo>
                    <a:pt x="433" y="235"/>
                    <a:pt x="427" y="229"/>
                    <a:pt x="420" y="224"/>
                  </a:cubicBezTo>
                  <a:cubicBezTo>
                    <a:pt x="414" y="218"/>
                    <a:pt x="407" y="213"/>
                    <a:pt x="401" y="210"/>
                  </a:cubicBezTo>
                  <a:cubicBezTo>
                    <a:pt x="395" y="207"/>
                    <a:pt x="390" y="205"/>
                    <a:pt x="385" y="205"/>
                  </a:cubicBezTo>
                  <a:cubicBezTo>
                    <a:pt x="380" y="205"/>
                    <a:pt x="375" y="208"/>
                    <a:pt x="371" y="213"/>
                  </a:cubicBezTo>
                  <a:lnTo>
                    <a:pt x="230" y="419"/>
                  </a:lnTo>
                  <a:lnTo>
                    <a:pt x="88" y="50"/>
                  </a:lnTo>
                  <a:cubicBezTo>
                    <a:pt x="84" y="41"/>
                    <a:pt x="80" y="33"/>
                    <a:pt x="76" y="26"/>
                  </a:cubicBezTo>
                  <a:cubicBezTo>
                    <a:pt x="71" y="21"/>
                    <a:pt x="66" y="16"/>
                    <a:pt x="58" y="12"/>
                  </a:cubicBezTo>
                  <a:cubicBezTo>
                    <a:pt x="52" y="7"/>
                    <a:pt x="45" y="5"/>
                    <a:pt x="39" y="3"/>
                  </a:cubicBezTo>
                  <a:cubicBezTo>
                    <a:pt x="32" y="1"/>
                    <a:pt x="26"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0"/>
            <p:cNvSpPr/>
            <p:nvPr/>
          </p:nvSpPr>
          <p:spPr>
            <a:xfrm>
              <a:off x="5813231" y="2248934"/>
              <a:ext cx="43285" cy="53510"/>
            </a:xfrm>
            <a:custGeom>
              <a:avLst/>
              <a:gdLst/>
              <a:ahLst/>
              <a:cxnLst/>
              <a:rect l="l" t="t" r="r" b="b"/>
              <a:pathLst>
                <a:path w="563" h="696" extrusionOk="0">
                  <a:moveTo>
                    <a:pt x="240" y="362"/>
                  </a:moveTo>
                  <a:cubicBezTo>
                    <a:pt x="242" y="362"/>
                    <a:pt x="243" y="362"/>
                    <a:pt x="245" y="362"/>
                  </a:cubicBezTo>
                  <a:cubicBezTo>
                    <a:pt x="264" y="364"/>
                    <a:pt x="290" y="376"/>
                    <a:pt x="323" y="394"/>
                  </a:cubicBezTo>
                  <a:lnTo>
                    <a:pt x="349" y="409"/>
                  </a:lnTo>
                  <a:lnTo>
                    <a:pt x="349" y="445"/>
                  </a:lnTo>
                  <a:cubicBezTo>
                    <a:pt x="349" y="454"/>
                    <a:pt x="346" y="462"/>
                    <a:pt x="342" y="469"/>
                  </a:cubicBezTo>
                  <a:cubicBezTo>
                    <a:pt x="337" y="475"/>
                    <a:pt x="332" y="479"/>
                    <a:pt x="324" y="482"/>
                  </a:cubicBezTo>
                  <a:cubicBezTo>
                    <a:pt x="320" y="484"/>
                    <a:pt x="315" y="484"/>
                    <a:pt x="310" y="484"/>
                  </a:cubicBezTo>
                  <a:cubicBezTo>
                    <a:pt x="306" y="484"/>
                    <a:pt x="302" y="484"/>
                    <a:pt x="298" y="484"/>
                  </a:cubicBezTo>
                  <a:cubicBezTo>
                    <a:pt x="288" y="482"/>
                    <a:pt x="277" y="478"/>
                    <a:pt x="265" y="471"/>
                  </a:cubicBezTo>
                  <a:cubicBezTo>
                    <a:pt x="251" y="463"/>
                    <a:pt x="239" y="452"/>
                    <a:pt x="230" y="440"/>
                  </a:cubicBezTo>
                  <a:cubicBezTo>
                    <a:pt x="221" y="426"/>
                    <a:pt x="217" y="412"/>
                    <a:pt x="217" y="395"/>
                  </a:cubicBezTo>
                  <a:cubicBezTo>
                    <a:pt x="217" y="372"/>
                    <a:pt x="224" y="362"/>
                    <a:pt x="240" y="362"/>
                  </a:cubicBezTo>
                  <a:close/>
                  <a:moveTo>
                    <a:pt x="134" y="0"/>
                  </a:moveTo>
                  <a:cubicBezTo>
                    <a:pt x="108" y="0"/>
                    <a:pt x="87" y="6"/>
                    <a:pt x="68" y="17"/>
                  </a:cubicBezTo>
                  <a:cubicBezTo>
                    <a:pt x="46" y="33"/>
                    <a:pt x="28" y="57"/>
                    <a:pt x="18" y="88"/>
                  </a:cubicBezTo>
                  <a:cubicBezTo>
                    <a:pt x="6" y="121"/>
                    <a:pt x="1" y="159"/>
                    <a:pt x="1" y="204"/>
                  </a:cubicBezTo>
                  <a:cubicBezTo>
                    <a:pt x="1" y="256"/>
                    <a:pt x="7" y="305"/>
                    <a:pt x="21" y="351"/>
                  </a:cubicBezTo>
                  <a:cubicBezTo>
                    <a:pt x="34" y="396"/>
                    <a:pt x="54" y="437"/>
                    <a:pt x="76" y="476"/>
                  </a:cubicBezTo>
                  <a:cubicBezTo>
                    <a:pt x="99" y="514"/>
                    <a:pt x="126" y="547"/>
                    <a:pt x="155" y="576"/>
                  </a:cubicBezTo>
                  <a:cubicBezTo>
                    <a:pt x="185" y="605"/>
                    <a:pt x="216" y="630"/>
                    <a:pt x="248" y="648"/>
                  </a:cubicBezTo>
                  <a:cubicBezTo>
                    <a:pt x="263" y="657"/>
                    <a:pt x="279" y="665"/>
                    <a:pt x="297" y="673"/>
                  </a:cubicBezTo>
                  <a:cubicBezTo>
                    <a:pt x="314" y="681"/>
                    <a:pt x="331" y="686"/>
                    <a:pt x="345" y="690"/>
                  </a:cubicBezTo>
                  <a:cubicBezTo>
                    <a:pt x="361" y="694"/>
                    <a:pt x="373" y="695"/>
                    <a:pt x="384" y="695"/>
                  </a:cubicBezTo>
                  <a:cubicBezTo>
                    <a:pt x="394" y="694"/>
                    <a:pt x="399" y="690"/>
                    <a:pt x="399" y="682"/>
                  </a:cubicBezTo>
                  <a:cubicBezTo>
                    <a:pt x="399" y="676"/>
                    <a:pt x="397" y="669"/>
                    <a:pt x="394" y="660"/>
                  </a:cubicBezTo>
                  <a:cubicBezTo>
                    <a:pt x="389" y="651"/>
                    <a:pt x="384" y="645"/>
                    <a:pt x="376" y="640"/>
                  </a:cubicBezTo>
                  <a:cubicBezTo>
                    <a:pt x="371" y="637"/>
                    <a:pt x="367" y="636"/>
                    <a:pt x="360" y="635"/>
                  </a:cubicBezTo>
                  <a:cubicBezTo>
                    <a:pt x="354" y="633"/>
                    <a:pt x="346" y="631"/>
                    <a:pt x="337" y="630"/>
                  </a:cubicBezTo>
                  <a:cubicBezTo>
                    <a:pt x="328" y="628"/>
                    <a:pt x="317" y="624"/>
                    <a:pt x="305" y="619"/>
                  </a:cubicBezTo>
                  <a:cubicBezTo>
                    <a:pt x="291" y="614"/>
                    <a:pt x="277" y="606"/>
                    <a:pt x="259" y="596"/>
                  </a:cubicBezTo>
                  <a:cubicBezTo>
                    <a:pt x="220" y="575"/>
                    <a:pt x="189" y="550"/>
                    <a:pt x="164" y="522"/>
                  </a:cubicBezTo>
                  <a:cubicBezTo>
                    <a:pt x="138" y="494"/>
                    <a:pt x="118" y="464"/>
                    <a:pt x="103" y="433"/>
                  </a:cubicBezTo>
                  <a:cubicBezTo>
                    <a:pt x="87" y="401"/>
                    <a:pt x="77" y="370"/>
                    <a:pt x="70" y="336"/>
                  </a:cubicBezTo>
                  <a:cubicBezTo>
                    <a:pt x="65" y="303"/>
                    <a:pt x="61" y="271"/>
                    <a:pt x="61" y="239"/>
                  </a:cubicBezTo>
                  <a:cubicBezTo>
                    <a:pt x="61" y="204"/>
                    <a:pt x="65" y="174"/>
                    <a:pt x="72" y="147"/>
                  </a:cubicBezTo>
                  <a:cubicBezTo>
                    <a:pt x="79" y="119"/>
                    <a:pt x="92" y="99"/>
                    <a:pt x="109" y="85"/>
                  </a:cubicBezTo>
                  <a:cubicBezTo>
                    <a:pt x="123" y="72"/>
                    <a:pt x="143" y="66"/>
                    <a:pt x="166" y="66"/>
                  </a:cubicBezTo>
                  <a:cubicBezTo>
                    <a:pt x="170" y="66"/>
                    <a:pt x="173" y="67"/>
                    <a:pt x="177" y="67"/>
                  </a:cubicBezTo>
                  <a:cubicBezTo>
                    <a:pt x="207" y="69"/>
                    <a:pt x="242" y="83"/>
                    <a:pt x="286" y="108"/>
                  </a:cubicBezTo>
                  <a:cubicBezTo>
                    <a:pt x="360" y="151"/>
                    <a:pt x="415" y="204"/>
                    <a:pt x="450" y="269"/>
                  </a:cubicBezTo>
                  <a:cubicBezTo>
                    <a:pt x="485" y="332"/>
                    <a:pt x="503" y="404"/>
                    <a:pt x="503" y="485"/>
                  </a:cubicBezTo>
                  <a:cubicBezTo>
                    <a:pt x="503" y="497"/>
                    <a:pt x="502" y="511"/>
                    <a:pt x="501" y="525"/>
                  </a:cubicBezTo>
                  <a:cubicBezTo>
                    <a:pt x="500" y="540"/>
                    <a:pt x="497" y="553"/>
                    <a:pt x="494" y="565"/>
                  </a:cubicBezTo>
                  <a:cubicBezTo>
                    <a:pt x="489" y="576"/>
                    <a:pt x="485" y="584"/>
                    <a:pt x="478" y="589"/>
                  </a:cubicBezTo>
                  <a:cubicBezTo>
                    <a:pt x="475" y="591"/>
                    <a:pt x="471" y="593"/>
                    <a:pt x="467" y="593"/>
                  </a:cubicBezTo>
                  <a:cubicBezTo>
                    <a:pt x="462" y="593"/>
                    <a:pt x="456" y="591"/>
                    <a:pt x="450" y="587"/>
                  </a:cubicBezTo>
                  <a:cubicBezTo>
                    <a:pt x="441" y="582"/>
                    <a:pt x="432" y="573"/>
                    <a:pt x="426" y="562"/>
                  </a:cubicBezTo>
                  <a:cubicBezTo>
                    <a:pt x="420" y="551"/>
                    <a:pt x="415" y="538"/>
                    <a:pt x="413" y="521"/>
                  </a:cubicBezTo>
                  <a:lnTo>
                    <a:pt x="413" y="369"/>
                  </a:lnTo>
                  <a:cubicBezTo>
                    <a:pt x="413" y="350"/>
                    <a:pt x="409" y="330"/>
                    <a:pt x="403" y="312"/>
                  </a:cubicBezTo>
                  <a:cubicBezTo>
                    <a:pt x="395" y="293"/>
                    <a:pt x="386" y="275"/>
                    <a:pt x="375" y="258"/>
                  </a:cubicBezTo>
                  <a:cubicBezTo>
                    <a:pt x="362" y="243"/>
                    <a:pt x="349" y="227"/>
                    <a:pt x="333" y="212"/>
                  </a:cubicBezTo>
                  <a:cubicBezTo>
                    <a:pt x="316" y="198"/>
                    <a:pt x="299" y="185"/>
                    <a:pt x="280" y="174"/>
                  </a:cubicBezTo>
                  <a:cubicBezTo>
                    <a:pt x="266" y="166"/>
                    <a:pt x="253" y="159"/>
                    <a:pt x="238" y="155"/>
                  </a:cubicBezTo>
                  <a:cubicBezTo>
                    <a:pt x="225" y="149"/>
                    <a:pt x="212" y="146"/>
                    <a:pt x="201" y="144"/>
                  </a:cubicBezTo>
                  <a:cubicBezTo>
                    <a:pt x="197" y="143"/>
                    <a:pt x="193" y="143"/>
                    <a:pt x="190" y="143"/>
                  </a:cubicBezTo>
                  <a:cubicBezTo>
                    <a:pt x="184" y="143"/>
                    <a:pt x="178" y="144"/>
                    <a:pt x="174" y="146"/>
                  </a:cubicBezTo>
                  <a:cubicBezTo>
                    <a:pt x="166" y="148"/>
                    <a:pt x="163" y="153"/>
                    <a:pt x="163" y="160"/>
                  </a:cubicBezTo>
                  <a:cubicBezTo>
                    <a:pt x="163" y="167"/>
                    <a:pt x="165" y="176"/>
                    <a:pt x="170" y="187"/>
                  </a:cubicBezTo>
                  <a:cubicBezTo>
                    <a:pt x="173" y="199"/>
                    <a:pt x="179" y="207"/>
                    <a:pt x="186" y="211"/>
                  </a:cubicBezTo>
                  <a:cubicBezTo>
                    <a:pt x="190" y="212"/>
                    <a:pt x="193" y="213"/>
                    <a:pt x="198" y="213"/>
                  </a:cubicBezTo>
                  <a:cubicBezTo>
                    <a:pt x="202" y="213"/>
                    <a:pt x="207" y="214"/>
                    <a:pt x="213" y="214"/>
                  </a:cubicBezTo>
                  <a:cubicBezTo>
                    <a:pt x="219" y="214"/>
                    <a:pt x="227" y="217"/>
                    <a:pt x="236" y="219"/>
                  </a:cubicBezTo>
                  <a:cubicBezTo>
                    <a:pt x="245" y="222"/>
                    <a:pt x="256" y="228"/>
                    <a:pt x="270" y="235"/>
                  </a:cubicBezTo>
                  <a:cubicBezTo>
                    <a:pt x="319" y="264"/>
                    <a:pt x="345" y="301"/>
                    <a:pt x="345" y="346"/>
                  </a:cubicBezTo>
                  <a:lnTo>
                    <a:pt x="345" y="362"/>
                  </a:lnTo>
                  <a:lnTo>
                    <a:pt x="313" y="344"/>
                  </a:lnTo>
                  <a:cubicBezTo>
                    <a:pt x="288" y="329"/>
                    <a:pt x="264" y="317"/>
                    <a:pt x="244" y="309"/>
                  </a:cubicBezTo>
                  <a:cubicBezTo>
                    <a:pt x="223" y="300"/>
                    <a:pt x="204" y="296"/>
                    <a:pt x="190" y="294"/>
                  </a:cubicBezTo>
                  <a:cubicBezTo>
                    <a:pt x="174" y="294"/>
                    <a:pt x="163" y="298"/>
                    <a:pt x="155" y="307"/>
                  </a:cubicBezTo>
                  <a:cubicBezTo>
                    <a:pt x="146" y="316"/>
                    <a:pt x="141" y="332"/>
                    <a:pt x="141" y="352"/>
                  </a:cubicBezTo>
                  <a:cubicBezTo>
                    <a:pt x="141" y="371"/>
                    <a:pt x="145" y="388"/>
                    <a:pt x="150" y="404"/>
                  </a:cubicBezTo>
                  <a:cubicBezTo>
                    <a:pt x="157" y="421"/>
                    <a:pt x="165" y="436"/>
                    <a:pt x="175" y="450"/>
                  </a:cubicBezTo>
                  <a:cubicBezTo>
                    <a:pt x="185" y="464"/>
                    <a:pt x="198" y="477"/>
                    <a:pt x="210" y="488"/>
                  </a:cubicBezTo>
                  <a:cubicBezTo>
                    <a:pt x="223" y="499"/>
                    <a:pt x="236" y="510"/>
                    <a:pt x="250" y="517"/>
                  </a:cubicBezTo>
                  <a:cubicBezTo>
                    <a:pt x="273" y="530"/>
                    <a:pt x="292" y="537"/>
                    <a:pt x="307" y="537"/>
                  </a:cubicBezTo>
                  <a:cubicBezTo>
                    <a:pt x="308" y="537"/>
                    <a:pt x="309" y="537"/>
                    <a:pt x="310" y="537"/>
                  </a:cubicBezTo>
                  <a:cubicBezTo>
                    <a:pt x="326" y="535"/>
                    <a:pt x="342" y="531"/>
                    <a:pt x="357" y="522"/>
                  </a:cubicBezTo>
                  <a:cubicBezTo>
                    <a:pt x="360" y="541"/>
                    <a:pt x="370" y="561"/>
                    <a:pt x="386" y="583"/>
                  </a:cubicBezTo>
                  <a:cubicBezTo>
                    <a:pt x="400" y="604"/>
                    <a:pt x="421" y="622"/>
                    <a:pt x="444" y="636"/>
                  </a:cubicBezTo>
                  <a:cubicBezTo>
                    <a:pt x="464" y="647"/>
                    <a:pt x="480" y="652"/>
                    <a:pt x="494" y="652"/>
                  </a:cubicBezTo>
                  <a:cubicBezTo>
                    <a:pt x="495" y="652"/>
                    <a:pt x="497" y="652"/>
                    <a:pt x="498" y="651"/>
                  </a:cubicBezTo>
                  <a:cubicBezTo>
                    <a:pt x="514" y="649"/>
                    <a:pt x="525" y="641"/>
                    <a:pt x="536" y="629"/>
                  </a:cubicBezTo>
                  <a:cubicBezTo>
                    <a:pt x="545" y="616"/>
                    <a:pt x="551" y="600"/>
                    <a:pt x="556" y="578"/>
                  </a:cubicBezTo>
                  <a:cubicBezTo>
                    <a:pt x="560" y="557"/>
                    <a:pt x="563" y="533"/>
                    <a:pt x="563" y="506"/>
                  </a:cubicBezTo>
                  <a:cubicBezTo>
                    <a:pt x="563" y="413"/>
                    <a:pt x="539" y="326"/>
                    <a:pt x="491" y="246"/>
                  </a:cubicBezTo>
                  <a:cubicBezTo>
                    <a:pt x="443" y="167"/>
                    <a:pt x="375" y="102"/>
                    <a:pt x="286" y="50"/>
                  </a:cubicBezTo>
                  <a:cubicBezTo>
                    <a:pt x="236" y="22"/>
                    <a:pt x="193" y="5"/>
                    <a:pt x="157" y="2"/>
                  </a:cubicBezTo>
                  <a:cubicBezTo>
                    <a:pt x="149" y="1"/>
                    <a:pt x="14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0"/>
            <p:cNvSpPr/>
            <p:nvPr/>
          </p:nvSpPr>
          <p:spPr>
            <a:xfrm>
              <a:off x="2897849" y="3476372"/>
              <a:ext cx="1304465" cy="751757"/>
            </a:xfrm>
            <a:custGeom>
              <a:avLst/>
              <a:gdLst/>
              <a:ahLst/>
              <a:cxnLst/>
              <a:rect l="l" t="t" r="r" b="b"/>
              <a:pathLst>
                <a:path w="16967" h="9778" extrusionOk="0">
                  <a:moveTo>
                    <a:pt x="5919" y="0"/>
                  </a:moveTo>
                  <a:cubicBezTo>
                    <a:pt x="5829" y="0"/>
                    <a:pt x="5739" y="20"/>
                    <a:pt x="5671" y="59"/>
                  </a:cubicBezTo>
                  <a:lnTo>
                    <a:pt x="102" y="3275"/>
                  </a:lnTo>
                  <a:cubicBezTo>
                    <a:pt x="34" y="3315"/>
                    <a:pt x="1" y="3367"/>
                    <a:pt x="1" y="3417"/>
                  </a:cubicBezTo>
                  <a:cubicBezTo>
                    <a:pt x="1" y="3469"/>
                    <a:pt x="34" y="3521"/>
                    <a:pt x="102" y="3560"/>
                  </a:cubicBezTo>
                  <a:lnTo>
                    <a:pt x="10768" y="9719"/>
                  </a:lnTo>
                  <a:cubicBezTo>
                    <a:pt x="10836" y="9758"/>
                    <a:pt x="10925" y="9778"/>
                    <a:pt x="11015" y="9778"/>
                  </a:cubicBezTo>
                  <a:cubicBezTo>
                    <a:pt x="11104" y="9778"/>
                    <a:pt x="11194" y="9758"/>
                    <a:pt x="11262" y="9719"/>
                  </a:cubicBezTo>
                  <a:lnTo>
                    <a:pt x="16831" y="6503"/>
                  </a:lnTo>
                  <a:cubicBezTo>
                    <a:pt x="16967" y="6424"/>
                    <a:pt x="16967" y="6297"/>
                    <a:pt x="16831" y="6218"/>
                  </a:cubicBezTo>
                  <a:lnTo>
                    <a:pt x="6166" y="59"/>
                  </a:lnTo>
                  <a:cubicBezTo>
                    <a:pt x="6098" y="20"/>
                    <a:pt x="6008" y="0"/>
                    <a:pt x="59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0"/>
            <p:cNvSpPr/>
            <p:nvPr/>
          </p:nvSpPr>
          <p:spPr>
            <a:xfrm>
              <a:off x="2897849" y="3696552"/>
              <a:ext cx="1301928" cy="269396"/>
            </a:xfrm>
            <a:custGeom>
              <a:avLst/>
              <a:gdLst/>
              <a:ahLst/>
              <a:cxnLst/>
              <a:rect l="l" t="t" r="r" b="b"/>
              <a:pathLst>
                <a:path w="16934" h="3504" extrusionOk="0">
                  <a:moveTo>
                    <a:pt x="1" y="0"/>
                  </a:moveTo>
                  <a:lnTo>
                    <a:pt x="1" y="553"/>
                  </a:lnTo>
                  <a:lnTo>
                    <a:pt x="16933" y="3504"/>
                  </a:lnTo>
                  <a:lnTo>
                    <a:pt x="16933" y="2953"/>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0"/>
            <p:cNvSpPr/>
            <p:nvPr/>
          </p:nvSpPr>
          <p:spPr>
            <a:xfrm>
              <a:off x="2897849" y="3433859"/>
              <a:ext cx="1304465" cy="751680"/>
            </a:xfrm>
            <a:custGeom>
              <a:avLst/>
              <a:gdLst/>
              <a:ahLst/>
              <a:cxnLst/>
              <a:rect l="l" t="t" r="r" b="b"/>
              <a:pathLst>
                <a:path w="16967" h="9777" extrusionOk="0">
                  <a:moveTo>
                    <a:pt x="5919" y="0"/>
                  </a:moveTo>
                  <a:cubicBezTo>
                    <a:pt x="5829" y="0"/>
                    <a:pt x="5739" y="20"/>
                    <a:pt x="5671" y="60"/>
                  </a:cubicBezTo>
                  <a:lnTo>
                    <a:pt x="103" y="3274"/>
                  </a:lnTo>
                  <a:cubicBezTo>
                    <a:pt x="34" y="3314"/>
                    <a:pt x="1" y="3366"/>
                    <a:pt x="1" y="3417"/>
                  </a:cubicBezTo>
                  <a:cubicBezTo>
                    <a:pt x="1" y="3469"/>
                    <a:pt x="34" y="3521"/>
                    <a:pt x="103" y="3560"/>
                  </a:cubicBezTo>
                  <a:lnTo>
                    <a:pt x="10768" y="9718"/>
                  </a:lnTo>
                  <a:cubicBezTo>
                    <a:pt x="10836" y="9757"/>
                    <a:pt x="10925" y="9777"/>
                    <a:pt x="11015" y="9777"/>
                  </a:cubicBezTo>
                  <a:cubicBezTo>
                    <a:pt x="11104" y="9777"/>
                    <a:pt x="11194" y="9757"/>
                    <a:pt x="11262" y="9718"/>
                  </a:cubicBezTo>
                  <a:lnTo>
                    <a:pt x="16831" y="6503"/>
                  </a:lnTo>
                  <a:cubicBezTo>
                    <a:pt x="16967" y="6424"/>
                    <a:pt x="16967" y="6296"/>
                    <a:pt x="16831" y="6217"/>
                  </a:cubicBezTo>
                  <a:lnTo>
                    <a:pt x="6166" y="60"/>
                  </a:lnTo>
                  <a:cubicBezTo>
                    <a:pt x="6098" y="20"/>
                    <a:pt x="6008" y="0"/>
                    <a:pt x="5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0"/>
            <p:cNvSpPr/>
            <p:nvPr/>
          </p:nvSpPr>
          <p:spPr>
            <a:xfrm>
              <a:off x="2958659" y="3468838"/>
              <a:ext cx="1156928" cy="668109"/>
            </a:xfrm>
            <a:custGeom>
              <a:avLst/>
              <a:gdLst/>
              <a:ahLst/>
              <a:cxnLst/>
              <a:rect l="l" t="t" r="r" b="b"/>
              <a:pathLst>
                <a:path w="15048" h="8690" extrusionOk="0">
                  <a:moveTo>
                    <a:pt x="5451" y="1"/>
                  </a:moveTo>
                  <a:lnTo>
                    <a:pt x="5396" y="32"/>
                  </a:lnTo>
                  <a:lnTo>
                    <a:pt x="0" y="3150"/>
                  </a:lnTo>
                  <a:lnTo>
                    <a:pt x="5115" y="6103"/>
                  </a:lnTo>
                  <a:lnTo>
                    <a:pt x="9346" y="8545"/>
                  </a:lnTo>
                  <a:lnTo>
                    <a:pt x="9595" y="8690"/>
                  </a:lnTo>
                  <a:lnTo>
                    <a:pt x="15047" y="5542"/>
                  </a:lnTo>
                  <a:lnTo>
                    <a:pt x="8895" y="1990"/>
                  </a:lnTo>
                  <a:lnTo>
                    <a:pt x="54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0"/>
            <p:cNvSpPr/>
            <p:nvPr/>
          </p:nvSpPr>
          <p:spPr>
            <a:xfrm>
              <a:off x="3866440" y="3993455"/>
              <a:ext cx="145462" cy="83341"/>
            </a:xfrm>
            <a:custGeom>
              <a:avLst/>
              <a:gdLst/>
              <a:ahLst/>
              <a:cxnLst/>
              <a:rect l="l" t="t" r="r" b="b"/>
              <a:pathLst>
                <a:path w="1892" h="1084" extrusionOk="0">
                  <a:moveTo>
                    <a:pt x="1456" y="0"/>
                  </a:moveTo>
                  <a:cubicBezTo>
                    <a:pt x="1438" y="0"/>
                    <a:pt x="1419" y="4"/>
                    <a:pt x="1405" y="12"/>
                  </a:cubicBezTo>
                  <a:lnTo>
                    <a:pt x="29" y="807"/>
                  </a:lnTo>
                  <a:cubicBezTo>
                    <a:pt x="1" y="823"/>
                    <a:pt x="1" y="849"/>
                    <a:pt x="29" y="866"/>
                  </a:cubicBezTo>
                  <a:lnTo>
                    <a:pt x="386" y="1072"/>
                  </a:lnTo>
                  <a:cubicBezTo>
                    <a:pt x="400" y="1080"/>
                    <a:pt x="419" y="1084"/>
                    <a:pt x="437" y="1084"/>
                  </a:cubicBezTo>
                  <a:cubicBezTo>
                    <a:pt x="456" y="1084"/>
                    <a:pt x="474" y="1080"/>
                    <a:pt x="487" y="1072"/>
                  </a:cubicBezTo>
                  <a:lnTo>
                    <a:pt x="1863" y="277"/>
                  </a:lnTo>
                  <a:cubicBezTo>
                    <a:pt x="1892" y="261"/>
                    <a:pt x="1892" y="234"/>
                    <a:pt x="1863" y="218"/>
                  </a:cubicBezTo>
                  <a:lnTo>
                    <a:pt x="1506" y="12"/>
                  </a:lnTo>
                  <a:cubicBezTo>
                    <a:pt x="1492" y="4"/>
                    <a:pt x="1474" y="0"/>
                    <a:pt x="1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rgbClr val="27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0"/>
            <p:cNvSpPr/>
            <p:nvPr/>
          </p:nvSpPr>
          <p:spPr>
            <a:xfrm>
              <a:off x="3098424" y="3581619"/>
              <a:ext cx="35750" cy="20143"/>
            </a:xfrm>
            <a:custGeom>
              <a:avLst/>
              <a:gdLst/>
              <a:ahLst/>
              <a:cxnLst/>
              <a:rect l="l" t="t" r="r" b="b"/>
              <a:pathLst>
                <a:path w="465" h="262" extrusionOk="0">
                  <a:moveTo>
                    <a:pt x="67" y="0"/>
                  </a:moveTo>
                  <a:cubicBezTo>
                    <a:pt x="52" y="0"/>
                    <a:pt x="36" y="3"/>
                    <a:pt x="24" y="10"/>
                  </a:cubicBezTo>
                  <a:cubicBezTo>
                    <a:pt x="1" y="24"/>
                    <a:pt x="1" y="46"/>
                    <a:pt x="24" y="60"/>
                  </a:cubicBezTo>
                  <a:lnTo>
                    <a:pt x="355" y="251"/>
                  </a:lnTo>
                  <a:cubicBezTo>
                    <a:pt x="367" y="258"/>
                    <a:pt x="383" y="261"/>
                    <a:pt x="398" y="261"/>
                  </a:cubicBezTo>
                  <a:cubicBezTo>
                    <a:pt x="414" y="261"/>
                    <a:pt x="429" y="258"/>
                    <a:pt x="441" y="251"/>
                  </a:cubicBezTo>
                  <a:cubicBezTo>
                    <a:pt x="465" y="238"/>
                    <a:pt x="465" y="215"/>
                    <a:pt x="441" y="202"/>
                  </a:cubicBezTo>
                  <a:lnTo>
                    <a:pt x="110" y="10"/>
                  </a:lnTo>
                  <a:cubicBezTo>
                    <a:pt x="98" y="3"/>
                    <a:pt x="83"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0"/>
            <p:cNvSpPr/>
            <p:nvPr/>
          </p:nvSpPr>
          <p:spPr>
            <a:xfrm>
              <a:off x="3112185" y="3573700"/>
              <a:ext cx="35673" cy="20066"/>
            </a:xfrm>
            <a:custGeom>
              <a:avLst/>
              <a:gdLst/>
              <a:ahLst/>
              <a:cxnLst/>
              <a:rect l="l" t="t" r="r" b="b"/>
              <a:pathLst>
                <a:path w="464" h="261" extrusionOk="0">
                  <a:moveTo>
                    <a:pt x="67" y="1"/>
                  </a:moveTo>
                  <a:cubicBezTo>
                    <a:pt x="51" y="1"/>
                    <a:pt x="36" y="4"/>
                    <a:pt x="24" y="11"/>
                  </a:cubicBezTo>
                  <a:cubicBezTo>
                    <a:pt x="1" y="24"/>
                    <a:pt x="1" y="46"/>
                    <a:pt x="24" y="59"/>
                  </a:cubicBezTo>
                  <a:lnTo>
                    <a:pt x="355" y="251"/>
                  </a:lnTo>
                  <a:cubicBezTo>
                    <a:pt x="367" y="257"/>
                    <a:pt x="382" y="261"/>
                    <a:pt x="398" y="261"/>
                  </a:cubicBezTo>
                  <a:cubicBezTo>
                    <a:pt x="413" y="261"/>
                    <a:pt x="428" y="257"/>
                    <a:pt x="440" y="251"/>
                  </a:cubicBezTo>
                  <a:cubicBezTo>
                    <a:pt x="463" y="237"/>
                    <a:pt x="463" y="216"/>
                    <a:pt x="440" y="202"/>
                  </a:cubicBezTo>
                  <a:lnTo>
                    <a:pt x="109" y="11"/>
                  </a:lnTo>
                  <a:cubicBezTo>
                    <a:pt x="97" y="4"/>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0"/>
            <p:cNvSpPr/>
            <p:nvPr/>
          </p:nvSpPr>
          <p:spPr>
            <a:xfrm>
              <a:off x="3125870" y="3565859"/>
              <a:ext cx="35673" cy="20066"/>
            </a:xfrm>
            <a:custGeom>
              <a:avLst/>
              <a:gdLst/>
              <a:ahLst/>
              <a:cxnLst/>
              <a:rect l="l" t="t" r="r" b="b"/>
              <a:pathLst>
                <a:path w="464" h="261" extrusionOk="0">
                  <a:moveTo>
                    <a:pt x="67" y="0"/>
                  </a:moveTo>
                  <a:cubicBezTo>
                    <a:pt x="52" y="0"/>
                    <a:pt x="36" y="3"/>
                    <a:pt x="24" y="10"/>
                  </a:cubicBezTo>
                  <a:cubicBezTo>
                    <a:pt x="1" y="23"/>
                    <a:pt x="1" y="45"/>
                    <a:pt x="24" y="59"/>
                  </a:cubicBezTo>
                  <a:lnTo>
                    <a:pt x="355" y="250"/>
                  </a:lnTo>
                  <a:cubicBezTo>
                    <a:pt x="367" y="257"/>
                    <a:pt x="383" y="260"/>
                    <a:pt x="398" y="260"/>
                  </a:cubicBezTo>
                  <a:cubicBezTo>
                    <a:pt x="414" y="260"/>
                    <a:pt x="429" y="257"/>
                    <a:pt x="441" y="250"/>
                  </a:cubicBezTo>
                  <a:cubicBezTo>
                    <a:pt x="463" y="237"/>
                    <a:pt x="463" y="214"/>
                    <a:pt x="441" y="201"/>
                  </a:cubicBezTo>
                  <a:lnTo>
                    <a:pt x="109" y="10"/>
                  </a:lnTo>
                  <a:cubicBezTo>
                    <a:pt x="97" y="3"/>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0"/>
            <p:cNvSpPr/>
            <p:nvPr/>
          </p:nvSpPr>
          <p:spPr>
            <a:xfrm>
              <a:off x="3139631" y="3557863"/>
              <a:ext cx="35673" cy="20066"/>
            </a:xfrm>
            <a:custGeom>
              <a:avLst/>
              <a:gdLst/>
              <a:ahLst/>
              <a:cxnLst/>
              <a:rect l="l" t="t" r="r" b="b"/>
              <a:pathLst>
                <a:path w="464" h="261" extrusionOk="0">
                  <a:moveTo>
                    <a:pt x="66" y="1"/>
                  </a:moveTo>
                  <a:cubicBezTo>
                    <a:pt x="50" y="1"/>
                    <a:pt x="35" y="4"/>
                    <a:pt x="23" y="11"/>
                  </a:cubicBezTo>
                  <a:cubicBezTo>
                    <a:pt x="1" y="24"/>
                    <a:pt x="1" y="47"/>
                    <a:pt x="23" y="60"/>
                  </a:cubicBezTo>
                  <a:lnTo>
                    <a:pt x="355" y="250"/>
                  </a:lnTo>
                  <a:cubicBezTo>
                    <a:pt x="367" y="257"/>
                    <a:pt x="382" y="261"/>
                    <a:pt x="397" y="261"/>
                  </a:cubicBezTo>
                  <a:cubicBezTo>
                    <a:pt x="412" y="261"/>
                    <a:pt x="428" y="257"/>
                    <a:pt x="440" y="250"/>
                  </a:cubicBezTo>
                  <a:cubicBezTo>
                    <a:pt x="463" y="237"/>
                    <a:pt x="463" y="216"/>
                    <a:pt x="440" y="202"/>
                  </a:cubicBezTo>
                  <a:lnTo>
                    <a:pt x="109" y="11"/>
                  </a:lnTo>
                  <a:cubicBezTo>
                    <a:pt x="97" y="4"/>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0"/>
            <p:cNvSpPr/>
            <p:nvPr/>
          </p:nvSpPr>
          <p:spPr>
            <a:xfrm>
              <a:off x="3153315" y="3550022"/>
              <a:ext cx="35673" cy="20066"/>
            </a:xfrm>
            <a:custGeom>
              <a:avLst/>
              <a:gdLst/>
              <a:ahLst/>
              <a:cxnLst/>
              <a:rect l="l" t="t" r="r" b="b"/>
              <a:pathLst>
                <a:path w="464" h="261" extrusionOk="0">
                  <a:moveTo>
                    <a:pt x="66" y="0"/>
                  </a:moveTo>
                  <a:cubicBezTo>
                    <a:pt x="51" y="0"/>
                    <a:pt x="36" y="3"/>
                    <a:pt x="24" y="10"/>
                  </a:cubicBezTo>
                  <a:cubicBezTo>
                    <a:pt x="1" y="24"/>
                    <a:pt x="1" y="45"/>
                    <a:pt x="24" y="59"/>
                  </a:cubicBezTo>
                  <a:lnTo>
                    <a:pt x="355" y="250"/>
                  </a:lnTo>
                  <a:cubicBezTo>
                    <a:pt x="367" y="257"/>
                    <a:pt x="383" y="260"/>
                    <a:pt x="398" y="260"/>
                  </a:cubicBezTo>
                  <a:cubicBezTo>
                    <a:pt x="413" y="260"/>
                    <a:pt x="428" y="257"/>
                    <a:pt x="440" y="250"/>
                  </a:cubicBezTo>
                  <a:cubicBezTo>
                    <a:pt x="463" y="237"/>
                    <a:pt x="463" y="214"/>
                    <a:pt x="440" y="200"/>
                  </a:cubicBezTo>
                  <a:lnTo>
                    <a:pt x="109" y="10"/>
                  </a:lnTo>
                  <a:cubicBezTo>
                    <a:pt x="97" y="3"/>
                    <a:pt x="8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0"/>
            <p:cNvSpPr/>
            <p:nvPr/>
          </p:nvSpPr>
          <p:spPr>
            <a:xfrm>
              <a:off x="2975188" y="3658574"/>
              <a:ext cx="26371" cy="13916"/>
            </a:xfrm>
            <a:custGeom>
              <a:avLst/>
              <a:gdLst/>
              <a:ahLst/>
              <a:cxnLst/>
              <a:rect l="l" t="t" r="r" b="b"/>
              <a:pathLst>
                <a:path w="343" h="181" extrusionOk="0">
                  <a:moveTo>
                    <a:pt x="171" y="1"/>
                  </a:moveTo>
                  <a:cubicBezTo>
                    <a:pt x="131" y="1"/>
                    <a:pt x="91" y="10"/>
                    <a:pt x="61" y="27"/>
                  </a:cubicBezTo>
                  <a:cubicBezTo>
                    <a:pt x="0" y="62"/>
                    <a:pt x="0" y="119"/>
                    <a:pt x="61" y="154"/>
                  </a:cubicBezTo>
                  <a:cubicBezTo>
                    <a:pt x="91" y="172"/>
                    <a:pt x="131" y="181"/>
                    <a:pt x="171" y="181"/>
                  </a:cubicBezTo>
                  <a:cubicBezTo>
                    <a:pt x="211" y="181"/>
                    <a:pt x="251" y="172"/>
                    <a:pt x="282" y="154"/>
                  </a:cubicBezTo>
                  <a:cubicBezTo>
                    <a:pt x="342" y="119"/>
                    <a:pt x="342" y="62"/>
                    <a:pt x="282" y="27"/>
                  </a:cubicBezTo>
                  <a:cubicBezTo>
                    <a:pt x="251" y="10"/>
                    <a:pt x="211"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0"/>
            <p:cNvSpPr/>
            <p:nvPr/>
          </p:nvSpPr>
          <p:spPr>
            <a:xfrm>
              <a:off x="3037152" y="3622749"/>
              <a:ext cx="26448" cy="13993"/>
            </a:xfrm>
            <a:custGeom>
              <a:avLst/>
              <a:gdLst/>
              <a:ahLst/>
              <a:cxnLst/>
              <a:rect l="l" t="t" r="r" b="b"/>
              <a:pathLst>
                <a:path w="344" h="182" extrusionOk="0">
                  <a:moveTo>
                    <a:pt x="172" y="1"/>
                  </a:moveTo>
                  <a:cubicBezTo>
                    <a:pt x="132" y="1"/>
                    <a:pt x="92" y="9"/>
                    <a:pt x="61" y="27"/>
                  </a:cubicBezTo>
                  <a:cubicBezTo>
                    <a:pt x="0" y="62"/>
                    <a:pt x="0" y="119"/>
                    <a:pt x="61" y="154"/>
                  </a:cubicBezTo>
                  <a:cubicBezTo>
                    <a:pt x="92" y="172"/>
                    <a:pt x="132" y="181"/>
                    <a:pt x="172" y="181"/>
                  </a:cubicBezTo>
                  <a:cubicBezTo>
                    <a:pt x="212" y="181"/>
                    <a:pt x="251" y="172"/>
                    <a:pt x="282" y="154"/>
                  </a:cubicBezTo>
                  <a:cubicBezTo>
                    <a:pt x="344" y="119"/>
                    <a:pt x="344" y="62"/>
                    <a:pt x="282" y="27"/>
                  </a:cubicBezTo>
                  <a:cubicBezTo>
                    <a:pt x="251" y="9"/>
                    <a:pt x="212"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0"/>
            <p:cNvSpPr/>
            <p:nvPr/>
          </p:nvSpPr>
          <p:spPr>
            <a:xfrm>
              <a:off x="3372573" y="3704163"/>
              <a:ext cx="540253" cy="311912"/>
            </a:xfrm>
            <a:custGeom>
              <a:avLst/>
              <a:gdLst/>
              <a:ahLst/>
              <a:cxnLst/>
              <a:rect l="l" t="t" r="r" b="b"/>
              <a:pathLst>
                <a:path w="7027" h="4057" extrusionOk="0">
                  <a:moveTo>
                    <a:pt x="4127" y="1"/>
                  </a:moveTo>
                  <a:lnTo>
                    <a:pt x="1" y="2383"/>
                  </a:lnTo>
                  <a:lnTo>
                    <a:pt x="2899" y="4057"/>
                  </a:lnTo>
                  <a:lnTo>
                    <a:pt x="7026" y="1675"/>
                  </a:lnTo>
                  <a:lnTo>
                    <a:pt x="4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0"/>
            <p:cNvSpPr/>
            <p:nvPr/>
          </p:nvSpPr>
          <p:spPr>
            <a:xfrm>
              <a:off x="3425772" y="3735760"/>
              <a:ext cx="337668" cy="193283"/>
            </a:xfrm>
            <a:custGeom>
              <a:avLst/>
              <a:gdLst/>
              <a:ahLst/>
              <a:cxnLst/>
              <a:rect l="l" t="t" r="r" b="b"/>
              <a:pathLst>
                <a:path w="4392" h="2514" extrusionOk="0">
                  <a:moveTo>
                    <a:pt x="3578" y="1"/>
                  </a:moveTo>
                  <a:cubicBezTo>
                    <a:pt x="3526" y="1"/>
                    <a:pt x="3474" y="12"/>
                    <a:pt x="3435" y="34"/>
                  </a:cubicBezTo>
                  <a:lnTo>
                    <a:pt x="79" y="1972"/>
                  </a:lnTo>
                  <a:cubicBezTo>
                    <a:pt x="0" y="2017"/>
                    <a:pt x="0" y="2092"/>
                    <a:pt x="79" y="2137"/>
                  </a:cubicBezTo>
                  <a:lnTo>
                    <a:pt x="671" y="2479"/>
                  </a:lnTo>
                  <a:cubicBezTo>
                    <a:pt x="695" y="2493"/>
                    <a:pt x="723" y="2503"/>
                    <a:pt x="754" y="2508"/>
                  </a:cubicBezTo>
                  <a:cubicBezTo>
                    <a:pt x="773" y="2512"/>
                    <a:pt x="792" y="2513"/>
                    <a:pt x="812" y="2513"/>
                  </a:cubicBezTo>
                  <a:cubicBezTo>
                    <a:pt x="865" y="2513"/>
                    <a:pt x="917" y="2502"/>
                    <a:pt x="957" y="2479"/>
                  </a:cubicBezTo>
                  <a:lnTo>
                    <a:pt x="4313" y="542"/>
                  </a:lnTo>
                  <a:cubicBezTo>
                    <a:pt x="4392" y="496"/>
                    <a:pt x="4392" y="422"/>
                    <a:pt x="4313" y="377"/>
                  </a:cubicBezTo>
                  <a:lnTo>
                    <a:pt x="3721" y="34"/>
                  </a:lnTo>
                  <a:cubicBezTo>
                    <a:pt x="3681" y="12"/>
                    <a:pt x="3629" y="1"/>
                    <a:pt x="35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0"/>
            <p:cNvSpPr/>
            <p:nvPr/>
          </p:nvSpPr>
          <p:spPr>
            <a:xfrm>
              <a:off x="3515797" y="3787729"/>
              <a:ext cx="337668" cy="193283"/>
            </a:xfrm>
            <a:custGeom>
              <a:avLst/>
              <a:gdLst/>
              <a:ahLst/>
              <a:cxnLst/>
              <a:rect l="l" t="t" r="r" b="b"/>
              <a:pathLst>
                <a:path w="4392" h="2514" extrusionOk="0">
                  <a:moveTo>
                    <a:pt x="3579" y="1"/>
                  </a:moveTo>
                  <a:cubicBezTo>
                    <a:pt x="3527" y="1"/>
                    <a:pt x="3474" y="12"/>
                    <a:pt x="3435" y="35"/>
                  </a:cubicBezTo>
                  <a:lnTo>
                    <a:pt x="80" y="1972"/>
                  </a:lnTo>
                  <a:cubicBezTo>
                    <a:pt x="0" y="2018"/>
                    <a:pt x="0" y="2092"/>
                    <a:pt x="80" y="2137"/>
                  </a:cubicBezTo>
                  <a:lnTo>
                    <a:pt x="671" y="2479"/>
                  </a:lnTo>
                  <a:cubicBezTo>
                    <a:pt x="711" y="2502"/>
                    <a:pt x="763" y="2513"/>
                    <a:pt x="815" y="2513"/>
                  </a:cubicBezTo>
                  <a:cubicBezTo>
                    <a:pt x="867" y="2513"/>
                    <a:pt x="918" y="2502"/>
                    <a:pt x="957" y="2479"/>
                  </a:cubicBezTo>
                  <a:lnTo>
                    <a:pt x="4313" y="542"/>
                  </a:lnTo>
                  <a:cubicBezTo>
                    <a:pt x="4392" y="497"/>
                    <a:pt x="4392" y="422"/>
                    <a:pt x="4313" y="376"/>
                  </a:cubicBezTo>
                  <a:lnTo>
                    <a:pt x="3721" y="35"/>
                  </a:lnTo>
                  <a:cubicBezTo>
                    <a:pt x="3682" y="12"/>
                    <a:pt x="3630" y="1"/>
                    <a:pt x="35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0"/>
            <p:cNvSpPr/>
            <p:nvPr/>
          </p:nvSpPr>
          <p:spPr>
            <a:xfrm>
              <a:off x="3528559" y="3850001"/>
              <a:ext cx="48974" cy="20297"/>
            </a:xfrm>
            <a:custGeom>
              <a:avLst/>
              <a:gdLst/>
              <a:ahLst/>
              <a:cxnLst/>
              <a:rect l="l" t="t" r="r" b="b"/>
              <a:pathLst>
                <a:path w="637" h="264" extrusionOk="0">
                  <a:moveTo>
                    <a:pt x="43" y="1"/>
                  </a:moveTo>
                  <a:cubicBezTo>
                    <a:pt x="41" y="1"/>
                    <a:pt x="39" y="1"/>
                    <a:pt x="37" y="1"/>
                  </a:cubicBezTo>
                  <a:cubicBezTo>
                    <a:pt x="29" y="2"/>
                    <a:pt x="22" y="5"/>
                    <a:pt x="16" y="9"/>
                  </a:cubicBezTo>
                  <a:cubicBezTo>
                    <a:pt x="10" y="12"/>
                    <a:pt x="5" y="17"/>
                    <a:pt x="3" y="21"/>
                  </a:cubicBezTo>
                  <a:cubicBezTo>
                    <a:pt x="1" y="26"/>
                    <a:pt x="2" y="29"/>
                    <a:pt x="8" y="32"/>
                  </a:cubicBezTo>
                  <a:lnTo>
                    <a:pt x="402" y="260"/>
                  </a:lnTo>
                  <a:cubicBezTo>
                    <a:pt x="406" y="262"/>
                    <a:pt x="411" y="264"/>
                    <a:pt x="416" y="264"/>
                  </a:cubicBezTo>
                  <a:cubicBezTo>
                    <a:pt x="418" y="264"/>
                    <a:pt x="420" y="264"/>
                    <a:pt x="422" y="263"/>
                  </a:cubicBezTo>
                  <a:cubicBezTo>
                    <a:pt x="430" y="262"/>
                    <a:pt x="437" y="260"/>
                    <a:pt x="441" y="257"/>
                  </a:cubicBezTo>
                  <a:lnTo>
                    <a:pt x="628" y="150"/>
                  </a:lnTo>
                  <a:cubicBezTo>
                    <a:pt x="634" y="146"/>
                    <a:pt x="636" y="143"/>
                    <a:pt x="634" y="138"/>
                  </a:cubicBezTo>
                  <a:cubicBezTo>
                    <a:pt x="632" y="134"/>
                    <a:pt x="628" y="130"/>
                    <a:pt x="623" y="127"/>
                  </a:cubicBezTo>
                  <a:cubicBezTo>
                    <a:pt x="617" y="124"/>
                    <a:pt x="610" y="121"/>
                    <a:pt x="603" y="120"/>
                  </a:cubicBezTo>
                  <a:cubicBezTo>
                    <a:pt x="601" y="120"/>
                    <a:pt x="600" y="120"/>
                    <a:pt x="598" y="120"/>
                  </a:cubicBezTo>
                  <a:cubicBezTo>
                    <a:pt x="593" y="120"/>
                    <a:pt x="588" y="121"/>
                    <a:pt x="584" y="124"/>
                  </a:cubicBezTo>
                  <a:lnTo>
                    <a:pt x="424" y="216"/>
                  </a:lnTo>
                  <a:lnTo>
                    <a:pt x="57" y="4"/>
                  </a:lnTo>
                  <a:cubicBezTo>
                    <a:pt x="53" y="2"/>
                    <a:pt x="48" y="1"/>
                    <a:pt x="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0"/>
            <p:cNvSpPr/>
            <p:nvPr/>
          </p:nvSpPr>
          <p:spPr>
            <a:xfrm>
              <a:off x="3552853" y="3831780"/>
              <a:ext cx="42900" cy="24679"/>
            </a:xfrm>
            <a:custGeom>
              <a:avLst/>
              <a:gdLst/>
              <a:ahLst/>
              <a:cxnLst/>
              <a:rect l="l" t="t" r="r" b="b"/>
              <a:pathLst>
                <a:path w="558" h="321" extrusionOk="0">
                  <a:moveTo>
                    <a:pt x="185" y="40"/>
                  </a:moveTo>
                  <a:cubicBezTo>
                    <a:pt x="212" y="40"/>
                    <a:pt x="240" y="49"/>
                    <a:pt x="268" y="65"/>
                  </a:cubicBezTo>
                  <a:lnTo>
                    <a:pt x="444" y="167"/>
                  </a:lnTo>
                  <a:cubicBezTo>
                    <a:pt x="473" y="183"/>
                    <a:pt x="487" y="200"/>
                    <a:pt x="487" y="214"/>
                  </a:cubicBezTo>
                  <a:cubicBezTo>
                    <a:pt x="487" y="230"/>
                    <a:pt x="474" y="246"/>
                    <a:pt x="451" y="259"/>
                  </a:cubicBezTo>
                  <a:cubicBezTo>
                    <a:pt x="426" y="273"/>
                    <a:pt x="400" y="281"/>
                    <a:pt x="373" y="281"/>
                  </a:cubicBezTo>
                  <a:cubicBezTo>
                    <a:pt x="346" y="281"/>
                    <a:pt x="319" y="272"/>
                    <a:pt x="291" y="256"/>
                  </a:cubicBezTo>
                  <a:lnTo>
                    <a:pt x="114" y="153"/>
                  </a:lnTo>
                  <a:cubicBezTo>
                    <a:pt x="86" y="138"/>
                    <a:pt x="71" y="121"/>
                    <a:pt x="71" y="106"/>
                  </a:cubicBezTo>
                  <a:cubicBezTo>
                    <a:pt x="71" y="90"/>
                    <a:pt x="84" y="76"/>
                    <a:pt x="107" y="61"/>
                  </a:cubicBezTo>
                  <a:cubicBezTo>
                    <a:pt x="132" y="48"/>
                    <a:pt x="157" y="41"/>
                    <a:pt x="185" y="40"/>
                  </a:cubicBezTo>
                  <a:close/>
                  <a:moveTo>
                    <a:pt x="192" y="0"/>
                  </a:moveTo>
                  <a:cubicBezTo>
                    <a:pt x="189" y="0"/>
                    <a:pt x="185" y="0"/>
                    <a:pt x="182" y="0"/>
                  </a:cubicBezTo>
                  <a:cubicBezTo>
                    <a:pt x="160" y="1"/>
                    <a:pt x="139" y="5"/>
                    <a:pt x="119" y="10"/>
                  </a:cubicBezTo>
                  <a:cubicBezTo>
                    <a:pt x="99" y="17"/>
                    <a:pt x="80" y="25"/>
                    <a:pt x="62" y="35"/>
                  </a:cubicBezTo>
                  <a:cubicBezTo>
                    <a:pt x="45" y="45"/>
                    <a:pt x="31" y="57"/>
                    <a:pt x="19" y="68"/>
                  </a:cubicBezTo>
                  <a:cubicBezTo>
                    <a:pt x="9" y="79"/>
                    <a:pt x="3" y="92"/>
                    <a:pt x="1" y="104"/>
                  </a:cubicBezTo>
                  <a:cubicBezTo>
                    <a:pt x="0" y="116"/>
                    <a:pt x="5" y="129"/>
                    <a:pt x="15" y="142"/>
                  </a:cubicBezTo>
                  <a:cubicBezTo>
                    <a:pt x="25" y="156"/>
                    <a:pt x="41" y="168"/>
                    <a:pt x="64" y="182"/>
                  </a:cubicBezTo>
                  <a:lnTo>
                    <a:pt x="241" y="284"/>
                  </a:lnTo>
                  <a:cubicBezTo>
                    <a:pt x="265" y="298"/>
                    <a:pt x="287" y="307"/>
                    <a:pt x="310" y="312"/>
                  </a:cubicBezTo>
                  <a:cubicBezTo>
                    <a:pt x="330" y="317"/>
                    <a:pt x="349" y="320"/>
                    <a:pt x="368" y="320"/>
                  </a:cubicBezTo>
                  <a:cubicBezTo>
                    <a:pt x="371" y="320"/>
                    <a:pt x="374" y="320"/>
                    <a:pt x="376" y="320"/>
                  </a:cubicBezTo>
                  <a:cubicBezTo>
                    <a:pt x="398" y="319"/>
                    <a:pt x="418" y="316"/>
                    <a:pt x="438" y="310"/>
                  </a:cubicBezTo>
                  <a:cubicBezTo>
                    <a:pt x="459" y="303"/>
                    <a:pt x="478" y="295"/>
                    <a:pt x="495" y="285"/>
                  </a:cubicBezTo>
                  <a:cubicBezTo>
                    <a:pt x="513" y="275"/>
                    <a:pt x="526" y="264"/>
                    <a:pt x="537" y="253"/>
                  </a:cubicBezTo>
                  <a:cubicBezTo>
                    <a:pt x="549" y="240"/>
                    <a:pt x="554" y="229"/>
                    <a:pt x="555" y="217"/>
                  </a:cubicBezTo>
                  <a:cubicBezTo>
                    <a:pt x="558" y="204"/>
                    <a:pt x="553" y="191"/>
                    <a:pt x="543" y="178"/>
                  </a:cubicBezTo>
                  <a:cubicBezTo>
                    <a:pt x="534" y="165"/>
                    <a:pt x="517" y="151"/>
                    <a:pt x="493" y="138"/>
                  </a:cubicBezTo>
                  <a:lnTo>
                    <a:pt x="317" y="36"/>
                  </a:lnTo>
                  <a:cubicBezTo>
                    <a:pt x="294" y="23"/>
                    <a:pt x="271" y="13"/>
                    <a:pt x="248" y="7"/>
                  </a:cubicBezTo>
                  <a:cubicBezTo>
                    <a:pt x="229" y="2"/>
                    <a:pt x="210" y="0"/>
                    <a:pt x="1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0"/>
            <p:cNvSpPr/>
            <p:nvPr/>
          </p:nvSpPr>
          <p:spPr>
            <a:xfrm>
              <a:off x="3577992" y="3817097"/>
              <a:ext cx="42977" cy="24833"/>
            </a:xfrm>
            <a:custGeom>
              <a:avLst/>
              <a:gdLst/>
              <a:ahLst/>
              <a:cxnLst/>
              <a:rect l="l" t="t" r="r" b="b"/>
              <a:pathLst>
                <a:path w="559" h="323" extrusionOk="0">
                  <a:moveTo>
                    <a:pt x="194" y="1"/>
                  </a:moveTo>
                  <a:cubicBezTo>
                    <a:pt x="191" y="1"/>
                    <a:pt x="187" y="1"/>
                    <a:pt x="183" y="1"/>
                  </a:cubicBezTo>
                  <a:cubicBezTo>
                    <a:pt x="163" y="2"/>
                    <a:pt x="143" y="7"/>
                    <a:pt x="123" y="12"/>
                  </a:cubicBezTo>
                  <a:cubicBezTo>
                    <a:pt x="101" y="19"/>
                    <a:pt x="81" y="27"/>
                    <a:pt x="62" y="38"/>
                  </a:cubicBezTo>
                  <a:cubicBezTo>
                    <a:pt x="45" y="48"/>
                    <a:pt x="31" y="58"/>
                    <a:pt x="20" y="70"/>
                  </a:cubicBezTo>
                  <a:cubicBezTo>
                    <a:pt x="10" y="82"/>
                    <a:pt x="3" y="93"/>
                    <a:pt x="2" y="106"/>
                  </a:cubicBezTo>
                  <a:cubicBezTo>
                    <a:pt x="1" y="118"/>
                    <a:pt x="5" y="132"/>
                    <a:pt x="16" y="144"/>
                  </a:cubicBezTo>
                  <a:cubicBezTo>
                    <a:pt x="25" y="158"/>
                    <a:pt x="41" y="171"/>
                    <a:pt x="65" y="185"/>
                  </a:cubicBezTo>
                  <a:lnTo>
                    <a:pt x="242" y="286"/>
                  </a:lnTo>
                  <a:cubicBezTo>
                    <a:pt x="264" y="299"/>
                    <a:pt x="288" y="308"/>
                    <a:pt x="311" y="314"/>
                  </a:cubicBezTo>
                  <a:cubicBezTo>
                    <a:pt x="330" y="319"/>
                    <a:pt x="350" y="322"/>
                    <a:pt x="369" y="322"/>
                  </a:cubicBezTo>
                  <a:cubicBezTo>
                    <a:pt x="372" y="322"/>
                    <a:pt x="374" y="322"/>
                    <a:pt x="377" y="322"/>
                  </a:cubicBezTo>
                  <a:cubicBezTo>
                    <a:pt x="398" y="321"/>
                    <a:pt x="419" y="317"/>
                    <a:pt x="439" y="312"/>
                  </a:cubicBezTo>
                  <a:cubicBezTo>
                    <a:pt x="459" y="305"/>
                    <a:pt x="477" y="297"/>
                    <a:pt x="495" y="287"/>
                  </a:cubicBezTo>
                  <a:cubicBezTo>
                    <a:pt x="513" y="277"/>
                    <a:pt x="527" y="266"/>
                    <a:pt x="538" y="254"/>
                  </a:cubicBezTo>
                  <a:cubicBezTo>
                    <a:pt x="549" y="243"/>
                    <a:pt x="555" y="231"/>
                    <a:pt x="556" y="218"/>
                  </a:cubicBezTo>
                  <a:cubicBezTo>
                    <a:pt x="558" y="206"/>
                    <a:pt x="554" y="192"/>
                    <a:pt x="544" y="180"/>
                  </a:cubicBezTo>
                  <a:cubicBezTo>
                    <a:pt x="535" y="167"/>
                    <a:pt x="518" y="153"/>
                    <a:pt x="494" y="140"/>
                  </a:cubicBezTo>
                  <a:lnTo>
                    <a:pt x="412" y="92"/>
                  </a:lnTo>
                  <a:cubicBezTo>
                    <a:pt x="406" y="90"/>
                    <a:pt x="401" y="88"/>
                    <a:pt x="394" y="88"/>
                  </a:cubicBezTo>
                  <a:cubicBezTo>
                    <a:pt x="388" y="88"/>
                    <a:pt x="382" y="89"/>
                    <a:pt x="376" y="92"/>
                  </a:cubicBezTo>
                  <a:lnTo>
                    <a:pt x="275" y="151"/>
                  </a:lnTo>
                  <a:cubicBezTo>
                    <a:pt x="269" y="153"/>
                    <a:pt x="267" y="158"/>
                    <a:pt x="268" y="162"/>
                  </a:cubicBezTo>
                  <a:cubicBezTo>
                    <a:pt x="270" y="165"/>
                    <a:pt x="272" y="169"/>
                    <a:pt x="278" y="172"/>
                  </a:cubicBezTo>
                  <a:cubicBezTo>
                    <a:pt x="284" y="176"/>
                    <a:pt x="289" y="178"/>
                    <a:pt x="297" y="178"/>
                  </a:cubicBezTo>
                  <a:cubicBezTo>
                    <a:pt x="299" y="178"/>
                    <a:pt x="300" y="178"/>
                    <a:pt x="302" y="178"/>
                  </a:cubicBezTo>
                  <a:cubicBezTo>
                    <a:pt x="307" y="178"/>
                    <a:pt x="311" y="177"/>
                    <a:pt x="315" y="174"/>
                  </a:cubicBezTo>
                  <a:lnTo>
                    <a:pt x="385" y="134"/>
                  </a:lnTo>
                  <a:lnTo>
                    <a:pt x="445" y="169"/>
                  </a:lnTo>
                  <a:cubicBezTo>
                    <a:pt x="474" y="185"/>
                    <a:pt x="487" y="201"/>
                    <a:pt x="487" y="216"/>
                  </a:cubicBezTo>
                  <a:cubicBezTo>
                    <a:pt x="487" y="232"/>
                    <a:pt x="475" y="248"/>
                    <a:pt x="450" y="261"/>
                  </a:cubicBezTo>
                  <a:cubicBezTo>
                    <a:pt x="427" y="275"/>
                    <a:pt x="401" y="281"/>
                    <a:pt x="374" y="281"/>
                  </a:cubicBezTo>
                  <a:cubicBezTo>
                    <a:pt x="347" y="281"/>
                    <a:pt x="320" y="274"/>
                    <a:pt x="290" y="258"/>
                  </a:cubicBezTo>
                  <a:lnTo>
                    <a:pt x="115" y="155"/>
                  </a:lnTo>
                  <a:cubicBezTo>
                    <a:pt x="87" y="140"/>
                    <a:pt x="72" y="123"/>
                    <a:pt x="72" y="108"/>
                  </a:cubicBezTo>
                  <a:cubicBezTo>
                    <a:pt x="72" y="92"/>
                    <a:pt x="84" y="78"/>
                    <a:pt x="108" y="63"/>
                  </a:cubicBezTo>
                  <a:cubicBezTo>
                    <a:pt x="134" y="48"/>
                    <a:pt x="159" y="42"/>
                    <a:pt x="182" y="42"/>
                  </a:cubicBezTo>
                  <a:cubicBezTo>
                    <a:pt x="207" y="42"/>
                    <a:pt x="231" y="47"/>
                    <a:pt x="253" y="57"/>
                  </a:cubicBezTo>
                  <a:cubicBezTo>
                    <a:pt x="258" y="60"/>
                    <a:pt x="263" y="61"/>
                    <a:pt x="268" y="61"/>
                  </a:cubicBezTo>
                  <a:cubicBezTo>
                    <a:pt x="270" y="61"/>
                    <a:pt x="272" y="61"/>
                    <a:pt x="273" y="61"/>
                  </a:cubicBezTo>
                  <a:cubicBezTo>
                    <a:pt x="280" y="60"/>
                    <a:pt x="287" y="57"/>
                    <a:pt x="294" y="53"/>
                  </a:cubicBezTo>
                  <a:cubicBezTo>
                    <a:pt x="302" y="48"/>
                    <a:pt x="306" y="44"/>
                    <a:pt x="307" y="39"/>
                  </a:cubicBezTo>
                  <a:cubicBezTo>
                    <a:pt x="308" y="35"/>
                    <a:pt x="304" y="30"/>
                    <a:pt x="295" y="25"/>
                  </a:cubicBezTo>
                  <a:cubicBezTo>
                    <a:pt x="279" y="16"/>
                    <a:pt x="261" y="10"/>
                    <a:pt x="243" y="6"/>
                  </a:cubicBezTo>
                  <a:cubicBezTo>
                    <a:pt x="227" y="3"/>
                    <a:pt x="211" y="1"/>
                    <a:pt x="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0"/>
            <p:cNvSpPr/>
            <p:nvPr/>
          </p:nvSpPr>
          <p:spPr>
            <a:xfrm>
              <a:off x="3598903" y="3809409"/>
              <a:ext cx="35289" cy="20297"/>
            </a:xfrm>
            <a:custGeom>
              <a:avLst/>
              <a:gdLst/>
              <a:ahLst/>
              <a:cxnLst/>
              <a:rect l="l" t="t" r="r" b="b"/>
              <a:pathLst>
                <a:path w="459" h="264" extrusionOk="0">
                  <a:moveTo>
                    <a:pt x="42" y="0"/>
                  </a:moveTo>
                  <a:cubicBezTo>
                    <a:pt x="40" y="0"/>
                    <a:pt x="38" y="1"/>
                    <a:pt x="36" y="1"/>
                  </a:cubicBezTo>
                  <a:cubicBezTo>
                    <a:pt x="28" y="2"/>
                    <a:pt x="22" y="4"/>
                    <a:pt x="15" y="9"/>
                  </a:cubicBezTo>
                  <a:cubicBezTo>
                    <a:pt x="9" y="12"/>
                    <a:pt x="5" y="17"/>
                    <a:pt x="3" y="21"/>
                  </a:cubicBezTo>
                  <a:cubicBezTo>
                    <a:pt x="0" y="26"/>
                    <a:pt x="1" y="29"/>
                    <a:pt x="8" y="32"/>
                  </a:cubicBezTo>
                  <a:lnTo>
                    <a:pt x="401" y="260"/>
                  </a:lnTo>
                  <a:cubicBezTo>
                    <a:pt x="405" y="262"/>
                    <a:pt x="410" y="264"/>
                    <a:pt x="416" y="264"/>
                  </a:cubicBezTo>
                  <a:cubicBezTo>
                    <a:pt x="418" y="264"/>
                    <a:pt x="420" y="263"/>
                    <a:pt x="423" y="263"/>
                  </a:cubicBezTo>
                  <a:cubicBezTo>
                    <a:pt x="430" y="262"/>
                    <a:pt x="437" y="260"/>
                    <a:pt x="444" y="255"/>
                  </a:cubicBezTo>
                  <a:cubicBezTo>
                    <a:pt x="450" y="252"/>
                    <a:pt x="454" y="247"/>
                    <a:pt x="456" y="243"/>
                  </a:cubicBezTo>
                  <a:cubicBezTo>
                    <a:pt x="459" y="238"/>
                    <a:pt x="456" y="235"/>
                    <a:pt x="451" y="232"/>
                  </a:cubicBezTo>
                  <a:lnTo>
                    <a:pt x="57" y="4"/>
                  </a:lnTo>
                  <a:cubicBezTo>
                    <a:pt x="52" y="2"/>
                    <a:pt x="48"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0"/>
            <p:cNvSpPr/>
            <p:nvPr/>
          </p:nvSpPr>
          <p:spPr>
            <a:xfrm>
              <a:off x="3609051" y="3794264"/>
              <a:ext cx="51281" cy="29600"/>
            </a:xfrm>
            <a:custGeom>
              <a:avLst/>
              <a:gdLst/>
              <a:ahLst/>
              <a:cxnLst/>
              <a:rect l="l" t="t" r="r" b="b"/>
              <a:pathLst>
                <a:path w="667" h="385" extrusionOk="0">
                  <a:moveTo>
                    <a:pt x="252" y="1"/>
                  </a:moveTo>
                  <a:cubicBezTo>
                    <a:pt x="250" y="1"/>
                    <a:pt x="247" y="1"/>
                    <a:pt x="244" y="2"/>
                  </a:cubicBezTo>
                  <a:cubicBezTo>
                    <a:pt x="237" y="3"/>
                    <a:pt x="230" y="5"/>
                    <a:pt x="223" y="9"/>
                  </a:cubicBezTo>
                  <a:cubicBezTo>
                    <a:pt x="217" y="12"/>
                    <a:pt x="213" y="17"/>
                    <a:pt x="211" y="21"/>
                  </a:cubicBezTo>
                  <a:cubicBezTo>
                    <a:pt x="208" y="26"/>
                    <a:pt x="210" y="30"/>
                    <a:pt x="216" y="33"/>
                  </a:cubicBezTo>
                  <a:lnTo>
                    <a:pt x="516" y="206"/>
                  </a:lnTo>
                  <a:lnTo>
                    <a:pt x="85" y="126"/>
                  </a:lnTo>
                  <a:cubicBezTo>
                    <a:pt x="69" y="122"/>
                    <a:pt x="55" y="121"/>
                    <a:pt x="45" y="121"/>
                  </a:cubicBezTo>
                  <a:cubicBezTo>
                    <a:pt x="34" y="121"/>
                    <a:pt x="25" y="124"/>
                    <a:pt x="16" y="129"/>
                  </a:cubicBezTo>
                  <a:cubicBezTo>
                    <a:pt x="9" y="133"/>
                    <a:pt x="5" y="137"/>
                    <a:pt x="2" y="142"/>
                  </a:cubicBezTo>
                  <a:cubicBezTo>
                    <a:pt x="0" y="145"/>
                    <a:pt x="2" y="149"/>
                    <a:pt x="8" y="153"/>
                  </a:cubicBezTo>
                  <a:lnTo>
                    <a:pt x="402" y="380"/>
                  </a:lnTo>
                  <a:cubicBezTo>
                    <a:pt x="406" y="383"/>
                    <a:pt x="411" y="384"/>
                    <a:pt x="417" y="384"/>
                  </a:cubicBezTo>
                  <a:cubicBezTo>
                    <a:pt x="418" y="384"/>
                    <a:pt x="420" y="384"/>
                    <a:pt x="422" y="384"/>
                  </a:cubicBezTo>
                  <a:cubicBezTo>
                    <a:pt x="430" y="382"/>
                    <a:pt x="438" y="379"/>
                    <a:pt x="444" y="376"/>
                  </a:cubicBezTo>
                  <a:cubicBezTo>
                    <a:pt x="451" y="372"/>
                    <a:pt x="454" y="368"/>
                    <a:pt x="456" y="363"/>
                  </a:cubicBezTo>
                  <a:cubicBezTo>
                    <a:pt x="458" y="359"/>
                    <a:pt x="457" y="355"/>
                    <a:pt x="451" y="352"/>
                  </a:cubicBezTo>
                  <a:lnTo>
                    <a:pt x="152" y="179"/>
                  </a:lnTo>
                  <a:lnTo>
                    <a:pt x="599" y="261"/>
                  </a:lnTo>
                  <a:cubicBezTo>
                    <a:pt x="609" y="263"/>
                    <a:pt x="618" y="263"/>
                    <a:pt x="628" y="263"/>
                  </a:cubicBezTo>
                  <a:cubicBezTo>
                    <a:pt x="637" y="262"/>
                    <a:pt x="645" y="260"/>
                    <a:pt x="652" y="256"/>
                  </a:cubicBezTo>
                  <a:cubicBezTo>
                    <a:pt x="658" y="253"/>
                    <a:pt x="662" y="248"/>
                    <a:pt x="664" y="244"/>
                  </a:cubicBezTo>
                  <a:cubicBezTo>
                    <a:pt x="667" y="239"/>
                    <a:pt x="664" y="235"/>
                    <a:pt x="659" y="232"/>
                  </a:cubicBezTo>
                  <a:lnTo>
                    <a:pt x="265" y="4"/>
                  </a:lnTo>
                  <a:cubicBezTo>
                    <a:pt x="261" y="2"/>
                    <a:pt x="257"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0"/>
            <p:cNvSpPr/>
            <p:nvPr/>
          </p:nvSpPr>
          <p:spPr>
            <a:xfrm>
              <a:off x="3569920" y="3923496"/>
              <a:ext cx="35212" cy="27063"/>
            </a:xfrm>
            <a:custGeom>
              <a:avLst/>
              <a:gdLst/>
              <a:ahLst/>
              <a:cxnLst/>
              <a:rect l="l" t="t" r="r" b="b"/>
              <a:pathLst>
                <a:path w="458" h="352" extrusionOk="0">
                  <a:moveTo>
                    <a:pt x="240" y="42"/>
                  </a:moveTo>
                  <a:cubicBezTo>
                    <a:pt x="267" y="42"/>
                    <a:pt x="295" y="49"/>
                    <a:pt x="330" y="70"/>
                  </a:cubicBezTo>
                  <a:cubicBezTo>
                    <a:pt x="358" y="87"/>
                    <a:pt x="373" y="102"/>
                    <a:pt x="373" y="118"/>
                  </a:cubicBezTo>
                  <a:cubicBezTo>
                    <a:pt x="373" y="134"/>
                    <a:pt x="360" y="148"/>
                    <a:pt x="336" y="162"/>
                  </a:cubicBezTo>
                  <a:lnTo>
                    <a:pt x="257" y="208"/>
                  </a:lnTo>
                  <a:lnTo>
                    <a:pt x="83" y="108"/>
                  </a:lnTo>
                  <a:lnTo>
                    <a:pt x="162" y="63"/>
                  </a:lnTo>
                  <a:cubicBezTo>
                    <a:pt x="187" y="48"/>
                    <a:pt x="213" y="42"/>
                    <a:pt x="240" y="42"/>
                  </a:cubicBezTo>
                  <a:close/>
                  <a:moveTo>
                    <a:pt x="248" y="1"/>
                  </a:moveTo>
                  <a:cubicBezTo>
                    <a:pt x="245" y="1"/>
                    <a:pt x="241" y="1"/>
                    <a:pt x="238" y="1"/>
                  </a:cubicBezTo>
                  <a:cubicBezTo>
                    <a:pt x="216" y="1"/>
                    <a:pt x="196" y="4"/>
                    <a:pt x="176" y="11"/>
                  </a:cubicBezTo>
                  <a:cubicBezTo>
                    <a:pt x="157" y="17"/>
                    <a:pt x="137" y="26"/>
                    <a:pt x="121" y="35"/>
                  </a:cubicBezTo>
                  <a:lnTo>
                    <a:pt x="10" y="99"/>
                  </a:lnTo>
                  <a:cubicBezTo>
                    <a:pt x="3" y="102"/>
                    <a:pt x="0" y="107"/>
                    <a:pt x="0" y="110"/>
                  </a:cubicBezTo>
                  <a:cubicBezTo>
                    <a:pt x="0" y="115"/>
                    <a:pt x="2" y="118"/>
                    <a:pt x="7" y="120"/>
                  </a:cubicBezTo>
                  <a:lnTo>
                    <a:pt x="400" y="348"/>
                  </a:lnTo>
                  <a:cubicBezTo>
                    <a:pt x="405" y="350"/>
                    <a:pt x="410" y="352"/>
                    <a:pt x="416" y="352"/>
                  </a:cubicBezTo>
                  <a:cubicBezTo>
                    <a:pt x="417" y="352"/>
                    <a:pt x="419" y="351"/>
                    <a:pt x="421" y="351"/>
                  </a:cubicBezTo>
                  <a:cubicBezTo>
                    <a:pt x="429" y="350"/>
                    <a:pt x="436" y="348"/>
                    <a:pt x="443" y="343"/>
                  </a:cubicBezTo>
                  <a:cubicBezTo>
                    <a:pt x="449" y="340"/>
                    <a:pt x="453" y="337"/>
                    <a:pt x="455" y="331"/>
                  </a:cubicBezTo>
                  <a:cubicBezTo>
                    <a:pt x="457" y="326"/>
                    <a:pt x="455" y="323"/>
                    <a:pt x="449" y="320"/>
                  </a:cubicBezTo>
                  <a:lnTo>
                    <a:pt x="297" y="232"/>
                  </a:lnTo>
                  <a:lnTo>
                    <a:pt x="377" y="187"/>
                  </a:lnTo>
                  <a:cubicBezTo>
                    <a:pt x="394" y="177"/>
                    <a:pt x="409" y="165"/>
                    <a:pt x="419" y="154"/>
                  </a:cubicBezTo>
                  <a:cubicBezTo>
                    <a:pt x="430" y="142"/>
                    <a:pt x="436" y="130"/>
                    <a:pt x="438" y="117"/>
                  </a:cubicBezTo>
                  <a:cubicBezTo>
                    <a:pt x="439" y="105"/>
                    <a:pt x="435" y="92"/>
                    <a:pt x="426" y="79"/>
                  </a:cubicBezTo>
                  <a:cubicBezTo>
                    <a:pt x="416" y="66"/>
                    <a:pt x="400" y="53"/>
                    <a:pt x="372" y="37"/>
                  </a:cubicBezTo>
                  <a:cubicBezTo>
                    <a:pt x="348" y="23"/>
                    <a:pt x="326" y="13"/>
                    <a:pt x="303" y="8"/>
                  </a:cubicBezTo>
                  <a:cubicBezTo>
                    <a:pt x="284" y="3"/>
                    <a:pt x="265"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0"/>
            <p:cNvSpPr/>
            <p:nvPr/>
          </p:nvSpPr>
          <p:spPr>
            <a:xfrm>
              <a:off x="3599056" y="3912810"/>
              <a:ext cx="45207" cy="26140"/>
            </a:xfrm>
            <a:custGeom>
              <a:avLst/>
              <a:gdLst/>
              <a:ahLst/>
              <a:cxnLst/>
              <a:rect l="l" t="t" r="r" b="b"/>
              <a:pathLst>
                <a:path w="588" h="340" extrusionOk="0">
                  <a:moveTo>
                    <a:pt x="91" y="52"/>
                  </a:moveTo>
                  <a:lnTo>
                    <a:pt x="376" y="142"/>
                  </a:lnTo>
                  <a:lnTo>
                    <a:pt x="245" y="218"/>
                  </a:lnTo>
                  <a:lnTo>
                    <a:pt x="91" y="52"/>
                  </a:lnTo>
                  <a:close/>
                  <a:moveTo>
                    <a:pt x="54" y="1"/>
                  </a:moveTo>
                  <a:cubicBezTo>
                    <a:pt x="50" y="1"/>
                    <a:pt x="46" y="1"/>
                    <a:pt x="41" y="3"/>
                  </a:cubicBezTo>
                  <a:cubicBezTo>
                    <a:pt x="32" y="4"/>
                    <a:pt x="24" y="7"/>
                    <a:pt x="19" y="10"/>
                  </a:cubicBezTo>
                  <a:cubicBezTo>
                    <a:pt x="12" y="14"/>
                    <a:pt x="6" y="18"/>
                    <a:pt x="4" y="24"/>
                  </a:cubicBezTo>
                  <a:cubicBezTo>
                    <a:pt x="1" y="28"/>
                    <a:pt x="1" y="33"/>
                    <a:pt x="5" y="37"/>
                  </a:cubicBezTo>
                  <a:cubicBezTo>
                    <a:pt x="5" y="37"/>
                    <a:pt x="274" y="331"/>
                    <a:pt x="278" y="335"/>
                  </a:cubicBezTo>
                  <a:cubicBezTo>
                    <a:pt x="282" y="338"/>
                    <a:pt x="287" y="339"/>
                    <a:pt x="293" y="339"/>
                  </a:cubicBezTo>
                  <a:cubicBezTo>
                    <a:pt x="296" y="339"/>
                    <a:pt x="300" y="339"/>
                    <a:pt x="303" y="338"/>
                  </a:cubicBezTo>
                  <a:cubicBezTo>
                    <a:pt x="314" y="337"/>
                    <a:pt x="322" y="334"/>
                    <a:pt x="328" y="330"/>
                  </a:cubicBezTo>
                  <a:cubicBezTo>
                    <a:pt x="338" y="325"/>
                    <a:pt x="341" y="319"/>
                    <a:pt x="335" y="313"/>
                  </a:cubicBezTo>
                  <a:lnTo>
                    <a:pt x="274" y="248"/>
                  </a:lnTo>
                  <a:lnTo>
                    <a:pt x="428" y="159"/>
                  </a:lnTo>
                  <a:lnTo>
                    <a:pt x="541" y="194"/>
                  </a:lnTo>
                  <a:cubicBezTo>
                    <a:pt x="544" y="195"/>
                    <a:pt x="547" y="196"/>
                    <a:pt x="550" y="196"/>
                  </a:cubicBezTo>
                  <a:cubicBezTo>
                    <a:pt x="552" y="196"/>
                    <a:pt x="554" y="196"/>
                    <a:pt x="556" y="195"/>
                  </a:cubicBezTo>
                  <a:cubicBezTo>
                    <a:pt x="561" y="194"/>
                    <a:pt x="566" y="193"/>
                    <a:pt x="570" y="191"/>
                  </a:cubicBezTo>
                  <a:cubicBezTo>
                    <a:pt x="577" y="186"/>
                    <a:pt x="582" y="182"/>
                    <a:pt x="584" y="175"/>
                  </a:cubicBezTo>
                  <a:cubicBezTo>
                    <a:pt x="587" y="169"/>
                    <a:pt x="585" y="164"/>
                    <a:pt x="575" y="159"/>
                  </a:cubicBezTo>
                  <a:lnTo>
                    <a:pt x="66" y="3"/>
                  </a:lnTo>
                  <a:cubicBezTo>
                    <a:pt x="62" y="1"/>
                    <a:pt x="58"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0"/>
            <p:cNvSpPr/>
            <p:nvPr/>
          </p:nvSpPr>
          <p:spPr>
            <a:xfrm>
              <a:off x="3619890" y="3896281"/>
              <a:ext cx="42439" cy="26448"/>
            </a:xfrm>
            <a:custGeom>
              <a:avLst/>
              <a:gdLst/>
              <a:ahLst/>
              <a:cxnLst/>
              <a:rect l="l" t="t" r="r" b="b"/>
              <a:pathLst>
                <a:path w="552" h="344" extrusionOk="0">
                  <a:moveTo>
                    <a:pt x="190" y="1"/>
                  </a:moveTo>
                  <a:cubicBezTo>
                    <a:pt x="188" y="1"/>
                    <a:pt x="185" y="1"/>
                    <a:pt x="182" y="1"/>
                  </a:cubicBezTo>
                  <a:cubicBezTo>
                    <a:pt x="171" y="3"/>
                    <a:pt x="159" y="5"/>
                    <a:pt x="145" y="9"/>
                  </a:cubicBezTo>
                  <a:cubicBezTo>
                    <a:pt x="132" y="14"/>
                    <a:pt x="119" y="18"/>
                    <a:pt x="106" y="24"/>
                  </a:cubicBezTo>
                  <a:cubicBezTo>
                    <a:pt x="92" y="31"/>
                    <a:pt x="80" y="36"/>
                    <a:pt x="70" y="42"/>
                  </a:cubicBezTo>
                  <a:cubicBezTo>
                    <a:pt x="55" y="51"/>
                    <a:pt x="42" y="60"/>
                    <a:pt x="29" y="71"/>
                  </a:cubicBezTo>
                  <a:cubicBezTo>
                    <a:pt x="18" y="81"/>
                    <a:pt x="10" y="93"/>
                    <a:pt x="5" y="105"/>
                  </a:cubicBezTo>
                  <a:cubicBezTo>
                    <a:pt x="1" y="117"/>
                    <a:pt x="2" y="129"/>
                    <a:pt x="8" y="142"/>
                  </a:cubicBezTo>
                  <a:cubicBezTo>
                    <a:pt x="14" y="155"/>
                    <a:pt x="28" y="167"/>
                    <a:pt x="49" y="179"/>
                  </a:cubicBezTo>
                  <a:cubicBezTo>
                    <a:pt x="73" y="194"/>
                    <a:pt x="97" y="202"/>
                    <a:pt x="120" y="204"/>
                  </a:cubicBezTo>
                  <a:cubicBezTo>
                    <a:pt x="131" y="205"/>
                    <a:pt x="141" y="206"/>
                    <a:pt x="152" y="206"/>
                  </a:cubicBezTo>
                  <a:cubicBezTo>
                    <a:pt x="164" y="206"/>
                    <a:pt x="177" y="205"/>
                    <a:pt x="190" y="203"/>
                  </a:cubicBezTo>
                  <a:cubicBezTo>
                    <a:pt x="213" y="200"/>
                    <a:pt x="235" y="195"/>
                    <a:pt x="258" y="189"/>
                  </a:cubicBezTo>
                  <a:cubicBezTo>
                    <a:pt x="280" y="183"/>
                    <a:pt x="303" y="178"/>
                    <a:pt x="324" y="174"/>
                  </a:cubicBezTo>
                  <a:cubicBezTo>
                    <a:pt x="342" y="171"/>
                    <a:pt x="359" y="169"/>
                    <a:pt x="377" y="169"/>
                  </a:cubicBezTo>
                  <a:cubicBezTo>
                    <a:pt x="381" y="169"/>
                    <a:pt x="385" y="169"/>
                    <a:pt x="388" y="169"/>
                  </a:cubicBezTo>
                  <a:cubicBezTo>
                    <a:pt x="409" y="170"/>
                    <a:pt x="429" y="177"/>
                    <a:pt x="449" y="188"/>
                  </a:cubicBezTo>
                  <a:cubicBezTo>
                    <a:pt x="474" y="202"/>
                    <a:pt x="484" y="216"/>
                    <a:pt x="482" y="232"/>
                  </a:cubicBezTo>
                  <a:cubicBezTo>
                    <a:pt x="478" y="248"/>
                    <a:pt x="465" y="263"/>
                    <a:pt x="440" y="277"/>
                  </a:cubicBezTo>
                  <a:cubicBezTo>
                    <a:pt x="423" y="286"/>
                    <a:pt x="406" y="293"/>
                    <a:pt x="391" y="296"/>
                  </a:cubicBezTo>
                  <a:cubicBezTo>
                    <a:pt x="375" y="300"/>
                    <a:pt x="360" y="302"/>
                    <a:pt x="347" y="303"/>
                  </a:cubicBezTo>
                  <a:cubicBezTo>
                    <a:pt x="338" y="303"/>
                    <a:pt x="330" y="304"/>
                    <a:pt x="323" y="304"/>
                  </a:cubicBezTo>
                  <a:cubicBezTo>
                    <a:pt x="319" y="304"/>
                    <a:pt x="316" y="304"/>
                    <a:pt x="313" y="303"/>
                  </a:cubicBezTo>
                  <a:cubicBezTo>
                    <a:pt x="304" y="303"/>
                    <a:pt x="297" y="304"/>
                    <a:pt x="293" y="307"/>
                  </a:cubicBezTo>
                  <a:cubicBezTo>
                    <a:pt x="287" y="310"/>
                    <a:pt x="285" y="314"/>
                    <a:pt x="287" y="321"/>
                  </a:cubicBezTo>
                  <a:cubicBezTo>
                    <a:pt x="288" y="327"/>
                    <a:pt x="291" y="331"/>
                    <a:pt x="298" y="335"/>
                  </a:cubicBezTo>
                  <a:cubicBezTo>
                    <a:pt x="304" y="339"/>
                    <a:pt x="314" y="341"/>
                    <a:pt x="328" y="343"/>
                  </a:cubicBezTo>
                  <a:cubicBezTo>
                    <a:pt x="331" y="343"/>
                    <a:pt x="335" y="343"/>
                    <a:pt x="339" y="343"/>
                  </a:cubicBezTo>
                  <a:cubicBezTo>
                    <a:pt x="350" y="343"/>
                    <a:pt x="361" y="342"/>
                    <a:pt x="374" y="340"/>
                  </a:cubicBezTo>
                  <a:cubicBezTo>
                    <a:pt x="392" y="338"/>
                    <a:pt x="410" y="334"/>
                    <a:pt x="430" y="328"/>
                  </a:cubicBezTo>
                  <a:cubicBezTo>
                    <a:pt x="450" y="321"/>
                    <a:pt x="469" y="312"/>
                    <a:pt x="489" y="302"/>
                  </a:cubicBezTo>
                  <a:cubicBezTo>
                    <a:pt x="507" y="291"/>
                    <a:pt x="521" y="280"/>
                    <a:pt x="532" y="268"/>
                  </a:cubicBezTo>
                  <a:cubicBezTo>
                    <a:pt x="543" y="256"/>
                    <a:pt x="549" y="243"/>
                    <a:pt x="550" y="231"/>
                  </a:cubicBezTo>
                  <a:cubicBezTo>
                    <a:pt x="552" y="219"/>
                    <a:pt x="547" y="206"/>
                    <a:pt x="538" y="194"/>
                  </a:cubicBezTo>
                  <a:cubicBezTo>
                    <a:pt x="529" y="182"/>
                    <a:pt x="514" y="169"/>
                    <a:pt x="493" y="157"/>
                  </a:cubicBezTo>
                  <a:cubicBezTo>
                    <a:pt x="467" y="141"/>
                    <a:pt x="441" y="132"/>
                    <a:pt x="415" y="129"/>
                  </a:cubicBezTo>
                  <a:cubicBezTo>
                    <a:pt x="400" y="126"/>
                    <a:pt x="385" y="125"/>
                    <a:pt x="371" y="125"/>
                  </a:cubicBezTo>
                  <a:cubicBezTo>
                    <a:pt x="361" y="125"/>
                    <a:pt x="351" y="125"/>
                    <a:pt x="341" y="126"/>
                  </a:cubicBezTo>
                  <a:cubicBezTo>
                    <a:pt x="316" y="129"/>
                    <a:pt x="294" y="133"/>
                    <a:pt x="271" y="140"/>
                  </a:cubicBezTo>
                  <a:cubicBezTo>
                    <a:pt x="249" y="146"/>
                    <a:pt x="227" y="151"/>
                    <a:pt x="206" y="156"/>
                  </a:cubicBezTo>
                  <a:cubicBezTo>
                    <a:pt x="186" y="160"/>
                    <a:pt x="165" y="162"/>
                    <a:pt x="147" y="162"/>
                  </a:cubicBezTo>
                  <a:cubicBezTo>
                    <a:pt x="128" y="162"/>
                    <a:pt x="110" y="158"/>
                    <a:pt x="93" y="149"/>
                  </a:cubicBezTo>
                  <a:cubicBezTo>
                    <a:pt x="82" y="142"/>
                    <a:pt x="75" y="135"/>
                    <a:pt x="72" y="129"/>
                  </a:cubicBezTo>
                  <a:cubicBezTo>
                    <a:pt x="69" y="121"/>
                    <a:pt x="67" y="114"/>
                    <a:pt x="70" y="107"/>
                  </a:cubicBezTo>
                  <a:cubicBezTo>
                    <a:pt x="73" y="100"/>
                    <a:pt x="78" y="94"/>
                    <a:pt x="85" y="87"/>
                  </a:cubicBezTo>
                  <a:cubicBezTo>
                    <a:pt x="92" y="80"/>
                    <a:pt x="101" y="73"/>
                    <a:pt x="112" y="68"/>
                  </a:cubicBezTo>
                  <a:cubicBezTo>
                    <a:pt x="126" y="60"/>
                    <a:pt x="137" y="54"/>
                    <a:pt x="148" y="51"/>
                  </a:cubicBezTo>
                  <a:cubicBezTo>
                    <a:pt x="160" y="46"/>
                    <a:pt x="170" y="44"/>
                    <a:pt x="179" y="42"/>
                  </a:cubicBezTo>
                  <a:cubicBezTo>
                    <a:pt x="187" y="41"/>
                    <a:pt x="195" y="39"/>
                    <a:pt x="201" y="37"/>
                  </a:cubicBezTo>
                  <a:cubicBezTo>
                    <a:pt x="208" y="37"/>
                    <a:pt x="213" y="35"/>
                    <a:pt x="216" y="33"/>
                  </a:cubicBezTo>
                  <a:cubicBezTo>
                    <a:pt x="223" y="30"/>
                    <a:pt x="225" y="25"/>
                    <a:pt x="222" y="18"/>
                  </a:cubicBezTo>
                  <a:cubicBezTo>
                    <a:pt x="218" y="13"/>
                    <a:pt x="215" y="8"/>
                    <a:pt x="210" y="6"/>
                  </a:cubicBezTo>
                  <a:cubicBezTo>
                    <a:pt x="205" y="2"/>
                    <a:pt x="199" y="1"/>
                    <a:pt x="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0"/>
            <p:cNvSpPr/>
            <p:nvPr/>
          </p:nvSpPr>
          <p:spPr>
            <a:xfrm>
              <a:off x="3642493" y="3883289"/>
              <a:ext cx="42439" cy="26294"/>
            </a:xfrm>
            <a:custGeom>
              <a:avLst/>
              <a:gdLst/>
              <a:ahLst/>
              <a:cxnLst/>
              <a:rect l="l" t="t" r="r" b="b"/>
              <a:pathLst>
                <a:path w="552" h="342" extrusionOk="0">
                  <a:moveTo>
                    <a:pt x="189" y="0"/>
                  </a:moveTo>
                  <a:cubicBezTo>
                    <a:pt x="187" y="0"/>
                    <a:pt x="185" y="0"/>
                    <a:pt x="183" y="0"/>
                  </a:cubicBezTo>
                  <a:cubicBezTo>
                    <a:pt x="171" y="1"/>
                    <a:pt x="159" y="5"/>
                    <a:pt x="145" y="8"/>
                  </a:cubicBezTo>
                  <a:cubicBezTo>
                    <a:pt x="133" y="13"/>
                    <a:pt x="119" y="17"/>
                    <a:pt x="106" y="24"/>
                  </a:cubicBezTo>
                  <a:cubicBezTo>
                    <a:pt x="92" y="30"/>
                    <a:pt x="80" y="35"/>
                    <a:pt x="70" y="42"/>
                  </a:cubicBezTo>
                  <a:cubicBezTo>
                    <a:pt x="55" y="50"/>
                    <a:pt x="41" y="59"/>
                    <a:pt x="30" y="70"/>
                  </a:cubicBezTo>
                  <a:cubicBezTo>
                    <a:pt x="18" y="80"/>
                    <a:pt x="10" y="92"/>
                    <a:pt x="5" y="104"/>
                  </a:cubicBezTo>
                  <a:cubicBezTo>
                    <a:pt x="1" y="116"/>
                    <a:pt x="2" y="129"/>
                    <a:pt x="8" y="141"/>
                  </a:cubicBezTo>
                  <a:cubicBezTo>
                    <a:pt x="14" y="153"/>
                    <a:pt x="28" y="166"/>
                    <a:pt x="49" y="178"/>
                  </a:cubicBezTo>
                  <a:cubicBezTo>
                    <a:pt x="73" y="193"/>
                    <a:pt x="97" y="201"/>
                    <a:pt x="120" y="203"/>
                  </a:cubicBezTo>
                  <a:cubicBezTo>
                    <a:pt x="131" y="204"/>
                    <a:pt x="141" y="205"/>
                    <a:pt x="152" y="205"/>
                  </a:cubicBezTo>
                  <a:cubicBezTo>
                    <a:pt x="164" y="205"/>
                    <a:pt x="177" y="204"/>
                    <a:pt x="190" y="202"/>
                  </a:cubicBezTo>
                  <a:cubicBezTo>
                    <a:pt x="213" y="199"/>
                    <a:pt x="236" y="194"/>
                    <a:pt x="259" y="188"/>
                  </a:cubicBezTo>
                  <a:cubicBezTo>
                    <a:pt x="281" y="182"/>
                    <a:pt x="303" y="177"/>
                    <a:pt x="324" y="173"/>
                  </a:cubicBezTo>
                  <a:cubicBezTo>
                    <a:pt x="343" y="170"/>
                    <a:pt x="360" y="168"/>
                    <a:pt x="377" y="168"/>
                  </a:cubicBezTo>
                  <a:cubicBezTo>
                    <a:pt x="381" y="168"/>
                    <a:pt x="385" y="168"/>
                    <a:pt x="388" y="168"/>
                  </a:cubicBezTo>
                  <a:cubicBezTo>
                    <a:pt x="410" y="169"/>
                    <a:pt x="430" y="176"/>
                    <a:pt x="449" y="187"/>
                  </a:cubicBezTo>
                  <a:cubicBezTo>
                    <a:pt x="474" y="201"/>
                    <a:pt x="484" y="215"/>
                    <a:pt x="482" y="231"/>
                  </a:cubicBezTo>
                  <a:cubicBezTo>
                    <a:pt x="478" y="247"/>
                    <a:pt x="465" y="262"/>
                    <a:pt x="440" y="276"/>
                  </a:cubicBezTo>
                  <a:cubicBezTo>
                    <a:pt x="423" y="286"/>
                    <a:pt x="406" y="292"/>
                    <a:pt x="390" y="295"/>
                  </a:cubicBezTo>
                  <a:cubicBezTo>
                    <a:pt x="375" y="299"/>
                    <a:pt x="360" y="301"/>
                    <a:pt x="348" y="302"/>
                  </a:cubicBezTo>
                  <a:cubicBezTo>
                    <a:pt x="334" y="303"/>
                    <a:pt x="323" y="303"/>
                    <a:pt x="313" y="303"/>
                  </a:cubicBezTo>
                  <a:cubicBezTo>
                    <a:pt x="311" y="303"/>
                    <a:pt x="308" y="303"/>
                    <a:pt x="306" y="303"/>
                  </a:cubicBezTo>
                  <a:cubicBezTo>
                    <a:pt x="301" y="303"/>
                    <a:pt x="296" y="304"/>
                    <a:pt x="293" y="307"/>
                  </a:cubicBezTo>
                  <a:cubicBezTo>
                    <a:pt x="287" y="309"/>
                    <a:pt x="286" y="313"/>
                    <a:pt x="287" y="320"/>
                  </a:cubicBezTo>
                  <a:cubicBezTo>
                    <a:pt x="288" y="326"/>
                    <a:pt x="293" y="330"/>
                    <a:pt x="298" y="334"/>
                  </a:cubicBezTo>
                  <a:cubicBezTo>
                    <a:pt x="304" y="338"/>
                    <a:pt x="314" y="340"/>
                    <a:pt x="327" y="342"/>
                  </a:cubicBezTo>
                  <a:cubicBezTo>
                    <a:pt x="331" y="342"/>
                    <a:pt x="335" y="342"/>
                    <a:pt x="339" y="342"/>
                  </a:cubicBezTo>
                  <a:cubicBezTo>
                    <a:pt x="349" y="342"/>
                    <a:pt x="361" y="341"/>
                    <a:pt x="374" y="339"/>
                  </a:cubicBezTo>
                  <a:cubicBezTo>
                    <a:pt x="392" y="337"/>
                    <a:pt x="411" y="333"/>
                    <a:pt x="430" y="327"/>
                  </a:cubicBezTo>
                  <a:cubicBezTo>
                    <a:pt x="450" y="320"/>
                    <a:pt x="469" y="312"/>
                    <a:pt x="488" y="301"/>
                  </a:cubicBezTo>
                  <a:cubicBezTo>
                    <a:pt x="508" y="290"/>
                    <a:pt x="522" y="278"/>
                    <a:pt x="532" y="267"/>
                  </a:cubicBezTo>
                  <a:cubicBezTo>
                    <a:pt x="544" y="255"/>
                    <a:pt x="549" y="242"/>
                    <a:pt x="550" y="230"/>
                  </a:cubicBezTo>
                  <a:cubicBezTo>
                    <a:pt x="552" y="218"/>
                    <a:pt x="548" y="205"/>
                    <a:pt x="539" y="193"/>
                  </a:cubicBezTo>
                  <a:cubicBezTo>
                    <a:pt x="530" y="181"/>
                    <a:pt x="514" y="168"/>
                    <a:pt x="494" y="156"/>
                  </a:cubicBezTo>
                  <a:cubicBezTo>
                    <a:pt x="467" y="140"/>
                    <a:pt x="441" y="131"/>
                    <a:pt x="415" y="128"/>
                  </a:cubicBezTo>
                  <a:cubicBezTo>
                    <a:pt x="400" y="125"/>
                    <a:pt x="385" y="124"/>
                    <a:pt x="371" y="124"/>
                  </a:cubicBezTo>
                  <a:cubicBezTo>
                    <a:pt x="361" y="124"/>
                    <a:pt x="351" y="124"/>
                    <a:pt x="341" y="125"/>
                  </a:cubicBezTo>
                  <a:cubicBezTo>
                    <a:pt x="317" y="129"/>
                    <a:pt x="294" y="132"/>
                    <a:pt x="271" y="139"/>
                  </a:cubicBezTo>
                  <a:cubicBezTo>
                    <a:pt x="249" y="144"/>
                    <a:pt x="227" y="150"/>
                    <a:pt x="207" y="155"/>
                  </a:cubicBezTo>
                  <a:cubicBezTo>
                    <a:pt x="186" y="159"/>
                    <a:pt x="166" y="161"/>
                    <a:pt x="147" y="161"/>
                  </a:cubicBezTo>
                  <a:cubicBezTo>
                    <a:pt x="128" y="161"/>
                    <a:pt x="110" y="157"/>
                    <a:pt x="94" y="148"/>
                  </a:cubicBezTo>
                  <a:cubicBezTo>
                    <a:pt x="83" y="141"/>
                    <a:pt x="75" y="134"/>
                    <a:pt x="72" y="128"/>
                  </a:cubicBezTo>
                  <a:cubicBezTo>
                    <a:pt x="68" y="121"/>
                    <a:pt x="67" y="113"/>
                    <a:pt x="71" y="106"/>
                  </a:cubicBezTo>
                  <a:cubicBezTo>
                    <a:pt x="73" y="99"/>
                    <a:pt x="77" y="93"/>
                    <a:pt x="85" y="86"/>
                  </a:cubicBezTo>
                  <a:cubicBezTo>
                    <a:pt x="93" y="79"/>
                    <a:pt x="102" y="72"/>
                    <a:pt x="112" y="67"/>
                  </a:cubicBezTo>
                  <a:cubicBezTo>
                    <a:pt x="126" y="59"/>
                    <a:pt x="138" y="53"/>
                    <a:pt x="148" y="50"/>
                  </a:cubicBezTo>
                  <a:cubicBezTo>
                    <a:pt x="160" y="47"/>
                    <a:pt x="170" y="43"/>
                    <a:pt x="179" y="41"/>
                  </a:cubicBezTo>
                  <a:cubicBezTo>
                    <a:pt x="188" y="40"/>
                    <a:pt x="195" y="38"/>
                    <a:pt x="201" y="38"/>
                  </a:cubicBezTo>
                  <a:cubicBezTo>
                    <a:pt x="208" y="36"/>
                    <a:pt x="213" y="34"/>
                    <a:pt x="216" y="33"/>
                  </a:cubicBezTo>
                  <a:cubicBezTo>
                    <a:pt x="223" y="28"/>
                    <a:pt x="225" y="24"/>
                    <a:pt x="222" y="18"/>
                  </a:cubicBezTo>
                  <a:cubicBezTo>
                    <a:pt x="219" y="12"/>
                    <a:pt x="215" y="7"/>
                    <a:pt x="210" y="5"/>
                  </a:cubicBezTo>
                  <a:cubicBezTo>
                    <a:pt x="205" y="2"/>
                    <a:pt x="198" y="0"/>
                    <a:pt x="1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0"/>
            <p:cNvSpPr/>
            <p:nvPr/>
          </p:nvSpPr>
          <p:spPr>
            <a:xfrm>
              <a:off x="3660021" y="3860379"/>
              <a:ext cx="57354" cy="33059"/>
            </a:xfrm>
            <a:custGeom>
              <a:avLst/>
              <a:gdLst/>
              <a:ahLst/>
              <a:cxnLst/>
              <a:rect l="l" t="t" r="r" b="b"/>
              <a:pathLst>
                <a:path w="746" h="430" extrusionOk="0">
                  <a:moveTo>
                    <a:pt x="447" y="1"/>
                  </a:moveTo>
                  <a:cubicBezTo>
                    <a:pt x="444" y="1"/>
                    <a:pt x="442" y="1"/>
                    <a:pt x="439" y="1"/>
                  </a:cubicBezTo>
                  <a:cubicBezTo>
                    <a:pt x="429" y="3"/>
                    <a:pt x="420" y="6"/>
                    <a:pt x="414" y="9"/>
                  </a:cubicBezTo>
                  <a:cubicBezTo>
                    <a:pt x="409" y="12"/>
                    <a:pt x="407" y="15"/>
                    <a:pt x="405" y="18"/>
                  </a:cubicBezTo>
                  <a:cubicBezTo>
                    <a:pt x="403" y="21"/>
                    <a:pt x="403" y="24"/>
                    <a:pt x="407" y="27"/>
                  </a:cubicBezTo>
                  <a:lnTo>
                    <a:pt x="656" y="285"/>
                  </a:lnTo>
                  <a:lnTo>
                    <a:pt x="385" y="194"/>
                  </a:lnTo>
                  <a:cubicBezTo>
                    <a:pt x="380" y="192"/>
                    <a:pt x="375" y="191"/>
                    <a:pt x="370" y="191"/>
                  </a:cubicBezTo>
                  <a:cubicBezTo>
                    <a:pt x="368" y="191"/>
                    <a:pt x="366" y="191"/>
                    <a:pt x="364" y="191"/>
                  </a:cubicBezTo>
                  <a:cubicBezTo>
                    <a:pt x="357" y="194"/>
                    <a:pt x="351" y="196"/>
                    <a:pt x="345" y="198"/>
                  </a:cubicBezTo>
                  <a:cubicBezTo>
                    <a:pt x="339" y="202"/>
                    <a:pt x="335" y="206"/>
                    <a:pt x="333" y="209"/>
                  </a:cubicBezTo>
                  <a:cubicBezTo>
                    <a:pt x="330" y="214"/>
                    <a:pt x="331" y="218"/>
                    <a:pt x="335" y="222"/>
                  </a:cubicBezTo>
                  <a:lnTo>
                    <a:pt x="494" y="378"/>
                  </a:lnTo>
                  <a:lnTo>
                    <a:pt x="46" y="234"/>
                  </a:lnTo>
                  <a:cubicBezTo>
                    <a:pt x="42" y="233"/>
                    <a:pt x="36" y="233"/>
                    <a:pt x="32" y="233"/>
                  </a:cubicBezTo>
                  <a:cubicBezTo>
                    <a:pt x="26" y="234"/>
                    <a:pt x="22" y="236"/>
                    <a:pt x="17" y="239"/>
                  </a:cubicBezTo>
                  <a:cubicBezTo>
                    <a:pt x="10" y="242"/>
                    <a:pt x="6" y="248"/>
                    <a:pt x="3" y="253"/>
                  </a:cubicBezTo>
                  <a:cubicBezTo>
                    <a:pt x="0" y="259"/>
                    <a:pt x="1" y="265"/>
                    <a:pt x="14" y="270"/>
                  </a:cubicBezTo>
                  <a:lnTo>
                    <a:pt x="519" y="428"/>
                  </a:lnTo>
                  <a:cubicBezTo>
                    <a:pt x="524" y="429"/>
                    <a:pt x="529" y="430"/>
                    <a:pt x="534" y="430"/>
                  </a:cubicBezTo>
                  <a:cubicBezTo>
                    <a:pt x="537" y="430"/>
                    <a:pt x="540" y="429"/>
                    <a:pt x="544" y="429"/>
                  </a:cubicBezTo>
                  <a:cubicBezTo>
                    <a:pt x="552" y="427"/>
                    <a:pt x="560" y="424"/>
                    <a:pt x="567" y="420"/>
                  </a:cubicBezTo>
                  <a:cubicBezTo>
                    <a:pt x="573" y="417"/>
                    <a:pt x="578" y="412"/>
                    <a:pt x="581" y="406"/>
                  </a:cubicBezTo>
                  <a:cubicBezTo>
                    <a:pt x="584" y="402"/>
                    <a:pt x="584" y="397"/>
                    <a:pt x="580" y="393"/>
                  </a:cubicBezTo>
                  <a:lnTo>
                    <a:pt x="437" y="252"/>
                  </a:lnTo>
                  <a:lnTo>
                    <a:pt x="682" y="334"/>
                  </a:lnTo>
                  <a:cubicBezTo>
                    <a:pt x="686" y="336"/>
                    <a:pt x="691" y="337"/>
                    <a:pt x="696" y="337"/>
                  </a:cubicBezTo>
                  <a:cubicBezTo>
                    <a:pt x="699" y="337"/>
                    <a:pt x="702" y="336"/>
                    <a:pt x="705" y="336"/>
                  </a:cubicBezTo>
                  <a:cubicBezTo>
                    <a:pt x="714" y="333"/>
                    <a:pt x="722" y="331"/>
                    <a:pt x="729" y="326"/>
                  </a:cubicBezTo>
                  <a:cubicBezTo>
                    <a:pt x="736" y="323"/>
                    <a:pt x="740" y="319"/>
                    <a:pt x="744" y="314"/>
                  </a:cubicBezTo>
                  <a:cubicBezTo>
                    <a:pt x="746" y="308"/>
                    <a:pt x="746" y="304"/>
                    <a:pt x="742" y="299"/>
                  </a:cubicBezTo>
                  <a:cubicBezTo>
                    <a:pt x="742" y="299"/>
                    <a:pt x="469" y="8"/>
                    <a:pt x="463" y="4"/>
                  </a:cubicBezTo>
                  <a:cubicBezTo>
                    <a:pt x="459" y="2"/>
                    <a:pt x="453"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0"/>
            <p:cNvSpPr/>
            <p:nvPr/>
          </p:nvSpPr>
          <p:spPr>
            <a:xfrm>
              <a:off x="3702689" y="3849309"/>
              <a:ext cx="42824" cy="24756"/>
            </a:xfrm>
            <a:custGeom>
              <a:avLst/>
              <a:gdLst/>
              <a:ahLst/>
              <a:cxnLst/>
              <a:rect l="l" t="t" r="r" b="b"/>
              <a:pathLst>
                <a:path w="557" h="322" extrusionOk="0">
                  <a:moveTo>
                    <a:pt x="184" y="41"/>
                  </a:moveTo>
                  <a:cubicBezTo>
                    <a:pt x="211" y="41"/>
                    <a:pt x="239" y="49"/>
                    <a:pt x="267" y="66"/>
                  </a:cubicBezTo>
                  <a:lnTo>
                    <a:pt x="444" y="168"/>
                  </a:lnTo>
                  <a:cubicBezTo>
                    <a:pt x="472" y="183"/>
                    <a:pt x="487" y="200"/>
                    <a:pt x="486" y="216"/>
                  </a:cubicBezTo>
                  <a:cubicBezTo>
                    <a:pt x="486" y="231"/>
                    <a:pt x="473" y="246"/>
                    <a:pt x="450" y="260"/>
                  </a:cubicBezTo>
                  <a:cubicBezTo>
                    <a:pt x="425" y="273"/>
                    <a:pt x="400" y="281"/>
                    <a:pt x="373" y="281"/>
                  </a:cubicBezTo>
                  <a:cubicBezTo>
                    <a:pt x="346" y="281"/>
                    <a:pt x="318" y="272"/>
                    <a:pt x="290" y="257"/>
                  </a:cubicBezTo>
                  <a:lnTo>
                    <a:pt x="113" y="155"/>
                  </a:lnTo>
                  <a:cubicBezTo>
                    <a:pt x="85" y="138"/>
                    <a:pt x="70" y="123"/>
                    <a:pt x="70" y="107"/>
                  </a:cubicBezTo>
                  <a:cubicBezTo>
                    <a:pt x="70" y="91"/>
                    <a:pt x="83" y="76"/>
                    <a:pt x="107" y="63"/>
                  </a:cubicBezTo>
                  <a:cubicBezTo>
                    <a:pt x="131" y="48"/>
                    <a:pt x="157" y="41"/>
                    <a:pt x="184" y="41"/>
                  </a:cubicBezTo>
                  <a:close/>
                  <a:moveTo>
                    <a:pt x="181" y="1"/>
                  </a:moveTo>
                  <a:cubicBezTo>
                    <a:pt x="159" y="2"/>
                    <a:pt x="139" y="5"/>
                    <a:pt x="119" y="12"/>
                  </a:cubicBezTo>
                  <a:cubicBezTo>
                    <a:pt x="98" y="18"/>
                    <a:pt x="80" y="27"/>
                    <a:pt x="62" y="37"/>
                  </a:cubicBezTo>
                  <a:cubicBezTo>
                    <a:pt x="44" y="47"/>
                    <a:pt x="31" y="57"/>
                    <a:pt x="20" y="70"/>
                  </a:cubicBezTo>
                  <a:cubicBezTo>
                    <a:pt x="8" y="81"/>
                    <a:pt x="3" y="92"/>
                    <a:pt x="2" y="105"/>
                  </a:cubicBezTo>
                  <a:cubicBezTo>
                    <a:pt x="0" y="117"/>
                    <a:pt x="5" y="130"/>
                    <a:pt x="14" y="143"/>
                  </a:cubicBezTo>
                  <a:cubicBezTo>
                    <a:pt x="24" y="156"/>
                    <a:pt x="41" y="170"/>
                    <a:pt x="65" y="183"/>
                  </a:cubicBezTo>
                  <a:lnTo>
                    <a:pt x="240" y="285"/>
                  </a:lnTo>
                  <a:cubicBezTo>
                    <a:pt x="264" y="298"/>
                    <a:pt x="288" y="308"/>
                    <a:pt x="310" y="314"/>
                  </a:cubicBezTo>
                  <a:cubicBezTo>
                    <a:pt x="329" y="319"/>
                    <a:pt x="347" y="321"/>
                    <a:pt x="365" y="321"/>
                  </a:cubicBezTo>
                  <a:cubicBezTo>
                    <a:pt x="368" y="321"/>
                    <a:pt x="372" y="321"/>
                    <a:pt x="375" y="321"/>
                  </a:cubicBezTo>
                  <a:cubicBezTo>
                    <a:pt x="398" y="321"/>
                    <a:pt x="418" y="317"/>
                    <a:pt x="439" y="311"/>
                  </a:cubicBezTo>
                  <a:cubicBezTo>
                    <a:pt x="458" y="304"/>
                    <a:pt x="477" y="296"/>
                    <a:pt x="495" y="286"/>
                  </a:cubicBezTo>
                  <a:cubicBezTo>
                    <a:pt x="512" y="276"/>
                    <a:pt x="526" y="264"/>
                    <a:pt x="538" y="253"/>
                  </a:cubicBezTo>
                  <a:cubicBezTo>
                    <a:pt x="548" y="242"/>
                    <a:pt x="554" y="230"/>
                    <a:pt x="556" y="217"/>
                  </a:cubicBezTo>
                  <a:cubicBezTo>
                    <a:pt x="557" y="205"/>
                    <a:pt x="552" y="192"/>
                    <a:pt x="543" y="179"/>
                  </a:cubicBezTo>
                  <a:cubicBezTo>
                    <a:pt x="533" y="166"/>
                    <a:pt x="516" y="153"/>
                    <a:pt x="493" y="139"/>
                  </a:cubicBezTo>
                  <a:lnTo>
                    <a:pt x="317" y="37"/>
                  </a:lnTo>
                  <a:cubicBezTo>
                    <a:pt x="293" y="23"/>
                    <a:pt x="271" y="14"/>
                    <a:pt x="247" y="9"/>
                  </a:cubicBezTo>
                  <a:cubicBezTo>
                    <a:pt x="225" y="3"/>
                    <a:pt x="203"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0"/>
            <p:cNvSpPr/>
            <p:nvPr/>
          </p:nvSpPr>
          <p:spPr>
            <a:xfrm>
              <a:off x="3724061" y="3834394"/>
              <a:ext cx="50819" cy="27140"/>
            </a:xfrm>
            <a:custGeom>
              <a:avLst/>
              <a:gdLst/>
              <a:ahLst/>
              <a:cxnLst/>
              <a:rect l="l" t="t" r="r" b="b"/>
              <a:pathLst>
                <a:path w="661" h="353" extrusionOk="0">
                  <a:moveTo>
                    <a:pt x="241" y="42"/>
                  </a:moveTo>
                  <a:cubicBezTo>
                    <a:pt x="266" y="42"/>
                    <a:pt x="291" y="49"/>
                    <a:pt x="317" y="63"/>
                  </a:cubicBezTo>
                  <a:cubicBezTo>
                    <a:pt x="344" y="79"/>
                    <a:pt x="356" y="95"/>
                    <a:pt x="353" y="110"/>
                  </a:cubicBezTo>
                  <a:cubicBezTo>
                    <a:pt x="351" y="125"/>
                    <a:pt x="336" y="140"/>
                    <a:pt x="313" y="154"/>
                  </a:cubicBezTo>
                  <a:lnTo>
                    <a:pt x="237" y="197"/>
                  </a:lnTo>
                  <a:lnTo>
                    <a:pt x="84" y="109"/>
                  </a:lnTo>
                  <a:lnTo>
                    <a:pt x="159" y="65"/>
                  </a:lnTo>
                  <a:cubicBezTo>
                    <a:pt x="184" y="52"/>
                    <a:pt x="209" y="44"/>
                    <a:pt x="236" y="42"/>
                  </a:cubicBezTo>
                  <a:cubicBezTo>
                    <a:pt x="238" y="42"/>
                    <a:pt x="240" y="42"/>
                    <a:pt x="241" y="42"/>
                  </a:cubicBezTo>
                  <a:close/>
                  <a:moveTo>
                    <a:pt x="247" y="1"/>
                  </a:moveTo>
                  <a:cubicBezTo>
                    <a:pt x="242" y="1"/>
                    <a:pt x="236" y="1"/>
                    <a:pt x="231" y="1"/>
                  </a:cubicBezTo>
                  <a:cubicBezTo>
                    <a:pt x="211" y="4"/>
                    <a:pt x="191" y="7"/>
                    <a:pt x="171" y="15"/>
                  </a:cubicBezTo>
                  <a:cubicBezTo>
                    <a:pt x="151" y="22"/>
                    <a:pt x="132" y="29"/>
                    <a:pt x="115" y="40"/>
                  </a:cubicBezTo>
                  <a:lnTo>
                    <a:pt x="7" y="101"/>
                  </a:lnTo>
                  <a:cubicBezTo>
                    <a:pt x="3" y="105"/>
                    <a:pt x="1" y="108"/>
                    <a:pt x="1" y="113"/>
                  </a:cubicBezTo>
                  <a:cubicBezTo>
                    <a:pt x="1" y="116"/>
                    <a:pt x="3" y="119"/>
                    <a:pt x="7" y="122"/>
                  </a:cubicBezTo>
                  <a:lnTo>
                    <a:pt x="400" y="349"/>
                  </a:lnTo>
                  <a:cubicBezTo>
                    <a:pt x="405" y="352"/>
                    <a:pt x="410" y="353"/>
                    <a:pt x="416" y="353"/>
                  </a:cubicBezTo>
                  <a:cubicBezTo>
                    <a:pt x="418" y="353"/>
                    <a:pt x="420" y="353"/>
                    <a:pt x="422" y="353"/>
                  </a:cubicBezTo>
                  <a:cubicBezTo>
                    <a:pt x="430" y="351"/>
                    <a:pt x="436" y="349"/>
                    <a:pt x="443" y="345"/>
                  </a:cubicBezTo>
                  <a:cubicBezTo>
                    <a:pt x="449" y="341"/>
                    <a:pt x="453" y="337"/>
                    <a:pt x="456" y="332"/>
                  </a:cubicBezTo>
                  <a:cubicBezTo>
                    <a:pt x="458" y="328"/>
                    <a:pt x="456" y="324"/>
                    <a:pt x="450" y="321"/>
                  </a:cubicBezTo>
                  <a:lnTo>
                    <a:pt x="278" y="221"/>
                  </a:lnTo>
                  <a:lnTo>
                    <a:pt x="345" y="183"/>
                  </a:lnTo>
                  <a:lnTo>
                    <a:pt x="605" y="230"/>
                  </a:lnTo>
                  <a:cubicBezTo>
                    <a:pt x="613" y="232"/>
                    <a:pt x="621" y="232"/>
                    <a:pt x="628" y="233"/>
                  </a:cubicBezTo>
                  <a:cubicBezTo>
                    <a:pt x="636" y="233"/>
                    <a:pt x="641" y="232"/>
                    <a:pt x="647" y="229"/>
                  </a:cubicBezTo>
                  <a:cubicBezTo>
                    <a:pt x="654" y="224"/>
                    <a:pt x="658" y="220"/>
                    <a:pt x="659" y="213"/>
                  </a:cubicBezTo>
                  <a:cubicBezTo>
                    <a:pt x="660" y="206"/>
                    <a:pt x="657" y="201"/>
                    <a:pt x="650" y="197"/>
                  </a:cubicBezTo>
                  <a:cubicBezTo>
                    <a:pt x="648" y="196"/>
                    <a:pt x="645" y="195"/>
                    <a:pt x="640" y="194"/>
                  </a:cubicBezTo>
                  <a:lnTo>
                    <a:pt x="389" y="149"/>
                  </a:lnTo>
                  <a:cubicBezTo>
                    <a:pt x="399" y="141"/>
                    <a:pt x="406" y="132"/>
                    <a:pt x="412" y="122"/>
                  </a:cubicBezTo>
                  <a:cubicBezTo>
                    <a:pt x="416" y="113"/>
                    <a:pt x="418" y="103"/>
                    <a:pt x="417" y="94"/>
                  </a:cubicBezTo>
                  <a:cubicBezTo>
                    <a:pt x="415" y="83"/>
                    <a:pt x="410" y="73"/>
                    <a:pt x="401" y="63"/>
                  </a:cubicBezTo>
                  <a:cubicBezTo>
                    <a:pt x="394" y="53"/>
                    <a:pt x="380" y="43"/>
                    <a:pt x="362" y="33"/>
                  </a:cubicBezTo>
                  <a:cubicBezTo>
                    <a:pt x="340" y="19"/>
                    <a:pt x="318" y="10"/>
                    <a:pt x="296" y="6"/>
                  </a:cubicBezTo>
                  <a:cubicBezTo>
                    <a:pt x="279" y="2"/>
                    <a:pt x="263"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0"/>
            <p:cNvSpPr/>
            <p:nvPr/>
          </p:nvSpPr>
          <p:spPr>
            <a:xfrm>
              <a:off x="3748585" y="3820479"/>
              <a:ext cx="46668" cy="26986"/>
            </a:xfrm>
            <a:custGeom>
              <a:avLst/>
              <a:gdLst/>
              <a:ahLst/>
              <a:cxnLst/>
              <a:rect l="l" t="t" r="r" b="b"/>
              <a:pathLst>
                <a:path w="607" h="351" extrusionOk="0">
                  <a:moveTo>
                    <a:pt x="237" y="41"/>
                  </a:moveTo>
                  <a:cubicBezTo>
                    <a:pt x="264" y="41"/>
                    <a:pt x="292" y="49"/>
                    <a:pt x="320" y="65"/>
                  </a:cubicBezTo>
                  <a:lnTo>
                    <a:pt x="493" y="165"/>
                  </a:lnTo>
                  <a:cubicBezTo>
                    <a:pt x="522" y="182"/>
                    <a:pt x="535" y="198"/>
                    <a:pt x="535" y="214"/>
                  </a:cubicBezTo>
                  <a:cubicBezTo>
                    <a:pt x="535" y="230"/>
                    <a:pt x="523" y="244"/>
                    <a:pt x="499" y="258"/>
                  </a:cubicBezTo>
                  <a:lnTo>
                    <a:pt x="423" y="303"/>
                  </a:lnTo>
                  <a:lnTo>
                    <a:pt x="84" y="107"/>
                  </a:lnTo>
                  <a:lnTo>
                    <a:pt x="160" y="62"/>
                  </a:lnTo>
                  <a:cubicBezTo>
                    <a:pt x="184" y="48"/>
                    <a:pt x="210" y="41"/>
                    <a:pt x="237" y="41"/>
                  </a:cubicBezTo>
                  <a:close/>
                  <a:moveTo>
                    <a:pt x="242" y="1"/>
                  </a:moveTo>
                  <a:cubicBezTo>
                    <a:pt x="239" y="1"/>
                    <a:pt x="236" y="1"/>
                    <a:pt x="233" y="1"/>
                  </a:cubicBezTo>
                  <a:cubicBezTo>
                    <a:pt x="212" y="2"/>
                    <a:pt x="192" y="5"/>
                    <a:pt x="171" y="12"/>
                  </a:cubicBezTo>
                  <a:cubicBezTo>
                    <a:pt x="151" y="18"/>
                    <a:pt x="133" y="27"/>
                    <a:pt x="115" y="37"/>
                  </a:cubicBezTo>
                  <a:lnTo>
                    <a:pt x="12" y="97"/>
                  </a:lnTo>
                  <a:cubicBezTo>
                    <a:pt x="5" y="100"/>
                    <a:pt x="1" y="105"/>
                    <a:pt x="0" y="109"/>
                  </a:cubicBezTo>
                  <a:cubicBezTo>
                    <a:pt x="0" y="114"/>
                    <a:pt x="3" y="117"/>
                    <a:pt x="6" y="119"/>
                  </a:cubicBezTo>
                  <a:lnTo>
                    <a:pt x="400" y="347"/>
                  </a:lnTo>
                  <a:cubicBezTo>
                    <a:pt x="405" y="349"/>
                    <a:pt x="411" y="350"/>
                    <a:pt x="418" y="350"/>
                  </a:cubicBezTo>
                  <a:cubicBezTo>
                    <a:pt x="426" y="350"/>
                    <a:pt x="433" y="348"/>
                    <a:pt x="439" y="343"/>
                  </a:cubicBezTo>
                  <a:lnTo>
                    <a:pt x="543" y="284"/>
                  </a:lnTo>
                  <a:cubicBezTo>
                    <a:pt x="561" y="273"/>
                    <a:pt x="576" y="263"/>
                    <a:pt x="586" y="251"/>
                  </a:cubicBezTo>
                  <a:cubicBezTo>
                    <a:pt x="597" y="240"/>
                    <a:pt x="604" y="228"/>
                    <a:pt x="605" y="215"/>
                  </a:cubicBezTo>
                  <a:cubicBezTo>
                    <a:pt x="606" y="203"/>
                    <a:pt x="602" y="190"/>
                    <a:pt x="593" y="177"/>
                  </a:cubicBezTo>
                  <a:cubicBezTo>
                    <a:pt x="582" y="164"/>
                    <a:pt x="566" y="151"/>
                    <a:pt x="542" y="137"/>
                  </a:cubicBezTo>
                  <a:lnTo>
                    <a:pt x="370" y="37"/>
                  </a:lnTo>
                  <a:cubicBezTo>
                    <a:pt x="346" y="23"/>
                    <a:pt x="323" y="14"/>
                    <a:pt x="301" y="9"/>
                  </a:cubicBezTo>
                  <a:cubicBezTo>
                    <a:pt x="280" y="4"/>
                    <a:pt x="261" y="1"/>
                    <a:pt x="2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0"/>
            <p:cNvSpPr/>
            <p:nvPr/>
          </p:nvSpPr>
          <p:spPr>
            <a:xfrm>
              <a:off x="3358427" y="3677332"/>
              <a:ext cx="125549" cy="65735"/>
            </a:xfrm>
            <a:custGeom>
              <a:avLst/>
              <a:gdLst/>
              <a:ahLst/>
              <a:cxnLst/>
              <a:rect l="l" t="t" r="r" b="b"/>
              <a:pathLst>
                <a:path w="1633" h="855" extrusionOk="0">
                  <a:moveTo>
                    <a:pt x="784" y="1"/>
                  </a:moveTo>
                  <a:cubicBezTo>
                    <a:pt x="600" y="1"/>
                    <a:pt x="419" y="40"/>
                    <a:pt x="283" y="119"/>
                  </a:cubicBezTo>
                  <a:cubicBezTo>
                    <a:pt x="0" y="282"/>
                    <a:pt x="11" y="552"/>
                    <a:pt x="306" y="722"/>
                  </a:cubicBezTo>
                  <a:cubicBezTo>
                    <a:pt x="458" y="810"/>
                    <a:pt x="656" y="854"/>
                    <a:pt x="851" y="854"/>
                  </a:cubicBezTo>
                  <a:cubicBezTo>
                    <a:pt x="1034" y="854"/>
                    <a:pt x="1214" y="815"/>
                    <a:pt x="1351" y="736"/>
                  </a:cubicBezTo>
                  <a:cubicBezTo>
                    <a:pt x="1633" y="572"/>
                    <a:pt x="1623" y="303"/>
                    <a:pt x="1328" y="132"/>
                  </a:cubicBezTo>
                  <a:cubicBezTo>
                    <a:pt x="1176" y="45"/>
                    <a:pt x="978" y="1"/>
                    <a:pt x="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0"/>
            <p:cNvSpPr/>
            <p:nvPr/>
          </p:nvSpPr>
          <p:spPr>
            <a:xfrm>
              <a:off x="3175995" y="3605682"/>
              <a:ext cx="164605" cy="109711"/>
            </a:xfrm>
            <a:custGeom>
              <a:avLst/>
              <a:gdLst/>
              <a:ahLst/>
              <a:cxnLst/>
              <a:rect l="l" t="t" r="r" b="b"/>
              <a:pathLst>
                <a:path w="2141" h="1427" extrusionOk="0">
                  <a:moveTo>
                    <a:pt x="1251" y="1"/>
                  </a:moveTo>
                  <a:cubicBezTo>
                    <a:pt x="763" y="1"/>
                    <a:pt x="318" y="192"/>
                    <a:pt x="193" y="478"/>
                  </a:cubicBezTo>
                  <a:lnTo>
                    <a:pt x="148" y="579"/>
                  </a:lnTo>
                  <a:cubicBezTo>
                    <a:pt x="1" y="917"/>
                    <a:pt x="355" y="1260"/>
                    <a:pt x="940" y="1346"/>
                  </a:cubicBezTo>
                  <a:lnTo>
                    <a:pt x="1430" y="1427"/>
                  </a:lnTo>
                  <a:lnTo>
                    <a:pt x="1811" y="1206"/>
                  </a:lnTo>
                  <a:lnTo>
                    <a:pt x="1044" y="1104"/>
                  </a:lnTo>
                  <a:cubicBezTo>
                    <a:pt x="692" y="1052"/>
                    <a:pt x="477" y="845"/>
                    <a:pt x="567" y="641"/>
                  </a:cubicBezTo>
                  <a:lnTo>
                    <a:pt x="611" y="538"/>
                  </a:lnTo>
                  <a:cubicBezTo>
                    <a:pt x="687" y="366"/>
                    <a:pt x="956" y="251"/>
                    <a:pt x="1251" y="251"/>
                  </a:cubicBezTo>
                  <a:cubicBezTo>
                    <a:pt x="1305" y="251"/>
                    <a:pt x="1359" y="254"/>
                    <a:pt x="1414" y="262"/>
                  </a:cubicBezTo>
                  <a:lnTo>
                    <a:pt x="2034" y="353"/>
                  </a:lnTo>
                  <a:lnTo>
                    <a:pt x="2140" y="112"/>
                  </a:lnTo>
                  <a:lnTo>
                    <a:pt x="1520" y="20"/>
                  </a:lnTo>
                  <a:cubicBezTo>
                    <a:pt x="1430" y="7"/>
                    <a:pt x="1340" y="1"/>
                    <a:pt x="12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0"/>
            <p:cNvSpPr/>
            <p:nvPr/>
          </p:nvSpPr>
          <p:spPr>
            <a:xfrm>
              <a:off x="3265020" y="3623902"/>
              <a:ext cx="278699" cy="154611"/>
            </a:xfrm>
            <a:custGeom>
              <a:avLst/>
              <a:gdLst/>
              <a:ahLst/>
              <a:cxnLst/>
              <a:rect l="l" t="t" r="r" b="b"/>
              <a:pathLst>
                <a:path w="3625" h="2011" extrusionOk="0">
                  <a:moveTo>
                    <a:pt x="1694" y="810"/>
                  </a:moveTo>
                  <a:cubicBezTo>
                    <a:pt x="1742" y="810"/>
                    <a:pt x="1789" y="817"/>
                    <a:pt x="1832" y="831"/>
                  </a:cubicBezTo>
                  <a:cubicBezTo>
                    <a:pt x="1858" y="836"/>
                    <a:pt x="1883" y="847"/>
                    <a:pt x="1904" y="860"/>
                  </a:cubicBezTo>
                  <a:cubicBezTo>
                    <a:pt x="1984" y="906"/>
                    <a:pt x="2008" y="972"/>
                    <a:pt x="1973" y="1031"/>
                  </a:cubicBezTo>
                  <a:lnTo>
                    <a:pt x="2485" y="1327"/>
                  </a:lnTo>
                  <a:lnTo>
                    <a:pt x="2300" y="1435"/>
                  </a:lnTo>
                  <a:lnTo>
                    <a:pt x="1786" y="1139"/>
                  </a:lnTo>
                  <a:cubicBezTo>
                    <a:pt x="1756" y="1145"/>
                    <a:pt x="1724" y="1148"/>
                    <a:pt x="1693" y="1148"/>
                  </a:cubicBezTo>
                  <a:cubicBezTo>
                    <a:pt x="1619" y="1148"/>
                    <a:pt x="1546" y="1132"/>
                    <a:pt x="1489" y="1100"/>
                  </a:cubicBezTo>
                  <a:cubicBezTo>
                    <a:pt x="1373" y="1032"/>
                    <a:pt x="1374" y="926"/>
                    <a:pt x="1489" y="860"/>
                  </a:cubicBezTo>
                  <a:cubicBezTo>
                    <a:pt x="1545" y="827"/>
                    <a:pt x="1620" y="810"/>
                    <a:pt x="1694" y="810"/>
                  </a:cubicBezTo>
                  <a:close/>
                  <a:moveTo>
                    <a:pt x="2248" y="1"/>
                  </a:moveTo>
                  <a:lnTo>
                    <a:pt x="0" y="1298"/>
                  </a:lnTo>
                  <a:lnTo>
                    <a:pt x="813" y="1767"/>
                  </a:lnTo>
                  <a:cubicBezTo>
                    <a:pt x="1094" y="1930"/>
                    <a:pt x="1463" y="2011"/>
                    <a:pt x="1832" y="2011"/>
                  </a:cubicBezTo>
                  <a:cubicBezTo>
                    <a:pt x="2200" y="2011"/>
                    <a:pt x="2569" y="1930"/>
                    <a:pt x="2850" y="1767"/>
                  </a:cubicBezTo>
                  <a:lnTo>
                    <a:pt x="3063" y="1645"/>
                  </a:lnTo>
                  <a:cubicBezTo>
                    <a:pt x="3625" y="1320"/>
                    <a:pt x="3623" y="795"/>
                    <a:pt x="3061" y="470"/>
                  </a:cubicBezTo>
                  <a:lnTo>
                    <a:pt x="2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0"/>
            <p:cNvSpPr/>
            <p:nvPr/>
          </p:nvSpPr>
          <p:spPr>
            <a:xfrm>
              <a:off x="5776560" y="3380966"/>
              <a:ext cx="273471" cy="414474"/>
            </a:xfrm>
            <a:custGeom>
              <a:avLst/>
              <a:gdLst/>
              <a:ahLst/>
              <a:cxnLst/>
              <a:rect l="l" t="t" r="r" b="b"/>
              <a:pathLst>
                <a:path w="3557" h="5391" extrusionOk="0">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0"/>
            <p:cNvSpPr/>
            <p:nvPr/>
          </p:nvSpPr>
          <p:spPr>
            <a:xfrm>
              <a:off x="5794319" y="3413947"/>
              <a:ext cx="229340" cy="350892"/>
            </a:xfrm>
            <a:custGeom>
              <a:avLst/>
              <a:gdLst/>
              <a:ahLst/>
              <a:cxnLst/>
              <a:rect l="l" t="t" r="r" b="b"/>
              <a:pathLst>
                <a:path w="2983" h="4564" extrusionOk="0">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4" name="Google Shape;744;p33"/>
          <p:cNvSpPr txBox="1">
            <a:spLocks noGrp="1"/>
          </p:cNvSpPr>
          <p:nvPr>
            <p:ph type="subTitle" idx="1"/>
          </p:nvPr>
        </p:nvSpPr>
        <p:spPr>
          <a:xfrm>
            <a:off x="399525" y="1142562"/>
            <a:ext cx="5327956" cy="3815518"/>
          </a:xfrm>
          <a:prstGeom prst="rect">
            <a:avLst/>
          </a:prstGeom>
        </p:spPr>
        <p:txBody>
          <a:bodyPr spcFirstLastPara="1" wrap="square" lIns="91425" tIns="91425" rIns="91425" bIns="91425" anchor="t" anchorCtr="0">
            <a:noAutofit/>
          </a:bodyPr>
          <a:lstStyle/>
          <a:p>
            <a:pPr rtl="0"/>
            <a:r>
              <a:rPr lang="en-US" b="1" dirty="0">
                <a:solidFill>
                  <a:schemeClr val="bg1"/>
                </a:solidFill>
              </a:rPr>
              <a:t>Attack :</a:t>
            </a:r>
          </a:p>
          <a:p>
            <a:pPr marL="139700" indent="0" rtl="0">
              <a:buNone/>
            </a:pPr>
            <a:r>
              <a:rPr lang="en-US" dirty="0">
                <a:solidFill>
                  <a:schemeClr val="bg1"/>
                </a:solidFill>
              </a:rPr>
              <a:t>Global Enterprises fell victim to a phishing attack as cybercriminals posed as a trusted vendor, deceiving the finance department into urgently altering payment details for an invoice. The undetected fraudulent payment led to financial loss and strained vendor relationships, only discovered when the legitimate vendor inquired about the overdue payment.</a:t>
            </a:r>
          </a:p>
          <a:p>
            <a:pPr marL="139700" indent="0" rtl="0">
              <a:buNone/>
            </a:pPr>
            <a:endParaRPr lang="en-US" dirty="0">
              <a:solidFill>
                <a:schemeClr val="bg1"/>
              </a:solidFill>
            </a:endParaRPr>
          </a:p>
          <a:p>
            <a:pPr rtl="0"/>
            <a:r>
              <a:rPr lang="en-US" b="1" dirty="0">
                <a:solidFill>
                  <a:schemeClr val="bg1"/>
                </a:solidFill>
              </a:rPr>
              <a:t>Lessons Learned :</a:t>
            </a:r>
          </a:p>
          <a:p>
            <a:pPr marL="139700" indent="0" rtl="0">
              <a:buNone/>
            </a:pPr>
            <a:r>
              <a:rPr lang="en-US" dirty="0">
                <a:solidFill>
                  <a:schemeClr val="bg1"/>
                </a:solidFill>
              </a:rPr>
              <a:t>Global Enterprises strengthened vendor payment protocols with robust verifications and approvals.</a:t>
            </a:r>
          </a:p>
          <a:p>
            <a:pPr marL="139700" indent="0" rtl="0">
              <a:buNone/>
            </a:pPr>
            <a:r>
              <a:rPr lang="en-US" dirty="0">
                <a:solidFill>
                  <a:schemeClr val="bg1"/>
                </a:solidFill>
              </a:rPr>
              <a:t>They introduced role-specific phishing training for the finance team, emphasizing red flag recognition and trusted channels for payment verification.</a:t>
            </a:r>
          </a:p>
          <a:p>
            <a:pPr marL="0" lvl="0" indent="0" algn="l" rtl="0">
              <a:spcBef>
                <a:spcPts val="0"/>
              </a:spcBef>
              <a:spcAft>
                <a:spcPts val="0"/>
              </a:spcAft>
              <a:buNone/>
            </a:pPr>
            <a:endParaRPr lang="fr-MA" dirty="0"/>
          </a:p>
        </p:txBody>
      </p:sp>
      <p:sp>
        <p:nvSpPr>
          <p:cNvPr id="743" name="Google Shape;743;p33"/>
          <p:cNvSpPr txBox="1">
            <a:spLocks noGrp="1"/>
          </p:cNvSpPr>
          <p:nvPr>
            <p:ph type="title"/>
          </p:nvPr>
        </p:nvSpPr>
        <p:spPr>
          <a:xfrm>
            <a:off x="1166546" y="455783"/>
            <a:ext cx="4253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CASE </a:t>
            </a:r>
            <a:r>
              <a:rPr lang="en" dirty="0">
                <a:solidFill>
                  <a:schemeClr val="lt2"/>
                </a:solidFill>
              </a:rPr>
              <a:t>STUDIES</a:t>
            </a:r>
            <a:endParaRPr dirty="0">
              <a:solidFill>
                <a:schemeClr val="lt2"/>
              </a:solidFill>
            </a:endParaRPr>
          </a:p>
        </p:txBody>
      </p:sp>
      <p:grpSp>
        <p:nvGrpSpPr>
          <p:cNvPr id="745" name="Google Shape;745;p33"/>
          <p:cNvGrpSpPr/>
          <p:nvPr/>
        </p:nvGrpSpPr>
        <p:grpSpPr>
          <a:xfrm>
            <a:off x="5123100" y="1374133"/>
            <a:ext cx="3818329" cy="2920993"/>
            <a:chOff x="4797825" y="1589883"/>
            <a:chExt cx="3818329" cy="2920993"/>
          </a:xfrm>
        </p:grpSpPr>
        <p:sp>
          <p:nvSpPr>
            <p:cNvPr id="746" name="Google Shape;746;p33"/>
            <p:cNvSpPr/>
            <p:nvPr/>
          </p:nvSpPr>
          <p:spPr>
            <a:xfrm>
              <a:off x="4811831" y="2413333"/>
              <a:ext cx="3789951" cy="2097422"/>
            </a:xfrm>
            <a:custGeom>
              <a:avLst/>
              <a:gdLst/>
              <a:ahLst/>
              <a:cxnLst/>
              <a:rect l="l" t="t" r="r" b="b"/>
              <a:pathLst>
                <a:path w="41401" h="22912" extrusionOk="0">
                  <a:moveTo>
                    <a:pt x="17831" y="0"/>
                  </a:moveTo>
                  <a:cubicBezTo>
                    <a:pt x="17378" y="0"/>
                    <a:pt x="16926" y="118"/>
                    <a:pt x="16521" y="352"/>
                  </a:cubicBezTo>
                  <a:lnTo>
                    <a:pt x="2410" y="8571"/>
                  </a:lnTo>
                  <a:lnTo>
                    <a:pt x="4" y="8571"/>
                  </a:lnTo>
                  <a:lnTo>
                    <a:pt x="1" y="9213"/>
                  </a:lnTo>
                  <a:lnTo>
                    <a:pt x="1" y="9428"/>
                  </a:lnTo>
                  <a:lnTo>
                    <a:pt x="28" y="9428"/>
                  </a:lnTo>
                  <a:cubicBezTo>
                    <a:pt x="83" y="9667"/>
                    <a:pt x="229" y="9888"/>
                    <a:pt x="473" y="10027"/>
                  </a:cubicBezTo>
                  <a:lnTo>
                    <a:pt x="22168" y="22538"/>
                  </a:lnTo>
                  <a:cubicBezTo>
                    <a:pt x="22602" y="22787"/>
                    <a:pt x="23085" y="22912"/>
                    <a:pt x="23569" y="22912"/>
                  </a:cubicBezTo>
                  <a:cubicBezTo>
                    <a:pt x="24055" y="22912"/>
                    <a:pt x="24540" y="22786"/>
                    <a:pt x="24975" y="22534"/>
                  </a:cubicBezTo>
                  <a:lnTo>
                    <a:pt x="40927" y="13197"/>
                  </a:lnTo>
                  <a:cubicBezTo>
                    <a:pt x="41221" y="13027"/>
                    <a:pt x="41372" y="12735"/>
                    <a:pt x="41389" y="12438"/>
                  </a:cubicBezTo>
                  <a:lnTo>
                    <a:pt x="41397" y="12439"/>
                  </a:lnTo>
                  <a:lnTo>
                    <a:pt x="41400" y="11531"/>
                  </a:lnTo>
                  <a:lnTo>
                    <a:pt x="38632" y="11531"/>
                  </a:lnTo>
                  <a:lnTo>
                    <a:pt x="38632" y="11590"/>
                  </a:lnTo>
                  <a:lnTo>
                    <a:pt x="19137" y="350"/>
                  </a:lnTo>
                  <a:cubicBezTo>
                    <a:pt x="18733" y="117"/>
                    <a:pt x="18282" y="0"/>
                    <a:pt x="17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3"/>
            <p:cNvSpPr/>
            <p:nvPr/>
          </p:nvSpPr>
          <p:spPr>
            <a:xfrm>
              <a:off x="6840290" y="3392868"/>
              <a:ext cx="1761552" cy="1118009"/>
            </a:xfrm>
            <a:custGeom>
              <a:avLst/>
              <a:gdLst/>
              <a:ahLst/>
              <a:cxnLst/>
              <a:rect l="l" t="t" r="r" b="b"/>
              <a:pathLst>
                <a:path w="19243" h="12213" extrusionOk="0">
                  <a:moveTo>
                    <a:pt x="14930" y="1"/>
                  </a:moveTo>
                  <a:lnTo>
                    <a:pt x="9329" y="1573"/>
                  </a:lnTo>
                  <a:lnTo>
                    <a:pt x="0" y="11405"/>
                  </a:lnTo>
                  <a:lnTo>
                    <a:pt x="10" y="11838"/>
                  </a:lnTo>
                  <a:cubicBezTo>
                    <a:pt x="444" y="12088"/>
                    <a:pt x="927" y="12212"/>
                    <a:pt x="1410" y="12212"/>
                  </a:cubicBezTo>
                  <a:cubicBezTo>
                    <a:pt x="1896" y="12212"/>
                    <a:pt x="2382" y="12086"/>
                    <a:pt x="2817" y="11834"/>
                  </a:cubicBezTo>
                  <a:lnTo>
                    <a:pt x="18769" y="2497"/>
                  </a:lnTo>
                  <a:cubicBezTo>
                    <a:pt x="19063" y="2327"/>
                    <a:pt x="19214" y="2035"/>
                    <a:pt x="19231" y="1738"/>
                  </a:cubicBezTo>
                  <a:lnTo>
                    <a:pt x="19239" y="1738"/>
                  </a:lnTo>
                  <a:lnTo>
                    <a:pt x="19242" y="831"/>
                  </a:lnTo>
                  <a:lnTo>
                    <a:pt x="16474" y="831"/>
                  </a:lnTo>
                  <a:lnTo>
                    <a:pt x="16474" y="890"/>
                  </a:lnTo>
                  <a:lnTo>
                    <a:pt x="14930" y="1"/>
                  </a:lnTo>
                  <a:close/>
                </a:path>
              </a:pathLst>
            </a:custGeom>
            <a:solidFill>
              <a:srgbClr val="1A56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3"/>
            <p:cNvSpPr/>
            <p:nvPr/>
          </p:nvSpPr>
          <p:spPr>
            <a:xfrm>
              <a:off x="6866197" y="4422661"/>
              <a:ext cx="195992" cy="87881"/>
            </a:xfrm>
            <a:custGeom>
              <a:avLst/>
              <a:gdLst/>
              <a:ahLst/>
              <a:cxnLst/>
              <a:rect l="l" t="t" r="r" b="b"/>
              <a:pathLst>
                <a:path w="2141" h="960" extrusionOk="0">
                  <a:moveTo>
                    <a:pt x="5" y="1"/>
                  </a:moveTo>
                  <a:lnTo>
                    <a:pt x="1" y="723"/>
                  </a:lnTo>
                  <a:cubicBezTo>
                    <a:pt x="360" y="881"/>
                    <a:pt x="744" y="959"/>
                    <a:pt x="1128" y="959"/>
                  </a:cubicBezTo>
                  <a:cubicBezTo>
                    <a:pt x="1469" y="959"/>
                    <a:pt x="1811" y="897"/>
                    <a:pt x="2136" y="772"/>
                  </a:cubicBezTo>
                  <a:lnTo>
                    <a:pt x="2140" y="1"/>
                  </a:lnTo>
                  <a:close/>
                </a:path>
              </a:pathLst>
            </a:custGeom>
            <a:solidFill>
              <a:srgbClr val="1649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3"/>
            <p:cNvSpPr/>
            <p:nvPr/>
          </p:nvSpPr>
          <p:spPr>
            <a:xfrm>
              <a:off x="4811831" y="3252071"/>
              <a:ext cx="3789585" cy="1258801"/>
            </a:xfrm>
            <a:custGeom>
              <a:avLst/>
              <a:gdLst/>
              <a:ahLst/>
              <a:cxnLst/>
              <a:rect l="l" t="t" r="r" b="b"/>
              <a:pathLst>
                <a:path w="41397" h="13751" extrusionOk="0">
                  <a:moveTo>
                    <a:pt x="1" y="0"/>
                  </a:moveTo>
                  <a:lnTo>
                    <a:pt x="1" y="51"/>
                  </a:lnTo>
                  <a:lnTo>
                    <a:pt x="1" y="266"/>
                  </a:lnTo>
                  <a:lnTo>
                    <a:pt x="28" y="266"/>
                  </a:lnTo>
                  <a:cubicBezTo>
                    <a:pt x="83" y="505"/>
                    <a:pt x="230" y="726"/>
                    <a:pt x="473" y="866"/>
                  </a:cubicBezTo>
                  <a:lnTo>
                    <a:pt x="22168" y="13376"/>
                  </a:lnTo>
                  <a:cubicBezTo>
                    <a:pt x="22602" y="13626"/>
                    <a:pt x="23085" y="13750"/>
                    <a:pt x="23568" y="13750"/>
                  </a:cubicBezTo>
                  <a:cubicBezTo>
                    <a:pt x="24054" y="13750"/>
                    <a:pt x="24540" y="13624"/>
                    <a:pt x="24975" y="13372"/>
                  </a:cubicBezTo>
                  <a:lnTo>
                    <a:pt x="40927" y="4035"/>
                  </a:lnTo>
                  <a:cubicBezTo>
                    <a:pt x="41221" y="3865"/>
                    <a:pt x="41372" y="3575"/>
                    <a:pt x="41389" y="3277"/>
                  </a:cubicBezTo>
                  <a:lnTo>
                    <a:pt x="41397" y="3277"/>
                  </a:lnTo>
                  <a:lnTo>
                    <a:pt x="41397" y="3012"/>
                  </a:lnTo>
                  <a:lnTo>
                    <a:pt x="41389" y="3012"/>
                  </a:lnTo>
                  <a:cubicBezTo>
                    <a:pt x="41372" y="3309"/>
                    <a:pt x="41221" y="3599"/>
                    <a:pt x="40927" y="3769"/>
                  </a:cubicBezTo>
                  <a:lnTo>
                    <a:pt x="24975" y="13107"/>
                  </a:lnTo>
                  <a:cubicBezTo>
                    <a:pt x="24540" y="13358"/>
                    <a:pt x="24054" y="13485"/>
                    <a:pt x="23568" y="13485"/>
                  </a:cubicBezTo>
                  <a:cubicBezTo>
                    <a:pt x="23085" y="13485"/>
                    <a:pt x="22602" y="13360"/>
                    <a:pt x="22168" y="13110"/>
                  </a:cubicBezTo>
                  <a:lnTo>
                    <a:pt x="473" y="601"/>
                  </a:lnTo>
                  <a:cubicBezTo>
                    <a:pt x="229" y="461"/>
                    <a:pt x="83" y="239"/>
                    <a:pt x="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3"/>
            <p:cNvSpPr/>
            <p:nvPr/>
          </p:nvSpPr>
          <p:spPr>
            <a:xfrm>
              <a:off x="4797825" y="2221912"/>
              <a:ext cx="3818329" cy="2216152"/>
            </a:xfrm>
            <a:custGeom>
              <a:avLst/>
              <a:gdLst/>
              <a:ahLst/>
              <a:cxnLst/>
              <a:rect l="l" t="t" r="r" b="b"/>
              <a:pathLst>
                <a:path w="41711" h="24209" extrusionOk="0">
                  <a:moveTo>
                    <a:pt x="17986" y="1"/>
                  </a:moveTo>
                  <a:cubicBezTo>
                    <a:pt x="17533" y="1"/>
                    <a:pt x="17080" y="118"/>
                    <a:pt x="16674" y="353"/>
                  </a:cubicBezTo>
                  <a:lnTo>
                    <a:pt x="627" y="9694"/>
                  </a:lnTo>
                  <a:cubicBezTo>
                    <a:pt x="1" y="10058"/>
                    <a:pt x="2" y="10963"/>
                    <a:pt x="629" y="11324"/>
                  </a:cubicBezTo>
                  <a:lnTo>
                    <a:pt x="22326" y="23834"/>
                  </a:lnTo>
                  <a:cubicBezTo>
                    <a:pt x="22759" y="24084"/>
                    <a:pt x="23242" y="24209"/>
                    <a:pt x="23726" y="24209"/>
                  </a:cubicBezTo>
                  <a:cubicBezTo>
                    <a:pt x="24212" y="24209"/>
                    <a:pt x="24697" y="24083"/>
                    <a:pt x="25132" y="23830"/>
                  </a:cubicBezTo>
                  <a:lnTo>
                    <a:pt x="41084" y="14544"/>
                  </a:lnTo>
                  <a:cubicBezTo>
                    <a:pt x="41711" y="14181"/>
                    <a:pt x="41710" y="13276"/>
                    <a:pt x="41081" y="12914"/>
                  </a:cubicBezTo>
                  <a:lnTo>
                    <a:pt x="19290" y="350"/>
                  </a:lnTo>
                  <a:cubicBezTo>
                    <a:pt x="18886" y="117"/>
                    <a:pt x="18436" y="1"/>
                    <a:pt x="179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3"/>
            <p:cNvSpPr/>
            <p:nvPr/>
          </p:nvSpPr>
          <p:spPr>
            <a:xfrm>
              <a:off x="4828950" y="2240953"/>
              <a:ext cx="3756080" cy="2178071"/>
            </a:xfrm>
            <a:custGeom>
              <a:avLst/>
              <a:gdLst/>
              <a:ahLst/>
              <a:cxnLst/>
              <a:rect l="l" t="t" r="r" b="b"/>
              <a:pathLst>
                <a:path w="41031" h="23793" extrusionOk="0">
                  <a:moveTo>
                    <a:pt x="17646" y="0"/>
                  </a:moveTo>
                  <a:cubicBezTo>
                    <a:pt x="17228" y="0"/>
                    <a:pt x="16810" y="109"/>
                    <a:pt x="16438" y="324"/>
                  </a:cubicBezTo>
                  <a:lnTo>
                    <a:pt x="390" y="9665"/>
                  </a:lnTo>
                  <a:cubicBezTo>
                    <a:pt x="277" y="9731"/>
                    <a:pt x="186" y="9821"/>
                    <a:pt x="122" y="9932"/>
                  </a:cubicBezTo>
                  <a:cubicBezTo>
                    <a:pt x="28" y="10095"/>
                    <a:pt x="1" y="10294"/>
                    <a:pt x="46" y="10480"/>
                  </a:cubicBezTo>
                  <a:cubicBezTo>
                    <a:pt x="94" y="10674"/>
                    <a:pt x="217" y="10836"/>
                    <a:pt x="393" y="10937"/>
                  </a:cubicBezTo>
                  <a:lnTo>
                    <a:pt x="22088" y="23447"/>
                  </a:lnTo>
                  <a:cubicBezTo>
                    <a:pt x="22489" y="23678"/>
                    <a:pt x="22937" y="23793"/>
                    <a:pt x="23386" y="23793"/>
                  </a:cubicBezTo>
                  <a:cubicBezTo>
                    <a:pt x="23836" y="23793"/>
                    <a:pt x="24287" y="23676"/>
                    <a:pt x="24688" y="23443"/>
                  </a:cubicBezTo>
                  <a:lnTo>
                    <a:pt x="40640" y="14158"/>
                  </a:lnTo>
                  <a:cubicBezTo>
                    <a:pt x="40755" y="14091"/>
                    <a:pt x="40844" y="14003"/>
                    <a:pt x="40908" y="13891"/>
                  </a:cubicBezTo>
                  <a:cubicBezTo>
                    <a:pt x="41003" y="13729"/>
                    <a:pt x="41031" y="13528"/>
                    <a:pt x="40985" y="13344"/>
                  </a:cubicBezTo>
                  <a:cubicBezTo>
                    <a:pt x="40937" y="13150"/>
                    <a:pt x="40813" y="12987"/>
                    <a:pt x="40639" y="12885"/>
                  </a:cubicBezTo>
                  <a:lnTo>
                    <a:pt x="18846" y="321"/>
                  </a:lnTo>
                  <a:cubicBezTo>
                    <a:pt x="18476" y="107"/>
                    <a:pt x="18061" y="0"/>
                    <a:pt x="17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3"/>
            <p:cNvSpPr/>
            <p:nvPr/>
          </p:nvSpPr>
          <p:spPr>
            <a:xfrm>
              <a:off x="4860167" y="2252854"/>
              <a:ext cx="3707288" cy="2130743"/>
            </a:xfrm>
            <a:custGeom>
              <a:avLst/>
              <a:gdLst/>
              <a:ahLst/>
              <a:cxnLst/>
              <a:rect l="l" t="t" r="r" b="b"/>
              <a:pathLst>
                <a:path w="40498" h="23276" extrusionOk="0">
                  <a:moveTo>
                    <a:pt x="17378" y="0"/>
                  </a:moveTo>
                  <a:cubicBezTo>
                    <a:pt x="17006" y="0"/>
                    <a:pt x="16633" y="96"/>
                    <a:pt x="16302" y="289"/>
                  </a:cubicBezTo>
                  <a:lnTo>
                    <a:pt x="254" y="9631"/>
                  </a:lnTo>
                  <a:cubicBezTo>
                    <a:pt x="178" y="9675"/>
                    <a:pt x="121" y="9731"/>
                    <a:pt x="80" y="9802"/>
                  </a:cubicBezTo>
                  <a:cubicBezTo>
                    <a:pt x="19" y="9908"/>
                    <a:pt x="1" y="10038"/>
                    <a:pt x="30" y="10159"/>
                  </a:cubicBezTo>
                  <a:cubicBezTo>
                    <a:pt x="62" y="10284"/>
                    <a:pt x="142" y="10388"/>
                    <a:pt x="255" y="10454"/>
                  </a:cubicBezTo>
                  <a:lnTo>
                    <a:pt x="21951" y="22964"/>
                  </a:lnTo>
                  <a:cubicBezTo>
                    <a:pt x="22311" y="23171"/>
                    <a:pt x="22715" y="23275"/>
                    <a:pt x="23119" y="23275"/>
                  </a:cubicBezTo>
                  <a:cubicBezTo>
                    <a:pt x="23524" y="23275"/>
                    <a:pt x="23930" y="23170"/>
                    <a:pt x="24292" y="22961"/>
                  </a:cubicBezTo>
                  <a:lnTo>
                    <a:pt x="40244" y="13675"/>
                  </a:lnTo>
                  <a:cubicBezTo>
                    <a:pt x="40319" y="13632"/>
                    <a:pt x="40377" y="13575"/>
                    <a:pt x="40417" y="13503"/>
                  </a:cubicBezTo>
                  <a:cubicBezTo>
                    <a:pt x="40479" y="13397"/>
                    <a:pt x="40497" y="13268"/>
                    <a:pt x="40467" y="13146"/>
                  </a:cubicBezTo>
                  <a:cubicBezTo>
                    <a:pt x="40436" y="13021"/>
                    <a:pt x="40356" y="12916"/>
                    <a:pt x="40243" y="12851"/>
                  </a:cubicBezTo>
                  <a:lnTo>
                    <a:pt x="18451" y="287"/>
                  </a:lnTo>
                  <a:cubicBezTo>
                    <a:pt x="18120" y="96"/>
                    <a:pt x="17749" y="0"/>
                    <a:pt x="173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3"/>
            <p:cNvSpPr/>
            <p:nvPr/>
          </p:nvSpPr>
          <p:spPr>
            <a:xfrm>
              <a:off x="4808170" y="3199066"/>
              <a:ext cx="3797549" cy="1269420"/>
            </a:xfrm>
            <a:custGeom>
              <a:avLst/>
              <a:gdLst/>
              <a:ahLst/>
              <a:cxnLst/>
              <a:rect l="l" t="t" r="r" b="b"/>
              <a:pathLst>
                <a:path w="41484" h="13867" extrusionOk="0">
                  <a:moveTo>
                    <a:pt x="65" y="1"/>
                  </a:moveTo>
                  <a:lnTo>
                    <a:pt x="65" y="1"/>
                  </a:lnTo>
                  <a:cubicBezTo>
                    <a:pt x="0" y="369"/>
                    <a:pt x="147" y="769"/>
                    <a:pt x="516" y="983"/>
                  </a:cubicBezTo>
                  <a:lnTo>
                    <a:pt x="22213" y="13492"/>
                  </a:lnTo>
                  <a:cubicBezTo>
                    <a:pt x="22646" y="13741"/>
                    <a:pt x="23129" y="13866"/>
                    <a:pt x="23613" y="13866"/>
                  </a:cubicBezTo>
                  <a:cubicBezTo>
                    <a:pt x="24099" y="13866"/>
                    <a:pt x="24584" y="13740"/>
                    <a:pt x="25019" y="13489"/>
                  </a:cubicBezTo>
                  <a:lnTo>
                    <a:pt x="40971" y="4202"/>
                  </a:lnTo>
                  <a:cubicBezTo>
                    <a:pt x="41339" y="3989"/>
                    <a:pt x="41484" y="3589"/>
                    <a:pt x="41420" y="3222"/>
                  </a:cubicBezTo>
                  <a:lnTo>
                    <a:pt x="41420" y="3222"/>
                  </a:lnTo>
                  <a:cubicBezTo>
                    <a:pt x="41374" y="3479"/>
                    <a:pt x="41228" y="3721"/>
                    <a:pt x="40971" y="3871"/>
                  </a:cubicBezTo>
                  <a:lnTo>
                    <a:pt x="25019" y="13156"/>
                  </a:lnTo>
                  <a:cubicBezTo>
                    <a:pt x="24584" y="13409"/>
                    <a:pt x="24099" y="13535"/>
                    <a:pt x="23613" y="13535"/>
                  </a:cubicBezTo>
                  <a:cubicBezTo>
                    <a:pt x="23129" y="13535"/>
                    <a:pt x="22646" y="13410"/>
                    <a:pt x="22213" y="13160"/>
                  </a:cubicBezTo>
                  <a:lnTo>
                    <a:pt x="516" y="650"/>
                  </a:lnTo>
                  <a:cubicBezTo>
                    <a:pt x="257" y="501"/>
                    <a:pt x="111" y="259"/>
                    <a:pt x="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3"/>
            <p:cNvSpPr/>
            <p:nvPr/>
          </p:nvSpPr>
          <p:spPr>
            <a:xfrm>
              <a:off x="5035110" y="2354927"/>
              <a:ext cx="3268708" cy="1891543"/>
            </a:xfrm>
            <a:custGeom>
              <a:avLst/>
              <a:gdLst/>
              <a:ahLst/>
              <a:cxnLst/>
              <a:rect l="l" t="t" r="r" b="b"/>
              <a:pathLst>
                <a:path w="35707" h="20663" extrusionOk="0">
                  <a:moveTo>
                    <a:pt x="16609" y="0"/>
                  </a:moveTo>
                  <a:lnTo>
                    <a:pt x="1" y="9651"/>
                  </a:lnTo>
                  <a:lnTo>
                    <a:pt x="19099" y="20662"/>
                  </a:lnTo>
                  <a:lnTo>
                    <a:pt x="35707" y="11012"/>
                  </a:lnTo>
                  <a:lnTo>
                    <a:pt x="166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3"/>
            <p:cNvSpPr/>
            <p:nvPr/>
          </p:nvSpPr>
          <p:spPr>
            <a:xfrm>
              <a:off x="5060377" y="2369574"/>
              <a:ext cx="3218177" cy="1862249"/>
            </a:xfrm>
            <a:custGeom>
              <a:avLst/>
              <a:gdLst/>
              <a:ahLst/>
              <a:cxnLst/>
              <a:rect l="l" t="t" r="r" b="b"/>
              <a:pathLst>
                <a:path w="35155" h="20343" extrusionOk="0">
                  <a:moveTo>
                    <a:pt x="16333" y="0"/>
                  </a:moveTo>
                  <a:lnTo>
                    <a:pt x="1" y="9491"/>
                  </a:lnTo>
                  <a:lnTo>
                    <a:pt x="18823" y="20343"/>
                  </a:lnTo>
                  <a:lnTo>
                    <a:pt x="35155" y="10852"/>
                  </a:lnTo>
                  <a:lnTo>
                    <a:pt x="16333" y="0"/>
                  </a:lnTo>
                  <a:close/>
                </a:path>
              </a:pathLst>
            </a:custGeom>
            <a:solidFill>
              <a:srgbClr val="878787">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33"/>
            <p:cNvSpPr/>
            <p:nvPr/>
          </p:nvSpPr>
          <p:spPr>
            <a:xfrm>
              <a:off x="7592333" y="3792738"/>
              <a:ext cx="265016" cy="139328"/>
            </a:xfrm>
            <a:custGeom>
              <a:avLst/>
              <a:gdLst/>
              <a:ahLst/>
              <a:cxnLst/>
              <a:rect l="l" t="t" r="r" b="b"/>
              <a:pathLst>
                <a:path w="2895" h="1522" extrusionOk="0">
                  <a:moveTo>
                    <a:pt x="1469" y="1"/>
                  </a:moveTo>
                  <a:cubicBezTo>
                    <a:pt x="1129" y="1"/>
                    <a:pt x="786" y="77"/>
                    <a:pt x="524" y="228"/>
                  </a:cubicBezTo>
                  <a:cubicBezTo>
                    <a:pt x="6" y="528"/>
                    <a:pt x="1" y="1010"/>
                    <a:pt x="511" y="1303"/>
                  </a:cubicBezTo>
                  <a:cubicBezTo>
                    <a:pt x="763" y="1449"/>
                    <a:pt x="1094" y="1522"/>
                    <a:pt x="1427" y="1522"/>
                  </a:cubicBezTo>
                  <a:cubicBezTo>
                    <a:pt x="1767" y="1522"/>
                    <a:pt x="2109" y="1446"/>
                    <a:pt x="2371" y="1294"/>
                  </a:cubicBezTo>
                  <a:cubicBezTo>
                    <a:pt x="2888" y="995"/>
                    <a:pt x="2895" y="513"/>
                    <a:pt x="2385" y="219"/>
                  </a:cubicBezTo>
                  <a:cubicBezTo>
                    <a:pt x="2132" y="73"/>
                    <a:pt x="1802" y="1"/>
                    <a:pt x="1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3"/>
            <p:cNvSpPr/>
            <p:nvPr/>
          </p:nvSpPr>
          <p:spPr>
            <a:xfrm>
              <a:off x="7616684" y="3803082"/>
              <a:ext cx="216315" cy="118639"/>
            </a:xfrm>
            <a:custGeom>
              <a:avLst/>
              <a:gdLst/>
              <a:ahLst/>
              <a:cxnLst/>
              <a:rect l="l" t="t" r="r" b="b"/>
              <a:pathLst>
                <a:path w="2363" h="1296" extrusionOk="0">
                  <a:moveTo>
                    <a:pt x="1204" y="0"/>
                  </a:moveTo>
                  <a:cubicBezTo>
                    <a:pt x="868" y="0"/>
                    <a:pt x="540" y="87"/>
                    <a:pt x="306" y="237"/>
                  </a:cubicBezTo>
                  <a:cubicBezTo>
                    <a:pt x="112" y="362"/>
                    <a:pt x="1" y="517"/>
                    <a:pt x="1" y="663"/>
                  </a:cubicBezTo>
                  <a:cubicBezTo>
                    <a:pt x="1" y="804"/>
                    <a:pt x="106" y="952"/>
                    <a:pt x="291" y="1070"/>
                  </a:cubicBezTo>
                  <a:cubicBezTo>
                    <a:pt x="517" y="1215"/>
                    <a:pt x="826" y="1295"/>
                    <a:pt x="1159" y="1295"/>
                  </a:cubicBezTo>
                  <a:cubicBezTo>
                    <a:pt x="1496" y="1295"/>
                    <a:pt x="1824" y="1210"/>
                    <a:pt x="2057" y="1059"/>
                  </a:cubicBezTo>
                  <a:cubicBezTo>
                    <a:pt x="2252" y="935"/>
                    <a:pt x="2363" y="779"/>
                    <a:pt x="2363" y="633"/>
                  </a:cubicBezTo>
                  <a:cubicBezTo>
                    <a:pt x="2362" y="492"/>
                    <a:pt x="2257" y="344"/>
                    <a:pt x="2072" y="227"/>
                  </a:cubicBezTo>
                  <a:cubicBezTo>
                    <a:pt x="1848" y="82"/>
                    <a:pt x="1533"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3"/>
            <p:cNvSpPr/>
            <p:nvPr/>
          </p:nvSpPr>
          <p:spPr>
            <a:xfrm>
              <a:off x="7616684" y="3803174"/>
              <a:ext cx="154798" cy="83029"/>
            </a:xfrm>
            <a:custGeom>
              <a:avLst/>
              <a:gdLst/>
              <a:ahLst/>
              <a:cxnLst/>
              <a:rect l="l" t="t" r="r" b="b"/>
              <a:pathLst>
                <a:path w="1691" h="907" extrusionOk="0">
                  <a:moveTo>
                    <a:pt x="1204" y="0"/>
                  </a:moveTo>
                  <a:cubicBezTo>
                    <a:pt x="868" y="0"/>
                    <a:pt x="540" y="86"/>
                    <a:pt x="306" y="236"/>
                  </a:cubicBezTo>
                  <a:cubicBezTo>
                    <a:pt x="112" y="361"/>
                    <a:pt x="1" y="516"/>
                    <a:pt x="1" y="662"/>
                  </a:cubicBezTo>
                  <a:cubicBezTo>
                    <a:pt x="1" y="728"/>
                    <a:pt x="25" y="794"/>
                    <a:pt x="68" y="858"/>
                  </a:cubicBezTo>
                  <a:cubicBezTo>
                    <a:pt x="201" y="889"/>
                    <a:pt x="341" y="907"/>
                    <a:pt x="487" y="907"/>
                  </a:cubicBezTo>
                  <a:cubicBezTo>
                    <a:pt x="824" y="907"/>
                    <a:pt x="1151" y="820"/>
                    <a:pt x="1386" y="670"/>
                  </a:cubicBezTo>
                  <a:cubicBezTo>
                    <a:pt x="1579" y="545"/>
                    <a:pt x="1691" y="390"/>
                    <a:pt x="1691" y="244"/>
                  </a:cubicBezTo>
                  <a:cubicBezTo>
                    <a:pt x="1691" y="179"/>
                    <a:pt x="1666" y="113"/>
                    <a:pt x="1623" y="49"/>
                  </a:cubicBezTo>
                  <a:cubicBezTo>
                    <a:pt x="1490" y="18"/>
                    <a:pt x="1350" y="0"/>
                    <a:pt x="1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3"/>
            <p:cNvSpPr/>
            <p:nvPr/>
          </p:nvSpPr>
          <p:spPr>
            <a:xfrm>
              <a:off x="4945487" y="3318167"/>
              <a:ext cx="150862" cy="122575"/>
            </a:xfrm>
            <a:custGeom>
              <a:avLst/>
              <a:gdLst/>
              <a:ahLst/>
              <a:cxnLst/>
              <a:rect l="l" t="t" r="r" b="b"/>
              <a:pathLst>
                <a:path w="1648" h="1339" extrusionOk="0">
                  <a:moveTo>
                    <a:pt x="171" y="1"/>
                  </a:moveTo>
                  <a:cubicBezTo>
                    <a:pt x="82" y="1"/>
                    <a:pt x="0" y="72"/>
                    <a:pt x="0" y="171"/>
                  </a:cubicBezTo>
                  <a:lnTo>
                    <a:pt x="0" y="271"/>
                  </a:lnTo>
                  <a:cubicBezTo>
                    <a:pt x="0" y="419"/>
                    <a:pt x="80" y="558"/>
                    <a:pt x="208" y="632"/>
                  </a:cubicBezTo>
                  <a:lnTo>
                    <a:pt x="1392" y="1316"/>
                  </a:lnTo>
                  <a:cubicBezTo>
                    <a:pt x="1419" y="1331"/>
                    <a:pt x="1448" y="1338"/>
                    <a:pt x="1477" y="1338"/>
                  </a:cubicBezTo>
                  <a:cubicBezTo>
                    <a:pt x="1566" y="1338"/>
                    <a:pt x="1647" y="1267"/>
                    <a:pt x="1646" y="1168"/>
                  </a:cubicBezTo>
                  <a:lnTo>
                    <a:pt x="1648" y="1068"/>
                  </a:lnTo>
                  <a:cubicBezTo>
                    <a:pt x="1648" y="919"/>
                    <a:pt x="1568" y="782"/>
                    <a:pt x="1439" y="707"/>
                  </a:cubicBezTo>
                  <a:lnTo>
                    <a:pt x="256" y="24"/>
                  </a:lnTo>
                  <a:cubicBezTo>
                    <a:pt x="228" y="8"/>
                    <a:pt x="199" y="1"/>
                    <a:pt x="1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3"/>
            <p:cNvSpPr/>
            <p:nvPr/>
          </p:nvSpPr>
          <p:spPr>
            <a:xfrm>
              <a:off x="4937523" y="3322836"/>
              <a:ext cx="150770" cy="122484"/>
            </a:xfrm>
            <a:custGeom>
              <a:avLst/>
              <a:gdLst/>
              <a:ahLst/>
              <a:cxnLst/>
              <a:rect l="l" t="t" r="r" b="b"/>
              <a:pathLst>
                <a:path w="1647" h="1338" extrusionOk="0">
                  <a:moveTo>
                    <a:pt x="170" y="0"/>
                  </a:moveTo>
                  <a:cubicBezTo>
                    <a:pt x="82" y="0"/>
                    <a:pt x="0" y="71"/>
                    <a:pt x="0" y="170"/>
                  </a:cubicBezTo>
                  <a:lnTo>
                    <a:pt x="0" y="270"/>
                  </a:lnTo>
                  <a:cubicBezTo>
                    <a:pt x="0" y="419"/>
                    <a:pt x="79" y="556"/>
                    <a:pt x="209" y="632"/>
                  </a:cubicBezTo>
                  <a:lnTo>
                    <a:pt x="1392" y="1314"/>
                  </a:lnTo>
                  <a:cubicBezTo>
                    <a:pt x="1419" y="1330"/>
                    <a:pt x="1448" y="1337"/>
                    <a:pt x="1477" y="1337"/>
                  </a:cubicBezTo>
                  <a:cubicBezTo>
                    <a:pt x="1565" y="1337"/>
                    <a:pt x="1647" y="1266"/>
                    <a:pt x="1647" y="1167"/>
                  </a:cubicBezTo>
                  <a:lnTo>
                    <a:pt x="1647" y="1067"/>
                  </a:lnTo>
                  <a:cubicBezTo>
                    <a:pt x="1647" y="919"/>
                    <a:pt x="1568" y="781"/>
                    <a:pt x="1438" y="706"/>
                  </a:cubicBezTo>
                  <a:lnTo>
                    <a:pt x="255" y="24"/>
                  </a:lnTo>
                  <a:cubicBezTo>
                    <a:pt x="227" y="7"/>
                    <a:pt x="198" y="0"/>
                    <a:pt x="1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3"/>
            <p:cNvSpPr/>
            <p:nvPr/>
          </p:nvSpPr>
          <p:spPr>
            <a:xfrm>
              <a:off x="5717122" y="2692638"/>
              <a:ext cx="84128" cy="46229"/>
            </a:xfrm>
            <a:custGeom>
              <a:avLst/>
              <a:gdLst/>
              <a:ahLst/>
              <a:cxnLst/>
              <a:rect l="l" t="t" r="r" b="b"/>
              <a:pathLst>
                <a:path w="919" h="505" extrusionOk="0">
                  <a:moveTo>
                    <a:pt x="468" y="0"/>
                  </a:moveTo>
                  <a:cubicBezTo>
                    <a:pt x="337" y="0"/>
                    <a:pt x="210" y="34"/>
                    <a:pt x="119" y="93"/>
                  </a:cubicBezTo>
                  <a:cubicBezTo>
                    <a:pt x="44" y="141"/>
                    <a:pt x="1" y="202"/>
                    <a:pt x="1" y="258"/>
                  </a:cubicBezTo>
                  <a:cubicBezTo>
                    <a:pt x="1" y="313"/>
                    <a:pt x="41" y="371"/>
                    <a:pt x="113" y="417"/>
                  </a:cubicBezTo>
                  <a:cubicBezTo>
                    <a:pt x="201" y="473"/>
                    <a:pt x="322" y="505"/>
                    <a:pt x="450" y="505"/>
                  </a:cubicBezTo>
                  <a:cubicBezTo>
                    <a:pt x="582" y="505"/>
                    <a:pt x="709" y="471"/>
                    <a:pt x="800" y="413"/>
                  </a:cubicBezTo>
                  <a:cubicBezTo>
                    <a:pt x="876" y="364"/>
                    <a:pt x="918" y="303"/>
                    <a:pt x="918" y="247"/>
                  </a:cubicBezTo>
                  <a:cubicBezTo>
                    <a:pt x="918" y="192"/>
                    <a:pt x="878" y="134"/>
                    <a:pt x="806" y="88"/>
                  </a:cubicBezTo>
                  <a:cubicBezTo>
                    <a:pt x="719" y="33"/>
                    <a:pt x="596" y="0"/>
                    <a:pt x="468" y="0"/>
                  </a:cubicBezTo>
                  <a:close/>
                </a:path>
              </a:pathLst>
            </a:custGeom>
            <a:solidFill>
              <a:srgbClr val="8895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3"/>
            <p:cNvSpPr/>
            <p:nvPr/>
          </p:nvSpPr>
          <p:spPr>
            <a:xfrm>
              <a:off x="5731677" y="2706919"/>
              <a:ext cx="44032" cy="24259"/>
            </a:xfrm>
            <a:custGeom>
              <a:avLst/>
              <a:gdLst/>
              <a:ahLst/>
              <a:cxnLst/>
              <a:rect l="l" t="t" r="r" b="b"/>
              <a:pathLst>
                <a:path w="481" h="265" extrusionOk="0">
                  <a:moveTo>
                    <a:pt x="245" y="1"/>
                  </a:moveTo>
                  <a:cubicBezTo>
                    <a:pt x="176" y="1"/>
                    <a:pt x="110" y="18"/>
                    <a:pt x="62" y="49"/>
                  </a:cubicBezTo>
                  <a:cubicBezTo>
                    <a:pt x="23" y="74"/>
                    <a:pt x="1" y="106"/>
                    <a:pt x="1" y="136"/>
                  </a:cubicBezTo>
                  <a:cubicBezTo>
                    <a:pt x="1" y="164"/>
                    <a:pt x="22" y="195"/>
                    <a:pt x="59" y="218"/>
                  </a:cubicBezTo>
                  <a:cubicBezTo>
                    <a:pt x="105" y="249"/>
                    <a:pt x="168" y="264"/>
                    <a:pt x="236" y="264"/>
                  </a:cubicBezTo>
                  <a:cubicBezTo>
                    <a:pt x="305" y="264"/>
                    <a:pt x="371" y="248"/>
                    <a:pt x="418" y="216"/>
                  </a:cubicBezTo>
                  <a:cubicBezTo>
                    <a:pt x="458" y="191"/>
                    <a:pt x="480" y="160"/>
                    <a:pt x="480" y="129"/>
                  </a:cubicBezTo>
                  <a:cubicBezTo>
                    <a:pt x="480" y="101"/>
                    <a:pt x="459" y="71"/>
                    <a:pt x="422" y="47"/>
                  </a:cubicBezTo>
                  <a:cubicBezTo>
                    <a:pt x="377" y="18"/>
                    <a:pt x="311" y="1"/>
                    <a:pt x="245" y="1"/>
                  </a:cubicBezTo>
                  <a:close/>
                </a:path>
              </a:pathLst>
            </a:custGeom>
            <a:solidFill>
              <a:srgbClr val="98B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3"/>
            <p:cNvSpPr/>
            <p:nvPr/>
          </p:nvSpPr>
          <p:spPr>
            <a:xfrm>
              <a:off x="5333914" y="2615282"/>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6"/>
                    <a:pt x="12047" y="6440"/>
                  </a:cubicBezTo>
                  <a:lnTo>
                    <a:pt x="14858" y="4810"/>
                  </a:lnTo>
                  <a:cubicBezTo>
                    <a:pt x="15086" y="4678"/>
                    <a:pt x="15259" y="4595"/>
                    <a:pt x="15293" y="4335"/>
                  </a:cubicBezTo>
                  <a:cubicBezTo>
                    <a:pt x="15319" y="4137"/>
                    <a:pt x="15302" y="3992"/>
                    <a:pt x="15298" y="3929"/>
                  </a:cubicBezTo>
                  <a:cubicBezTo>
                    <a:pt x="15294" y="3876"/>
                    <a:pt x="15228" y="3899"/>
                    <a:pt x="15191" y="3850"/>
                  </a:cubicBezTo>
                  <a:cubicBezTo>
                    <a:pt x="15011" y="3608"/>
                    <a:pt x="9120" y="256"/>
                    <a:pt x="8992" y="183"/>
                  </a:cubicBezTo>
                  <a:cubicBezTo>
                    <a:pt x="8845" y="99"/>
                    <a:pt x="8676" y="46"/>
                    <a:pt x="8496" y="21"/>
                  </a:cubicBezTo>
                  <a:lnTo>
                    <a:pt x="8492" y="18"/>
                  </a:lnTo>
                  <a:cubicBezTo>
                    <a:pt x="8413" y="6"/>
                    <a:pt x="8334" y="0"/>
                    <a:pt x="82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3"/>
            <p:cNvSpPr/>
            <p:nvPr/>
          </p:nvSpPr>
          <p:spPr>
            <a:xfrm>
              <a:off x="5334280" y="2611986"/>
              <a:ext cx="1401516" cy="808870"/>
            </a:xfrm>
            <a:custGeom>
              <a:avLst/>
              <a:gdLst/>
              <a:ahLst/>
              <a:cxnLst/>
              <a:rect l="l" t="t" r="r" b="b"/>
              <a:pathLst>
                <a:path w="15310" h="8836" extrusionOk="0">
                  <a:moveTo>
                    <a:pt x="8311" y="1"/>
                  </a:moveTo>
                  <a:cubicBezTo>
                    <a:pt x="8100" y="1"/>
                    <a:pt x="7900" y="44"/>
                    <a:pt x="7749" y="130"/>
                  </a:cubicBezTo>
                  <a:lnTo>
                    <a:pt x="4686" y="1899"/>
                  </a:lnTo>
                  <a:lnTo>
                    <a:pt x="1798" y="3578"/>
                  </a:lnTo>
                  <a:lnTo>
                    <a:pt x="235" y="4480"/>
                  </a:lnTo>
                  <a:cubicBezTo>
                    <a:pt x="76" y="4571"/>
                    <a:pt x="1" y="4695"/>
                    <a:pt x="11" y="4825"/>
                  </a:cubicBezTo>
                  <a:cubicBezTo>
                    <a:pt x="14" y="4878"/>
                    <a:pt x="21" y="4944"/>
                    <a:pt x="123" y="5022"/>
                  </a:cubicBezTo>
                  <a:cubicBezTo>
                    <a:pt x="409" y="5239"/>
                    <a:pt x="6131" y="8580"/>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3"/>
            <p:cNvSpPr/>
            <p:nvPr/>
          </p:nvSpPr>
          <p:spPr>
            <a:xfrm>
              <a:off x="5333914" y="2502315"/>
              <a:ext cx="1402340" cy="839994"/>
            </a:xfrm>
            <a:custGeom>
              <a:avLst/>
              <a:gdLst/>
              <a:ahLst/>
              <a:cxnLst/>
              <a:rect l="l" t="t" r="r" b="b"/>
              <a:pathLst>
                <a:path w="15319" h="9176" extrusionOk="0">
                  <a:moveTo>
                    <a:pt x="8253" y="1"/>
                  </a:moveTo>
                  <a:cubicBezTo>
                    <a:pt x="8042" y="1"/>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8"/>
                    <a:pt x="24" y="5276"/>
                    <a:pt x="61" y="5325"/>
                  </a:cubicBezTo>
                  <a:cubicBezTo>
                    <a:pt x="240" y="5568"/>
                    <a:pt x="6131" y="8919"/>
                    <a:pt x="6259" y="8992"/>
                  </a:cubicBezTo>
                  <a:cubicBezTo>
                    <a:pt x="6406" y="9077"/>
                    <a:pt x="6575" y="9130"/>
                    <a:pt x="6754" y="9154"/>
                  </a:cubicBezTo>
                  <a:lnTo>
                    <a:pt x="6760" y="9158"/>
                  </a:lnTo>
                  <a:cubicBezTo>
                    <a:pt x="6838" y="9169"/>
                    <a:pt x="6918" y="9175"/>
                    <a:pt x="6996" y="9175"/>
                  </a:cubicBezTo>
                  <a:cubicBezTo>
                    <a:pt x="7207" y="9175"/>
                    <a:pt x="7409" y="9132"/>
                    <a:pt x="7560" y="9045"/>
                  </a:cubicBezTo>
                  <a:lnTo>
                    <a:pt x="12014" y="6463"/>
                  </a:lnTo>
                  <a:cubicBezTo>
                    <a:pt x="12026" y="6455"/>
                    <a:pt x="12035" y="6447"/>
                    <a:pt x="12047" y="6439"/>
                  </a:cubicBezTo>
                  <a:lnTo>
                    <a:pt x="14858" y="4810"/>
                  </a:lnTo>
                  <a:cubicBezTo>
                    <a:pt x="15086" y="4678"/>
                    <a:pt x="15259" y="4595"/>
                    <a:pt x="15293" y="4335"/>
                  </a:cubicBezTo>
                  <a:cubicBezTo>
                    <a:pt x="15319" y="4137"/>
                    <a:pt x="15302" y="3991"/>
                    <a:pt x="15298" y="3929"/>
                  </a:cubicBezTo>
                  <a:cubicBezTo>
                    <a:pt x="15294" y="3875"/>
                    <a:pt x="15228" y="3899"/>
                    <a:pt x="15191" y="3851"/>
                  </a:cubicBezTo>
                  <a:cubicBezTo>
                    <a:pt x="15011" y="3609"/>
                    <a:pt x="9120" y="256"/>
                    <a:pt x="8992" y="183"/>
                  </a:cubicBezTo>
                  <a:cubicBezTo>
                    <a:pt x="8845" y="100"/>
                    <a:pt x="8676" y="47"/>
                    <a:pt x="8496" y="21"/>
                  </a:cubicBezTo>
                  <a:lnTo>
                    <a:pt x="8492" y="19"/>
                  </a:lnTo>
                  <a:cubicBezTo>
                    <a:pt x="8412" y="7"/>
                    <a:pt x="8332" y="1"/>
                    <a:pt x="82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3"/>
            <p:cNvSpPr/>
            <p:nvPr/>
          </p:nvSpPr>
          <p:spPr>
            <a:xfrm>
              <a:off x="5334280" y="2499019"/>
              <a:ext cx="1401516" cy="808778"/>
            </a:xfrm>
            <a:custGeom>
              <a:avLst/>
              <a:gdLst/>
              <a:ahLst/>
              <a:cxnLst/>
              <a:rect l="l" t="t" r="r" b="b"/>
              <a:pathLst>
                <a:path w="15310" h="8835" extrusionOk="0">
                  <a:moveTo>
                    <a:pt x="8311" y="1"/>
                  </a:moveTo>
                  <a:cubicBezTo>
                    <a:pt x="8100" y="1"/>
                    <a:pt x="7900" y="44"/>
                    <a:pt x="7749" y="131"/>
                  </a:cubicBezTo>
                  <a:lnTo>
                    <a:pt x="4686" y="1899"/>
                  </a:lnTo>
                  <a:lnTo>
                    <a:pt x="1798" y="3578"/>
                  </a:lnTo>
                  <a:lnTo>
                    <a:pt x="235" y="4480"/>
                  </a:lnTo>
                  <a:cubicBezTo>
                    <a:pt x="76" y="4571"/>
                    <a:pt x="1" y="4695"/>
                    <a:pt x="11" y="4825"/>
                  </a:cubicBezTo>
                  <a:cubicBezTo>
                    <a:pt x="14" y="4878"/>
                    <a:pt x="21" y="4944"/>
                    <a:pt x="123" y="5022"/>
                  </a:cubicBezTo>
                  <a:cubicBezTo>
                    <a:pt x="409" y="5239"/>
                    <a:pt x="6131" y="8579"/>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3"/>
            <p:cNvSpPr/>
            <p:nvPr/>
          </p:nvSpPr>
          <p:spPr>
            <a:xfrm>
              <a:off x="5333914" y="2387975"/>
              <a:ext cx="1402340" cy="839902"/>
            </a:xfrm>
            <a:custGeom>
              <a:avLst/>
              <a:gdLst/>
              <a:ahLst/>
              <a:cxnLst/>
              <a:rect l="l" t="t" r="r" b="b"/>
              <a:pathLst>
                <a:path w="15319" h="9175" extrusionOk="0">
                  <a:moveTo>
                    <a:pt x="8256" y="0"/>
                  </a:moveTo>
                  <a:cubicBezTo>
                    <a:pt x="8044" y="0"/>
                    <a:pt x="7842" y="43"/>
                    <a:pt x="7691" y="130"/>
                  </a:cubicBezTo>
                  <a:lnTo>
                    <a:pt x="2215" y="3292"/>
                  </a:lnTo>
                  <a:cubicBezTo>
                    <a:pt x="1972" y="3433"/>
                    <a:pt x="1842" y="3618"/>
                    <a:pt x="1824" y="3816"/>
                  </a:cubicBezTo>
                  <a:cubicBezTo>
                    <a:pt x="1823" y="3819"/>
                    <a:pt x="1823" y="3867"/>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8"/>
                    <a:pt x="12047" y="6440"/>
                  </a:cubicBezTo>
                  <a:lnTo>
                    <a:pt x="14858" y="4810"/>
                  </a:lnTo>
                  <a:cubicBezTo>
                    <a:pt x="15086" y="4679"/>
                    <a:pt x="15259" y="4595"/>
                    <a:pt x="15293" y="4335"/>
                  </a:cubicBezTo>
                  <a:cubicBezTo>
                    <a:pt x="15319" y="4137"/>
                    <a:pt x="15302" y="3992"/>
                    <a:pt x="15298" y="3930"/>
                  </a:cubicBezTo>
                  <a:cubicBezTo>
                    <a:pt x="15294" y="3876"/>
                    <a:pt x="15228" y="3899"/>
                    <a:pt x="15191" y="3851"/>
                  </a:cubicBezTo>
                  <a:cubicBezTo>
                    <a:pt x="15011" y="3609"/>
                    <a:pt x="9120" y="256"/>
                    <a:pt x="8992" y="183"/>
                  </a:cubicBezTo>
                  <a:cubicBezTo>
                    <a:pt x="8845" y="99"/>
                    <a:pt x="8676" y="46"/>
                    <a:pt x="8496" y="21"/>
                  </a:cubicBezTo>
                  <a:lnTo>
                    <a:pt x="8492" y="18"/>
                  </a:lnTo>
                  <a:cubicBezTo>
                    <a:pt x="8413" y="6"/>
                    <a:pt x="8334" y="0"/>
                    <a:pt x="8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3"/>
            <p:cNvSpPr/>
            <p:nvPr/>
          </p:nvSpPr>
          <p:spPr>
            <a:xfrm>
              <a:off x="5334280" y="2384679"/>
              <a:ext cx="1401516" cy="808870"/>
            </a:xfrm>
            <a:custGeom>
              <a:avLst/>
              <a:gdLst/>
              <a:ahLst/>
              <a:cxnLst/>
              <a:rect l="l" t="t" r="r" b="b"/>
              <a:pathLst>
                <a:path w="15310" h="8836" extrusionOk="0">
                  <a:moveTo>
                    <a:pt x="8314" y="0"/>
                  </a:moveTo>
                  <a:cubicBezTo>
                    <a:pt x="8102" y="0"/>
                    <a:pt x="7900" y="43"/>
                    <a:pt x="7749" y="130"/>
                  </a:cubicBezTo>
                  <a:lnTo>
                    <a:pt x="4686" y="1899"/>
                  </a:lnTo>
                  <a:lnTo>
                    <a:pt x="1798" y="3578"/>
                  </a:lnTo>
                  <a:lnTo>
                    <a:pt x="235" y="4480"/>
                  </a:lnTo>
                  <a:cubicBezTo>
                    <a:pt x="76" y="4572"/>
                    <a:pt x="1" y="4695"/>
                    <a:pt x="11" y="4825"/>
                  </a:cubicBezTo>
                  <a:cubicBezTo>
                    <a:pt x="14" y="4878"/>
                    <a:pt x="21" y="4944"/>
                    <a:pt x="123" y="5022"/>
                  </a:cubicBezTo>
                  <a:cubicBezTo>
                    <a:pt x="409" y="5238"/>
                    <a:pt x="6131" y="8579"/>
                    <a:pt x="6259" y="8652"/>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5"/>
                  </a:lnTo>
                  <a:cubicBezTo>
                    <a:pt x="15234" y="4264"/>
                    <a:pt x="15309" y="4140"/>
                    <a:pt x="15299" y="4012"/>
                  </a:cubicBezTo>
                  <a:cubicBezTo>
                    <a:pt x="15296" y="3958"/>
                    <a:pt x="15289" y="3892"/>
                    <a:pt x="15187" y="3815"/>
                  </a:cubicBezTo>
                  <a:cubicBezTo>
                    <a:pt x="14901" y="3597"/>
                    <a:pt x="9179" y="256"/>
                    <a:pt x="9051" y="183"/>
                  </a:cubicBezTo>
                  <a:cubicBezTo>
                    <a:pt x="8904" y="99"/>
                    <a:pt x="8735" y="46"/>
                    <a:pt x="8555" y="21"/>
                  </a:cubicBezTo>
                  <a:lnTo>
                    <a:pt x="8550" y="18"/>
                  </a:lnTo>
                  <a:cubicBezTo>
                    <a:pt x="8471" y="6"/>
                    <a:pt x="8392" y="0"/>
                    <a:pt x="8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3"/>
            <p:cNvSpPr/>
            <p:nvPr/>
          </p:nvSpPr>
          <p:spPr>
            <a:xfrm>
              <a:off x="5496956" y="2483548"/>
              <a:ext cx="875879" cy="500554"/>
            </a:xfrm>
            <a:custGeom>
              <a:avLst/>
              <a:gdLst/>
              <a:ahLst/>
              <a:cxnLst/>
              <a:rect l="l" t="t" r="r" b="b"/>
              <a:pathLst>
                <a:path w="9568" h="5468" extrusionOk="0">
                  <a:moveTo>
                    <a:pt x="8949" y="1388"/>
                  </a:moveTo>
                  <a:lnTo>
                    <a:pt x="8949" y="2644"/>
                  </a:lnTo>
                  <a:lnTo>
                    <a:pt x="8989" y="2644"/>
                  </a:lnTo>
                  <a:lnTo>
                    <a:pt x="8989" y="1427"/>
                  </a:lnTo>
                  <a:cubicBezTo>
                    <a:pt x="8976" y="1415"/>
                    <a:pt x="8963" y="1402"/>
                    <a:pt x="8949" y="1388"/>
                  </a:cubicBezTo>
                  <a:close/>
                  <a:moveTo>
                    <a:pt x="4785" y="1358"/>
                  </a:moveTo>
                  <a:cubicBezTo>
                    <a:pt x="4803" y="1358"/>
                    <a:pt x="4940" y="1360"/>
                    <a:pt x="4953" y="1360"/>
                  </a:cubicBezTo>
                  <a:cubicBezTo>
                    <a:pt x="4977" y="1361"/>
                    <a:pt x="5001" y="1361"/>
                    <a:pt x="5025" y="1362"/>
                  </a:cubicBezTo>
                  <a:cubicBezTo>
                    <a:pt x="5059" y="1363"/>
                    <a:pt x="5094" y="1366"/>
                    <a:pt x="5126" y="1368"/>
                  </a:cubicBezTo>
                  <a:cubicBezTo>
                    <a:pt x="5160" y="1370"/>
                    <a:pt x="5193" y="1372"/>
                    <a:pt x="5226" y="1373"/>
                  </a:cubicBezTo>
                  <a:cubicBezTo>
                    <a:pt x="5292" y="1378"/>
                    <a:pt x="5357" y="1385"/>
                    <a:pt x="5421" y="1391"/>
                  </a:cubicBezTo>
                  <a:cubicBezTo>
                    <a:pt x="5454" y="1395"/>
                    <a:pt x="5485" y="1398"/>
                    <a:pt x="5517" y="1403"/>
                  </a:cubicBezTo>
                  <a:cubicBezTo>
                    <a:pt x="5549" y="1406"/>
                    <a:pt x="5581" y="1411"/>
                    <a:pt x="5612" y="1415"/>
                  </a:cubicBezTo>
                  <a:cubicBezTo>
                    <a:pt x="5643" y="1418"/>
                    <a:pt x="5674" y="1423"/>
                    <a:pt x="5705" y="1429"/>
                  </a:cubicBezTo>
                  <a:cubicBezTo>
                    <a:pt x="5735" y="1433"/>
                    <a:pt x="5766" y="1438"/>
                    <a:pt x="5796" y="1443"/>
                  </a:cubicBezTo>
                  <a:cubicBezTo>
                    <a:pt x="5857" y="1453"/>
                    <a:pt x="5917" y="1465"/>
                    <a:pt x="5974" y="1478"/>
                  </a:cubicBezTo>
                  <a:cubicBezTo>
                    <a:pt x="6003" y="1484"/>
                    <a:pt x="6033" y="1491"/>
                    <a:pt x="6061" y="1498"/>
                  </a:cubicBezTo>
                  <a:cubicBezTo>
                    <a:pt x="6082" y="1503"/>
                    <a:pt x="6104" y="1507"/>
                    <a:pt x="6125" y="1513"/>
                  </a:cubicBezTo>
                  <a:cubicBezTo>
                    <a:pt x="6135" y="1516"/>
                    <a:pt x="6145" y="1519"/>
                    <a:pt x="6157" y="1521"/>
                  </a:cubicBezTo>
                  <a:cubicBezTo>
                    <a:pt x="6167" y="1523"/>
                    <a:pt x="6177" y="1527"/>
                    <a:pt x="6187" y="1530"/>
                  </a:cubicBezTo>
                  <a:cubicBezTo>
                    <a:pt x="6208" y="1536"/>
                    <a:pt x="6229" y="1540"/>
                    <a:pt x="6249" y="1547"/>
                  </a:cubicBezTo>
                  <a:cubicBezTo>
                    <a:pt x="6277" y="1555"/>
                    <a:pt x="6305" y="1563"/>
                    <a:pt x="6333" y="1570"/>
                  </a:cubicBezTo>
                  <a:cubicBezTo>
                    <a:pt x="6353" y="1576"/>
                    <a:pt x="6369" y="1582"/>
                    <a:pt x="6387" y="1587"/>
                  </a:cubicBezTo>
                  <a:cubicBezTo>
                    <a:pt x="6414" y="1596"/>
                    <a:pt x="6440" y="1605"/>
                    <a:pt x="6466" y="1614"/>
                  </a:cubicBezTo>
                  <a:cubicBezTo>
                    <a:pt x="6491" y="1622"/>
                    <a:pt x="6517" y="1631"/>
                    <a:pt x="6541" y="1640"/>
                  </a:cubicBezTo>
                  <a:cubicBezTo>
                    <a:pt x="6589" y="1658"/>
                    <a:pt x="6636" y="1676"/>
                    <a:pt x="6681" y="1697"/>
                  </a:cubicBezTo>
                  <a:cubicBezTo>
                    <a:pt x="6682" y="1697"/>
                    <a:pt x="6684" y="1698"/>
                    <a:pt x="6684" y="1698"/>
                  </a:cubicBezTo>
                  <a:cubicBezTo>
                    <a:pt x="6719" y="1712"/>
                    <a:pt x="6752" y="1727"/>
                    <a:pt x="6785" y="1743"/>
                  </a:cubicBezTo>
                  <a:cubicBezTo>
                    <a:pt x="6818" y="1759"/>
                    <a:pt x="6850" y="1774"/>
                    <a:pt x="6881" y="1790"/>
                  </a:cubicBezTo>
                  <a:cubicBezTo>
                    <a:pt x="6890" y="1795"/>
                    <a:pt x="6898" y="1799"/>
                    <a:pt x="6905" y="1804"/>
                  </a:cubicBezTo>
                  <a:cubicBezTo>
                    <a:pt x="6934" y="1818"/>
                    <a:pt x="6961" y="1834"/>
                    <a:pt x="6988" y="1851"/>
                  </a:cubicBezTo>
                  <a:cubicBezTo>
                    <a:pt x="6992" y="1853"/>
                    <a:pt x="6997" y="1855"/>
                    <a:pt x="7000" y="1858"/>
                  </a:cubicBezTo>
                  <a:cubicBezTo>
                    <a:pt x="7035" y="1879"/>
                    <a:pt x="7069" y="1900"/>
                    <a:pt x="7100" y="1923"/>
                  </a:cubicBezTo>
                  <a:cubicBezTo>
                    <a:pt x="7104" y="1925"/>
                    <a:pt x="7106" y="1927"/>
                    <a:pt x="7109" y="1930"/>
                  </a:cubicBezTo>
                  <a:cubicBezTo>
                    <a:pt x="7126" y="1941"/>
                    <a:pt x="7143" y="1953"/>
                    <a:pt x="7159" y="1966"/>
                  </a:cubicBezTo>
                  <a:cubicBezTo>
                    <a:pt x="7175" y="1978"/>
                    <a:pt x="7191" y="1990"/>
                    <a:pt x="7206" y="2003"/>
                  </a:cubicBezTo>
                  <a:cubicBezTo>
                    <a:pt x="7222" y="2016"/>
                    <a:pt x="7237" y="2029"/>
                    <a:pt x="7251" y="2042"/>
                  </a:cubicBezTo>
                  <a:cubicBezTo>
                    <a:pt x="7267" y="2057"/>
                    <a:pt x="7283" y="2070"/>
                    <a:pt x="7297" y="2086"/>
                  </a:cubicBezTo>
                  <a:cubicBezTo>
                    <a:pt x="7309" y="2097"/>
                    <a:pt x="7320" y="2109"/>
                    <a:pt x="7330" y="2121"/>
                  </a:cubicBezTo>
                  <a:cubicBezTo>
                    <a:pt x="7341" y="2133"/>
                    <a:pt x="7354" y="2146"/>
                    <a:pt x="7364" y="2159"/>
                  </a:cubicBezTo>
                  <a:cubicBezTo>
                    <a:pt x="7365" y="2161"/>
                    <a:pt x="7365" y="2162"/>
                    <a:pt x="7366" y="2162"/>
                  </a:cubicBezTo>
                  <a:lnTo>
                    <a:pt x="7365" y="2162"/>
                  </a:lnTo>
                  <a:cubicBezTo>
                    <a:pt x="7373" y="2172"/>
                    <a:pt x="7382" y="2182"/>
                    <a:pt x="7390" y="2193"/>
                  </a:cubicBezTo>
                  <a:lnTo>
                    <a:pt x="7390" y="2193"/>
                  </a:lnTo>
                  <a:cubicBezTo>
                    <a:pt x="7392" y="2195"/>
                    <a:pt x="7394" y="2197"/>
                    <a:pt x="7395" y="2200"/>
                  </a:cubicBezTo>
                  <a:cubicBezTo>
                    <a:pt x="7403" y="2211"/>
                    <a:pt x="7411" y="2221"/>
                    <a:pt x="7419" y="2233"/>
                  </a:cubicBezTo>
                  <a:cubicBezTo>
                    <a:pt x="7493" y="2344"/>
                    <a:pt x="7534" y="2462"/>
                    <a:pt x="7534" y="2585"/>
                  </a:cubicBezTo>
                  <a:cubicBezTo>
                    <a:pt x="7534" y="3150"/>
                    <a:pt x="6682" y="3626"/>
                    <a:pt x="5523" y="3771"/>
                  </a:cubicBezTo>
                  <a:cubicBezTo>
                    <a:pt x="5339" y="3793"/>
                    <a:pt x="5149" y="3808"/>
                    <a:pt x="4953" y="3814"/>
                  </a:cubicBezTo>
                  <a:lnTo>
                    <a:pt x="4953" y="3843"/>
                  </a:lnTo>
                  <a:cubicBezTo>
                    <a:pt x="4953" y="3901"/>
                    <a:pt x="4916" y="3949"/>
                    <a:pt x="4870" y="3949"/>
                  </a:cubicBezTo>
                  <a:lnTo>
                    <a:pt x="4868" y="3949"/>
                  </a:lnTo>
                  <a:cubicBezTo>
                    <a:pt x="4822" y="3949"/>
                    <a:pt x="4785" y="3901"/>
                    <a:pt x="4785" y="3843"/>
                  </a:cubicBezTo>
                  <a:lnTo>
                    <a:pt x="4785" y="3816"/>
                  </a:lnTo>
                  <a:cubicBezTo>
                    <a:pt x="3593" y="3816"/>
                    <a:pt x="2578" y="3478"/>
                    <a:pt x="2197" y="3004"/>
                  </a:cubicBezTo>
                  <a:cubicBezTo>
                    <a:pt x="2107" y="2891"/>
                    <a:pt x="2052" y="2772"/>
                    <a:pt x="2040" y="2648"/>
                  </a:cubicBezTo>
                  <a:cubicBezTo>
                    <a:pt x="2038" y="2628"/>
                    <a:pt x="2036" y="2609"/>
                    <a:pt x="2036" y="2588"/>
                  </a:cubicBezTo>
                  <a:cubicBezTo>
                    <a:pt x="2036" y="2577"/>
                    <a:pt x="2036" y="2567"/>
                    <a:pt x="2038" y="2557"/>
                  </a:cubicBezTo>
                  <a:cubicBezTo>
                    <a:pt x="2038" y="2546"/>
                    <a:pt x="2039" y="2535"/>
                    <a:pt x="2040" y="2525"/>
                  </a:cubicBezTo>
                  <a:lnTo>
                    <a:pt x="2041" y="2512"/>
                  </a:lnTo>
                  <a:cubicBezTo>
                    <a:pt x="2044" y="2493"/>
                    <a:pt x="2048" y="2474"/>
                    <a:pt x="2052" y="2456"/>
                  </a:cubicBezTo>
                  <a:cubicBezTo>
                    <a:pt x="2053" y="2449"/>
                    <a:pt x="2056" y="2441"/>
                    <a:pt x="2058" y="2434"/>
                  </a:cubicBezTo>
                  <a:cubicBezTo>
                    <a:pt x="2061" y="2423"/>
                    <a:pt x="2065" y="2412"/>
                    <a:pt x="2068" y="2400"/>
                  </a:cubicBezTo>
                  <a:cubicBezTo>
                    <a:pt x="2069" y="2399"/>
                    <a:pt x="2069" y="2397"/>
                    <a:pt x="2070" y="2396"/>
                  </a:cubicBezTo>
                  <a:cubicBezTo>
                    <a:pt x="2074" y="2385"/>
                    <a:pt x="2078" y="2374"/>
                    <a:pt x="2083" y="2363"/>
                  </a:cubicBezTo>
                  <a:cubicBezTo>
                    <a:pt x="2085" y="2356"/>
                    <a:pt x="2088" y="2349"/>
                    <a:pt x="2093" y="2341"/>
                  </a:cubicBezTo>
                  <a:cubicBezTo>
                    <a:pt x="2099" y="2325"/>
                    <a:pt x="2107" y="2310"/>
                    <a:pt x="2115" y="2295"/>
                  </a:cubicBezTo>
                  <a:cubicBezTo>
                    <a:pt x="2120" y="2286"/>
                    <a:pt x="2125" y="2278"/>
                    <a:pt x="2130" y="2269"/>
                  </a:cubicBezTo>
                  <a:cubicBezTo>
                    <a:pt x="2132" y="2266"/>
                    <a:pt x="2134" y="2262"/>
                    <a:pt x="2137" y="2260"/>
                  </a:cubicBezTo>
                  <a:cubicBezTo>
                    <a:pt x="2140" y="2252"/>
                    <a:pt x="2146" y="2245"/>
                    <a:pt x="2150" y="2237"/>
                  </a:cubicBezTo>
                  <a:cubicBezTo>
                    <a:pt x="2160" y="2221"/>
                    <a:pt x="2172" y="2206"/>
                    <a:pt x="2184" y="2191"/>
                  </a:cubicBezTo>
                  <a:cubicBezTo>
                    <a:pt x="2190" y="2183"/>
                    <a:pt x="2195" y="2175"/>
                    <a:pt x="2202" y="2167"/>
                  </a:cubicBezTo>
                  <a:cubicBezTo>
                    <a:pt x="2203" y="2165"/>
                    <a:pt x="2204" y="2164"/>
                    <a:pt x="2206" y="2163"/>
                  </a:cubicBezTo>
                  <a:cubicBezTo>
                    <a:pt x="2213" y="2154"/>
                    <a:pt x="2220" y="2146"/>
                    <a:pt x="2228" y="2138"/>
                  </a:cubicBezTo>
                  <a:cubicBezTo>
                    <a:pt x="2254" y="2106"/>
                    <a:pt x="2284" y="2076"/>
                    <a:pt x="2317" y="2047"/>
                  </a:cubicBezTo>
                  <a:cubicBezTo>
                    <a:pt x="2327" y="2038"/>
                    <a:pt x="2337" y="2029"/>
                    <a:pt x="2348" y="2020"/>
                  </a:cubicBezTo>
                  <a:cubicBezTo>
                    <a:pt x="2360" y="2010"/>
                    <a:pt x="2370" y="2001"/>
                    <a:pt x="2381" y="1992"/>
                  </a:cubicBezTo>
                  <a:cubicBezTo>
                    <a:pt x="2398" y="1978"/>
                    <a:pt x="2416" y="1965"/>
                    <a:pt x="2434" y="1951"/>
                  </a:cubicBezTo>
                  <a:cubicBezTo>
                    <a:pt x="2441" y="1947"/>
                    <a:pt x="2446" y="1943"/>
                    <a:pt x="2452" y="1939"/>
                  </a:cubicBezTo>
                  <a:cubicBezTo>
                    <a:pt x="2469" y="1926"/>
                    <a:pt x="2487" y="1914"/>
                    <a:pt x="2506" y="1902"/>
                  </a:cubicBezTo>
                  <a:cubicBezTo>
                    <a:pt x="2518" y="1894"/>
                    <a:pt x="2531" y="1886"/>
                    <a:pt x="2543" y="1877"/>
                  </a:cubicBezTo>
                  <a:cubicBezTo>
                    <a:pt x="2557" y="1869"/>
                    <a:pt x="2569" y="1861"/>
                    <a:pt x="2583" y="1853"/>
                  </a:cubicBezTo>
                  <a:cubicBezTo>
                    <a:pt x="2598" y="1843"/>
                    <a:pt x="2615" y="1834"/>
                    <a:pt x="2631" y="1825"/>
                  </a:cubicBezTo>
                  <a:cubicBezTo>
                    <a:pt x="2648" y="1816"/>
                    <a:pt x="2664" y="1807"/>
                    <a:pt x="2682" y="1798"/>
                  </a:cubicBezTo>
                  <a:cubicBezTo>
                    <a:pt x="2699" y="1788"/>
                    <a:pt x="2717" y="1779"/>
                    <a:pt x="2735" y="1770"/>
                  </a:cubicBezTo>
                  <a:cubicBezTo>
                    <a:pt x="2753" y="1761"/>
                    <a:pt x="2771" y="1752"/>
                    <a:pt x="2789" y="1744"/>
                  </a:cubicBezTo>
                  <a:cubicBezTo>
                    <a:pt x="2812" y="1733"/>
                    <a:pt x="2835" y="1722"/>
                    <a:pt x="2858" y="1711"/>
                  </a:cubicBezTo>
                  <a:cubicBezTo>
                    <a:pt x="2875" y="1704"/>
                    <a:pt x="2893" y="1697"/>
                    <a:pt x="2911" y="1690"/>
                  </a:cubicBezTo>
                  <a:cubicBezTo>
                    <a:pt x="2947" y="1674"/>
                    <a:pt x="2983" y="1661"/>
                    <a:pt x="3022" y="1646"/>
                  </a:cubicBezTo>
                  <a:cubicBezTo>
                    <a:pt x="3498" y="1467"/>
                    <a:pt x="4114" y="1359"/>
                    <a:pt x="4785" y="1359"/>
                  </a:cubicBezTo>
                  <a:lnTo>
                    <a:pt x="4785" y="1358"/>
                  </a:lnTo>
                  <a:close/>
                  <a:moveTo>
                    <a:pt x="4784" y="1"/>
                  </a:moveTo>
                  <a:lnTo>
                    <a:pt x="4784" y="1"/>
                  </a:lnTo>
                  <a:lnTo>
                    <a:pt x="4784" y="1"/>
                  </a:lnTo>
                  <a:cubicBezTo>
                    <a:pt x="4069" y="1"/>
                    <a:pt x="3392" y="91"/>
                    <a:pt x="2784" y="252"/>
                  </a:cubicBezTo>
                  <a:cubicBezTo>
                    <a:pt x="2617" y="296"/>
                    <a:pt x="2456" y="345"/>
                    <a:pt x="2302" y="399"/>
                  </a:cubicBezTo>
                  <a:cubicBezTo>
                    <a:pt x="1356" y="729"/>
                    <a:pt x="625" y="1242"/>
                    <a:pt x="259" y="1851"/>
                  </a:cubicBezTo>
                  <a:lnTo>
                    <a:pt x="0" y="1851"/>
                  </a:lnTo>
                  <a:lnTo>
                    <a:pt x="0" y="2737"/>
                  </a:lnTo>
                  <a:cubicBezTo>
                    <a:pt x="0" y="2760"/>
                    <a:pt x="2" y="2781"/>
                    <a:pt x="2" y="2802"/>
                  </a:cubicBezTo>
                  <a:cubicBezTo>
                    <a:pt x="2" y="2809"/>
                    <a:pt x="3" y="2815"/>
                    <a:pt x="3" y="2822"/>
                  </a:cubicBezTo>
                  <a:cubicBezTo>
                    <a:pt x="4" y="2837"/>
                    <a:pt x="5" y="2853"/>
                    <a:pt x="6" y="2869"/>
                  </a:cubicBezTo>
                  <a:cubicBezTo>
                    <a:pt x="7" y="2882"/>
                    <a:pt x="8" y="2895"/>
                    <a:pt x="9" y="2908"/>
                  </a:cubicBezTo>
                  <a:cubicBezTo>
                    <a:pt x="11" y="2921"/>
                    <a:pt x="13" y="2934"/>
                    <a:pt x="15" y="2948"/>
                  </a:cubicBezTo>
                  <a:cubicBezTo>
                    <a:pt x="17" y="2966"/>
                    <a:pt x="20" y="2984"/>
                    <a:pt x="23" y="3003"/>
                  </a:cubicBezTo>
                  <a:cubicBezTo>
                    <a:pt x="26" y="3026"/>
                    <a:pt x="32" y="3050"/>
                    <a:pt x="37" y="3074"/>
                  </a:cubicBezTo>
                  <a:cubicBezTo>
                    <a:pt x="38" y="3082"/>
                    <a:pt x="40" y="3090"/>
                    <a:pt x="42" y="3097"/>
                  </a:cubicBezTo>
                  <a:cubicBezTo>
                    <a:pt x="49" y="3129"/>
                    <a:pt x="57" y="3159"/>
                    <a:pt x="67" y="3191"/>
                  </a:cubicBezTo>
                  <a:cubicBezTo>
                    <a:pt x="69" y="3201"/>
                    <a:pt x="73" y="3210"/>
                    <a:pt x="76" y="3220"/>
                  </a:cubicBezTo>
                  <a:cubicBezTo>
                    <a:pt x="83" y="3246"/>
                    <a:pt x="92" y="3271"/>
                    <a:pt x="102" y="3297"/>
                  </a:cubicBezTo>
                  <a:cubicBezTo>
                    <a:pt x="107" y="3316"/>
                    <a:pt x="115" y="3335"/>
                    <a:pt x="123" y="3354"/>
                  </a:cubicBezTo>
                  <a:cubicBezTo>
                    <a:pt x="131" y="3373"/>
                    <a:pt x="139" y="3394"/>
                    <a:pt x="148" y="3413"/>
                  </a:cubicBezTo>
                  <a:cubicBezTo>
                    <a:pt x="157" y="3432"/>
                    <a:pt x="165" y="3451"/>
                    <a:pt x="175" y="3469"/>
                  </a:cubicBezTo>
                  <a:cubicBezTo>
                    <a:pt x="180" y="3478"/>
                    <a:pt x="183" y="3487"/>
                    <a:pt x="187" y="3495"/>
                  </a:cubicBezTo>
                  <a:cubicBezTo>
                    <a:pt x="195" y="3511"/>
                    <a:pt x="203" y="3526"/>
                    <a:pt x="212" y="3542"/>
                  </a:cubicBezTo>
                  <a:cubicBezTo>
                    <a:pt x="236" y="3587"/>
                    <a:pt x="263" y="3632"/>
                    <a:pt x="291" y="3676"/>
                  </a:cubicBezTo>
                  <a:cubicBezTo>
                    <a:pt x="298" y="3687"/>
                    <a:pt x="305" y="3698"/>
                    <a:pt x="311" y="3708"/>
                  </a:cubicBezTo>
                  <a:cubicBezTo>
                    <a:pt x="375" y="3803"/>
                    <a:pt x="449" y="3897"/>
                    <a:pt x="530" y="3987"/>
                  </a:cubicBezTo>
                  <a:cubicBezTo>
                    <a:pt x="545" y="4005"/>
                    <a:pt x="561" y="4023"/>
                    <a:pt x="578" y="4039"/>
                  </a:cubicBezTo>
                  <a:cubicBezTo>
                    <a:pt x="595" y="4057"/>
                    <a:pt x="612" y="4075"/>
                    <a:pt x="630" y="4093"/>
                  </a:cubicBezTo>
                  <a:cubicBezTo>
                    <a:pt x="645" y="4106"/>
                    <a:pt x="659" y="4121"/>
                    <a:pt x="674" y="4136"/>
                  </a:cubicBezTo>
                  <a:cubicBezTo>
                    <a:pt x="688" y="4150"/>
                    <a:pt x="704" y="4164"/>
                    <a:pt x="719" y="4178"/>
                  </a:cubicBezTo>
                  <a:cubicBezTo>
                    <a:pt x="781" y="4234"/>
                    <a:pt x="846" y="4289"/>
                    <a:pt x="914" y="4343"/>
                  </a:cubicBezTo>
                  <a:cubicBezTo>
                    <a:pt x="931" y="4356"/>
                    <a:pt x="947" y="4369"/>
                    <a:pt x="964" y="4381"/>
                  </a:cubicBezTo>
                  <a:cubicBezTo>
                    <a:pt x="982" y="4395"/>
                    <a:pt x="999" y="4408"/>
                    <a:pt x="1017" y="4422"/>
                  </a:cubicBezTo>
                  <a:cubicBezTo>
                    <a:pt x="1067" y="4458"/>
                    <a:pt x="1119" y="4494"/>
                    <a:pt x="1172" y="4529"/>
                  </a:cubicBezTo>
                  <a:cubicBezTo>
                    <a:pt x="1187" y="4539"/>
                    <a:pt x="1203" y="4549"/>
                    <a:pt x="1219" y="4559"/>
                  </a:cubicBezTo>
                  <a:cubicBezTo>
                    <a:pt x="1243" y="4574"/>
                    <a:pt x="1266" y="4588"/>
                    <a:pt x="1290" y="4603"/>
                  </a:cubicBezTo>
                  <a:cubicBezTo>
                    <a:pt x="1310" y="4615"/>
                    <a:pt x="1330" y="4628"/>
                    <a:pt x="1351" y="4639"/>
                  </a:cubicBezTo>
                  <a:cubicBezTo>
                    <a:pt x="1379" y="4656"/>
                    <a:pt x="1408" y="4673"/>
                    <a:pt x="1437" y="4689"/>
                  </a:cubicBezTo>
                  <a:cubicBezTo>
                    <a:pt x="1460" y="4701"/>
                    <a:pt x="1481" y="4713"/>
                    <a:pt x="1505" y="4726"/>
                  </a:cubicBezTo>
                  <a:cubicBezTo>
                    <a:pt x="1553" y="4752"/>
                    <a:pt x="1603" y="4777"/>
                    <a:pt x="1654" y="4802"/>
                  </a:cubicBezTo>
                  <a:cubicBezTo>
                    <a:pt x="1685" y="4818"/>
                    <a:pt x="1717" y="4834"/>
                    <a:pt x="1749" y="4848"/>
                  </a:cubicBezTo>
                  <a:cubicBezTo>
                    <a:pt x="1813" y="4879"/>
                    <a:pt x="1879" y="4908"/>
                    <a:pt x="1946" y="4936"/>
                  </a:cubicBezTo>
                  <a:cubicBezTo>
                    <a:pt x="1963" y="4943"/>
                    <a:pt x="1980" y="4950"/>
                    <a:pt x="1997" y="4957"/>
                  </a:cubicBezTo>
                  <a:cubicBezTo>
                    <a:pt x="2014" y="4964"/>
                    <a:pt x="2031" y="4971"/>
                    <a:pt x="2048" y="4978"/>
                  </a:cubicBezTo>
                  <a:cubicBezTo>
                    <a:pt x="2069" y="4987"/>
                    <a:pt x="2092" y="4996"/>
                    <a:pt x="2114" y="5004"/>
                  </a:cubicBezTo>
                  <a:cubicBezTo>
                    <a:pt x="2135" y="5012"/>
                    <a:pt x="2157" y="5021"/>
                    <a:pt x="2179" y="5029"/>
                  </a:cubicBezTo>
                  <a:cubicBezTo>
                    <a:pt x="2201" y="5036"/>
                    <a:pt x="2222" y="5044"/>
                    <a:pt x="2244" y="5052"/>
                  </a:cubicBezTo>
                  <a:cubicBezTo>
                    <a:pt x="2271" y="5061"/>
                    <a:pt x="2298" y="5071"/>
                    <a:pt x="2324" y="5080"/>
                  </a:cubicBezTo>
                  <a:cubicBezTo>
                    <a:pt x="2355" y="5091"/>
                    <a:pt x="2388" y="5102"/>
                    <a:pt x="2419" y="5112"/>
                  </a:cubicBezTo>
                  <a:cubicBezTo>
                    <a:pt x="2458" y="5125"/>
                    <a:pt x="2497" y="5137"/>
                    <a:pt x="2536" y="5149"/>
                  </a:cubicBezTo>
                  <a:cubicBezTo>
                    <a:pt x="2570" y="5159"/>
                    <a:pt x="2604" y="5169"/>
                    <a:pt x="2638" y="5178"/>
                  </a:cubicBezTo>
                  <a:cubicBezTo>
                    <a:pt x="2675" y="5190"/>
                    <a:pt x="2713" y="5200"/>
                    <a:pt x="2750" y="5210"/>
                  </a:cubicBezTo>
                  <a:cubicBezTo>
                    <a:pt x="2795" y="5222"/>
                    <a:pt x="2840" y="5235"/>
                    <a:pt x="2887" y="5245"/>
                  </a:cubicBezTo>
                  <a:cubicBezTo>
                    <a:pt x="2905" y="5249"/>
                    <a:pt x="2924" y="5255"/>
                    <a:pt x="2943" y="5258"/>
                  </a:cubicBezTo>
                  <a:cubicBezTo>
                    <a:pt x="2970" y="5265"/>
                    <a:pt x="2997" y="5272"/>
                    <a:pt x="3024" y="5277"/>
                  </a:cubicBezTo>
                  <a:cubicBezTo>
                    <a:pt x="3058" y="5285"/>
                    <a:pt x="3089" y="5293"/>
                    <a:pt x="3123" y="5299"/>
                  </a:cubicBezTo>
                  <a:cubicBezTo>
                    <a:pt x="3125" y="5300"/>
                    <a:pt x="3128" y="5300"/>
                    <a:pt x="3130" y="5300"/>
                  </a:cubicBezTo>
                  <a:cubicBezTo>
                    <a:pt x="3165" y="5308"/>
                    <a:pt x="3200" y="5316"/>
                    <a:pt x="3236" y="5321"/>
                  </a:cubicBezTo>
                  <a:cubicBezTo>
                    <a:pt x="3264" y="5327"/>
                    <a:pt x="3293" y="5334"/>
                    <a:pt x="3322" y="5338"/>
                  </a:cubicBezTo>
                  <a:cubicBezTo>
                    <a:pt x="3384" y="5350"/>
                    <a:pt x="3445" y="5361"/>
                    <a:pt x="3508" y="5370"/>
                  </a:cubicBezTo>
                  <a:cubicBezTo>
                    <a:pt x="3542" y="5375"/>
                    <a:pt x="3576" y="5380"/>
                    <a:pt x="3609" y="5386"/>
                  </a:cubicBezTo>
                  <a:cubicBezTo>
                    <a:pt x="3640" y="5390"/>
                    <a:pt x="3671" y="5395"/>
                    <a:pt x="3702" y="5398"/>
                  </a:cubicBezTo>
                  <a:cubicBezTo>
                    <a:pt x="3746" y="5405"/>
                    <a:pt x="3790" y="5409"/>
                    <a:pt x="3834" y="5415"/>
                  </a:cubicBezTo>
                  <a:lnTo>
                    <a:pt x="3836" y="5415"/>
                  </a:lnTo>
                  <a:cubicBezTo>
                    <a:pt x="3909" y="5423"/>
                    <a:pt x="3982" y="5431"/>
                    <a:pt x="4057" y="5437"/>
                  </a:cubicBezTo>
                  <a:cubicBezTo>
                    <a:pt x="4084" y="5440"/>
                    <a:pt x="4112" y="5442"/>
                    <a:pt x="4140" y="5443"/>
                  </a:cubicBezTo>
                  <a:cubicBezTo>
                    <a:pt x="4200" y="5449"/>
                    <a:pt x="4259" y="5452"/>
                    <a:pt x="4320" y="5455"/>
                  </a:cubicBezTo>
                  <a:cubicBezTo>
                    <a:pt x="4344" y="5456"/>
                    <a:pt x="4367" y="5458"/>
                    <a:pt x="4391" y="5459"/>
                  </a:cubicBezTo>
                  <a:cubicBezTo>
                    <a:pt x="4468" y="5463"/>
                    <a:pt x="4543" y="5465"/>
                    <a:pt x="4621" y="5467"/>
                  </a:cubicBezTo>
                  <a:cubicBezTo>
                    <a:pt x="4675" y="5468"/>
                    <a:pt x="4730" y="5468"/>
                    <a:pt x="4784" y="5468"/>
                  </a:cubicBezTo>
                  <a:cubicBezTo>
                    <a:pt x="4867" y="5468"/>
                    <a:pt x="4948" y="5467"/>
                    <a:pt x="5031" y="5464"/>
                  </a:cubicBezTo>
                  <a:cubicBezTo>
                    <a:pt x="5077" y="5463"/>
                    <a:pt x="5124" y="5461"/>
                    <a:pt x="5170" y="5459"/>
                  </a:cubicBezTo>
                  <a:cubicBezTo>
                    <a:pt x="5204" y="5458"/>
                    <a:pt x="5237" y="5455"/>
                    <a:pt x="5269" y="5453"/>
                  </a:cubicBezTo>
                  <a:cubicBezTo>
                    <a:pt x="5312" y="5451"/>
                    <a:pt x="5354" y="5449"/>
                    <a:pt x="5395" y="5445"/>
                  </a:cubicBezTo>
                  <a:cubicBezTo>
                    <a:pt x="5419" y="5443"/>
                    <a:pt x="5443" y="5441"/>
                    <a:pt x="5466" y="5440"/>
                  </a:cubicBezTo>
                  <a:cubicBezTo>
                    <a:pt x="5488" y="5437"/>
                    <a:pt x="5509" y="5435"/>
                    <a:pt x="5529" y="5434"/>
                  </a:cubicBezTo>
                  <a:cubicBezTo>
                    <a:pt x="5551" y="5432"/>
                    <a:pt x="5572" y="5429"/>
                    <a:pt x="5592" y="5428"/>
                  </a:cubicBezTo>
                  <a:cubicBezTo>
                    <a:pt x="5666" y="5420"/>
                    <a:pt x="5738" y="5413"/>
                    <a:pt x="5810" y="5404"/>
                  </a:cubicBezTo>
                  <a:cubicBezTo>
                    <a:pt x="5944" y="5387"/>
                    <a:pt x="6077" y="5366"/>
                    <a:pt x="6206" y="5344"/>
                  </a:cubicBezTo>
                  <a:cubicBezTo>
                    <a:pt x="6271" y="5333"/>
                    <a:pt x="6336" y="5320"/>
                    <a:pt x="6399" y="5307"/>
                  </a:cubicBezTo>
                  <a:cubicBezTo>
                    <a:pt x="6471" y="5292"/>
                    <a:pt x="6542" y="5276"/>
                    <a:pt x="6612" y="5259"/>
                  </a:cubicBezTo>
                  <a:cubicBezTo>
                    <a:pt x="6664" y="5247"/>
                    <a:pt x="6716" y="5235"/>
                    <a:pt x="6767" y="5221"/>
                  </a:cubicBezTo>
                  <a:cubicBezTo>
                    <a:pt x="6851" y="5199"/>
                    <a:pt x="6935" y="5175"/>
                    <a:pt x="7017" y="5150"/>
                  </a:cubicBezTo>
                  <a:cubicBezTo>
                    <a:pt x="7047" y="5141"/>
                    <a:pt x="7078" y="5132"/>
                    <a:pt x="7108" y="5122"/>
                  </a:cubicBezTo>
                  <a:cubicBezTo>
                    <a:pt x="7145" y="5111"/>
                    <a:pt x="7181" y="5098"/>
                    <a:pt x="7218" y="5086"/>
                  </a:cubicBezTo>
                  <a:cubicBezTo>
                    <a:pt x="7276" y="5067"/>
                    <a:pt x="7332" y="5047"/>
                    <a:pt x="7387" y="5025"/>
                  </a:cubicBezTo>
                  <a:cubicBezTo>
                    <a:pt x="7446" y="5004"/>
                    <a:pt x="7503" y="4982"/>
                    <a:pt x="7560" y="4959"/>
                  </a:cubicBezTo>
                  <a:cubicBezTo>
                    <a:pt x="7588" y="4947"/>
                    <a:pt x="7615" y="4936"/>
                    <a:pt x="7643" y="4924"/>
                  </a:cubicBezTo>
                  <a:cubicBezTo>
                    <a:pt x="7682" y="4907"/>
                    <a:pt x="7722" y="4889"/>
                    <a:pt x="7761" y="4871"/>
                  </a:cubicBezTo>
                  <a:cubicBezTo>
                    <a:pt x="7792" y="4859"/>
                    <a:pt x="7820" y="4845"/>
                    <a:pt x="7849" y="4830"/>
                  </a:cubicBezTo>
                  <a:cubicBezTo>
                    <a:pt x="7855" y="4828"/>
                    <a:pt x="7861" y="4825"/>
                    <a:pt x="7868" y="4821"/>
                  </a:cubicBezTo>
                  <a:cubicBezTo>
                    <a:pt x="7885" y="4813"/>
                    <a:pt x="7903" y="4804"/>
                    <a:pt x="7921" y="4795"/>
                  </a:cubicBezTo>
                  <a:cubicBezTo>
                    <a:pt x="7948" y="4783"/>
                    <a:pt x="7974" y="4768"/>
                    <a:pt x="8000" y="4755"/>
                  </a:cubicBezTo>
                  <a:cubicBezTo>
                    <a:pt x="8013" y="4748"/>
                    <a:pt x="8026" y="4741"/>
                    <a:pt x="8039" y="4735"/>
                  </a:cubicBezTo>
                  <a:cubicBezTo>
                    <a:pt x="8052" y="4728"/>
                    <a:pt x="8064" y="4721"/>
                    <a:pt x="8078" y="4714"/>
                  </a:cubicBezTo>
                  <a:cubicBezTo>
                    <a:pt x="8095" y="4704"/>
                    <a:pt x="8113" y="4695"/>
                    <a:pt x="8129" y="4685"/>
                  </a:cubicBezTo>
                  <a:cubicBezTo>
                    <a:pt x="8153" y="4673"/>
                    <a:pt x="8177" y="4659"/>
                    <a:pt x="8200" y="4645"/>
                  </a:cubicBezTo>
                  <a:cubicBezTo>
                    <a:pt x="8218" y="4634"/>
                    <a:pt x="8238" y="4623"/>
                    <a:pt x="8256" y="4612"/>
                  </a:cubicBezTo>
                  <a:cubicBezTo>
                    <a:pt x="8284" y="4596"/>
                    <a:pt x="8311" y="4578"/>
                    <a:pt x="8339" y="4561"/>
                  </a:cubicBezTo>
                  <a:cubicBezTo>
                    <a:pt x="8360" y="4548"/>
                    <a:pt x="8382" y="4533"/>
                    <a:pt x="8403" y="4518"/>
                  </a:cubicBezTo>
                  <a:cubicBezTo>
                    <a:pt x="8427" y="4504"/>
                    <a:pt x="8450" y="4487"/>
                    <a:pt x="8473" y="4472"/>
                  </a:cubicBezTo>
                  <a:cubicBezTo>
                    <a:pt x="8492" y="4459"/>
                    <a:pt x="8510" y="4446"/>
                    <a:pt x="8528" y="4433"/>
                  </a:cubicBezTo>
                  <a:cubicBezTo>
                    <a:pt x="8549" y="4417"/>
                    <a:pt x="8571" y="4401"/>
                    <a:pt x="8592" y="4386"/>
                  </a:cubicBezTo>
                  <a:cubicBezTo>
                    <a:pt x="8622" y="4364"/>
                    <a:pt x="8649" y="4343"/>
                    <a:pt x="8677" y="4321"/>
                  </a:cubicBezTo>
                  <a:cubicBezTo>
                    <a:pt x="8677" y="4320"/>
                    <a:pt x="8678" y="4320"/>
                    <a:pt x="8678" y="4319"/>
                  </a:cubicBezTo>
                  <a:cubicBezTo>
                    <a:pt x="8706" y="4297"/>
                    <a:pt x="8734" y="4274"/>
                    <a:pt x="8760" y="4252"/>
                  </a:cubicBezTo>
                  <a:cubicBezTo>
                    <a:pt x="8778" y="4236"/>
                    <a:pt x="8796" y="4220"/>
                    <a:pt x="8813" y="4205"/>
                  </a:cubicBezTo>
                  <a:cubicBezTo>
                    <a:pt x="8832" y="4189"/>
                    <a:pt x="8850" y="4173"/>
                    <a:pt x="8867" y="4156"/>
                  </a:cubicBezTo>
                  <a:cubicBezTo>
                    <a:pt x="8971" y="4060"/>
                    <a:pt x="9063" y="3960"/>
                    <a:pt x="9145" y="3856"/>
                  </a:cubicBezTo>
                  <a:cubicBezTo>
                    <a:pt x="9161" y="3836"/>
                    <a:pt x="9177" y="3816"/>
                    <a:pt x="9192" y="3794"/>
                  </a:cubicBezTo>
                  <a:cubicBezTo>
                    <a:pt x="9207" y="3774"/>
                    <a:pt x="9222" y="3754"/>
                    <a:pt x="9236" y="3734"/>
                  </a:cubicBezTo>
                  <a:cubicBezTo>
                    <a:pt x="9245" y="3719"/>
                    <a:pt x="9256" y="3705"/>
                    <a:pt x="9265" y="3691"/>
                  </a:cubicBezTo>
                  <a:cubicBezTo>
                    <a:pt x="9271" y="3681"/>
                    <a:pt x="9278" y="3671"/>
                    <a:pt x="9285" y="3660"/>
                  </a:cubicBezTo>
                  <a:cubicBezTo>
                    <a:pt x="9307" y="3624"/>
                    <a:pt x="9329" y="3589"/>
                    <a:pt x="9348" y="3552"/>
                  </a:cubicBezTo>
                  <a:cubicBezTo>
                    <a:pt x="9366" y="3522"/>
                    <a:pt x="9382" y="3489"/>
                    <a:pt x="9397" y="3458"/>
                  </a:cubicBezTo>
                  <a:cubicBezTo>
                    <a:pt x="9404" y="3443"/>
                    <a:pt x="9411" y="3428"/>
                    <a:pt x="9418" y="3414"/>
                  </a:cubicBezTo>
                  <a:cubicBezTo>
                    <a:pt x="9427" y="3392"/>
                    <a:pt x="9437" y="3370"/>
                    <a:pt x="9446" y="3348"/>
                  </a:cubicBezTo>
                  <a:cubicBezTo>
                    <a:pt x="9450" y="3337"/>
                    <a:pt x="9455" y="3326"/>
                    <a:pt x="9459" y="3314"/>
                  </a:cubicBezTo>
                  <a:cubicBezTo>
                    <a:pt x="9464" y="3302"/>
                    <a:pt x="9467" y="3290"/>
                    <a:pt x="9472" y="3279"/>
                  </a:cubicBezTo>
                  <a:cubicBezTo>
                    <a:pt x="9480" y="3257"/>
                    <a:pt x="9486" y="3236"/>
                    <a:pt x="9493" y="3214"/>
                  </a:cubicBezTo>
                  <a:cubicBezTo>
                    <a:pt x="9495" y="3210"/>
                    <a:pt x="9496" y="3204"/>
                    <a:pt x="9498" y="3200"/>
                  </a:cubicBezTo>
                  <a:cubicBezTo>
                    <a:pt x="9503" y="3184"/>
                    <a:pt x="9508" y="3168"/>
                    <a:pt x="9511" y="3151"/>
                  </a:cubicBezTo>
                  <a:cubicBezTo>
                    <a:pt x="9516" y="3137"/>
                    <a:pt x="9520" y="3121"/>
                    <a:pt x="9524" y="3105"/>
                  </a:cubicBezTo>
                  <a:cubicBezTo>
                    <a:pt x="9526" y="3097"/>
                    <a:pt x="9528" y="3088"/>
                    <a:pt x="9529" y="3079"/>
                  </a:cubicBezTo>
                  <a:cubicBezTo>
                    <a:pt x="9534" y="3058"/>
                    <a:pt x="9538" y="3038"/>
                    <a:pt x="9543" y="3016"/>
                  </a:cubicBezTo>
                  <a:cubicBezTo>
                    <a:pt x="9544" y="3011"/>
                    <a:pt x="9545" y="3004"/>
                    <a:pt x="9545" y="2997"/>
                  </a:cubicBezTo>
                  <a:cubicBezTo>
                    <a:pt x="9548" y="2979"/>
                    <a:pt x="9552" y="2960"/>
                    <a:pt x="9554" y="2942"/>
                  </a:cubicBezTo>
                  <a:cubicBezTo>
                    <a:pt x="9556" y="2924"/>
                    <a:pt x="9558" y="2906"/>
                    <a:pt x="9560" y="2887"/>
                  </a:cubicBezTo>
                  <a:cubicBezTo>
                    <a:pt x="9562" y="2876"/>
                    <a:pt x="9562" y="2863"/>
                    <a:pt x="9563" y="2852"/>
                  </a:cubicBezTo>
                  <a:cubicBezTo>
                    <a:pt x="9564" y="2836"/>
                    <a:pt x="9565" y="2822"/>
                    <a:pt x="9566" y="2806"/>
                  </a:cubicBezTo>
                  <a:cubicBezTo>
                    <a:pt x="9566" y="2803"/>
                    <a:pt x="9566" y="2801"/>
                    <a:pt x="9566" y="2799"/>
                  </a:cubicBezTo>
                  <a:cubicBezTo>
                    <a:pt x="9567" y="2775"/>
                    <a:pt x="9567" y="2754"/>
                    <a:pt x="9567" y="2731"/>
                  </a:cubicBezTo>
                  <a:lnTo>
                    <a:pt x="9567" y="1844"/>
                  </a:lnTo>
                  <a:lnTo>
                    <a:pt x="9310" y="1845"/>
                  </a:lnTo>
                  <a:cubicBezTo>
                    <a:pt x="9237" y="1726"/>
                    <a:pt x="9152" y="1610"/>
                    <a:pt x="9053" y="1497"/>
                  </a:cubicBezTo>
                  <a:lnTo>
                    <a:pt x="9053" y="2698"/>
                  </a:lnTo>
                  <a:cubicBezTo>
                    <a:pt x="9053" y="2755"/>
                    <a:pt x="9016" y="2802"/>
                    <a:pt x="8971" y="2802"/>
                  </a:cubicBezTo>
                  <a:lnTo>
                    <a:pt x="8968" y="2802"/>
                  </a:lnTo>
                  <a:cubicBezTo>
                    <a:pt x="8922" y="2802"/>
                    <a:pt x="8885" y="2755"/>
                    <a:pt x="8885" y="2698"/>
                  </a:cubicBezTo>
                  <a:lnTo>
                    <a:pt x="8885" y="1325"/>
                  </a:lnTo>
                  <a:cubicBezTo>
                    <a:pt x="8821" y="1263"/>
                    <a:pt x="8752" y="1203"/>
                    <a:pt x="8679" y="1145"/>
                  </a:cubicBezTo>
                  <a:cubicBezTo>
                    <a:pt x="8309" y="849"/>
                    <a:pt x="7836" y="596"/>
                    <a:pt x="7291" y="404"/>
                  </a:cubicBezTo>
                  <a:cubicBezTo>
                    <a:pt x="7223" y="380"/>
                    <a:pt x="7153" y="357"/>
                    <a:pt x="7083" y="335"/>
                  </a:cubicBezTo>
                  <a:cubicBezTo>
                    <a:pt x="7064" y="330"/>
                    <a:pt x="7045" y="324"/>
                    <a:pt x="7026" y="317"/>
                  </a:cubicBezTo>
                  <a:cubicBezTo>
                    <a:pt x="7007" y="312"/>
                    <a:pt x="6988" y="306"/>
                    <a:pt x="6968" y="300"/>
                  </a:cubicBezTo>
                  <a:cubicBezTo>
                    <a:pt x="6952" y="296"/>
                    <a:pt x="6936" y="290"/>
                    <a:pt x="6918" y="286"/>
                  </a:cubicBezTo>
                  <a:lnTo>
                    <a:pt x="6918" y="313"/>
                  </a:lnTo>
                  <a:cubicBezTo>
                    <a:pt x="6918" y="370"/>
                    <a:pt x="6881" y="417"/>
                    <a:pt x="6836" y="417"/>
                  </a:cubicBezTo>
                  <a:lnTo>
                    <a:pt x="6833" y="417"/>
                  </a:lnTo>
                  <a:cubicBezTo>
                    <a:pt x="6788" y="417"/>
                    <a:pt x="6751" y="370"/>
                    <a:pt x="6751" y="313"/>
                  </a:cubicBezTo>
                  <a:lnTo>
                    <a:pt x="6751" y="241"/>
                  </a:lnTo>
                  <a:cubicBezTo>
                    <a:pt x="6248" y="110"/>
                    <a:pt x="5699" y="30"/>
                    <a:pt x="5122" y="6"/>
                  </a:cubicBezTo>
                  <a:cubicBezTo>
                    <a:pt x="5067" y="4"/>
                    <a:pt x="5009" y="3"/>
                    <a:pt x="4953" y="2"/>
                  </a:cubicBezTo>
                  <a:lnTo>
                    <a:pt x="49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3"/>
            <p:cNvSpPr/>
            <p:nvPr/>
          </p:nvSpPr>
          <p:spPr>
            <a:xfrm>
              <a:off x="5496956" y="2405643"/>
              <a:ext cx="875970" cy="500554"/>
            </a:xfrm>
            <a:custGeom>
              <a:avLst/>
              <a:gdLst/>
              <a:ahLst/>
              <a:cxnLst/>
              <a:rect l="l" t="t" r="r" b="b"/>
              <a:pathLst>
                <a:path w="9569" h="5468" extrusionOk="0">
                  <a:moveTo>
                    <a:pt x="6815" y="257"/>
                  </a:moveTo>
                  <a:lnTo>
                    <a:pt x="6815" y="1106"/>
                  </a:lnTo>
                  <a:lnTo>
                    <a:pt x="6854" y="1106"/>
                  </a:lnTo>
                  <a:lnTo>
                    <a:pt x="6854" y="267"/>
                  </a:lnTo>
                  <a:cubicBezTo>
                    <a:pt x="6840" y="264"/>
                    <a:pt x="6828" y="259"/>
                    <a:pt x="6815" y="257"/>
                  </a:cubicBezTo>
                  <a:close/>
                  <a:moveTo>
                    <a:pt x="8989" y="1426"/>
                  </a:moveTo>
                  <a:cubicBezTo>
                    <a:pt x="8990" y="1427"/>
                    <a:pt x="8990" y="1427"/>
                    <a:pt x="8991" y="1428"/>
                  </a:cubicBezTo>
                  <a:cubicBezTo>
                    <a:pt x="8990" y="1427"/>
                    <a:pt x="8990" y="1426"/>
                    <a:pt x="8989" y="1426"/>
                  </a:cubicBezTo>
                  <a:close/>
                  <a:moveTo>
                    <a:pt x="8949" y="1387"/>
                  </a:moveTo>
                  <a:lnTo>
                    <a:pt x="8949" y="3495"/>
                  </a:lnTo>
                  <a:lnTo>
                    <a:pt x="8989" y="3495"/>
                  </a:lnTo>
                  <a:lnTo>
                    <a:pt x="8989" y="1426"/>
                  </a:lnTo>
                  <a:cubicBezTo>
                    <a:pt x="8976" y="1411"/>
                    <a:pt x="8963" y="1399"/>
                    <a:pt x="8949" y="1387"/>
                  </a:cubicBezTo>
                  <a:close/>
                  <a:moveTo>
                    <a:pt x="4885" y="3813"/>
                  </a:moveTo>
                  <a:cubicBezTo>
                    <a:pt x="4872" y="3814"/>
                    <a:pt x="4859" y="3814"/>
                    <a:pt x="4847" y="3814"/>
                  </a:cubicBezTo>
                  <a:lnTo>
                    <a:pt x="4847" y="4640"/>
                  </a:lnTo>
                  <a:lnTo>
                    <a:pt x="4885" y="4640"/>
                  </a:lnTo>
                  <a:lnTo>
                    <a:pt x="4885" y="3813"/>
                  </a:lnTo>
                  <a:close/>
                  <a:moveTo>
                    <a:pt x="4784" y="1357"/>
                  </a:moveTo>
                  <a:cubicBezTo>
                    <a:pt x="4796" y="1357"/>
                    <a:pt x="4933" y="1359"/>
                    <a:pt x="4952" y="1360"/>
                  </a:cubicBezTo>
                  <a:lnTo>
                    <a:pt x="4952" y="1360"/>
                  </a:lnTo>
                  <a:lnTo>
                    <a:pt x="4952" y="1360"/>
                  </a:lnTo>
                  <a:cubicBezTo>
                    <a:pt x="4977" y="1361"/>
                    <a:pt x="5001" y="1361"/>
                    <a:pt x="5025" y="1362"/>
                  </a:cubicBezTo>
                  <a:cubicBezTo>
                    <a:pt x="5088" y="1365"/>
                    <a:pt x="5149" y="1369"/>
                    <a:pt x="5211" y="1372"/>
                  </a:cubicBezTo>
                  <a:cubicBezTo>
                    <a:pt x="5229" y="1373"/>
                    <a:pt x="5247" y="1374"/>
                    <a:pt x="5265" y="1376"/>
                  </a:cubicBezTo>
                  <a:cubicBezTo>
                    <a:pt x="5297" y="1379"/>
                    <a:pt x="5329" y="1382"/>
                    <a:pt x="5362" y="1384"/>
                  </a:cubicBezTo>
                  <a:cubicBezTo>
                    <a:pt x="5393" y="1388"/>
                    <a:pt x="5425" y="1391"/>
                    <a:pt x="5456" y="1394"/>
                  </a:cubicBezTo>
                  <a:cubicBezTo>
                    <a:pt x="5490" y="1398"/>
                    <a:pt x="5523" y="1402"/>
                    <a:pt x="5554" y="1406"/>
                  </a:cubicBezTo>
                  <a:cubicBezTo>
                    <a:pt x="5571" y="1408"/>
                    <a:pt x="5588" y="1411"/>
                    <a:pt x="5605" y="1414"/>
                  </a:cubicBezTo>
                  <a:cubicBezTo>
                    <a:pt x="5616" y="1415"/>
                    <a:pt x="5627" y="1416"/>
                    <a:pt x="5639" y="1418"/>
                  </a:cubicBezTo>
                  <a:cubicBezTo>
                    <a:pt x="5657" y="1420"/>
                    <a:pt x="5675" y="1424"/>
                    <a:pt x="5693" y="1426"/>
                  </a:cubicBezTo>
                  <a:cubicBezTo>
                    <a:pt x="5697" y="1427"/>
                    <a:pt x="5702" y="1427"/>
                    <a:pt x="5706" y="1428"/>
                  </a:cubicBezTo>
                  <a:cubicBezTo>
                    <a:pt x="5715" y="1429"/>
                    <a:pt x="5725" y="1432"/>
                    <a:pt x="5735" y="1433"/>
                  </a:cubicBezTo>
                  <a:cubicBezTo>
                    <a:pt x="5765" y="1438"/>
                    <a:pt x="5795" y="1443"/>
                    <a:pt x="5824" y="1449"/>
                  </a:cubicBezTo>
                  <a:cubicBezTo>
                    <a:pt x="5884" y="1460"/>
                    <a:pt x="5942" y="1471"/>
                    <a:pt x="5999" y="1483"/>
                  </a:cubicBezTo>
                  <a:cubicBezTo>
                    <a:pt x="6028" y="1490"/>
                    <a:pt x="6059" y="1497"/>
                    <a:pt x="6088" y="1504"/>
                  </a:cubicBezTo>
                  <a:cubicBezTo>
                    <a:pt x="6112" y="1509"/>
                    <a:pt x="6135" y="1515"/>
                    <a:pt x="6159" y="1522"/>
                  </a:cubicBezTo>
                  <a:cubicBezTo>
                    <a:pt x="6180" y="1527"/>
                    <a:pt x="6202" y="1533"/>
                    <a:pt x="6222" y="1539"/>
                  </a:cubicBezTo>
                  <a:cubicBezTo>
                    <a:pt x="6258" y="1549"/>
                    <a:pt x="6294" y="1559"/>
                    <a:pt x="6329" y="1570"/>
                  </a:cubicBezTo>
                  <a:cubicBezTo>
                    <a:pt x="6357" y="1578"/>
                    <a:pt x="6385" y="1587"/>
                    <a:pt x="6413" y="1596"/>
                  </a:cubicBezTo>
                  <a:cubicBezTo>
                    <a:pt x="6440" y="1605"/>
                    <a:pt x="6467" y="1614"/>
                    <a:pt x="6494" y="1624"/>
                  </a:cubicBezTo>
                  <a:cubicBezTo>
                    <a:pt x="6515" y="1631"/>
                    <a:pt x="6535" y="1639"/>
                    <a:pt x="6555" y="1646"/>
                  </a:cubicBezTo>
                  <a:cubicBezTo>
                    <a:pt x="6577" y="1653"/>
                    <a:pt x="6598" y="1662"/>
                    <a:pt x="6618" y="1670"/>
                  </a:cubicBezTo>
                  <a:cubicBezTo>
                    <a:pt x="6641" y="1679"/>
                    <a:pt x="6663" y="1690"/>
                    <a:pt x="6686" y="1699"/>
                  </a:cubicBezTo>
                  <a:cubicBezTo>
                    <a:pt x="6704" y="1706"/>
                    <a:pt x="6721" y="1713"/>
                    <a:pt x="6739" y="1722"/>
                  </a:cubicBezTo>
                  <a:cubicBezTo>
                    <a:pt x="6756" y="1730"/>
                    <a:pt x="6773" y="1738"/>
                    <a:pt x="6791" y="1745"/>
                  </a:cubicBezTo>
                  <a:cubicBezTo>
                    <a:pt x="6813" y="1756"/>
                    <a:pt x="6834" y="1767"/>
                    <a:pt x="6856" y="1778"/>
                  </a:cubicBezTo>
                  <a:cubicBezTo>
                    <a:pt x="6878" y="1790"/>
                    <a:pt x="6899" y="1801"/>
                    <a:pt x="6920" y="1812"/>
                  </a:cubicBezTo>
                  <a:cubicBezTo>
                    <a:pt x="6940" y="1822"/>
                    <a:pt x="6961" y="1835"/>
                    <a:pt x="6981" y="1847"/>
                  </a:cubicBezTo>
                  <a:cubicBezTo>
                    <a:pt x="7001" y="1858"/>
                    <a:pt x="7020" y="1871"/>
                    <a:pt x="7039" y="1882"/>
                  </a:cubicBezTo>
                  <a:cubicBezTo>
                    <a:pt x="7057" y="1894"/>
                    <a:pt x="7077" y="1907"/>
                    <a:pt x="7095" y="1919"/>
                  </a:cubicBezTo>
                  <a:cubicBezTo>
                    <a:pt x="7130" y="1944"/>
                    <a:pt x="7163" y="1969"/>
                    <a:pt x="7196" y="1996"/>
                  </a:cubicBezTo>
                  <a:cubicBezTo>
                    <a:pt x="7212" y="2008"/>
                    <a:pt x="7227" y="2022"/>
                    <a:pt x="7242" y="2035"/>
                  </a:cubicBezTo>
                  <a:cubicBezTo>
                    <a:pt x="7257" y="2048"/>
                    <a:pt x="7271" y="2062"/>
                    <a:pt x="7285" y="2075"/>
                  </a:cubicBezTo>
                  <a:cubicBezTo>
                    <a:pt x="7298" y="2088"/>
                    <a:pt x="7312" y="2103"/>
                    <a:pt x="7325" y="2116"/>
                  </a:cubicBezTo>
                  <a:cubicBezTo>
                    <a:pt x="7350" y="2143"/>
                    <a:pt x="7374" y="2171"/>
                    <a:pt x="7395" y="2200"/>
                  </a:cubicBezTo>
                  <a:cubicBezTo>
                    <a:pt x="7395" y="2200"/>
                    <a:pt x="7395" y="2200"/>
                    <a:pt x="7395" y="2201"/>
                  </a:cubicBezTo>
                  <a:lnTo>
                    <a:pt x="7396" y="2201"/>
                  </a:lnTo>
                  <a:cubicBezTo>
                    <a:pt x="7408" y="2215"/>
                    <a:pt x="7417" y="2231"/>
                    <a:pt x="7427" y="2246"/>
                  </a:cubicBezTo>
                  <a:cubicBezTo>
                    <a:pt x="7432" y="2256"/>
                    <a:pt x="7439" y="2266"/>
                    <a:pt x="7444" y="2275"/>
                  </a:cubicBezTo>
                  <a:cubicBezTo>
                    <a:pt x="7450" y="2285"/>
                    <a:pt x="7455" y="2295"/>
                    <a:pt x="7461" y="2304"/>
                  </a:cubicBezTo>
                  <a:cubicBezTo>
                    <a:pt x="7471" y="2323"/>
                    <a:pt x="7480" y="2344"/>
                    <a:pt x="7489" y="2364"/>
                  </a:cubicBezTo>
                  <a:cubicBezTo>
                    <a:pt x="7495" y="2379"/>
                    <a:pt x="7501" y="2396"/>
                    <a:pt x="7506" y="2411"/>
                  </a:cubicBezTo>
                  <a:cubicBezTo>
                    <a:pt x="7511" y="2429"/>
                    <a:pt x="7516" y="2447"/>
                    <a:pt x="7520" y="2465"/>
                  </a:cubicBezTo>
                  <a:cubicBezTo>
                    <a:pt x="7523" y="2474"/>
                    <a:pt x="7524" y="2485"/>
                    <a:pt x="7526" y="2495"/>
                  </a:cubicBezTo>
                  <a:cubicBezTo>
                    <a:pt x="7527" y="2501"/>
                    <a:pt x="7528" y="2508"/>
                    <a:pt x="7528" y="2515"/>
                  </a:cubicBezTo>
                  <a:cubicBezTo>
                    <a:pt x="7530" y="2528"/>
                    <a:pt x="7532" y="2541"/>
                    <a:pt x="7533" y="2553"/>
                  </a:cubicBezTo>
                  <a:cubicBezTo>
                    <a:pt x="7533" y="2563"/>
                    <a:pt x="7533" y="2575"/>
                    <a:pt x="7533" y="2585"/>
                  </a:cubicBezTo>
                  <a:cubicBezTo>
                    <a:pt x="7533" y="2601"/>
                    <a:pt x="7533" y="2617"/>
                    <a:pt x="7530" y="2633"/>
                  </a:cubicBezTo>
                  <a:cubicBezTo>
                    <a:pt x="7529" y="2646"/>
                    <a:pt x="7528" y="2658"/>
                    <a:pt x="7527" y="2670"/>
                  </a:cubicBezTo>
                  <a:cubicBezTo>
                    <a:pt x="7525" y="2680"/>
                    <a:pt x="7524" y="2688"/>
                    <a:pt x="7521" y="2698"/>
                  </a:cubicBezTo>
                  <a:cubicBezTo>
                    <a:pt x="7509" y="2762"/>
                    <a:pt x="7484" y="2825"/>
                    <a:pt x="7450" y="2885"/>
                  </a:cubicBezTo>
                  <a:cubicBezTo>
                    <a:pt x="7445" y="2894"/>
                    <a:pt x="7439" y="2905"/>
                    <a:pt x="7434" y="2914"/>
                  </a:cubicBezTo>
                  <a:cubicBezTo>
                    <a:pt x="7422" y="2933"/>
                    <a:pt x="7409" y="2952"/>
                    <a:pt x="7395" y="2970"/>
                  </a:cubicBezTo>
                  <a:cubicBezTo>
                    <a:pt x="7384" y="2984"/>
                    <a:pt x="7374" y="2997"/>
                    <a:pt x="7364" y="3010"/>
                  </a:cubicBezTo>
                  <a:lnTo>
                    <a:pt x="7363" y="3010"/>
                  </a:lnTo>
                  <a:cubicBezTo>
                    <a:pt x="7333" y="3046"/>
                    <a:pt x="7301" y="3082"/>
                    <a:pt x="7265" y="3115"/>
                  </a:cubicBezTo>
                  <a:cubicBezTo>
                    <a:pt x="7256" y="3123"/>
                    <a:pt x="7248" y="3131"/>
                    <a:pt x="7239" y="3138"/>
                  </a:cubicBezTo>
                  <a:cubicBezTo>
                    <a:pt x="7231" y="3146"/>
                    <a:pt x="7222" y="3153"/>
                    <a:pt x="7213" y="3160"/>
                  </a:cubicBezTo>
                  <a:cubicBezTo>
                    <a:pt x="7204" y="3168"/>
                    <a:pt x="7196" y="3175"/>
                    <a:pt x="7187" y="3183"/>
                  </a:cubicBezTo>
                  <a:cubicBezTo>
                    <a:pt x="7159" y="3205"/>
                    <a:pt x="7128" y="3228"/>
                    <a:pt x="7098" y="3249"/>
                  </a:cubicBezTo>
                  <a:cubicBezTo>
                    <a:pt x="7088" y="3256"/>
                    <a:pt x="7078" y="3264"/>
                    <a:pt x="7066" y="3271"/>
                  </a:cubicBezTo>
                  <a:cubicBezTo>
                    <a:pt x="7052" y="3280"/>
                    <a:pt x="7037" y="3290"/>
                    <a:pt x="7023" y="3299"/>
                  </a:cubicBezTo>
                  <a:cubicBezTo>
                    <a:pt x="7003" y="3310"/>
                    <a:pt x="6985" y="3322"/>
                    <a:pt x="6965" y="3332"/>
                  </a:cubicBezTo>
                  <a:cubicBezTo>
                    <a:pt x="6946" y="3344"/>
                    <a:pt x="6927" y="3355"/>
                    <a:pt x="6907" y="3366"/>
                  </a:cubicBezTo>
                  <a:cubicBezTo>
                    <a:pt x="6856" y="3393"/>
                    <a:pt x="6803" y="3420"/>
                    <a:pt x="6748" y="3445"/>
                  </a:cubicBezTo>
                  <a:cubicBezTo>
                    <a:pt x="6726" y="3455"/>
                    <a:pt x="6704" y="3465"/>
                    <a:pt x="6681" y="3474"/>
                  </a:cubicBezTo>
                  <a:cubicBezTo>
                    <a:pt x="6666" y="3481"/>
                    <a:pt x="6649" y="3488"/>
                    <a:pt x="6633" y="3495"/>
                  </a:cubicBezTo>
                  <a:cubicBezTo>
                    <a:pt x="6607" y="3505"/>
                    <a:pt x="6582" y="3515"/>
                    <a:pt x="6555" y="3525"/>
                  </a:cubicBezTo>
                  <a:cubicBezTo>
                    <a:pt x="6532" y="3534"/>
                    <a:pt x="6507" y="3543"/>
                    <a:pt x="6482" y="3552"/>
                  </a:cubicBezTo>
                  <a:cubicBezTo>
                    <a:pt x="6480" y="3552"/>
                    <a:pt x="6479" y="3553"/>
                    <a:pt x="6476" y="3553"/>
                  </a:cubicBezTo>
                  <a:cubicBezTo>
                    <a:pt x="6437" y="3567"/>
                    <a:pt x="6396" y="3581"/>
                    <a:pt x="6356" y="3594"/>
                  </a:cubicBezTo>
                  <a:cubicBezTo>
                    <a:pt x="6333" y="3600"/>
                    <a:pt x="6311" y="3607"/>
                    <a:pt x="6288" y="3614"/>
                  </a:cubicBezTo>
                  <a:cubicBezTo>
                    <a:pt x="6280" y="3616"/>
                    <a:pt x="6273" y="3618"/>
                    <a:pt x="6266" y="3621"/>
                  </a:cubicBezTo>
                  <a:cubicBezTo>
                    <a:pt x="6247" y="3626"/>
                    <a:pt x="6229" y="3631"/>
                    <a:pt x="6210" y="3636"/>
                  </a:cubicBezTo>
                  <a:cubicBezTo>
                    <a:pt x="6194" y="3641"/>
                    <a:pt x="6177" y="3645"/>
                    <a:pt x="6160" y="3649"/>
                  </a:cubicBezTo>
                  <a:cubicBezTo>
                    <a:pt x="6143" y="3654"/>
                    <a:pt x="6126" y="3658"/>
                    <a:pt x="6109" y="3662"/>
                  </a:cubicBezTo>
                  <a:cubicBezTo>
                    <a:pt x="6076" y="3671"/>
                    <a:pt x="6041" y="3678"/>
                    <a:pt x="6006" y="3686"/>
                  </a:cubicBezTo>
                  <a:cubicBezTo>
                    <a:pt x="5943" y="3701"/>
                    <a:pt x="5876" y="3714"/>
                    <a:pt x="5809" y="3725"/>
                  </a:cubicBezTo>
                  <a:cubicBezTo>
                    <a:pt x="5803" y="3727"/>
                    <a:pt x="5797" y="3729"/>
                    <a:pt x="5792" y="3729"/>
                  </a:cubicBezTo>
                  <a:cubicBezTo>
                    <a:pt x="5772" y="3732"/>
                    <a:pt x="5750" y="3736"/>
                    <a:pt x="5730" y="3740"/>
                  </a:cubicBezTo>
                  <a:cubicBezTo>
                    <a:pt x="5661" y="3751"/>
                    <a:pt x="5591" y="3760"/>
                    <a:pt x="5522" y="3769"/>
                  </a:cubicBezTo>
                  <a:cubicBezTo>
                    <a:pt x="5484" y="3775"/>
                    <a:pt x="5447" y="3778"/>
                    <a:pt x="5410" y="3783"/>
                  </a:cubicBezTo>
                  <a:cubicBezTo>
                    <a:pt x="5388" y="3785"/>
                    <a:pt x="5365" y="3787"/>
                    <a:pt x="5342" y="3788"/>
                  </a:cubicBezTo>
                  <a:cubicBezTo>
                    <a:pt x="5302" y="3793"/>
                    <a:pt x="5262" y="3796"/>
                    <a:pt x="5220" y="3800"/>
                  </a:cubicBezTo>
                  <a:lnTo>
                    <a:pt x="5220" y="3800"/>
                  </a:lnTo>
                  <a:lnTo>
                    <a:pt x="5220" y="3799"/>
                  </a:lnTo>
                  <a:cubicBezTo>
                    <a:pt x="5149" y="3803"/>
                    <a:pt x="5077" y="3808"/>
                    <a:pt x="5005" y="3810"/>
                  </a:cubicBezTo>
                  <a:cubicBezTo>
                    <a:pt x="4987" y="3811"/>
                    <a:pt x="4970" y="3811"/>
                    <a:pt x="4953" y="3812"/>
                  </a:cubicBezTo>
                  <a:lnTo>
                    <a:pt x="4953" y="4694"/>
                  </a:lnTo>
                  <a:cubicBezTo>
                    <a:pt x="4953" y="4752"/>
                    <a:pt x="4916" y="4800"/>
                    <a:pt x="4870" y="4800"/>
                  </a:cubicBezTo>
                  <a:lnTo>
                    <a:pt x="4868" y="4800"/>
                  </a:lnTo>
                  <a:cubicBezTo>
                    <a:pt x="4822" y="4800"/>
                    <a:pt x="4784" y="4754"/>
                    <a:pt x="4784" y="4695"/>
                  </a:cubicBezTo>
                  <a:lnTo>
                    <a:pt x="4784" y="3814"/>
                  </a:lnTo>
                  <a:cubicBezTo>
                    <a:pt x="4750" y="3814"/>
                    <a:pt x="4718" y="3814"/>
                    <a:pt x="4684" y="3813"/>
                  </a:cubicBezTo>
                  <a:lnTo>
                    <a:pt x="4643" y="3813"/>
                  </a:lnTo>
                  <a:cubicBezTo>
                    <a:pt x="4615" y="3812"/>
                    <a:pt x="4587" y="3812"/>
                    <a:pt x="4559" y="3811"/>
                  </a:cubicBezTo>
                  <a:lnTo>
                    <a:pt x="4559" y="3811"/>
                  </a:lnTo>
                  <a:cubicBezTo>
                    <a:pt x="4559" y="3811"/>
                    <a:pt x="4559" y="3811"/>
                    <a:pt x="4559" y="3811"/>
                  </a:cubicBezTo>
                  <a:cubicBezTo>
                    <a:pt x="4541" y="3810"/>
                    <a:pt x="4522" y="3810"/>
                    <a:pt x="4504" y="3808"/>
                  </a:cubicBezTo>
                  <a:cubicBezTo>
                    <a:pt x="4489" y="3808"/>
                    <a:pt x="4474" y="3807"/>
                    <a:pt x="4461" y="3805"/>
                  </a:cubicBezTo>
                  <a:lnTo>
                    <a:pt x="4461" y="3805"/>
                  </a:lnTo>
                  <a:cubicBezTo>
                    <a:pt x="4461" y="3805"/>
                    <a:pt x="4461" y="3805"/>
                    <a:pt x="4461" y="3805"/>
                  </a:cubicBezTo>
                  <a:cubicBezTo>
                    <a:pt x="4434" y="3804"/>
                    <a:pt x="4406" y="3803"/>
                    <a:pt x="4379" y="3801"/>
                  </a:cubicBezTo>
                  <a:lnTo>
                    <a:pt x="4379" y="3801"/>
                  </a:lnTo>
                  <a:cubicBezTo>
                    <a:pt x="4379" y="3801"/>
                    <a:pt x="4379" y="3801"/>
                    <a:pt x="4379" y="3801"/>
                  </a:cubicBezTo>
                  <a:cubicBezTo>
                    <a:pt x="4346" y="3799"/>
                    <a:pt x="4314" y="3796"/>
                    <a:pt x="4283" y="3794"/>
                  </a:cubicBezTo>
                  <a:lnTo>
                    <a:pt x="4283" y="3794"/>
                  </a:lnTo>
                  <a:cubicBezTo>
                    <a:pt x="4283" y="3794"/>
                    <a:pt x="4283" y="3794"/>
                    <a:pt x="4283" y="3794"/>
                  </a:cubicBezTo>
                  <a:cubicBezTo>
                    <a:pt x="4266" y="3793"/>
                    <a:pt x="4248" y="3792"/>
                    <a:pt x="4230" y="3790"/>
                  </a:cubicBezTo>
                  <a:cubicBezTo>
                    <a:pt x="4178" y="3785"/>
                    <a:pt x="4126" y="3779"/>
                    <a:pt x="4075" y="3773"/>
                  </a:cubicBezTo>
                  <a:cubicBezTo>
                    <a:pt x="4075" y="3773"/>
                    <a:pt x="4074" y="3774"/>
                    <a:pt x="4074" y="3774"/>
                  </a:cubicBezTo>
                  <a:cubicBezTo>
                    <a:pt x="4074" y="3774"/>
                    <a:pt x="4073" y="3773"/>
                    <a:pt x="4073" y="3773"/>
                  </a:cubicBezTo>
                  <a:cubicBezTo>
                    <a:pt x="4071" y="3773"/>
                    <a:pt x="4068" y="3773"/>
                    <a:pt x="4066" y="3772"/>
                  </a:cubicBezTo>
                  <a:cubicBezTo>
                    <a:pt x="4042" y="3769"/>
                    <a:pt x="4019" y="3766"/>
                    <a:pt x="3997" y="3764"/>
                  </a:cubicBezTo>
                  <a:lnTo>
                    <a:pt x="3997" y="3764"/>
                  </a:lnTo>
                  <a:cubicBezTo>
                    <a:pt x="3997" y="3764"/>
                    <a:pt x="3997" y="3764"/>
                    <a:pt x="3997" y="3764"/>
                  </a:cubicBezTo>
                  <a:cubicBezTo>
                    <a:pt x="3971" y="3760"/>
                    <a:pt x="3946" y="3757"/>
                    <a:pt x="3920" y="3752"/>
                  </a:cubicBezTo>
                  <a:lnTo>
                    <a:pt x="3920" y="3752"/>
                  </a:lnTo>
                  <a:cubicBezTo>
                    <a:pt x="3920" y="3752"/>
                    <a:pt x="3920" y="3752"/>
                    <a:pt x="3920" y="3752"/>
                  </a:cubicBezTo>
                  <a:cubicBezTo>
                    <a:pt x="3907" y="3751"/>
                    <a:pt x="3893" y="3749"/>
                    <a:pt x="3880" y="3747"/>
                  </a:cubicBezTo>
                  <a:cubicBezTo>
                    <a:pt x="3840" y="3741"/>
                    <a:pt x="3801" y="3734"/>
                    <a:pt x="3763" y="3727"/>
                  </a:cubicBezTo>
                  <a:cubicBezTo>
                    <a:pt x="3729" y="3721"/>
                    <a:pt x="3697" y="3715"/>
                    <a:pt x="3665" y="3709"/>
                  </a:cubicBezTo>
                  <a:lnTo>
                    <a:pt x="3665" y="3709"/>
                  </a:lnTo>
                  <a:cubicBezTo>
                    <a:pt x="3664" y="3709"/>
                    <a:pt x="3664" y="3709"/>
                    <a:pt x="3664" y="3709"/>
                  </a:cubicBezTo>
                  <a:cubicBezTo>
                    <a:pt x="3587" y="3693"/>
                    <a:pt x="3512" y="3676"/>
                    <a:pt x="3438" y="3658"/>
                  </a:cubicBezTo>
                  <a:lnTo>
                    <a:pt x="3438" y="3658"/>
                  </a:lnTo>
                  <a:cubicBezTo>
                    <a:pt x="3438" y="3658"/>
                    <a:pt x="3438" y="3658"/>
                    <a:pt x="3438" y="3658"/>
                  </a:cubicBezTo>
                  <a:cubicBezTo>
                    <a:pt x="3407" y="3650"/>
                    <a:pt x="3374" y="3642"/>
                    <a:pt x="3344" y="3633"/>
                  </a:cubicBezTo>
                  <a:cubicBezTo>
                    <a:pt x="3310" y="3624"/>
                    <a:pt x="3277" y="3614"/>
                    <a:pt x="3245" y="3605"/>
                  </a:cubicBezTo>
                  <a:lnTo>
                    <a:pt x="3245" y="3605"/>
                  </a:lnTo>
                  <a:cubicBezTo>
                    <a:pt x="3244" y="3604"/>
                    <a:pt x="3243" y="3604"/>
                    <a:pt x="3242" y="3604"/>
                  </a:cubicBezTo>
                  <a:cubicBezTo>
                    <a:pt x="3231" y="3600"/>
                    <a:pt x="3220" y="3597"/>
                    <a:pt x="3210" y="3594"/>
                  </a:cubicBezTo>
                  <a:cubicBezTo>
                    <a:pt x="3187" y="3587"/>
                    <a:pt x="3166" y="3580"/>
                    <a:pt x="3144" y="3572"/>
                  </a:cubicBezTo>
                  <a:lnTo>
                    <a:pt x="3144" y="3572"/>
                  </a:lnTo>
                  <a:cubicBezTo>
                    <a:pt x="3144" y="3572"/>
                    <a:pt x="3144" y="3572"/>
                    <a:pt x="3144" y="3572"/>
                  </a:cubicBezTo>
                  <a:cubicBezTo>
                    <a:pt x="3133" y="3569"/>
                    <a:pt x="3122" y="3566"/>
                    <a:pt x="3111" y="3561"/>
                  </a:cubicBezTo>
                  <a:cubicBezTo>
                    <a:pt x="3099" y="3558"/>
                    <a:pt x="3089" y="3554"/>
                    <a:pt x="3078" y="3550"/>
                  </a:cubicBezTo>
                  <a:lnTo>
                    <a:pt x="3078" y="3550"/>
                  </a:lnTo>
                  <a:cubicBezTo>
                    <a:pt x="3078" y="3550"/>
                    <a:pt x="3078" y="3550"/>
                    <a:pt x="3078" y="3550"/>
                  </a:cubicBezTo>
                  <a:cubicBezTo>
                    <a:pt x="3063" y="3545"/>
                    <a:pt x="3048" y="3540"/>
                    <a:pt x="3034" y="3534"/>
                  </a:cubicBezTo>
                  <a:cubicBezTo>
                    <a:pt x="3001" y="3523"/>
                    <a:pt x="2971" y="3510"/>
                    <a:pt x="2941" y="3498"/>
                  </a:cubicBezTo>
                  <a:cubicBezTo>
                    <a:pt x="2923" y="3491"/>
                    <a:pt x="2905" y="3483"/>
                    <a:pt x="2888" y="3475"/>
                  </a:cubicBezTo>
                  <a:cubicBezTo>
                    <a:pt x="2856" y="3463"/>
                    <a:pt x="2825" y="3448"/>
                    <a:pt x="2794" y="3435"/>
                  </a:cubicBezTo>
                  <a:cubicBezTo>
                    <a:pt x="2719" y="3399"/>
                    <a:pt x="2648" y="3362"/>
                    <a:pt x="2583" y="3321"/>
                  </a:cubicBezTo>
                  <a:cubicBezTo>
                    <a:pt x="2569" y="3314"/>
                    <a:pt x="2555" y="3307"/>
                    <a:pt x="2543" y="3298"/>
                  </a:cubicBezTo>
                  <a:cubicBezTo>
                    <a:pt x="2527" y="3289"/>
                    <a:pt x="2512" y="3278"/>
                    <a:pt x="2496" y="3267"/>
                  </a:cubicBezTo>
                  <a:cubicBezTo>
                    <a:pt x="2465" y="3247"/>
                    <a:pt x="2437" y="3227"/>
                    <a:pt x="2410" y="3206"/>
                  </a:cubicBezTo>
                  <a:lnTo>
                    <a:pt x="2410" y="3206"/>
                  </a:lnTo>
                  <a:cubicBezTo>
                    <a:pt x="2410" y="3206"/>
                    <a:pt x="2410" y="3206"/>
                    <a:pt x="2410" y="3206"/>
                  </a:cubicBezTo>
                  <a:cubicBezTo>
                    <a:pt x="2409" y="3205"/>
                    <a:pt x="2408" y="3205"/>
                    <a:pt x="2407" y="3204"/>
                  </a:cubicBezTo>
                  <a:cubicBezTo>
                    <a:pt x="2384" y="3187"/>
                    <a:pt x="2363" y="3169"/>
                    <a:pt x="2342" y="3151"/>
                  </a:cubicBezTo>
                  <a:cubicBezTo>
                    <a:pt x="2339" y="3149"/>
                    <a:pt x="2338" y="3148"/>
                    <a:pt x="2336" y="3147"/>
                  </a:cubicBezTo>
                  <a:cubicBezTo>
                    <a:pt x="2328" y="3139"/>
                    <a:pt x="2319" y="3131"/>
                    <a:pt x="2310" y="3123"/>
                  </a:cubicBezTo>
                  <a:cubicBezTo>
                    <a:pt x="2280" y="3095"/>
                    <a:pt x="2250" y="3066"/>
                    <a:pt x="2223" y="3035"/>
                  </a:cubicBezTo>
                  <a:cubicBezTo>
                    <a:pt x="2218" y="3027"/>
                    <a:pt x="2212" y="3021"/>
                    <a:pt x="2206" y="3013"/>
                  </a:cubicBezTo>
                  <a:lnTo>
                    <a:pt x="2205" y="3013"/>
                  </a:lnTo>
                  <a:cubicBezTo>
                    <a:pt x="2178" y="2981"/>
                    <a:pt x="2155" y="2947"/>
                    <a:pt x="2133" y="2914"/>
                  </a:cubicBezTo>
                  <a:cubicBezTo>
                    <a:pt x="2128" y="2902"/>
                    <a:pt x="2121" y="2892"/>
                    <a:pt x="2115" y="2882"/>
                  </a:cubicBezTo>
                  <a:cubicBezTo>
                    <a:pt x="2110" y="2871"/>
                    <a:pt x="2104" y="2861"/>
                    <a:pt x="2098" y="2850"/>
                  </a:cubicBezTo>
                  <a:cubicBezTo>
                    <a:pt x="2094" y="2840"/>
                    <a:pt x="2089" y="2831"/>
                    <a:pt x="2086" y="2822"/>
                  </a:cubicBezTo>
                  <a:cubicBezTo>
                    <a:pt x="2084" y="2818"/>
                    <a:pt x="2083" y="2813"/>
                    <a:pt x="2080" y="2810"/>
                  </a:cubicBezTo>
                  <a:cubicBezTo>
                    <a:pt x="2057" y="2750"/>
                    <a:pt x="2042" y="2691"/>
                    <a:pt x="2038" y="2629"/>
                  </a:cubicBezTo>
                  <a:cubicBezTo>
                    <a:pt x="2036" y="2624"/>
                    <a:pt x="2036" y="2621"/>
                    <a:pt x="2036" y="2615"/>
                  </a:cubicBezTo>
                  <a:cubicBezTo>
                    <a:pt x="2036" y="2606"/>
                    <a:pt x="2035" y="2597"/>
                    <a:pt x="2035" y="2587"/>
                  </a:cubicBezTo>
                  <a:cubicBezTo>
                    <a:pt x="2035" y="2577"/>
                    <a:pt x="2036" y="2566"/>
                    <a:pt x="2036" y="2555"/>
                  </a:cubicBezTo>
                  <a:cubicBezTo>
                    <a:pt x="2038" y="2545"/>
                    <a:pt x="2038" y="2534"/>
                    <a:pt x="2040" y="2524"/>
                  </a:cubicBezTo>
                  <a:lnTo>
                    <a:pt x="2041" y="2512"/>
                  </a:lnTo>
                  <a:cubicBezTo>
                    <a:pt x="2043" y="2492"/>
                    <a:pt x="2047" y="2473"/>
                    <a:pt x="2052" y="2455"/>
                  </a:cubicBezTo>
                  <a:cubicBezTo>
                    <a:pt x="2053" y="2447"/>
                    <a:pt x="2054" y="2441"/>
                    <a:pt x="2058" y="2433"/>
                  </a:cubicBezTo>
                  <a:cubicBezTo>
                    <a:pt x="2060" y="2421"/>
                    <a:pt x="2063" y="2410"/>
                    <a:pt x="2068" y="2400"/>
                  </a:cubicBezTo>
                  <a:cubicBezTo>
                    <a:pt x="2068" y="2399"/>
                    <a:pt x="2069" y="2398"/>
                    <a:pt x="2069" y="2396"/>
                  </a:cubicBezTo>
                  <a:cubicBezTo>
                    <a:pt x="2072" y="2384"/>
                    <a:pt x="2077" y="2373"/>
                    <a:pt x="2081" y="2363"/>
                  </a:cubicBezTo>
                  <a:cubicBezTo>
                    <a:pt x="2085" y="2355"/>
                    <a:pt x="2088" y="2347"/>
                    <a:pt x="2092" y="2339"/>
                  </a:cubicBezTo>
                  <a:cubicBezTo>
                    <a:pt x="2098" y="2325"/>
                    <a:pt x="2106" y="2309"/>
                    <a:pt x="2115" y="2293"/>
                  </a:cubicBezTo>
                  <a:cubicBezTo>
                    <a:pt x="2119" y="2287"/>
                    <a:pt x="2122" y="2281"/>
                    <a:pt x="2125" y="2275"/>
                  </a:cubicBezTo>
                  <a:cubicBezTo>
                    <a:pt x="2143" y="2245"/>
                    <a:pt x="2163" y="2215"/>
                    <a:pt x="2185" y="2187"/>
                  </a:cubicBezTo>
                  <a:cubicBezTo>
                    <a:pt x="2191" y="2179"/>
                    <a:pt x="2196" y="2173"/>
                    <a:pt x="2202" y="2167"/>
                  </a:cubicBezTo>
                  <a:cubicBezTo>
                    <a:pt x="2228" y="2134"/>
                    <a:pt x="2256" y="2104"/>
                    <a:pt x="2287" y="2074"/>
                  </a:cubicBezTo>
                  <a:cubicBezTo>
                    <a:pt x="2297" y="2064"/>
                    <a:pt x="2307" y="2055"/>
                    <a:pt x="2317" y="2046"/>
                  </a:cubicBezTo>
                  <a:cubicBezTo>
                    <a:pt x="2327" y="2036"/>
                    <a:pt x="2337" y="2027"/>
                    <a:pt x="2347" y="2018"/>
                  </a:cubicBezTo>
                  <a:cubicBezTo>
                    <a:pt x="2358" y="2009"/>
                    <a:pt x="2370" y="2000"/>
                    <a:pt x="2381" y="1991"/>
                  </a:cubicBezTo>
                  <a:cubicBezTo>
                    <a:pt x="2398" y="1977"/>
                    <a:pt x="2415" y="1963"/>
                    <a:pt x="2434" y="1951"/>
                  </a:cubicBezTo>
                  <a:cubicBezTo>
                    <a:pt x="2440" y="1946"/>
                    <a:pt x="2445" y="1942"/>
                    <a:pt x="2451" y="1937"/>
                  </a:cubicBezTo>
                  <a:cubicBezTo>
                    <a:pt x="2469" y="1925"/>
                    <a:pt x="2487" y="1912"/>
                    <a:pt x="2505" y="1901"/>
                  </a:cubicBezTo>
                  <a:cubicBezTo>
                    <a:pt x="2517" y="1892"/>
                    <a:pt x="2530" y="1884"/>
                    <a:pt x="2543" y="1876"/>
                  </a:cubicBezTo>
                  <a:cubicBezTo>
                    <a:pt x="2555" y="1867"/>
                    <a:pt x="2569" y="1860"/>
                    <a:pt x="2583" y="1853"/>
                  </a:cubicBezTo>
                  <a:cubicBezTo>
                    <a:pt x="2601" y="1842"/>
                    <a:pt x="2620" y="1829"/>
                    <a:pt x="2640" y="1819"/>
                  </a:cubicBezTo>
                  <a:cubicBezTo>
                    <a:pt x="2650" y="1813"/>
                    <a:pt x="2660" y="1808"/>
                    <a:pt x="2669" y="1802"/>
                  </a:cubicBezTo>
                  <a:cubicBezTo>
                    <a:pt x="2700" y="1786"/>
                    <a:pt x="2731" y="1771"/>
                    <a:pt x="2763" y="1755"/>
                  </a:cubicBezTo>
                  <a:cubicBezTo>
                    <a:pt x="2784" y="1745"/>
                    <a:pt x="2805" y="1735"/>
                    <a:pt x="2828" y="1724"/>
                  </a:cubicBezTo>
                  <a:cubicBezTo>
                    <a:pt x="2831" y="1722"/>
                    <a:pt x="2834" y="1721"/>
                    <a:pt x="2837" y="1720"/>
                  </a:cubicBezTo>
                  <a:cubicBezTo>
                    <a:pt x="2862" y="1710"/>
                    <a:pt x="2887" y="1699"/>
                    <a:pt x="2910" y="1688"/>
                  </a:cubicBezTo>
                  <a:cubicBezTo>
                    <a:pt x="2928" y="1681"/>
                    <a:pt x="2947" y="1674"/>
                    <a:pt x="2965" y="1666"/>
                  </a:cubicBezTo>
                  <a:cubicBezTo>
                    <a:pt x="2983" y="1659"/>
                    <a:pt x="3001" y="1652"/>
                    <a:pt x="3021" y="1644"/>
                  </a:cubicBezTo>
                  <a:cubicBezTo>
                    <a:pt x="3498" y="1465"/>
                    <a:pt x="4113" y="1357"/>
                    <a:pt x="4784" y="1357"/>
                  </a:cubicBezTo>
                  <a:close/>
                  <a:moveTo>
                    <a:pt x="4784" y="0"/>
                  </a:moveTo>
                  <a:cubicBezTo>
                    <a:pt x="4096" y="0"/>
                    <a:pt x="3442" y="84"/>
                    <a:pt x="2849" y="235"/>
                  </a:cubicBezTo>
                  <a:cubicBezTo>
                    <a:pt x="2837" y="238"/>
                    <a:pt x="2695" y="275"/>
                    <a:pt x="2682" y="279"/>
                  </a:cubicBezTo>
                  <a:lnTo>
                    <a:pt x="2682" y="279"/>
                  </a:lnTo>
                  <a:lnTo>
                    <a:pt x="2682" y="279"/>
                  </a:lnTo>
                  <a:cubicBezTo>
                    <a:pt x="2223" y="407"/>
                    <a:pt x="1807" y="576"/>
                    <a:pt x="1445" y="779"/>
                  </a:cubicBezTo>
                  <a:cubicBezTo>
                    <a:pt x="1417" y="794"/>
                    <a:pt x="1390" y="809"/>
                    <a:pt x="1362" y="826"/>
                  </a:cubicBezTo>
                  <a:cubicBezTo>
                    <a:pt x="1346" y="835"/>
                    <a:pt x="1329" y="845"/>
                    <a:pt x="1313" y="855"/>
                  </a:cubicBezTo>
                  <a:cubicBezTo>
                    <a:pt x="1294" y="866"/>
                    <a:pt x="1275" y="878"/>
                    <a:pt x="1256" y="890"/>
                  </a:cubicBezTo>
                  <a:cubicBezTo>
                    <a:pt x="1226" y="909"/>
                    <a:pt x="1195" y="928"/>
                    <a:pt x="1166" y="947"/>
                  </a:cubicBezTo>
                  <a:cubicBezTo>
                    <a:pt x="1137" y="967"/>
                    <a:pt x="1107" y="987"/>
                    <a:pt x="1079" y="1007"/>
                  </a:cubicBezTo>
                  <a:cubicBezTo>
                    <a:pt x="1068" y="1014"/>
                    <a:pt x="1058" y="1022"/>
                    <a:pt x="1048" y="1029"/>
                  </a:cubicBezTo>
                  <a:cubicBezTo>
                    <a:pt x="1017" y="1050"/>
                    <a:pt x="988" y="1072"/>
                    <a:pt x="960" y="1094"/>
                  </a:cubicBezTo>
                  <a:cubicBezTo>
                    <a:pt x="931" y="1115"/>
                    <a:pt x="902" y="1138"/>
                    <a:pt x="874" y="1160"/>
                  </a:cubicBezTo>
                  <a:cubicBezTo>
                    <a:pt x="853" y="1178"/>
                    <a:pt x="832" y="1195"/>
                    <a:pt x="810" y="1214"/>
                  </a:cubicBezTo>
                  <a:cubicBezTo>
                    <a:pt x="777" y="1241"/>
                    <a:pt x="746" y="1270"/>
                    <a:pt x="716" y="1298"/>
                  </a:cubicBezTo>
                  <a:cubicBezTo>
                    <a:pt x="710" y="1303"/>
                    <a:pt x="703" y="1308"/>
                    <a:pt x="698" y="1313"/>
                  </a:cubicBezTo>
                  <a:lnTo>
                    <a:pt x="698" y="1923"/>
                  </a:lnTo>
                  <a:cubicBezTo>
                    <a:pt x="698" y="1981"/>
                    <a:pt x="660" y="2028"/>
                    <a:pt x="614" y="2028"/>
                  </a:cubicBezTo>
                  <a:lnTo>
                    <a:pt x="613" y="2028"/>
                  </a:lnTo>
                  <a:cubicBezTo>
                    <a:pt x="567" y="2028"/>
                    <a:pt x="530" y="1981"/>
                    <a:pt x="530" y="1923"/>
                  </a:cubicBezTo>
                  <a:lnTo>
                    <a:pt x="530" y="1486"/>
                  </a:lnTo>
                  <a:cubicBezTo>
                    <a:pt x="533" y="1481"/>
                    <a:pt x="538" y="1477"/>
                    <a:pt x="541" y="1472"/>
                  </a:cubicBezTo>
                  <a:lnTo>
                    <a:pt x="541" y="1472"/>
                  </a:lnTo>
                  <a:cubicBezTo>
                    <a:pt x="538" y="1477"/>
                    <a:pt x="533" y="1480"/>
                    <a:pt x="530" y="1485"/>
                  </a:cubicBezTo>
                  <a:cubicBezTo>
                    <a:pt x="515" y="1500"/>
                    <a:pt x="502" y="1516"/>
                    <a:pt x="488" y="1533"/>
                  </a:cubicBezTo>
                  <a:cubicBezTo>
                    <a:pt x="453" y="1574"/>
                    <a:pt x="419" y="1614"/>
                    <a:pt x="389" y="1656"/>
                  </a:cubicBezTo>
                  <a:cubicBezTo>
                    <a:pt x="373" y="1676"/>
                    <a:pt x="359" y="1697"/>
                    <a:pt x="343" y="1719"/>
                  </a:cubicBezTo>
                  <a:cubicBezTo>
                    <a:pt x="314" y="1760"/>
                    <a:pt x="286" y="1803"/>
                    <a:pt x="261" y="1845"/>
                  </a:cubicBezTo>
                  <a:cubicBezTo>
                    <a:pt x="235" y="1889"/>
                    <a:pt x="210" y="1932"/>
                    <a:pt x="187" y="1976"/>
                  </a:cubicBezTo>
                  <a:cubicBezTo>
                    <a:pt x="176" y="1998"/>
                    <a:pt x="166" y="2019"/>
                    <a:pt x="156" y="2042"/>
                  </a:cubicBezTo>
                  <a:cubicBezTo>
                    <a:pt x="146" y="2064"/>
                    <a:pt x="136" y="2086"/>
                    <a:pt x="127" y="2108"/>
                  </a:cubicBezTo>
                  <a:cubicBezTo>
                    <a:pt x="120" y="2126"/>
                    <a:pt x="112" y="2144"/>
                    <a:pt x="106" y="2162"/>
                  </a:cubicBezTo>
                  <a:cubicBezTo>
                    <a:pt x="97" y="2184"/>
                    <a:pt x="91" y="2205"/>
                    <a:pt x="84" y="2227"/>
                  </a:cubicBezTo>
                  <a:cubicBezTo>
                    <a:pt x="78" y="2244"/>
                    <a:pt x="73" y="2259"/>
                    <a:pt x="68" y="2276"/>
                  </a:cubicBezTo>
                  <a:cubicBezTo>
                    <a:pt x="50" y="2334"/>
                    <a:pt x="37" y="2392"/>
                    <a:pt x="25" y="2452"/>
                  </a:cubicBezTo>
                  <a:cubicBezTo>
                    <a:pt x="22" y="2474"/>
                    <a:pt x="17" y="2498"/>
                    <a:pt x="15" y="2522"/>
                  </a:cubicBezTo>
                  <a:cubicBezTo>
                    <a:pt x="12" y="2545"/>
                    <a:pt x="8" y="2569"/>
                    <a:pt x="7" y="2593"/>
                  </a:cubicBezTo>
                  <a:cubicBezTo>
                    <a:pt x="5" y="2613"/>
                    <a:pt x="4" y="2633"/>
                    <a:pt x="3" y="2653"/>
                  </a:cubicBezTo>
                  <a:cubicBezTo>
                    <a:pt x="2" y="2665"/>
                    <a:pt x="2" y="2676"/>
                    <a:pt x="2" y="2688"/>
                  </a:cubicBezTo>
                  <a:cubicBezTo>
                    <a:pt x="0" y="2693"/>
                    <a:pt x="0" y="2697"/>
                    <a:pt x="0" y="2701"/>
                  </a:cubicBezTo>
                  <a:cubicBezTo>
                    <a:pt x="0" y="2712"/>
                    <a:pt x="0" y="2724"/>
                    <a:pt x="0" y="2736"/>
                  </a:cubicBezTo>
                  <a:cubicBezTo>
                    <a:pt x="0" y="2758"/>
                    <a:pt x="0" y="2780"/>
                    <a:pt x="2" y="2801"/>
                  </a:cubicBezTo>
                  <a:cubicBezTo>
                    <a:pt x="2" y="2808"/>
                    <a:pt x="2" y="2813"/>
                    <a:pt x="3" y="2820"/>
                  </a:cubicBezTo>
                  <a:cubicBezTo>
                    <a:pt x="4" y="2836"/>
                    <a:pt x="4" y="2852"/>
                    <a:pt x="6" y="2867"/>
                  </a:cubicBezTo>
                  <a:cubicBezTo>
                    <a:pt x="7" y="2893"/>
                    <a:pt x="11" y="2918"/>
                    <a:pt x="14" y="2943"/>
                  </a:cubicBezTo>
                  <a:cubicBezTo>
                    <a:pt x="17" y="2968"/>
                    <a:pt x="21" y="2992"/>
                    <a:pt x="25" y="3017"/>
                  </a:cubicBezTo>
                  <a:cubicBezTo>
                    <a:pt x="29" y="3034"/>
                    <a:pt x="32" y="3050"/>
                    <a:pt x="35" y="3067"/>
                  </a:cubicBezTo>
                  <a:cubicBezTo>
                    <a:pt x="38" y="3082"/>
                    <a:pt x="42" y="3099"/>
                    <a:pt x="47" y="3115"/>
                  </a:cubicBezTo>
                  <a:cubicBezTo>
                    <a:pt x="50" y="3130"/>
                    <a:pt x="52" y="3143"/>
                    <a:pt x="57" y="3157"/>
                  </a:cubicBezTo>
                  <a:cubicBezTo>
                    <a:pt x="66" y="3191"/>
                    <a:pt x="76" y="3224"/>
                    <a:pt x="87" y="3258"/>
                  </a:cubicBezTo>
                  <a:cubicBezTo>
                    <a:pt x="93" y="3275"/>
                    <a:pt x="98" y="3292"/>
                    <a:pt x="105" y="3309"/>
                  </a:cubicBezTo>
                  <a:cubicBezTo>
                    <a:pt x="123" y="3356"/>
                    <a:pt x="142" y="3403"/>
                    <a:pt x="166" y="3450"/>
                  </a:cubicBezTo>
                  <a:cubicBezTo>
                    <a:pt x="173" y="3465"/>
                    <a:pt x="181" y="3481"/>
                    <a:pt x="189" y="3497"/>
                  </a:cubicBezTo>
                  <a:cubicBezTo>
                    <a:pt x="204" y="3527"/>
                    <a:pt x="221" y="3558"/>
                    <a:pt x="238" y="3588"/>
                  </a:cubicBezTo>
                  <a:cubicBezTo>
                    <a:pt x="246" y="3604"/>
                    <a:pt x="255" y="3618"/>
                    <a:pt x="265" y="3634"/>
                  </a:cubicBezTo>
                  <a:cubicBezTo>
                    <a:pt x="273" y="3648"/>
                    <a:pt x="282" y="3661"/>
                    <a:pt x="291" y="3675"/>
                  </a:cubicBezTo>
                  <a:cubicBezTo>
                    <a:pt x="299" y="3688"/>
                    <a:pt x="308" y="3702"/>
                    <a:pt x="317" y="3715"/>
                  </a:cubicBezTo>
                  <a:cubicBezTo>
                    <a:pt x="338" y="3747"/>
                    <a:pt x="361" y="3779"/>
                    <a:pt x="384" y="3810"/>
                  </a:cubicBezTo>
                  <a:cubicBezTo>
                    <a:pt x="395" y="3823"/>
                    <a:pt x="405" y="3838"/>
                    <a:pt x="415" y="3850"/>
                  </a:cubicBezTo>
                  <a:cubicBezTo>
                    <a:pt x="428" y="3868"/>
                    <a:pt x="442" y="3885"/>
                    <a:pt x="457" y="3901"/>
                  </a:cubicBezTo>
                  <a:cubicBezTo>
                    <a:pt x="469" y="3918"/>
                    <a:pt x="482" y="3934"/>
                    <a:pt x="496" y="3948"/>
                  </a:cubicBezTo>
                  <a:cubicBezTo>
                    <a:pt x="507" y="3961"/>
                    <a:pt x="517" y="3974"/>
                    <a:pt x="530" y="3987"/>
                  </a:cubicBezTo>
                  <a:cubicBezTo>
                    <a:pt x="544" y="4004"/>
                    <a:pt x="561" y="4022"/>
                    <a:pt x="577" y="4038"/>
                  </a:cubicBezTo>
                  <a:cubicBezTo>
                    <a:pt x="595" y="4058"/>
                    <a:pt x="614" y="4077"/>
                    <a:pt x="633" y="4096"/>
                  </a:cubicBezTo>
                  <a:cubicBezTo>
                    <a:pt x="634" y="4097"/>
                    <a:pt x="636" y="4098"/>
                    <a:pt x="637" y="4099"/>
                  </a:cubicBezTo>
                  <a:cubicBezTo>
                    <a:pt x="655" y="4117"/>
                    <a:pt x="674" y="4135"/>
                    <a:pt x="692" y="4152"/>
                  </a:cubicBezTo>
                  <a:cubicBezTo>
                    <a:pt x="723" y="4183"/>
                    <a:pt x="756" y="4212"/>
                    <a:pt x="790" y="4241"/>
                  </a:cubicBezTo>
                  <a:cubicBezTo>
                    <a:pt x="808" y="4256"/>
                    <a:pt x="826" y="4272"/>
                    <a:pt x="844" y="4286"/>
                  </a:cubicBezTo>
                  <a:cubicBezTo>
                    <a:pt x="856" y="4297"/>
                    <a:pt x="870" y="4308"/>
                    <a:pt x="882" y="4318"/>
                  </a:cubicBezTo>
                  <a:cubicBezTo>
                    <a:pt x="905" y="4336"/>
                    <a:pt x="927" y="4354"/>
                    <a:pt x="950" y="4371"/>
                  </a:cubicBezTo>
                  <a:cubicBezTo>
                    <a:pt x="971" y="4388"/>
                    <a:pt x="994" y="4404"/>
                    <a:pt x="1016" y="4420"/>
                  </a:cubicBezTo>
                  <a:cubicBezTo>
                    <a:pt x="1058" y="4451"/>
                    <a:pt x="1102" y="4481"/>
                    <a:pt x="1146" y="4510"/>
                  </a:cubicBezTo>
                  <a:cubicBezTo>
                    <a:pt x="1163" y="4522"/>
                    <a:pt x="1179" y="4533"/>
                    <a:pt x="1197" y="4544"/>
                  </a:cubicBezTo>
                  <a:cubicBezTo>
                    <a:pt x="1218" y="4558"/>
                    <a:pt x="1238" y="4571"/>
                    <a:pt x="1259" y="4583"/>
                  </a:cubicBezTo>
                  <a:cubicBezTo>
                    <a:pt x="1275" y="4592"/>
                    <a:pt x="1291" y="4603"/>
                    <a:pt x="1307" y="4612"/>
                  </a:cubicBezTo>
                  <a:cubicBezTo>
                    <a:pt x="1331" y="4627"/>
                    <a:pt x="1357" y="4642"/>
                    <a:pt x="1383" y="4658"/>
                  </a:cubicBezTo>
                  <a:cubicBezTo>
                    <a:pt x="1384" y="4659"/>
                    <a:pt x="1387" y="4660"/>
                    <a:pt x="1388" y="4660"/>
                  </a:cubicBezTo>
                  <a:cubicBezTo>
                    <a:pt x="1411" y="4674"/>
                    <a:pt x="1436" y="4688"/>
                    <a:pt x="1461" y="4702"/>
                  </a:cubicBezTo>
                  <a:cubicBezTo>
                    <a:pt x="1489" y="4717"/>
                    <a:pt x="1516" y="4732"/>
                    <a:pt x="1544" y="4747"/>
                  </a:cubicBezTo>
                  <a:cubicBezTo>
                    <a:pt x="1552" y="4750"/>
                    <a:pt x="1559" y="4754"/>
                    <a:pt x="1567" y="4758"/>
                  </a:cubicBezTo>
                  <a:cubicBezTo>
                    <a:pt x="1602" y="4776"/>
                    <a:pt x="1638" y="4794"/>
                    <a:pt x="1674" y="4812"/>
                  </a:cubicBezTo>
                  <a:cubicBezTo>
                    <a:pt x="1677" y="4813"/>
                    <a:pt x="1681" y="4814"/>
                    <a:pt x="1683" y="4817"/>
                  </a:cubicBezTo>
                  <a:cubicBezTo>
                    <a:pt x="1709" y="4829"/>
                    <a:pt x="1733" y="4841"/>
                    <a:pt x="1759" y="4853"/>
                  </a:cubicBezTo>
                  <a:cubicBezTo>
                    <a:pt x="1781" y="4863"/>
                    <a:pt x="1803" y="4873"/>
                    <a:pt x="1826" y="4883"/>
                  </a:cubicBezTo>
                  <a:cubicBezTo>
                    <a:pt x="1845" y="4892"/>
                    <a:pt x="1865" y="4901"/>
                    <a:pt x="1884" y="4909"/>
                  </a:cubicBezTo>
                  <a:cubicBezTo>
                    <a:pt x="1904" y="4918"/>
                    <a:pt x="1924" y="4926"/>
                    <a:pt x="1943" y="4934"/>
                  </a:cubicBezTo>
                  <a:cubicBezTo>
                    <a:pt x="1962" y="4943"/>
                    <a:pt x="1981" y="4951"/>
                    <a:pt x="2001" y="4958"/>
                  </a:cubicBezTo>
                  <a:cubicBezTo>
                    <a:pt x="2021" y="4966"/>
                    <a:pt x="2041" y="4974"/>
                    <a:pt x="2060" y="4982"/>
                  </a:cubicBezTo>
                  <a:cubicBezTo>
                    <a:pt x="2080" y="4990"/>
                    <a:pt x="2099" y="4998"/>
                    <a:pt x="2120" y="5006"/>
                  </a:cubicBezTo>
                  <a:cubicBezTo>
                    <a:pt x="2160" y="5020"/>
                    <a:pt x="2201" y="5036"/>
                    <a:pt x="2241" y="5050"/>
                  </a:cubicBezTo>
                  <a:cubicBezTo>
                    <a:pt x="2247" y="5053"/>
                    <a:pt x="2253" y="5054"/>
                    <a:pt x="2258" y="5056"/>
                  </a:cubicBezTo>
                  <a:cubicBezTo>
                    <a:pt x="2259" y="5058"/>
                    <a:pt x="2260" y="5058"/>
                    <a:pt x="2262" y="5058"/>
                  </a:cubicBezTo>
                  <a:cubicBezTo>
                    <a:pt x="2285" y="5065"/>
                    <a:pt x="2308" y="5074"/>
                    <a:pt x="2331" y="5082"/>
                  </a:cubicBezTo>
                  <a:cubicBezTo>
                    <a:pt x="2355" y="5090"/>
                    <a:pt x="2379" y="5098"/>
                    <a:pt x="2402" y="5106"/>
                  </a:cubicBezTo>
                  <a:cubicBezTo>
                    <a:pt x="2436" y="5117"/>
                    <a:pt x="2470" y="5127"/>
                    <a:pt x="2504" y="5138"/>
                  </a:cubicBezTo>
                  <a:cubicBezTo>
                    <a:pt x="2537" y="5148"/>
                    <a:pt x="2570" y="5158"/>
                    <a:pt x="2604" y="5168"/>
                  </a:cubicBezTo>
                  <a:cubicBezTo>
                    <a:pt x="2605" y="5169"/>
                    <a:pt x="2606" y="5169"/>
                    <a:pt x="2607" y="5169"/>
                  </a:cubicBezTo>
                  <a:cubicBezTo>
                    <a:pt x="2641" y="5179"/>
                    <a:pt x="2676" y="5188"/>
                    <a:pt x="2710" y="5198"/>
                  </a:cubicBezTo>
                  <a:cubicBezTo>
                    <a:pt x="2751" y="5210"/>
                    <a:pt x="2792" y="5221"/>
                    <a:pt x="2835" y="5231"/>
                  </a:cubicBezTo>
                  <a:cubicBezTo>
                    <a:pt x="2864" y="5239"/>
                    <a:pt x="2893" y="5246"/>
                    <a:pt x="2923" y="5253"/>
                  </a:cubicBezTo>
                  <a:cubicBezTo>
                    <a:pt x="2969" y="5265"/>
                    <a:pt x="3016" y="5275"/>
                    <a:pt x="3063" y="5285"/>
                  </a:cubicBezTo>
                  <a:cubicBezTo>
                    <a:pt x="3113" y="5296"/>
                    <a:pt x="3165" y="5308"/>
                    <a:pt x="3215" y="5317"/>
                  </a:cubicBezTo>
                  <a:cubicBezTo>
                    <a:pt x="3245" y="5323"/>
                    <a:pt x="3274" y="5328"/>
                    <a:pt x="3303" y="5333"/>
                  </a:cubicBezTo>
                  <a:cubicBezTo>
                    <a:pt x="3365" y="5346"/>
                    <a:pt x="3427" y="5356"/>
                    <a:pt x="3490" y="5366"/>
                  </a:cubicBezTo>
                  <a:cubicBezTo>
                    <a:pt x="3518" y="5371"/>
                    <a:pt x="3546" y="5375"/>
                    <a:pt x="3575" y="5378"/>
                  </a:cubicBezTo>
                  <a:cubicBezTo>
                    <a:pt x="3642" y="5390"/>
                    <a:pt x="3712" y="5399"/>
                    <a:pt x="3782" y="5407"/>
                  </a:cubicBezTo>
                  <a:cubicBezTo>
                    <a:pt x="3805" y="5410"/>
                    <a:pt x="3828" y="5413"/>
                    <a:pt x="3852" y="5416"/>
                  </a:cubicBezTo>
                  <a:cubicBezTo>
                    <a:pt x="3874" y="5418"/>
                    <a:pt x="3898" y="5420"/>
                    <a:pt x="3921" y="5424"/>
                  </a:cubicBezTo>
                  <a:cubicBezTo>
                    <a:pt x="3966" y="5427"/>
                    <a:pt x="4010" y="5431"/>
                    <a:pt x="4055" y="5436"/>
                  </a:cubicBezTo>
                  <a:cubicBezTo>
                    <a:pt x="4084" y="5438"/>
                    <a:pt x="4112" y="5440"/>
                    <a:pt x="4139" y="5443"/>
                  </a:cubicBezTo>
                  <a:cubicBezTo>
                    <a:pt x="4189" y="5446"/>
                    <a:pt x="4241" y="5449"/>
                    <a:pt x="4293" y="5453"/>
                  </a:cubicBezTo>
                  <a:cubicBezTo>
                    <a:pt x="4294" y="5453"/>
                    <a:pt x="4295" y="5454"/>
                    <a:pt x="4296" y="5454"/>
                  </a:cubicBezTo>
                  <a:cubicBezTo>
                    <a:pt x="4297" y="5454"/>
                    <a:pt x="4298" y="5453"/>
                    <a:pt x="4299" y="5453"/>
                  </a:cubicBezTo>
                  <a:cubicBezTo>
                    <a:pt x="4299" y="5453"/>
                    <a:pt x="4299" y="5454"/>
                    <a:pt x="4300" y="5454"/>
                  </a:cubicBezTo>
                  <a:cubicBezTo>
                    <a:pt x="4300" y="5454"/>
                    <a:pt x="4300" y="5453"/>
                    <a:pt x="4300" y="5453"/>
                  </a:cubicBezTo>
                  <a:cubicBezTo>
                    <a:pt x="4300" y="5453"/>
                    <a:pt x="4301" y="5454"/>
                    <a:pt x="4301" y="5454"/>
                  </a:cubicBezTo>
                  <a:cubicBezTo>
                    <a:pt x="4301" y="5454"/>
                    <a:pt x="4301" y="5453"/>
                    <a:pt x="4301" y="5453"/>
                  </a:cubicBezTo>
                  <a:cubicBezTo>
                    <a:pt x="4301" y="5453"/>
                    <a:pt x="4302" y="5454"/>
                    <a:pt x="4302" y="5454"/>
                  </a:cubicBezTo>
                  <a:cubicBezTo>
                    <a:pt x="4302" y="5454"/>
                    <a:pt x="4302" y="5453"/>
                    <a:pt x="4302" y="5453"/>
                  </a:cubicBezTo>
                  <a:cubicBezTo>
                    <a:pt x="4336" y="5455"/>
                    <a:pt x="4370" y="5457"/>
                    <a:pt x="4404" y="5458"/>
                  </a:cubicBezTo>
                  <a:cubicBezTo>
                    <a:pt x="4433" y="5460"/>
                    <a:pt x="4462" y="5461"/>
                    <a:pt x="4490" y="5462"/>
                  </a:cubicBezTo>
                  <a:cubicBezTo>
                    <a:pt x="4533" y="5464"/>
                    <a:pt x="4577" y="5465"/>
                    <a:pt x="4621" y="5465"/>
                  </a:cubicBezTo>
                  <a:cubicBezTo>
                    <a:pt x="4675" y="5466"/>
                    <a:pt x="4729" y="5467"/>
                    <a:pt x="4784" y="5467"/>
                  </a:cubicBezTo>
                  <a:cubicBezTo>
                    <a:pt x="4818" y="5467"/>
                    <a:pt x="4852" y="5467"/>
                    <a:pt x="4885" y="5465"/>
                  </a:cubicBezTo>
                  <a:cubicBezTo>
                    <a:pt x="4909" y="5465"/>
                    <a:pt x="4933" y="5465"/>
                    <a:pt x="4956" y="5464"/>
                  </a:cubicBezTo>
                  <a:cubicBezTo>
                    <a:pt x="5027" y="5464"/>
                    <a:pt x="5099" y="5462"/>
                    <a:pt x="5170" y="5457"/>
                  </a:cubicBezTo>
                  <a:cubicBezTo>
                    <a:pt x="5220" y="5455"/>
                    <a:pt x="5269" y="5452"/>
                    <a:pt x="5318" y="5449"/>
                  </a:cubicBezTo>
                  <a:cubicBezTo>
                    <a:pt x="5367" y="5446"/>
                    <a:pt x="5417" y="5443"/>
                    <a:pt x="5465" y="5438"/>
                  </a:cubicBezTo>
                  <a:cubicBezTo>
                    <a:pt x="5524" y="5434"/>
                    <a:pt x="5581" y="5428"/>
                    <a:pt x="5639" y="5422"/>
                  </a:cubicBezTo>
                  <a:cubicBezTo>
                    <a:pt x="5696" y="5417"/>
                    <a:pt x="5752" y="5410"/>
                    <a:pt x="5809" y="5403"/>
                  </a:cubicBezTo>
                  <a:cubicBezTo>
                    <a:pt x="5855" y="5396"/>
                    <a:pt x="5901" y="5391"/>
                    <a:pt x="5946" y="5384"/>
                  </a:cubicBezTo>
                  <a:cubicBezTo>
                    <a:pt x="6051" y="5369"/>
                    <a:pt x="6153" y="5353"/>
                    <a:pt x="6253" y="5335"/>
                  </a:cubicBezTo>
                  <a:cubicBezTo>
                    <a:pt x="6303" y="5326"/>
                    <a:pt x="6350" y="5315"/>
                    <a:pt x="6399" y="5306"/>
                  </a:cubicBezTo>
                  <a:cubicBezTo>
                    <a:pt x="6427" y="5301"/>
                    <a:pt x="6456" y="5294"/>
                    <a:pt x="6484" y="5288"/>
                  </a:cubicBezTo>
                  <a:cubicBezTo>
                    <a:pt x="6500" y="5285"/>
                    <a:pt x="6515" y="5282"/>
                    <a:pt x="6530" y="5278"/>
                  </a:cubicBezTo>
                  <a:cubicBezTo>
                    <a:pt x="6534" y="5277"/>
                    <a:pt x="6538" y="5276"/>
                    <a:pt x="6543" y="5275"/>
                  </a:cubicBezTo>
                  <a:cubicBezTo>
                    <a:pt x="6588" y="5265"/>
                    <a:pt x="6633" y="5253"/>
                    <a:pt x="6678" y="5243"/>
                  </a:cubicBezTo>
                  <a:cubicBezTo>
                    <a:pt x="6679" y="5243"/>
                    <a:pt x="6680" y="5242"/>
                    <a:pt x="6681" y="5242"/>
                  </a:cubicBezTo>
                  <a:cubicBezTo>
                    <a:pt x="6724" y="5232"/>
                    <a:pt x="6767" y="5221"/>
                    <a:pt x="6810" y="5208"/>
                  </a:cubicBezTo>
                  <a:cubicBezTo>
                    <a:pt x="6838" y="5202"/>
                    <a:pt x="6867" y="5194"/>
                    <a:pt x="6895" y="5186"/>
                  </a:cubicBezTo>
                  <a:cubicBezTo>
                    <a:pt x="6925" y="5177"/>
                    <a:pt x="6954" y="5169"/>
                    <a:pt x="6983" y="5160"/>
                  </a:cubicBezTo>
                  <a:cubicBezTo>
                    <a:pt x="7043" y="5142"/>
                    <a:pt x="7100" y="5124"/>
                    <a:pt x="7158" y="5105"/>
                  </a:cubicBezTo>
                  <a:cubicBezTo>
                    <a:pt x="7187" y="5096"/>
                    <a:pt x="7215" y="5087"/>
                    <a:pt x="7243" y="5077"/>
                  </a:cubicBezTo>
                  <a:cubicBezTo>
                    <a:pt x="7269" y="5068"/>
                    <a:pt x="7295" y="5060"/>
                    <a:pt x="7321" y="5050"/>
                  </a:cubicBezTo>
                  <a:cubicBezTo>
                    <a:pt x="7367" y="5034"/>
                    <a:pt x="7413" y="5016"/>
                    <a:pt x="7458" y="4998"/>
                  </a:cubicBezTo>
                  <a:cubicBezTo>
                    <a:pt x="7479" y="4990"/>
                    <a:pt x="7499" y="4982"/>
                    <a:pt x="7519" y="4974"/>
                  </a:cubicBezTo>
                  <a:cubicBezTo>
                    <a:pt x="7546" y="4963"/>
                    <a:pt x="7574" y="4952"/>
                    <a:pt x="7601" y="4940"/>
                  </a:cubicBezTo>
                  <a:cubicBezTo>
                    <a:pt x="7649" y="4921"/>
                    <a:pt x="7695" y="4901"/>
                    <a:pt x="7741" y="4881"/>
                  </a:cubicBezTo>
                  <a:cubicBezTo>
                    <a:pt x="7769" y="4867"/>
                    <a:pt x="7796" y="4855"/>
                    <a:pt x="7824" y="4842"/>
                  </a:cubicBezTo>
                  <a:cubicBezTo>
                    <a:pt x="7830" y="4839"/>
                    <a:pt x="7834" y="4837"/>
                    <a:pt x="7840" y="4835"/>
                  </a:cubicBezTo>
                  <a:cubicBezTo>
                    <a:pt x="7870" y="4820"/>
                    <a:pt x="7901" y="4805"/>
                    <a:pt x="7931" y="4790"/>
                  </a:cubicBezTo>
                  <a:cubicBezTo>
                    <a:pt x="7943" y="4784"/>
                    <a:pt x="7954" y="4778"/>
                    <a:pt x="7965" y="4773"/>
                  </a:cubicBezTo>
                  <a:cubicBezTo>
                    <a:pt x="7994" y="4759"/>
                    <a:pt x="8021" y="4743"/>
                    <a:pt x="8050" y="4729"/>
                  </a:cubicBezTo>
                  <a:cubicBezTo>
                    <a:pt x="8079" y="4713"/>
                    <a:pt x="8109" y="4696"/>
                    <a:pt x="8138" y="4679"/>
                  </a:cubicBezTo>
                  <a:cubicBezTo>
                    <a:pt x="8161" y="4667"/>
                    <a:pt x="8184" y="4654"/>
                    <a:pt x="8206" y="4641"/>
                  </a:cubicBezTo>
                  <a:cubicBezTo>
                    <a:pt x="8227" y="4629"/>
                    <a:pt x="8249" y="4616"/>
                    <a:pt x="8270" y="4603"/>
                  </a:cubicBezTo>
                  <a:cubicBezTo>
                    <a:pt x="8303" y="4583"/>
                    <a:pt x="8334" y="4563"/>
                    <a:pt x="8366" y="4543"/>
                  </a:cubicBezTo>
                  <a:cubicBezTo>
                    <a:pt x="8412" y="4514"/>
                    <a:pt x="8456" y="4483"/>
                    <a:pt x="8500" y="4453"/>
                  </a:cubicBezTo>
                  <a:cubicBezTo>
                    <a:pt x="8522" y="4437"/>
                    <a:pt x="8544" y="4421"/>
                    <a:pt x="8565" y="4406"/>
                  </a:cubicBezTo>
                  <a:cubicBezTo>
                    <a:pt x="8604" y="4379"/>
                    <a:pt x="8641" y="4349"/>
                    <a:pt x="8676" y="4321"/>
                  </a:cubicBezTo>
                  <a:cubicBezTo>
                    <a:pt x="8695" y="4305"/>
                    <a:pt x="8713" y="4291"/>
                    <a:pt x="8731" y="4276"/>
                  </a:cubicBezTo>
                  <a:cubicBezTo>
                    <a:pt x="8743" y="4266"/>
                    <a:pt x="8756" y="4256"/>
                    <a:pt x="8768" y="4245"/>
                  </a:cubicBezTo>
                  <a:cubicBezTo>
                    <a:pt x="8785" y="4230"/>
                    <a:pt x="8802" y="4215"/>
                    <a:pt x="8817" y="4201"/>
                  </a:cubicBezTo>
                  <a:cubicBezTo>
                    <a:pt x="8837" y="4184"/>
                    <a:pt x="8855" y="4168"/>
                    <a:pt x="8872" y="4151"/>
                  </a:cubicBezTo>
                  <a:cubicBezTo>
                    <a:pt x="8893" y="4132"/>
                    <a:pt x="8913" y="4113"/>
                    <a:pt x="8932" y="4093"/>
                  </a:cubicBezTo>
                  <a:cubicBezTo>
                    <a:pt x="8954" y="4072"/>
                    <a:pt x="8974" y="4051"/>
                    <a:pt x="8993" y="4029"/>
                  </a:cubicBezTo>
                  <a:cubicBezTo>
                    <a:pt x="9020" y="4002"/>
                    <a:pt x="9045" y="3975"/>
                    <a:pt x="9070" y="3946"/>
                  </a:cubicBezTo>
                  <a:cubicBezTo>
                    <a:pt x="9078" y="3937"/>
                    <a:pt x="9085" y="3928"/>
                    <a:pt x="9093" y="3918"/>
                  </a:cubicBezTo>
                  <a:cubicBezTo>
                    <a:pt x="9101" y="3909"/>
                    <a:pt x="9109" y="3900"/>
                    <a:pt x="9117" y="3890"/>
                  </a:cubicBezTo>
                  <a:cubicBezTo>
                    <a:pt x="9127" y="3879"/>
                    <a:pt x="9136" y="3866"/>
                    <a:pt x="9146" y="3854"/>
                  </a:cubicBezTo>
                  <a:cubicBezTo>
                    <a:pt x="9164" y="3831"/>
                    <a:pt x="9182" y="3808"/>
                    <a:pt x="9199" y="3784"/>
                  </a:cubicBezTo>
                  <a:cubicBezTo>
                    <a:pt x="9216" y="3763"/>
                    <a:pt x="9232" y="3739"/>
                    <a:pt x="9248" y="3716"/>
                  </a:cubicBezTo>
                  <a:cubicBezTo>
                    <a:pt x="9257" y="3702"/>
                    <a:pt x="9266" y="3688"/>
                    <a:pt x="9275" y="3675"/>
                  </a:cubicBezTo>
                  <a:cubicBezTo>
                    <a:pt x="9284" y="3660"/>
                    <a:pt x="9293" y="3647"/>
                    <a:pt x="9302" y="3632"/>
                  </a:cubicBezTo>
                  <a:cubicBezTo>
                    <a:pt x="9311" y="3617"/>
                    <a:pt x="9319" y="3603"/>
                    <a:pt x="9326" y="3589"/>
                  </a:cubicBezTo>
                  <a:cubicBezTo>
                    <a:pt x="9334" y="3577"/>
                    <a:pt x="9341" y="3564"/>
                    <a:pt x="9348" y="3552"/>
                  </a:cubicBezTo>
                  <a:cubicBezTo>
                    <a:pt x="9358" y="3534"/>
                    <a:pt x="9368" y="3515"/>
                    <a:pt x="9377" y="3497"/>
                  </a:cubicBezTo>
                  <a:cubicBezTo>
                    <a:pt x="9384" y="3483"/>
                    <a:pt x="9391" y="3470"/>
                    <a:pt x="9397" y="3456"/>
                  </a:cubicBezTo>
                  <a:cubicBezTo>
                    <a:pt x="9404" y="3442"/>
                    <a:pt x="9410" y="3428"/>
                    <a:pt x="9417" y="3415"/>
                  </a:cubicBezTo>
                  <a:cubicBezTo>
                    <a:pt x="9426" y="3394"/>
                    <a:pt x="9435" y="3375"/>
                    <a:pt x="9442" y="3355"/>
                  </a:cubicBezTo>
                  <a:cubicBezTo>
                    <a:pt x="9448" y="3341"/>
                    <a:pt x="9454" y="3329"/>
                    <a:pt x="9458" y="3316"/>
                  </a:cubicBezTo>
                  <a:cubicBezTo>
                    <a:pt x="9463" y="3302"/>
                    <a:pt x="9468" y="3290"/>
                    <a:pt x="9473" y="3276"/>
                  </a:cubicBezTo>
                  <a:cubicBezTo>
                    <a:pt x="9477" y="3263"/>
                    <a:pt x="9482" y="3250"/>
                    <a:pt x="9485" y="3237"/>
                  </a:cubicBezTo>
                  <a:cubicBezTo>
                    <a:pt x="9490" y="3223"/>
                    <a:pt x="9494" y="3210"/>
                    <a:pt x="9498" y="3196"/>
                  </a:cubicBezTo>
                  <a:cubicBezTo>
                    <a:pt x="9508" y="3167"/>
                    <a:pt x="9516" y="3138"/>
                    <a:pt x="9522" y="3108"/>
                  </a:cubicBezTo>
                  <a:cubicBezTo>
                    <a:pt x="9525" y="3099"/>
                    <a:pt x="9527" y="3090"/>
                    <a:pt x="9529" y="3081"/>
                  </a:cubicBezTo>
                  <a:cubicBezTo>
                    <a:pt x="9531" y="3068"/>
                    <a:pt x="9535" y="3053"/>
                    <a:pt x="9537" y="3040"/>
                  </a:cubicBezTo>
                  <a:cubicBezTo>
                    <a:pt x="9540" y="3025"/>
                    <a:pt x="9543" y="3012"/>
                    <a:pt x="9545" y="2998"/>
                  </a:cubicBezTo>
                  <a:cubicBezTo>
                    <a:pt x="9548" y="2979"/>
                    <a:pt x="9552" y="2961"/>
                    <a:pt x="9554" y="2942"/>
                  </a:cubicBezTo>
                  <a:cubicBezTo>
                    <a:pt x="9556" y="2924"/>
                    <a:pt x="9558" y="2906"/>
                    <a:pt x="9560" y="2887"/>
                  </a:cubicBezTo>
                  <a:cubicBezTo>
                    <a:pt x="9563" y="2857"/>
                    <a:pt x="9565" y="2828"/>
                    <a:pt x="9566" y="2799"/>
                  </a:cubicBezTo>
                  <a:cubicBezTo>
                    <a:pt x="9567" y="2776"/>
                    <a:pt x="9567" y="2754"/>
                    <a:pt x="9567" y="2731"/>
                  </a:cubicBezTo>
                  <a:cubicBezTo>
                    <a:pt x="9569" y="2719"/>
                    <a:pt x="9569" y="2707"/>
                    <a:pt x="9567" y="2696"/>
                  </a:cubicBezTo>
                  <a:cubicBezTo>
                    <a:pt x="9567" y="2662"/>
                    <a:pt x="9565" y="2629"/>
                    <a:pt x="9562" y="2595"/>
                  </a:cubicBezTo>
                  <a:cubicBezTo>
                    <a:pt x="9561" y="2581"/>
                    <a:pt x="9560" y="2566"/>
                    <a:pt x="9557" y="2552"/>
                  </a:cubicBezTo>
                  <a:cubicBezTo>
                    <a:pt x="9555" y="2530"/>
                    <a:pt x="9553" y="2509"/>
                    <a:pt x="9549" y="2488"/>
                  </a:cubicBezTo>
                  <a:cubicBezTo>
                    <a:pt x="9548" y="2480"/>
                    <a:pt x="9547" y="2472"/>
                    <a:pt x="9546" y="2464"/>
                  </a:cubicBezTo>
                  <a:cubicBezTo>
                    <a:pt x="9545" y="2460"/>
                    <a:pt x="9544" y="2455"/>
                    <a:pt x="9543" y="2451"/>
                  </a:cubicBezTo>
                  <a:cubicBezTo>
                    <a:pt x="9542" y="2442"/>
                    <a:pt x="9540" y="2433"/>
                    <a:pt x="9538" y="2425"/>
                  </a:cubicBezTo>
                  <a:cubicBezTo>
                    <a:pt x="9535" y="2408"/>
                    <a:pt x="9531" y="2392"/>
                    <a:pt x="9528" y="2378"/>
                  </a:cubicBezTo>
                  <a:cubicBezTo>
                    <a:pt x="9524" y="2357"/>
                    <a:pt x="9519" y="2338"/>
                    <a:pt x="9513" y="2319"/>
                  </a:cubicBezTo>
                  <a:cubicBezTo>
                    <a:pt x="9511" y="2307"/>
                    <a:pt x="9508" y="2294"/>
                    <a:pt x="9503" y="2282"/>
                  </a:cubicBezTo>
                  <a:cubicBezTo>
                    <a:pt x="9502" y="2275"/>
                    <a:pt x="9500" y="2268"/>
                    <a:pt x="9498" y="2262"/>
                  </a:cubicBezTo>
                  <a:cubicBezTo>
                    <a:pt x="9493" y="2247"/>
                    <a:pt x="9489" y="2233"/>
                    <a:pt x="9484" y="2220"/>
                  </a:cubicBezTo>
                  <a:cubicBezTo>
                    <a:pt x="9478" y="2204"/>
                    <a:pt x="9474" y="2188"/>
                    <a:pt x="9468" y="2174"/>
                  </a:cubicBezTo>
                  <a:cubicBezTo>
                    <a:pt x="9467" y="2169"/>
                    <a:pt x="9465" y="2165"/>
                    <a:pt x="9464" y="2161"/>
                  </a:cubicBezTo>
                  <a:cubicBezTo>
                    <a:pt x="9460" y="2153"/>
                    <a:pt x="9458" y="2147"/>
                    <a:pt x="9455" y="2139"/>
                  </a:cubicBezTo>
                  <a:cubicBezTo>
                    <a:pt x="9439" y="2096"/>
                    <a:pt x="9421" y="2054"/>
                    <a:pt x="9401" y="2012"/>
                  </a:cubicBezTo>
                  <a:cubicBezTo>
                    <a:pt x="9394" y="1998"/>
                    <a:pt x="9387" y="1986"/>
                    <a:pt x="9381" y="1971"/>
                  </a:cubicBezTo>
                  <a:cubicBezTo>
                    <a:pt x="9374" y="1959"/>
                    <a:pt x="9367" y="1944"/>
                    <a:pt x="9360" y="1932"/>
                  </a:cubicBezTo>
                  <a:cubicBezTo>
                    <a:pt x="9353" y="1918"/>
                    <a:pt x="9346" y="1905"/>
                    <a:pt x="9339" y="1892"/>
                  </a:cubicBezTo>
                  <a:cubicBezTo>
                    <a:pt x="9321" y="1861"/>
                    <a:pt x="9302" y="1829"/>
                    <a:pt x="9281" y="1798"/>
                  </a:cubicBezTo>
                  <a:cubicBezTo>
                    <a:pt x="9262" y="1767"/>
                    <a:pt x="9241" y="1736"/>
                    <a:pt x="9219" y="1705"/>
                  </a:cubicBezTo>
                  <a:cubicBezTo>
                    <a:pt x="9201" y="1679"/>
                    <a:pt x="9182" y="1655"/>
                    <a:pt x="9163" y="1630"/>
                  </a:cubicBezTo>
                  <a:cubicBezTo>
                    <a:pt x="9154" y="1617"/>
                    <a:pt x="9144" y="1604"/>
                    <a:pt x="9134" y="1593"/>
                  </a:cubicBezTo>
                  <a:cubicBezTo>
                    <a:pt x="9108" y="1560"/>
                    <a:pt x="9081" y="1527"/>
                    <a:pt x="9053" y="1496"/>
                  </a:cubicBezTo>
                  <a:lnTo>
                    <a:pt x="9053" y="3549"/>
                  </a:lnTo>
                  <a:cubicBezTo>
                    <a:pt x="9053" y="3606"/>
                    <a:pt x="9016" y="3653"/>
                    <a:pt x="8969" y="3653"/>
                  </a:cubicBezTo>
                  <a:lnTo>
                    <a:pt x="8968" y="3653"/>
                  </a:lnTo>
                  <a:cubicBezTo>
                    <a:pt x="8922" y="3653"/>
                    <a:pt x="8885" y="3606"/>
                    <a:pt x="8885" y="3549"/>
                  </a:cubicBezTo>
                  <a:lnTo>
                    <a:pt x="8885" y="1322"/>
                  </a:lnTo>
                  <a:cubicBezTo>
                    <a:pt x="8879" y="1317"/>
                    <a:pt x="8874" y="1311"/>
                    <a:pt x="8868" y="1307"/>
                  </a:cubicBezTo>
                  <a:lnTo>
                    <a:pt x="8826" y="1270"/>
                  </a:lnTo>
                  <a:cubicBezTo>
                    <a:pt x="8780" y="1228"/>
                    <a:pt x="8733" y="1187"/>
                    <a:pt x="8683" y="1148"/>
                  </a:cubicBezTo>
                  <a:cubicBezTo>
                    <a:pt x="8662" y="1130"/>
                    <a:pt x="8640" y="1113"/>
                    <a:pt x="8618" y="1096"/>
                  </a:cubicBezTo>
                  <a:cubicBezTo>
                    <a:pt x="8595" y="1078"/>
                    <a:pt x="8570" y="1060"/>
                    <a:pt x="8546" y="1043"/>
                  </a:cubicBezTo>
                  <a:cubicBezTo>
                    <a:pt x="8418" y="949"/>
                    <a:pt x="8278" y="861"/>
                    <a:pt x="8131" y="779"/>
                  </a:cubicBezTo>
                  <a:cubicBezTo>
                    <a:pt x="8090" y="756"/>
                    <a:pt x="8048" y="733"/>
                    <a:pt x="8007" y="711"/>
                  </a:cubicBezTo>
                  <a:cubicBezTo>
                    <a:pt x="7990" y="703"/>
                    <a:pt x="7974" y="694"/>
                    <a:pt x="7957" y="686"/>
                  </a:cubicBezTo>
                  <a:cubicBezTo>
                    <a:pt x="7944" y="679"/>
                    <a:pt x="7929" y="672"/>
                    <a:pt x="7914" y="665"/>
                  </a:cubicBezTo>
                  <a:cubicBezTo>
                    <a:pt x="7885" y="650"/>
                    <a:pt x="7856" y="637"/>
                    <a:pt x="7827" y="622"/>
                  </a:cubicBezTo>
                  <a:cubicBezTo>
                    <a:pt x="7757" y="589"/>
                    <a:pt x="7685" y="558"/>
                    <a:pt x="7610" y="526"/>
                  </a:cubicBezTo>
                  <a:cubicBezTo>
                    <a:pt x="7565" y="507"/>
                    <a:pt x="7518" y="489"/>
                    <a:pt x="7471" y="470"/>
                  </a:cubicBezTo>
                  <a:cubicBezTo>
                    <a:pt x="7467" y="468"/>
                    <a:pt x="7463" y="467"/>
                    <a:pt x="7458" y="465"/>
                  </a:cubicBezTo>
                  <a:cubicBezTo>
                    <a:pt x="7427" y="453"/>
                    <a:pt x="7394" y="441"/>
                    <a:pt x="7363" y="428"/>
                  </a:cubicBezTo>
                  <a:cubicBezTo>
                    <a:pt x="7330" y="417"/>
                    <a:pt x="7297" y="406"/>
                    <a:pt x="7265" y="395"/>
                  </a:cubicBezTo>
                  <a:cubicBezTo>
                    <a:pt x="7237" y="384"/>
                    <a:pt x="7209" y="375"/>
                    <a:pt x="7181" y="366"/>
                  </a:cubicBezTo>
                  <a:cubicBezTo>
                    <a:pt x="7176" y="364"/>
                    <a:pt x="7170" y="362"/>
                    <a:pt x="7164" y="361"/>
                  </a:cubicBezTo>
                  <a:cubicBezTo>
                    <a:pt x="7132" y="350"/>
                    <a:pt x="7098" y="338"/>
                    <a:pt x="7064" y="328"/>
                  </a:cubicBezTo>
                  <a:cubicBezTo>
                    <a:pt x="7016" y="313"/>
                    <a:pt x="6967" y="299"/>
                    <a:pt x="6918" y="285"/>
                  </a:cubicBezTo>
                  <a:lnTo>
                    <a:pt x="6918" y="1137"/>
                  </a:lnTo>
                  <a:lnTo>
                    <a:pt x="6918" y="1164"/>
                  </a:lnTo>
                  <a:cubicBezTo>
                    <a:pt x="6918" y="1221"/>
                    <a:pt x="6881" y="1268"/>
                    <a:pt x="6836" y="1268"/>
                  </a:cubicBezTo>
                  <a:lnTo>
                    <a:pt x="6833" y="1268"/>
                  </a:lnTo>
                  <a:cubicBezTo>
                    <a:pt x="6787" y="1268"/>
                    <a:pt x="6750" y="1221"/>
                    <a:pt x="6750" y="1164"/>
                  </a:cubicBezTo>
                  <a:lnTo>
                    <a:pt x="6750" y="240"/>
                  </a:lnTo>
                  <a:cubicBezTo>
                    <a:pt x="6722" y="232"/>
                    <a:pt x="6694" y="226"/>
                    <a:pt x="6664" y="218"/>
                  </a:cubicBezTo>
                  <a:cubicBezTo>
                    <a:pt x="6657" y="217"/>
                    <a:pt x="6650" y="214"/>
                    <a:pt x="6643" y="213"/>
                  </a:cubicBezTo>
                  <a:cubicBezTo>
                    <a:pt x="6608" y="204"/>
                    <a:pt x="6573" y="196"/>
                    <a:pt x="6538" y="188"/>
                  </a:cubicBezTo>
                  <a:cubicBezTo>
                    <a:pt x="6482" y="176"/>
                    <a:pt x="6426" y="164"/>
                    <a:pt x="6368" y="152"/>
                  </a:cubicBezTo>
                  <a:cubicBezTo>
                    <a:pt x="6324" y="143"/>
                    <a:pt x="6279" y="136"/>
                    <a:pt x="6235" y="127"/>
                  </a:cubicBezTo>
                  <a:cubicBezTo>
                    <a:pt x="6190" y="120"/>
                    <a:pt x="6145" y="112"/>
                    <a:pt x="6099" y="104"/>
                  </a:cubicBezTo>
                  <a:cubicBezTo>
                    <a:pt x="6067" y="98"/>
                    <a:pt x="6034" y="94"/>
                    <a:pt x="6002" y="89"/>
                  </a:cubicBezTo>
                  <a:cubicBezTo>
                    <a:pt x="5996" y="88"/>
                    <a:pt x="5989" y="86"/>
                    <a:pt x="5983" y="86"/>
                  </a:cubicBezTo>
                  <a:cubicBezTo>
                    <a:pt x="5926" y="78"/>
                    <a:pt x="5868" y="70"/>
                    <a:pt x="5811" y="62"/>
                  </a:cubicBezTo>
                  <a:cubicBezTo>
                    <a:pt x="5791" y="60"/>
                    <a:pt x="5769" y="58"/>
                    <a:pt x="5748" y="54"/>
                  </a:cubicBezTo>
                  <a:cubicBezTo>
                    <a:pt x="5726" y="52"/>
                    <a:pt x="5704" y="50"/>
                    <a:pt x="5681" y="48"/>
                  </a:cubicBezTo>
                  <a:cubicBezTo>
                    <a:pt x="5651" y="44"/>
                    <a:pt x="5621" y="41"/>
                    <a:pt x="5589" y="39"/>
                  </a:cubicBezTo>
                  <a:cubicBezTo>
                    <a:pt x="5564" y="35"/>
                    <a:pt x="5538" y="33"/>
                    <a:pt x="5513" y="31"/>
                  </a:cubicBezTo>
                  <a:cubicBezTo>
                    <a:pt x="5437" y="24"/>
                    <a:pt x="5360" y="20"/>
                    <a:pt x="5284" y="15"/>
                  </a:cubicBezTo>
                  <a:cubicBezTo>
                    <a:pt x="5175" y="8"/>
                    <a:pt x="5065" y="4"/>
                    <a:pt x="4953" y="2"/>
                  </a:cubicBezTo>
                  <a:lnTo>
                    <a:pt x="4953" y="2"/>
                  </a:lnTo>
                  <a:lnTo>
                    <a:pt x="4953" y="2"/>
                  </a:lnTo>
                  <a:lnTo>
                    <a:pt x="4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3"/>
            <p:cNvSpPr/>
            <p:nvPr/>
          </p:nvSpPr>
          <p:spPr>
            <a:xfrm>
              <a:off x="6130082" y="2509639"/>
              <a:ext cx="183" cy="92"/>
            </a:xfrm>
            <a:custGeom>
              <a:avLst/>
              <a:gdLst/>
              <a:ahLst/>
              <a:cxnLst/>
              <a:rect l="l" t="t" r="r" b="b"/>
              <a:pathLst>
                <a:path w="2" h="1" extrusionOk="0">
                  <a:moveTo>
                    <a:pt x="2" y="1"/>
                  </a:moveTo>
                  <a:lnTo>
                    <a:pt x="2" y="1"/>
                  </a:lnTo>
                  <a:cubicBezTo>
                    <a:pt x="2" y="1"/>
                    <a:pt x="2" y="1"/>
                    <a:pt x="1" y="1"/>
                  </a:cubicBezTo>
                  <a:close/>
                </a:path>
              </a:pathLst>
            </a:custGeom>
            <a:solidFill>
              <a:srgbClr val="6F0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5956879" y="2507625"/>
              <a:ext cx="217139" cy="173839"/>
            </a:xfrm>
            <a:custGeom>
              <a:avLst/>
              <a:gdLst/>
              <a:ahLst/>
              <a:cxnLst/>
              <a:rect l="l" t="t" r="r" b="b"/>
              <a:pathLst>
                <a:path w="2372" h="1899" extrusionOk="0">
                  <a:moveTo>
                    <a:pt x="1726" y="0"/>
                  </a:moveTo>
                  <a:lnTo>
                    <a:pt x="1" y="248"/>
                  </a:lnTo>
                  <a:lnTo>
                    <a:pt x="1" y="1099"/>
                  </a:lnTo>
                  <a:cubicBezTo>
                    <a:pt x="35" y="1101"/>
                    <a:pt x="68" y="1103"/>
                    <a:pt x="102" y="1105"/>
                  </a:cubicBezTo>
                  <a:cubicBezTo>
                    <a:pt x="136" y="1106"/>
                    <a:pt x="169" y="1108"/>
                    <a:pt x="201" y="1110"/>
                  </a:cubicBezTo>
                  <a:cubicBezTo>
                    <a:pt x="268" y="1115"/>
                    <a:pt x="333" y="1121"/>
                    <a:pt x="397" y="1128"/>
                  </a:cubicBezTo>
                  <a:cubicBezTo>
                    <a:pt x="429" y="1131"/>
                    <a:pt x="461" y="1135"/>
                    <a:pt x="493" y="1139"/>
                  </a:cubicBezTo>
                  <a:cubicBezTo>
                    <a:pt x="525" y="1143"/>
                    <a:pt x="556" y="1148"/>
                    <a:pt x="588" y="1151"/>
                  </a:cubicBezTo>
                  <a:cubicBezTo>
                    <a:pt x="618" y="1155"/>
                    <a:pt x="650" y="1160"/>
                    <a:pt x="680" y="1164"/>
                  </a:cubicBezTo>
                  <a:cubicBezTo>
                    <a:pt x="711" y="1170"/>
                    <a:pt x="742" y="1175"/>
                    <a:pt x="771" y="1180"/>
                  </a:cubicBezTo>
                  <a:cubicBezTo>
                    <a:pt x="833" y="1190"/>
                    <a:pt x="892" y="1202"/>
                    <a:pt x="950" y="1215"/>
                  </a:cubicBezTo>
                  <a:cubicBezTo>
                    <a:pt x="979" y="1222"/>
                    <a:pt x="1008" y="1229"/>
                    <a:pt x="1037" y="1234"/>
                  </a:cubicBezTo>
                  <a:cubicBezTo>
                    <a:pt x="1057" y="1240"/>
                    <a:pt x="1079" y="1244"/>
                    <a:pt x="1100" y="1250"/>
                  </a:cubicBezTo>
                  <a:cubicBezTo>
                    <a:pt x="1111" y="1252"/>
                    <a:pt x="1121" y="1255"/>
                    <a:pt x="1131" y="1258"/>
                  </a:cubicBezTo>
                  <a:cubicBezTo>
                    <a:pt x="1142" y="1260"/>
                    <a:pt x="1153" y="1264"/>
                    <a:pt x="1163" y="1267"/>
                  </a:cubicBezTo>
                  <a:cubicBezTo>
                    <a:pt x="1183" y="1271"/>
                    <a:pt x="1205" y="1277"/>
                    <a:pt x="1225" y="1283"/>
                  </a:cubicBezTo>
                  <a:cubicBezTo>
                    <a:pt x="1253" y="1291"/>
                    <a:pt x="1281" y="1300"/>
                    <a:pt x="1309" y="1307"/>
                  </a:cubicBezTo>
                  <a:cubicBezTo>
                    <a:pt x="1327" y="1313"/>
                    <a:pt x="1345" y="1319"/>
                    <a:pt x="1363" y="1324"/>
                  </a:cubicBezTo>
                  <a:cubicBezTo>
                    <a:pt x="1389" y="1332"/>
                    <a:pt x="1415" y="1341"/>
                    <a:pt x="1441" y="1350"/>
                  </a:cubicBezTo>
                  <a:cubicBezTo>
                    <a:pt x="1467" y="1359"/>
                    <a:pt x="1492" y="1368"/>
                    <a:pt x="1517" y="1377"/>
                  </a:cubicBezTo>
                  <a:cubicBezTo>
                    <a:pt x="1565" y="1395"/>
                    <a:pt x="1611" y="1414"/>
                    <a:pt x="1657" y="1432"/>
                  </a:cubicBezTo>
                  <a:cubicBezTo>
                    <a:pt x="1657" y="1434"/>
                    <a:pt x="1658" y="1435"/>
                    <a:pt x="1660" y="1435"/>
                  </a:cubicBezTo>
                  <a:cubicBezTo>
                    <a:pt x="1693" y="1448"/>
                    <a:pt x="1727" y="1464"/>
                    <a:pt x="1761" y="1480"/>
                  </a:cubicBezTo>
                  <a:cubicBezTo>
                    <a:pt x="1794" y="1496"/>
                    <a:pt x="1825" y="1510"/>
                    <a:pt x="1857" y="1527"/>
                  </a:cubicBezTo>
                  <a:cubicBezTo>
                    <a:pt x="1865" y="1532"/>
                    <a:pt x="1874" y="1536"/>
                    <a:pt x="1881" y="1541"/>
                  </a:cubicBezTo>
                  <a:cubicBezTo>
                    <a:pt x="1910" y="1555"/>
                    <a:pt x="1937" y="1571"/>
                    <a:pt x="1963" y="1587"/>
                  </a:cubicBezTo>
                  <a:cubicBezTo>
                    <a:pt x="1967" y="1589"/>
                    <a:pt x="1972" y="1592"/>
                    <a:pt x="1976" y="1595"/>
                  </a:cubicBezTo>
                  <a:cubicBezTo>
                    <a:pt x="2011" y="1616"/>
                    <a:pt x="2045" y="1637"/>
                    <a:pt x="2076" y="1660"/>
                  </a:cubicBezTo>
                  <a:cubicBezTo>
                    <a:pt x="2078" y="1662"/>
                    <a:pt x="2082" y="1663"/>
                    <a:pt x="2084" y="1666"/>
                  </a:cubicBezTo>
                  <a:cubicBezTo>
                    <a:pt x="2101" y="1678"/>
                    <a:pt x="2118" y="1690"/>
                    <a:pt x="2135" y="1703"/>
                  </a:cubicBezTo>
                  <a:cubicBezTo>
                    <a:pt x="2151" y="1715"/>
                    <a:pt x="2166" y="1727"/>
                    <a:pt x="2181" y="1740"/>
                  </a:cubicBezTo>
                  <a:cubicBezTo>
                    <a:pt x="2197" y="1752"/>
                    <a:pt x="2211" y="1766"/>
                    <a:pt x="2226" y="1779"/>
                  </a:cubicBezTo>
                  <a:cubicBezTo>
                    <a:pt x="2242" y="1794"/>
                    <a:pt x="2258" y="1807"/>
                    <a:pt x="2272" y="1823"/>
                  </a:cubicBezTo>
                  <a:cubicBezTo>
                    <a:pt x="2283" y="1834"/>
                    <a:pt x="2295" y="1846"/>
                    <a:pt x="2306" y="1858"/>
                  </a:cubicBezTo>
                  <a:cubicBezTo>
                    <a:pt x="2317" y="1870"/>
                    <a:pt x="2328" y="1883"/>
                    <a:pt x="2339" y="1896"/>
                  </a:cubicBezTo>
                  <a:lnTo>
                    <a:pt x="2340" y="1896"/>
                  </a:lnTo>
                  <a:cubicBezTo>
                    <a:pt x="2340" y="1898"/>
                    <a:pt x="2341" y="1898"/>
                    <a:pt x="2341" y="1899"/>
                  </a:cubicBezTo>
                  <a:lnTo>
                    <a:pt x="2371" y="1899"/>
                  </a:lnTo>
                  <a:lnTo>
                    <a:pt x="2371" y="1856"/>
                  </a:lnTo>
                  <a:lnTo>
                    <a:pt x="2371" y="1084"/>
                  </a:lnTo>
                  <a:lnTo>
                    <a:pt x="2267" y="141"/>
                  </a:lnTo>
                  <a:cubicBezTo>
                    <a:pt x="2198" y="117"/>
                    <a:pt x="2129" y="94"/>
                    <a:pt x="2059" y="72"/>
                  </a:cubicBezTo>
                  <a:cubicBezTo>
                    <a:pt x="2040" y="67"/>
                    <a:pt x="2021" y="60"/>
                    <a:pt x="2001" y="54"/>
                  </a:cubicBezTo>
                  <a:cubicBezTo>
                    <a:pt x="1982" y="49"/>
                    <a:pt x="1964" y="42"/>
                    <a:pt x="1943" y="37"/>
                  </a:cubicBezTo>
                  <a:cubicBezTo>
                    <a:pt x="1928" y="32"/>
                    <a:pt x="1911" y="27"/>
                    <a:pt x="1894" y="23"/>
                  </a:cubicBezTo>
                  <a:lnTo>
                    <a:pt x="1894" y="49"/>
                  </a:lnTo>
                  <a:cubicBezTo>
                    <a:pt x="1894" y="107"/>
                    <a:pt x="1857" y="154"/>
                    <a:pt x="1810" y="154"/>
                  </a:cubicBezTo>
                  <a:lnTo>
                    <a:pt x="1809" y="154"/>
                  </a:lnTo>
                  <a:cubicBezTo>
                    <a:pt x="1763" y="154"/>
                    <a:pt x="1726" y="107"/>
                    <a:pt x="1726" y="49"/>
                  </a:cubicBezTo>
                  <a:lnTo>
                    <a:pt x="1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3"/>
            <p:cNvSpPr/>
            <p:nvPr/>
          </p:nvSpPr>
          <p:spPr>
            <a:xfrm>
              <a:off x="6109759" y="2426790"/>
              <a:ext cx="27371" cy="103809"/>
            </a:xfrm>
            <a:custGeom>
              <a:avLst/>
              <a:gdLst/>
              <a:ahLst/>
              <a:cxnLst/>
              <a:rect l="l" t="t" r="r" b="b"/>
              <a:pathLst>
                <a:path w="299" h="1134" extrusionOk="0">
                  <a:moveTo>
                    <a:pt x="25" y="0"/>
                  </a:moveTo>
                  <a:lnTo>
                    <a:pt x="1" y="1133"/>
                  </a:lnTo>
                  <a:lnTo>
                    <a:pt x="298" y="1026"/>
                  </a:lnTo>
                  <a:lnTo>
                    <a:pt x="261" y="64"/>
                  </a:lnTo>
                  <a:cubicBezTo>
                    <a:pt x="247" y="61"/>
                    <a:pt x="38" y="4"/>
                    <a:pt x="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5956879" y="2406833"/>
              <a:ext cx="353537" cy="200203"/>
            </a:xfrm>
            <a:custGeom>
              <a:avLst/>
              <a:gdLst/>
              <a:ahLst/>
              <a:cxnLst/>
              <a:rect l="l" t="t" r="r" b="b"/>
              <a:pathLst>
                <a:path w="3862" h="2187" extrusionOk="0">
                  <a:moveTo>
                    <a:pt x="1893" y="1123"/>
                  </a:moveTo>
                  <a:cubicBezTo>
                    <a:pt x="1893" y="1123"/>
                    <a:pt x="1893" y="1123"/>
                    <a:pt x="1893" y="1124"/>
                  </a:cubicBezTo>
                  <a:lnTo>
                    <a:pt x="1894" y="1124"/>
                  </a:lnTo>
                  <a:cubicBezTo>
                    <a:pt x="1894" y="1123"/>
                    <a:pt x="1894" y="1123"/>
                    <a:pt x="1893" y="1123"/>
                  </a:cubicBezTo>
                  <a:close/>
                  <a:moveTo>
                    <a:pt x="260" y="1"/>
                  </a:moveTo>
                  <a:lnTo>
                    <a:pt x="98" y="844"/>
                  </a:lnTo>
                  <a:lnTo>
                    <a:pt x="1" y="1349"/>
                  </a:lnTo>
                  <a:cubicBezTo>
                    <a:pt x="64" y="1351"/>
                    <a:pt x="125" y="1354"/>
                    <a:pt x="187" y="1359"/>
                  </a:cubicBezTo>
                  <a:cubicBezTo>
                    <a:pt x="205" y="1360"/>
                    <a:pt x="223" y="1361"/>
                    <a:pt x="241" y="1363"/>
                  </a:cubicBezTo>
                  <a:cubicBezTo>
                    <a:pt x="273" y="1366"/>
                    <a:pt x="305" y="1368"/>
                    <a:pt x="338" y="1371"/>
                  </a:cubicBezTo>
                  <a:cubicBezTo>
                    <a:pt x="369" y="1375"/>
                    <a:pt x="401" y="1377"/>
                    <a:pt x="432" y="1381"/>
                  </a:cubicBezTo>
                  <a:cubicBezTo>
                    <a:pt x="466" y="1385"/>
                    <a:pt x="498" y="1388"/>
                    <a:pt x="530" y="1393"/>
                  </a:cubicBezTo>
                  <a:cubicBezTo>
                    <a:pt x="547" y="1395"/>
                    <a:pt x="564" y="1397"/>
                    <a:pt x="581" y="1400"/>
                  </a:cubicBezTo>
                  <a:cubicBezTo>
                    <a:pt x="592" y="1402"/>
                    <a:pt x="603" y="1403"/>
                    <a:pt x="615" y="1405"/>
                  </a:cubicBezTo>
                  <a:cubicBezTo>
                    <a:pt x="633" y="1407"/>
                    <a:pt x="651" y="1411"/>
                    <a:pt x="669" y="1413"/>
                  </a:cubicBezTo>
                  <a:cubicBezTo>
                    <a:pt x="673" y="1414"/>
                    <a:pt x="678" y="1414"/>
                    <a:pt x="682" y="1415"/>
                  </a:cubicBezTo>
                  <a:cubicBezTo>
                    <a:pt x="691" y="1416"/>
                    <a:pt x="701" y="1419"/>
                    <a:pt x="711" y="1420"/>
                  </a:cubicBezTo>
                  <a:cubicBezTo>
                    <a:pt x="741" y="1424"/>
                    <a:pt x="771" y="1430"/>
                    <a:pt x="800" y="1436"/>
                  </a:cubicBezTo>
                  <a:cubicBezTo>
                    <a:pt x="859" y="1446"/>
                    <a:pt x="918" y="1457"/>
                    <a:pt x="975" y="1470"/>
                  </a:cubicBezTo>
                  <a:cubicBezTo>
                    <a:pt x="1004" y="1477"/>
                    <a:pt x="1035" y="1484"/>
                    <a:pt x="1064" y="1491"/>
                  </a:cubicBezTo>
                  <a:cubicBezTo>
                    <a:pt x="1088" y="1496"/>
                    <a:pt x="1111" y="1502"/>
                    <a:pt x="1135" y="1509"/>
                  </a:cubicBezTo>
                  <a:cubicBezTo>
                    <a:pt x="1156" y="1514"/>
                    <a:pt x="1178" y="1520"/>
                    <a:pt x="1198" y="1526"/>
                  </a:cubicBezTo>
                  <a:cubicBezTo>
                    <a:pt x="1234" y="1535"/>
                    <a:pt x="1270" y="1546"/>
                    <a:pt x="1305" y="1556"/>
                  </a:cubicBezTo>
                  <a:cubicBezTo>
                    <a:pt x="1333" y="1565"/>
                    <a:pt x="1361" y="1574"/>
                    <a:pt x="1389" y="1583"/>
                  </a:cubicBezTo>
                  <a:cubicBezTo>
                    <a:pt x="1416" y="1592"/>
                    <a:pt x="1443" y="1601"/>
                    <a:pt x="1470" y="1611"/>
                  </a:cubicBezTo>
                  <a:cubicBezTo>
                    <a:pt x="1491" y="1618"/>
                    <a:pt x="1511" y="1625"/>
                    <a:pt x="1531" y="1633"/>
                  </a:cubicBezTo>
                  <a:cubicBezTo>
                    <a:pt x="1553" y="1640"/>
                    <a:pt x="1574" y="1649"/>
                    <a:pt x="1594" y="1657"/>
                  </a:cubicBezTo>
                  <a:cubicBezTo>
                    <a:pt x="1617" y="1666"/>
                    <a:pt x="1639" y="1675"/>
                    <a:pt x="1662" y="1686"/>
                  </a:cubicBezTo>
                  <a:cubicBezTo>
                    <a:pt x="1680" y="1692"/>
                    <a:pt x="1697" y="1700"/>
                    <a:pt x="1715" y="1709"/>
                  </a:cubicBezTo>
                  <a:cubicBezTo>
                    <a:pt x="1732" y="1716"/>
                    <a:pt x="1749" y="1724"/>
                    <a:pt x="1765" y="1732"/>
                  </a:cubicBezTo>
                  <a:cubicBezTo>
                    <a:pt x="1789" y="1743"/>
                    <a:pt x="1810" y="1753"/>
                    <a:pt x="1832" y="1764"/>
                  </a:cubicBezTo>
                  <a:cubicBezTo>
                    <a:pt x="1853" y="1776"/>
                    <a:pt x="1875" y="1787"/>
                    <a:pt x="1896" y="1798"/>
                  </a:cubicBezTo>
                  <a:cubicBezTo>
                    <a:pt x="1916" y="1809"/>
                    <a:pt x="1937" y="1822"/>
                    <a:pt x="1957" y="1833"/>
                  </a:cubicBezTo>
                  <a:cubicBezTo>
                    <a:pt x="1977" y="1845"/>
                    <a:pt x="1996" y="1857"/>
                    <a:pt x="2014" y="1869"/>
                  </a:cubicBezTo>
                  <a:cubicBezTo>
                    <a:pt x="2033" y="1881"/>
                    <a:pt x="2053" y="1894"/>
                    <a:pt x="2069" y="1906"/>
                  </a:cubicBezTo>
                  <a:cubicBezTo>
                    <a:pt x="2106" y="1931"/>
                    <a:pt x="2139" y="1957"/>
                    <a:pt x="2171" y="1982"/>
                  </a:cubicBezTo>
                  <a:cubicBezTo>
                    <a:pt x="2188" y="1995"/>
                    <a:pt x="2203" y="2009"/>
                    <a:pt x="2218" y="2021"/>
                  </a:cubicBezTo>
                  <a:cubicBezTo>
                    <a:pt x="2233" y="2035"/>
                    <a:pt x="2247" y="2048"/>
                    <a:pt x="2261" y="2062"/>
                  </a:cubicBezTo>
                  <a:cubicBezTo>
                    <a:pt x="2274" y="2075"/>
                    <a:pt x="2288" y="2089"/>
                    <a:pt x="2301" y="2103"/>
                  </a:cubicBezTo>
                  <a:cubicBezTo>
                    <a:pt x="2326" y="2130"/>
                    <a:pt x="2350" y="2158"/>
                    <a:pt x="2371" y="2187"/>
                  </a:cubicBezTo>
                  <a:lnTo>
                    <a:pt x="3655" y="1983"/>
                  </a:lnTo>
                  <a:lnTo>
                    <a:pt x="3861" y="1951"/>
                  </a:lnTo>
                  <a:lnTo>
                    <a:pt x="3861" y="1309"/>
                  </a:lnTo>
                  <a:cubicBezTo>
                    <a:pt x="3855" y="1304"/>
                    <a:pt x="3850" y="1298"/>
                    <a:pt x="3844" y="1294"/>
                  </a:cubicBezTo>
                  <a:cubicBezTo>
                    <a:pt x="3831" y="1281"/>
                    <a:pt x="3817" y="1269"/>
                    <a:pt x="3804" y="1257"/>
                  </a:cubicBezTo>
                  <a:cubicBezTo>
                    <a:pt x="3757" y="1215"/>
                    <a:pt x="3709" y="1174"/>
                    <a:pt x="3659" y="1134"/>
                  </a:cubicBezTo>
                  <a:cubicBezTo>
                    <a:pt x="3638" y="1117"/>
                    <a:pt x="3616" y="1100"/>
                    <a:pt x="3594" y="1083"/>
                  </a:cubicBezTo>
                  <a:cubicBezTo>
                    <a:pt x="3571" y="1065"/>
                    <a:pt x="3546" y="1047"/>
                    <a:pt x="3522" y="1030"/>
                  </a:cubicBezTo>
                  <a:cubicBezTo>
                    <a:pt x="3394" y="936"/>
                    <a:pt x="3254" y="848"/>
                    <a:pt x="3107" y="766"/>
                  </a:cubicBezTo>
                  <a:cubicBezTo>
                    <a:pt x="3066" y="742"/>
                    <a:pt x="3024" y="719"/>
                    <a:pt x="2983" y="698"/>
                  </a:cubicBezTo>
                  <a:cubicBezTo>
                    <a:pt x="2966" y="690"/>
                    <a:pt x="2950" y="681"/>
                    <a:pt x="2934" y="673"/>
                  </a:cubicBezTo>
                  <a:cubicBezTo>
                    <a:pt x="2920" y="666"/>
                    <a:pt x="2905" y="659"/>
                    <a:pt x="2890" y="652"/>
                  </a:cubicBezTo>
                  <a:cubicBezTo>
                    <a:pt x="2861" y="637"/>
                    <a:pt x="2833" y="623"/>
                    <a:pt x="2803" y="609"/>
                  </a:cubicBezTo>
                  <a:cubicBezTo>
                    <a:pt x="2733" y="575"/>
                    <a:pt x="2661" y="544"/>
                    <a:pt x="2586" y="513"/>
                  </a:cubicBezTo>
                  <a:cubicBezTo>
                    <a:pt x="2541" y="494"/>
                    <a:pt x="2494" y="475"/>
                    <a:pt x="2448" y="457"/>
                  </a:cubicBezTo>
                  <a:cubicBezTo>
                    <a:pt x="2443" y="455"/>
                    <a:pt x="2439" y="454"/>
                    <a:pt x="2434" y="452"/>
                  </a:cubicBezTo>
                  <a:cubicBezTo>
                    <a:pt x="2403" y="440"/>
                    <a:pt x="2370" y="428"/>
                    <a:pt x="2339" y="415"/>
                  </a:cubicBezTo>
                  <a:cubicBezTo>
                    <a:pt x="2306" y="404"/>
                    <a:pt x="2273" y="393"/>
                    <a:pt x="2241" y="382"/>
                  </a:cubicBezTo>
                  <a:cubicBezTo>
                    <a:pt x="2214" y="371"/>
                    <a:pt x="2185" y="362"/>
                    <a:pt x="2157" y="353"/>
                  </a:cubicBezTo>
                  <a:cubicBezTo>
                    <a:pt x="2152" y="351"/>
                    <a:pt x="2147" y="349"/>
                    <a:pt x="2142" y="348"/>
                  </a:cubicBezTo>
                  <a:cubicBezTo>
                    <a:pt x="2108" y="337"/>
                    <a:pt x="2074" y="325"/>
                    <a:pt x="2040" y="315"/>
                  </a:cubicBezTo>
                  <a:cubicBezTo>
                    <a:pt x="1992" y="300"/>
                    <a:pt x="1943" y="286"/>
                    <a:pt x="1894" y="272"/>
                  </a:cubicBezTo>
                  <a:lnTo>
                    <a:pt x="1894" y="1124"/>
                  </a:lnTo>
                  <a:lnTo>
                    <a:pt x="1894" y="1150"/>
                  </a:lnTo>
                  <a:cubicBezTo>
                    <a:pt x="1894" y="1208"/>
                    <a:pt x="1857" y="1255"/>
                    <a:pt x="1812" y="1255"/>
                  </a:cubicBezTo>
                  <a:lnTo>
                    <a:pt x="1809" y="1255"/>
                  </a:lnTo>
                  <a:cubicBezTo>
                    <a:pt x="1763" y="1255"/>
                    <a:pt x="1726" y="1208"/>
                    <a:pt x="1726" y="1151"/>
                  </a:cubicBezTo>
                  <a:lnTo>
                    <a:pt x="1726" y="226"/>
                  </a:lnTo>
                  <a:cubicBezTo>
                    <a:pt x="1698" y="219"/>
                    <a:pt x="1670" y="213"/>
                    <a:pt x="1640" y="205"/>
                  </a:cubicBezTo>
                  <a:cubicBezTo>
                    <a:pt x="1633" y="204"/>
                    <a:pt x="1626" y="201"/>
                    <a:pt x="1619" y="199"/>
                  </a:cubicBezTo>
                  <a:cubicBezTo>
                    <a:pt x="1584" y="191"/>
                    <a:pt x="1549" y="183"/>
                    <a:pt x="1514" y="175"/>
                  </a:cubicBezTo>
                  <a:cubicBezTo>
                    <a:pt x="1458" y="163"/>
                    <a:pt x="1402" y="151"/>
                    <a:pt x="1344" y="139"/>
                  </a:cubicBezTo>
                  <a:cubicBezTo>
                    <a:pt x="1300" y="130"/>
                    <a:pt x="1255" y="123"/>
                    <a:pt x="1211" y="114"/>
                  </a:cubicBezTo>
                  <a:cubicBezTo>
                    <a:pt x="1166" y="106"/>
                    <a:pt x="1121" y="99"/>
                    <a:pt x="1075" y="91"/>
                  </a:cubicBezTo>
                  <a:cubicBezTo>
                    <a:pt x="1043" y="85"/>
                    <a:pt x="1010" y="81"/>
                    <a:pt x="978" y="75"/>
                  </a:cubicBezTo>
                  <a:cubicBezTo>
                    <a:pt x="972" y="74"/>
                    <a:pt x="965" y="73"/>
                    <a:pt x="959" y="73"/>
                  </a:cubicBezTo>
                  <a:cubicBezTo>
                    <a:pt x="902" y="64"/>
                    <a:pt x="844" y="57"/>
                    <a:pt x="787" y="49"/>
                  </a:cubicBezTo>
                  <a:cubicBezTo>
                    <a:pt x="767" y="47"/>
                    <a:pt x="745" y="44"/>
                    <a:pt x="724" y="41"/>
                  </a:cubicBezTo>
                  <a:cubicBezTo>
                    <a:pt x="702" y="39"/>
                    <a:pt x="680" y="37"/>
                    <a:pt x="657" y="35"/>
                  </a:cubicBezTo>
                  <a:cubicBezTo>
                    <a:pt x="627" y="31"/>
                    <a:pt x="597" y="28"/>
                    <a:pt x="565" y="25"/>
                  </a:cubicBezTo>
                  <a:cubicBezTo>
                    <a:pt x="540" y="22"/>
                    <a:pt x="514" y="20"/>
                    <a:pt x="489" y="18"/>
                  </a:cubicBezTo>
                  <a:cubicBezTo>
                    <a:pt x="413" y="11"/>
                    <a:pt x="336" y="5"/>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306581" y="2525201"/>
              <a:ext cx="22062" cy="60784"/>
            </a:xfrm>
            <a:custGeom>
              <a:avLst/>
              <a:gdLst/>
              <a:ahLst/>
              <a:cxnLst/>
              <a:rect l="l" t="t" r="r" b="b"/>
              <a:pathLst>
                <a:path w="241" h="664" extrusionOk="0">
                  <a:moveTo>
                    <a:pt x="24" y="1"/>
                  </a:moveTo>
                  <a:lnTo>
                    <a:pt x="1" y="664"/>
                  </a:lnTo>
                  <a:lnTo>
                    <a:pt x="240" y="627"/>
                  </a:lnTo>
                  <a:lnTo>
                    <a:pt x="228" y="210"/>
                  </a:lnTo>
                  <a:cubicBezTo>
                    <a:pt x="214" y="197"/>
                    <a:pt x="38" y="13"/>
                    <a:pt x="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6325623" y="2542503"/>
              <a:ext cx="26273" cy="40553"/>
            </a:xfrm>
            <a:custGeom>
              <a:avLst/>
              <a:gdLst/>
              <a:ahLst/>
              <a:cxnLst/>
              <a:rect l="l" t="t" r="r" b="b"/>
              <a:pathLst>
                <a:path w="287" h="443" extrusionOk="0">
                  <a:moveTo>
                    <a:pt x="1" y="1"/>
                  </a:moveTo>
                  <a:lnTo>
                    <a:pt x="1" y="442"/>
                  </a:lnTo>
                  <a:lnTo>
                    <a:pt x="287" y="397"/>
                  </a:lnTo>
                  <a:cubicBezTo>
                    <a:pt x="269" y="366"/>
                    <a:pt x="250" y="334"/>
                    <a:pt x="229" y="303"/>
                  </a:cubicBezTo>
                  <a:cubicBezTo>
                    <a:pt x="210" y="272"/>
                    <a:pt x="190" y="241"/>
                    <a:pt x="167" y="210"/>
                  </a:cubicBezTo>
                  <a:cubicBezTo>
                    <a:pt x="149" y="184"/>
                    <a:pt x="131" y="160"/>
                    <a:pt x="111" y="135"/>
                  </a:cubicBezTo>
                  <a:cubicBezTo>
                    <a:pt x="102" y="121"/>
                    <a:pt x="92" y="109"/>
                    <a:pt x="82" y="98"/>
                  </a:cubicBezTo>
                  <a:cubicBezTo>
                    <a:pt x="56" y="64"/>
                    <a:pt x="29" y="3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3"/>
            <p:cNvSpPr/>
            <p:nvPr/>
          </p:nvSpPr>
          <p:spPr>
            <a:xfrm>
              <a:off x="6173932" y="2607043"/>
              <a:ext cx="33138" cy="81564"/>
            </a:xfrm>
            <a:custGeom>
              <a:avLst/>
              <a:gdLst/>
              <a:ahLst/>
              <a:cxnLst/>
              <a:rect l="l" t="t" r="r" b="b"/>
              <a:pathLst>
                <a:path w="362" h="891" extrusionOk="0">
                  <a:moveTo>
                    <a:pt x="0" y="1"/>
                  </a:moveTo>
                  <a:lnTo>
                    <a:pt x="0" y="890"/>
                  </a:lnTo>
                  <a:lnTo>
                    <a:pt x="294" y="813"/>
                  </a:lnTo>
                  <a:lnTo>
                    <a:pt x="362" y="11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3"/>
            <p:cNvSpPr/>
            <p:nvPr/>
          </p:nvSpPr>
          <p:spPr>
            <a:xfrm>
              <a:off x="6316285" y="2693278"/>
              <a:ext cx="3570" cy="32315"/>
            </a:xfrm>
            <a:custGeom>
              <a:avLst/>
              <a:gdLst/>
              <a:ahLst/>
              <a:cxnLst/>
              <a:rect l="l" t="t" r="r" b="b"/>
              <a:pathLst>
                <a:path w="39" h="353" extrusionOk="0">
                  <a:moveTo>
                    <a:pt x="39" y="0"/>
                  </a:moveTo>
                  <a:lnTo>
                    <a:pt x="0" y="28"/>
                  </a:lnTo>
                  <a:lnTo>
                    <a:pt x="0" y="353"/>
                  </a:lnTo>
                  <a:lnTo>
                    <a:pt x="39" y="353"/>
                  </a:lnTo>
                  <a:lnTo>
                    <a:pt x="39" y="0"/>
                  </a:lnTo>
                  <a:close/>
                </a:path>
              </a:pathLst>
            </a:custGeom>
            <a:solidFill>
              <a:srgbClr val="AF4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6028742" y="2655470"/>
              <a:ext cx="344200" cy="322870"/>
            </a:xfrm>
            <a:custGeom>
              <a:avLst/>
              <a:gdLst/>
              <a:ahLst/>
              <a:cxnLst/>
              <a:rect l="l" t="t" r="r" b="b"/>
              <a:pathLst>
                <a:path w="3760" h="3527" extrusionOk="0">
                  <a:moveTo>
                    <a:pt x="3760" y="1"/>
                  </a:moveTo>
                  <a:lnTo>
                    <a:pt x="3245" y="368"/>
                  </a:lnTo>
                  <a:lnTo>
                    <a:pt x="3245" y="820"/>
                  </a:lnTo>
                  <a:cubicBezTo>
                    <a:pt x="3245" y="878"/>
                    <a:pt x="3208" y="925"/>
                    <a:pt x="3162" y="925"/>
                  </a:cubicBezTo>
                  <a:lnTo>
                    <a:pt x="3159" y="925"/>
                  </a:lnTo>
                  <a:cubicBezTo>
                    <a:pt x="3114" y="925"/>
                    <a:pt x="3077" y="878"/>
                    <a:pt x="3077" y="820"/>
                  </a:cubicBezTo>
                  <a:lnTo>
                    <a:pt x="3077" y="487"/>
                  </a:lnTo>
                  <a:lnTo>
                    <a:pt x="1" y="2674"/>
                  </a:lnTo>
                  <a:lnTo>
                    <a:pt x="1" y="3527"/>
                  </a:lnTo>
                  <a:cubicBezTo>
                    <a:pt x="136" y="3510"/>
                    <a:pt x="268" y="3490"/>
                    <a:pt x="398" y="3466"/>
                  </a:cubicBezTo>
                  <a:cubicBezTo>
                    <a:pt x="462" y="3455"/>
                    <a:pt x="527" y="3442"/>
                    <a:pt x="591" y="3429"/>
                  </a:cubicBezTo>
                  <a:cubicBezTo>
                    <a:pt x="662" y="3415"/>
                    <a:pt x="733" y="3398"/>
                    <a:pt x="803" y="3383"/>
                  </a:cubicBezTo>
                  <a:cubicBezTo>
                    <a:pt x="855" y="3370"/>
                    <a:pt x="907" y="3357"/>
                    <a:pt x="959" y="3343"/>
                  </a:cubicBezTo>
                  <a:cubicBezTo>
                    <a:pt x="1044" y="3322"/>
                    <a:pt x="1126" y="3298"/>
                    <a:pt x="1208" y="3272"/>
                  </a:cubicBezTo>
                  <a:cubicBezTo>
                    <a:pt x="1239" y="3263"/>
                    <a:pt x="1269" y="3254"/>
                    <a:pt x="1299" y="3244"/>
                  </a:cubicBezTo>
                  <a:cubicBezTo>
                    <a:pt x="1336" y="3233"/>
                    <a:pt x="1373" y="3222"/>
                    <a:pt x="1409" y="3209"/>
                  </a:cubicBezTo>
                  <a:cubicBezTo>
                    <a:pt x="1467" y="3189"/>
                    <a:pt x="1523" y="3169"/>
                    <a:pt x="1580" y="3148"/>
                  </a:cubicBezTo>
                  <a:cubicBezTo>
                    <a:pt x="1638" y="3127"/>
                    <a:pt x="1694" y="3104"/>
                    <a:pt x="1751" y="3081"/>
                  </a:cubicBezTo>
                  <a:cubicBezTo>
                    <a:pt x="1779" y="3069"/>
                    <a:pt x="1807" y="3058"/>
                    <a:pt x="1834" y="3046"/>
                  </a:cubicBezTo>
                  <a:cubicBezTo>
                    <a:pt x="1875" y="3029"/>
                    <a:pt x="1914" y="3012"/>
                    <a:pt x="1953" y="2994"/>
                  </a:cubicBezTo>
                  <a:cubicBezTo>
                    <a:pt x="1983" y="2981"/>
                    <a:pt x="2012" y="2967"/>
                    <a:pt x="2040" y="2954"/>
                  </a:cubicBezTo>
                  <a:cubicBezTo>
                    <a:pt x="2047" y="2950"/>
                    <a:pt x="2054" y="2948"/>
                    <a:pt x="2059" y="2945"/>
                  </a:cubicBezTo>
                  <a:cubicBezTo>
                    <a:pt x="2077" y="2935"/>
                    <a:pt x="2095" y="2928"/>
                    <a:pt x="2112" y="2919"/>
                  </a:cubicBezTo>
                  <a:cubicBezTo>
                    <a:pt x="2139" y="2905"/>
                    <a:pt x="2165" y="2892"/>
                    <a:pt x="2192" y="2878"/>
                  </a:cubicBezTo>
                  <a:cubicBezTo>
                    <a:pt x="2206" y="2871"/>
                    <a:pt x="2218" y="2865"/>
                    <a:pt x="2230" y="2857"/>
                  </a:cubicBezTo>
                  <a:cubicBezTo>
                    <a:pt x="2243" y="2851"/>
                    <a:pt x="2256" y="2844"/>
                    <a:pt x="2269" y="2836"/>
                  </a:cubicBezTo>
                  <a:cubicBezTo>
                    <a:pt x="2286" y="2827"/>
                    <a:pt x="2304" y="2817"/>
                    <a:pt x="2320" y="2808"/>
                  </a:cubicBezTo>
                  <a:cubicBezTo>
                    <a:pt x="2344" y="2795"/>
                    <a:pt x="2368" y="2781"/>
                    <a:pt x="2391" y="2768"/>
                  </a:cubicBezTo>
                  <a:cubicBezTo>
                    <a:pt x="2411" y="2756"/>
                    <a:pt x="2429" y="2745"/>
                    <a:pt x="2448" y="2734"/>
                  </a:cubicBezTo>
                  <a:cubicBezTo>
                    <a:pt x="2475" y="2718"/>
                    <a:pt x="2503" y="2701"/>
                    <a:pt x="2530" y="2683"/>
                  </a:cubicBezTo>
                  <a:cubicBezTo>
                    <a:pt x="2552" y="2670"/>
                    <a:pt x="2574" y="2655"/>
                    <a:pt x="2595" y="2640"/>
                  </a:cubicBezTo>
                  <a:cubicBezTo>
                    <a:pt x="2619" y="2626"/>
                    <a:pt x="2641" y="2610"/>
                    <a:pt x="2664" y="2594"/>
                  </a:cubicBezTo>
                  <a:cubicBezTo>
                    <a:pt x="2683" y="2582"/>
                    <a:pt x="2701" y="2568"/>
                    <a:pt x="2720" y="2555"/>
                  </a:cubicBezTo>
                  <a:cubicBezTo>
                    <a:pt x="2742" y="2540"/>
                    <a:pt x="2763" y="2523"/>
                    <a:pt x="2783" y="2508"/>
                  </a:cubicBezTo>
                  <a:cubicBezTo>
                    <a:pt x="2813" y="2486"/>
                    <a:pt x="2841" y="2465"/>
                    <a:pt x="2868" y="2443"/>
                  </a:cubicBezTo>
                  <a:cubicBezTo>
                    <a:pt x="2868" y="2442"/>
                    <a:pt x="2869" y="2442"/>
                    <a:pt x="2870" y="2441"/>
                  </a:cubicBezTo>
                  <a:cubicBezTo>
                    <a:pt x="2898" y="2419"/>
                    <a:pt x="2925" y="2396"/>
                    <a:pt x="2952" y="2374"/>
                  </a:cubicBezTo>
                  <a:cubicBezTo>
                    <a:pt x="2970" y="2359"/>
                    <a:pt x="2987" y="2343"/>
                    <a:pt x="3005" y="2327"/>
                  </a:cubicBezTo>
                  <a:cubicBezTo>
                    <a:pt x="3023" y="2312"/>
                    <a:pt x="3041" y="2295"/>
                    <a:pt x="3058" y="2279"/>
                  </a:cubicBezTo>
                  <a:cubicBezTo>
                    <a:pt x="3162" y="2183"/>
                    <a:pt x="3255" y="2082"/>
                    <a:pt x="3336" y="1978"/>
                  </a:cubicBezTo>
                  <a:cubicBezTo>
                    <a:pt x="3353" y="1958"/>
                    <a:pt x="3369" y="1938"/>
                    <a:pt x="3383" y="1918"/>
                  </a:cubicBezTo>
                  <a:cubicBezTo>
                    <a:pt x="3399" y="1897"/>
                    <a:pt x="3414" y="1877"/>
                    <a:pt x="3427" y="1856"/>
                  </a:cubicBezTo>
                  <a:cubicBezTo>
                    <a:pt x="3438" y="1842"/>
                    <a:pt x="3447" y="1829"/>
                    <a:pt x="3456" y="1814"/>
                  </a:cubicBezTo>
                  <a:cubicBezTo>
                    <a:pt x="3462" y="1804"/>
                    <a:pt x="3469" y="1794"/>
                    <a:pt x="3476" y="1784"/>
                  </a:cubicBezTo>
                  <a:cubicBezTo>
                    <a:pt x="3498" y="1748"/>
                    <a:pt x="3520" y="1711"/>
                    <a:pt x="3540" y="1675"/>
                  </a:cubicBezTo>
                  <a:cubicBezTo>
                    <a:pt x="3557" y="1644"/>
                    <a:pt x="3574" y="1612"/>
                    <a:pt x="3588" y="1580"/>
                  </a:cubicBezTo>
                  <a:cubicBezTo>
                    <a:pt x="3595" y="1565"/>
                    <a:pt x="3602" y="1550"/>
                    <a:pt x="3609" y="1536"/>
                  </a:cubicBezTo>
                  <a:cubicBezTo>
                    <a:pt x="3619" y="1514"/>
                    <a:pt x="3628" y="1493"/>
                    <a:pt x="3637" y="1470"/>
                  </a:cubicBezTo>
                  <a:cubicBezTo>
                    <a:pt x="3641" y="1459"/>
                    <a:pt x="3647" y="1448"/>
                    <a:pt x="3650" y="1436"/>
                  </a:cubicBezTo>
                  <a:cubicBezTo>
                    <a:pt x="3655" y="1424"/>
                    <a:pt x="3659" y="1413"/>
                    <a:pt x="3664" y="1401"/>
                  </a:cubicBezTo>
                  <a:cubicBezTo>
                    <a:pt x="3671" y="1380"/>
                    <a:pt x="3678" y="1359"/>
                    <a:pt x="3684" y="1338"/>
                  </a:cubicBezTo>
                  <a:cubicBezTo>
                    <a:pt x="3686" y="1332"/>
                    <a:pt x="3687" y="1327"/>
                    <a:pt x="3689" y="1322"/>
                  </a:cubicBezTo>
                  <a:cubicBezTo>
                    <a:pt x="3694" y="1306"/>
                    <a:pt x="3699" y="1290"/>
                    <a:pt x="3703" y="1275"/>
                  </a:cubicBezTo>
                  <a:cubicBezTo>
                    <a:pt x="3707" y="1259"/>
                    <a:pt x="3711" y="1243"/>
                    <a:pt x="3715" y="1227"/>
                  </a:cubicBezTo>
                  <a:cubicBezTo>
                    <a:pt x="3717" y="1219"/>
                    <a:pt x="3719" y="1210"/>
                    <a:pt x="3720" y="1201"/>
                  </a:cubicBezTo>
                  <a:cubicBezTo>
                    <a:pt x="3726" y="1180"/>
                    <a:pt x="3729" y="1160"/>
                    <a:pt x="3734" y="1138"/>
                  </a:cubicBezTo>
                  <a:cubicBezTo>
                    <a:pt x="3735" y="1133"/>
                    <a:pt x="3736" y="1126"/>
                    <a:pt x="3737" y="1120"/>
                  </a:cubicBezTo>
                  <a:cubicBezTo>
                    <a:pt x="3740" y="1101"/>
                    <a:pt x="3743" y="1082"/>
                    <a:pt x="3745" y="1064"/>
                  </a:cubicBezTo>
                  <a:cubicBezTo>
                    <a:pt x="3747" y="1046"/>
                    <a:pt x="3749" y="1028"/>
                    <a:pt x="3752" y="1010"/>
                  </a:cubicBezTo>
                  <a:cubicBezTo>
                    <a:pt x="3753" y="998"/>
                    <a:pt x="3754" y="986"/>
                    <a:pt x="3754" y="974"/>
                  </a:cubicBezTo>
                  <a:cubicBezTo>
                    <a:pt x="3756" y="959"/>
                    <a:pt x="3757" y="945"/>
                    <a:pt x="3757" y="929"/>
                  </a:cubicBezTo>
                  <a:cubicBezTo>
                    <a:pt x="3757" y="927"/>
                    <a:pt x="3757" y="924"/>
                    <a:pt x="3757" y="921"/>
                  </a:cubicBezTo>
                  <a:cubicBezTo>
                    <a:pt x="3758" y="898"/>
                    <a:pt x="3760" y="876"/>
                    <a:pt x="3760" y="853"/>
                  </a:cubicBezTo>
                  <a:lnTo>
                    <a:pt x="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6301729" y="2582509"/>
              <a:ext cx="33596" cy="167706"/>
            </a:xfrm>
            <a:custGeom>
              <a:avLst/>
              <a:gdLst/>
              <a:ahLst/>
              <a:cxnLst/>
              <a:rect l="l" t="t" r="r" b="b"/>
              <a:pathLst>
                <a:path w="367" h="1832" extrusionOk="0">
                  <a:moveTo>
                    <a:pt x="293" y="1"/>
                  </a:moveTo>
                  <a:lnTo>
                    <a:pt x="75" y="35"/>
                  </a:lnTo>
                  <a:lnTo>
                    <a:pt x="1" y="1832"/>
                  </a:lnTo>
                  <a:lnTo>
                    <a:pt x="367" y="1701"/>
                  </a:lnTo>
                  <a:lnTo>
                    <a:pt x="2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5974730" y="2578755"/>
              <a:ext cx="398210" cy="321497"/>
            </a:xfrm>
            <a:custGeom>
              <a:avLst/>
              <a:gdLst/>
              <a:ahLst/>
              <a:cxnLst/>
              <a:rect l="l" t="t" r="r" b="b"/>
              <a:pathLst>
                <a:path w="4350" h="3512" extrusionOk="0">
                  <a:moveTo>
                    <a:pt x="4120" y="0"/>
                  </a:moveTo>
                  <a:lnTo>
                    <a:pt x="3834" y="46"/>
                  </a:lnTo>
                  <a:lnTo>
                    <a:pt x="3834" y="1657"/>
                  </a:lnTo>
                  <a:cubicBezTo>
                    <a:pt x="3834" y="1715"/>
                    <a:pt x="3797" y="1762"/>
                    <a:pt x="3752" y="1762"/>
                  </a:cubicBezTo>
                  <a:lnTo>
                    <a:pt x="3749" y="1762"/>
                  </a:lnTo>
                  <a:cubicBezTo>
                    <a:pt x="3703" y="1762"/>
                    <a:pt x="3666" y="1715"/>
                    <a:pt x="3666" y="1657"/>
                  </a:cubicBezTo>
                  <a:lnTo>
                    <a:pt x="3666" y="72"/>
                  </a:lnTo>
                  <a:lnTo>
                    <a:pt x="3460" y="105"/>
                  </a:lnTo>
                  <a:lnTo>
                    <a:pt x="2176" y="309"/>
                  </a:lnTo>
                  <a:cubicBezTo>
                    <a:pt x="2188" y="323"/>
                    <a:pt x="2198" y="339"/>
                    <a:pt x="2208" y="354"/>
                  </a:cubicBezTo>
                  <a:cubicBezTo>
                    <a:pt x="2213" y="364"/>
                    <a:pt x="2220" y="374"/>
                    <a:pt x="2225" y="383"/>
                  </a:cubicBezTo>
                  <a:cubicBezTo>
                    <a:pt x="2231" y="393"/>
                    <a:pt x="2236" y="403"/>
                    <a:pt x="2242" y="412"/>
                  </a:cubicBezTo>
                  <a:cubicBezTo>
                    <a:pt x="2252" y="431"/>
                    <a:pt x="2261" y="452"/>
                    <a:pt x="2270" y="472"/>
                  </a:cubicBezTo>
                  <a:cubicBezTo>
                    <a:pt x="2275" y="488"/>
                    <a:pt x="2281" y="503"/>
                    <a:pt x="2287" y="519"/>
                  </a:cubicBezTo>
                  <a:cubicBezTo>
                    <a:pt x="2292" y="537"/>
                    <a:pt x="2297" y="555"/>
                    <a:pt x="2301" y="573"/>
                  </a:cubicBezTo>
                  <a:cubicBezTo>
                    <a:pt x="2304" y="583"/>
                    <a:pt x="2305" y="592"/>
                    <a:pt x="2307" y="603"/>
                  </a:cubicBezTo>
                  <a:cubicBezTo>
                    <a:pt x="2308" y="609"/>
                    <a:pt x="2309" y="616"/>
                    <a:pt x="2309" y="624"/>
                  </a:cubicBezTo>
                  <a:cubicBezTo>
                    <a:pt x="2311" y="636"/>
                    <a:pt x="2313" y="649"/>
                    <a:pt x="2313" y="662"/>
                  </a:cubicBezTo>
                  <a:cubicBezTo>
                    <a:pt x="2314" y="672"/>
                    <a:pt x="2314" y="682"/>
                    <a:pt x="2314" y="693"/>
                  </a:cubicBezTo>
                  <a:cubicBezTo>
                    <a:pt x="2314" y="710"/>
                    <a:pt x="2314" y="725"/>
                    <a:pt x="2311" y="741"/>
                  </a:cubicBezTo>
                  <a:cubicBezTo>
                    <a:pt x="2310" y="753"/>
                    <a:pt x="2309" y="766"/>
                    <a:pt x="2307" y="778"/>
                  </a:cubicBezTo>
                  <a:cubicBezTo>
                    <a:pt x="2306" y="788"/>
                    <a:pt x="2305" y="797"/>
                    <a:pt x="2302" y="806"/>
                  </a:cubicBezTo>
                  <a:cubicBezTo>
                    <a:pt x="2290" y="871"/>
                    <a:pt x="2265" y="932"/>
                    <a:pt x="2231" y="993"/>
                  </a:cubicBezTo>
                  <a:cubicBezTo>
                    <a:pt x="2226" y="1002"/>
                    <a:pt x="2220" y="1012"/>
                    <a:pt x="2215" y="1021"/>
                  </a:cubicBezTo>
                  <a:cubicBezTo>
                    <a:pt x="2203" y="1041"/>
                    <a:pt x="2190" y="1060"/>
                    <a:pt x="2176" y="1078"/>
                  </a:cubicBezTo>
                  <a:lnTo>
                    <a:pt x="2176" y="1079"/>
                  </a:lnTo>
                  <a:cubicBezTo>
                    <a:pt x="2166" y="1092"/>
                    <a:pt x="2155" y="1106"/>
                    <a:pt x="2145" y="1119"/>
                  </a:cubicBezTo>
                  <a:lnTo>
                    <a:pt x="2144" y="1119"/>
                  </a:lnTo>
                  <a:cubicBezTo>
                    <a:pt x="2114" y="1155"/>
                    <a:pt x="2082" y="1190"/>
                    <a:pt x="2045" y="1224"/>
                  </a:cubicBezTo>
                  <a:cubicBezTo>
                    <a:pt x="2037" y="1231"/>
                    <a:pt x="2029" y="1239"/>
                    <a:pt x="2020" y="1247"/>
                  </a:cubicBezTo>
                  <a:cubicBezTo>
                    <a:pt x="2012" y="1255"/>
                    <a:pt x="2003" y="1261"/>
                    <a:pt x="1994" y="1268"/>
                  </a:cubicBezTo>
                  <a:cubicBezTo>
                    <a:pt x="1985" y="1276"/>
                    <a:pt x="1977" y="1284"/>
                    <a:pt x="1967" y="1291"/>
                  </a:cubicBezTo>
                  <a:cubicBezTo>
                    <a:pt x="1940" y="1313"/>
                    <a:pt x="1909" y="1336"/>
                    <a:pt x="1879" y="1357"/>
                  </a:cubicBezTo>
                  <a:cubicBezTo>
                    <a:pt x="1869" y="1364"/>
                    <a:pt x="1858" y="1372"/>
                    <a:pt x="1847" y="1378"/>
                  </a:cubicBezTo>
                  <a:cubicBezTo>
                    <a:pt x="1833" y="1389"/>
                    <a:pt x="1818" y="1398"/>
                    <a:pt x="1802" y="1407"/>
                  </a:cubicBezTo>
                  <a:cubicBezTo>
                    <a:pt x="1784" y="1419"/>
                    <a:pt x="1765" y="1430"/>
                    <a:pt x="1746" y="1440"/>
                  </a:cubicBezTo>
                  <a:cubicBezTo>
                    <a:pt x="1727" y="1452"/>
                    <a:pt x="1708" y="1463"/>
                    <a:pt x="1688" y="1474"/>
                  </a:cubicBezTo>
                  <a:cubicBezTo>
                    <a:pt x="1637" y="1502"/>
                    <a:pt x="1584" y="1528"/>
                    <a:pt x="1529" y="1553"/>
                  </a:cubicBezTo>
                  <a:cubicBezTo>
                    <a:pt x="1506" y="1563"/>
                    <a:pt x="1485" y="1573"/>
                    <a:pt x="1462" y="1582"/>
                  </a:cubicBezTo>
                  <a:cubicBezTo>
                    <a:pt x="1445" y="1590"/>
                    <a:pt x="1430" y="1596"/>
                    <a:pt x="1414" y="1602"/>
                  </a:cubicBezTo>
                  <a:cubicBezTo>
                    <a:pt x="1388" y="1613"/>
                    <a:pt x="1363" y="1623"/>
                    <a:pt x="1336" y="1633"/>
                  </a:cubicBezTo>
                  <a:cubicBezTo>
                    <a:pt x="1313" y="1642"/>
                    <a:pt x="1288" y="1651"/>
                    <a:pt x="1263" y="1660"/>
                  </a:cubicBezTo>
                  <a:cubicBezTo>
                    <a:pt x="1261" y="1660"/>
                    <a:pt x="1260" y="1661"/>
                    <a:pt x="1257" y="1661"/>
                  </a:cubicBezTo>
                  <a:cubicBezTo>
                    <a:pt x="1218" y="1676"/>
                    <a:pt x="1177" y="1689"/>
                    <a:pt x="1136" y="1702"/>
                  </a:cubicBezTo>
                  <a:cubicBezTo>
                    <a:pt x="1114" y="1708"/>
                    <a:pt x="1092" y="1715"/>
                    <a:pt x="1069" y="1722"/>
                  </a:cubicBezTo>
                  <a:cubicBezTo>
                    <a:pt x="1061" y="1724"/>
                    <a:pt x="1054" y="1726"/>
                    <a:pt x="1046" y="1729"/>
                  </a:cubicBezTo>
                  <a:cubicBezTo>
                    <a:pt x="1028" y="1734"/>
                    <a:pt x="1010" y="1740"/>
                    <a:pt x="991" y="1744"/>
                  </a:cubicBezTo>
                  <a:cubicBezTo>
                    <a:pt x="974" y="1749"/>
                    <a:pt x="958" y="1753"/>
                    <a:pt x="941" y="1758"/>
                  </a:cubicBezTo>
                  <a:cubicBezTo>
                    <a:pt x="924" y="1762"/>
                    <a:pt x="907" y="1766"/>
                    <a:pt x="890" y="1770"/>
                  </a:cubicBezTo>
                  <a:cubicBezTo>
                    <a:pt x="857" y="1779"/>
                    <a:pt x="822" y="1787"/>
                    <a:pt x="787" y="1794"/>
                  </a:cubicBezTo>
                  <a:cubicBezTo>
                    <a:pt x="723" y="1809"/>
                    <a:pt x="657" y="1822"/>
                    <a:pt x="590" y="1834"/>
                  </a:cubicBezTo>
                  <a:cubicBezTo>
                    <a:pt x="584" y="1836"/>
                    <a:pt x="578" y="1837"/>
                    <a:pt x="573" y="1837"/>
                  </a:cubicBezTo>
                  <a:cubicBezTo>
                    <a:pt x="553" y="1841"/>
                    <a:pt x="531" y="1845"/>
                    <a:pt x="511" y="1848"/>
                  </a:cubicBezTo>
                  <a:cubicBezTo>
                    <a:pt x="442" y="1859"/>
                    <a:pt x="372" y="1869"/>
                    <a:pt x="303" y="1878"/>
                  </a:cubicBezTo>
                  <a:cubicBezTo>
                    <a:pt x="265" y="1883"/>
                    <a:pt x="228" y="1887"/>
                    <a:pt x="191" y="1891"/>
                  </a:cubicBezTo>
                  <a:cubicBezTo>
                    <a:pt x="169" y="1893"/>
                    <a:pt x="146" y="1895"/>
                    <a:pt x="122" y="1897"/>
                  </a:cubicBezTo>
                  <a:cubicBezTo>
                    <a:pt x="82" y="1901"/>
                    <a:pt x="41" y="1904"/>
                    <a:pt x="1" y="1908"/>
                  </a:cubicBezTo>
                  <a:lnTo>
                    <a:pt x="303" y="2730"/>
                  </a:lnTo>
                  <a:lnTo>
                    <a:pt x="591" y="3511"/>
                  </a:lnTo>
                  <a:cubicBezTo>
                    <a:pt x="637" y="3505"/>
                    <a:pt x="682" y="3500"/>
                    <a:pt x="728" y="3493"/>
                  </a:cubicBezTo>
                  <a:cubicBezTo>
                    <a:pt x="833" y="3478"/>
                    <a:pt x="934" y="3462"/>
                    <a:pt x="1036" y="3442"/>
                  </a:cubicBezTo>
                  <a:cubicBezTo>
                    <a:pt x="1084" y="3433"/>
                    <a:pt x="1132" y="3424"/>
                    <a:pt x="1180" y="3414"/>
                  </a:cubicBezTo>
                  <a:cubicBezTo>
                    <a:pt x="1209" y="3409"/>
                    <a:pt x="1237" y="3403"/>
                    <a:pt x="1265" y="3396"/>
                  </a:cubicBezTo>
                  <a:cubicBezTo>
                    <a:pt x="1281" y="3394"/>
                    <a:pt x="1297" y="3390"/>
                    <a:pt x="1311" y="3386"/>
                  </a:cubicBezTo>
                  <a:cubicBezTo>
                    <a:pt x="1316" y="3386"/>
                    <a:pt x="1320" y="3385"/>
                    <a:pt x="1324" y="3384"/>
                  </a:cubicBezTo>
                  <a:cubicBezTo>
                    <a:pt x="1370" y="3373"/>
                    <a:pt x="1414" y="3362"/>
                    <a:pt x="1459" y="3351"/>
                  </a:cubicBezTo>
                  <a:lnTo>
                    <a:pt x="1462" y="3351"/>
                  </a:lnTo>
                  <a:cubicBezTo>
                    <a:pt x="1506" y="3340"/>
                    <a:pt x="1549" y="3329"/>
                    <a:pt x="1592" y="3317"/>
                  </a:cubicBezTo>
                  <a:cubicBezTo>
                    <a:pt x="1620" y="3311"/>
                    <a:pt x="1648" y="3303"/>
                    <a:pt x="1676" y="3294"/>
                  </a:cubicBezTo>
                  <a:cubicBezTo>
                    <a:pt x="1707" y="3286"/>
                    <a:pt x="1736" y="3277"/>
                    <a:pt x="1765" y="3268"/>
                  </a:cubicBezTo>
                  <a:cubicBezTo>
                    <a:pt x="1824" y="3251"/>
                    <a:pt x="1882" y="3233"/>
                    <a:pt x="1940" y="3214"/>
                  </a:cubicBezTo>
                  <a:cubicBezTo>
                    <a:pt x="1968" y="3205"/>
                    <a:pt x="1996" y="3196"/>
                    <a:pt x="2024" y="3186"/>
                  </a:cubicBezTo>
                  <a:cubicBezTo>
                    <a:pt x="2050" y="3177"/>
                    <a:pt x="2076" y="3168"/>
                    <a:pt x="2102" y="3159"/>
                  </a:cubicBezTo>
                  <a:cubicBezTo>
                    <a:pt x="2148" y="3142"/>
                    <a:pt x="2194" y="3125"/>
                    <a:pt x="2240" y="3107"/>
                  </a:cubicBezTo>
                  <a:cubicBezTo>
                    <a:pt x="2261" y="3099"/>
                    <a:pt x="2281" y="3091"/>
                    <a:pt x="2301" y="3083"/>
                  </a:cubicBezTo>
                  <a:cubicBezTo>
                    <a:pt x="2328" y="3072"/>
                    <a:pt x="2356" y="3061"/>
                    <a:pt x="2383" y="3049"/>
                  </a:cubicBezTo>
                  <a:cubicBezTo>
                    <a:pt x="2430" y="3030"/>
                    <a:pt x="2477" y="3010"/>
                    <a:pt x="2522" y="2989"/>
                  </a:cubicBezTo>
                  <a:cubicBezTo>
                    <a:pt x="2551" y="2976"/>
                    <a:pt x="2578" y="2964"/>
                    <a:pt x="2605" y="2950"/>
                  </a:cubicBezTo>
                  <a:cubicBezTo>
                    <a:pt x="2611" y="2948"/>
                    <a:pt x="2617" y="2946"/>
                    <a:pt x="2622" y="2942"/>
                  </a:cubicBezTo>
                  <a:cubicBezTo>
                    <a:pt x="2653" y="2929"/>
                    <a:pt x="2682" y="2913"/>
                    <a:pt x="2712" y="2899"/>
                  </a:cubicBezTo>
                  <a:cubicBezTo>
                    <a:pt x="2725" y="2893"/>
                    <a:pt x="2736" y="2887"/>
                    <a:pt x="2747" y="2882"/>
                  </a:cubicBezTo>
                  <a:cubicBezTo>
                    <a:pt x="2775" y="2867"/>
                    <a:pt x="2803" y="2852"/>
                    <a:pt x="2831" y="2838"/>
                  </a:cubicBezTo>
                  <a:cubicBezTo>
                    <a:pt x="2861" y="2821"/>
                    <a:pt x="2890" y="2805"/>
                    <a:pt x="2921" y="2788"/>
                  </a:cubicBezTo>
                  <a:cubicBezTo>
                    <a:pt x="2943" y="2776"/>
                    <a:pt x="2965" y="2763"/>
                    <a:pt x="2987" y="2750"/>
                  </a:cubicBezTo>
                  <a:cubicBezTo>
                    <a:pt x="3008" y="2738"/>
                    <a:pt x="3031" y="2724"/>
                    <a:pt x="3052" y="2712"/>
                  </a:cubicBezTo>
                  <a:cubicBezTo>
                    <a:pt x="3084" y="2692"/>
                    <a:pt x="3115" y="2672"/>
                    <a:pt x="3147" y="2652"/>
                  </a:cubicBezTo>
                  <a:cubicBezTo>
                    <a:pt x="3193" y="2623"/>
                    <a:pt x="3238" y="2592"/>
                    <a:pt x="3282" y="2561"/>
                  </a:cubicBezTo>
                  <a:cubicBezTo>
                    <a:pt x="3303" y="2546"/>
                    <a:pt x="3326" y="2530"/>
                    <a:pt x="3347" y="2515"/>
                  </a:cubicBezTo>
                  <a:cubicBezTo>
                    <a:pt x="3385" y="2486"/>
                    <a:pt x="3422" y="2458"/>
                    <a:pt x="3458" y="2429"/>
                  </a:cubicBezTo>
                  <a:cubicBezTo>
                    <a:pt x="3476" y="2414"/>
                    <a:pt x="3495" y="2400"/>
                    <a:pt x="3512" y="2384"/>
                  </a:cubicBezTo>
                  <a:cubicBezTo>
                    <a:pt x="3525" y="2374"/>
                    <a:pt x="3538" y="2364"/>
                    <a:pt x="3549" y="2354"/>
                  </a:cubicBezTo>
                  <a:cubicBezTo>
                    <a:pt x="3566" y="2338"/>
                    <a:pt x="3583" y="2324"/>
                    <a:pt x="3600" y="2308"/>
                  </a:cubicBezTo>
                  <a:cubicBezTo>
                    <a:pt x="3618" y="2293"/>
                    <a:pt x="3636" y="2277"/>
                    <a:pt x="3654" y="2260"/>
                  </a:cubicBezTo>
                  <a:cubicBezTo>
                    <a:pt x="3674" y="2241"/>
                    <a:pt x="3694" y="2221"/>
                    <a:pt x="3714" y="2200"/>
                  </a:cubicBezTo>
                  <a:cubicBezTo>
                    <a:pt x="3735" y="2180"/>
                    <a:pt x="3755" y="2160"/>
                    <a:pt x="3775" y="2138"/>
                  </a:cubicBezTo>
                  <a:cubicBezTo>
                    <a:pt x="3801" y="2111"/>
                    <a:pt x="3827" y="2083"/>
                    <a:pt x="3851" y="2055"/>
                  </a:cubicBezTo>
                  <a:cubicBezTo>
                    <a:pt x="3860" y="2046"/>
                    <a:pt x="3868" y="2036"/>
                    <a:pt x="3875" y="2027"/>
                  </a:cubicBezTo>
                  <a:cubicBezTo>
                    <a:pt x="3883" y="2018"/>
                    <a:pt x="3891" y="2008"/>
                    <a:pt x="3898" y="1999"/>
                  </a:cubicBezTo>
                  <a:cubicBezTo>
                    <a:pt x="3908" y="1986"/>
                    <a:pt x="3918" y="1975"/>
                    <a:pt x="3927" y="1963"/>
                  </a:cubicBezTo>
                  <a:cubicBezTo>
                    <a:pt x="3946" y="1939"/>
                    <a:pt x="3964" y="1917"/>
                    <a:pt x="3980" y="1893"/>
                  </a:cubicBezTo>
                  <a:cubicBezTo>
                    <a:pt x="3997" y="1870"/>
                    <a:pt x="4013" y="1848"/>
                    <a:pt x="4029" y="1825"/>
                  </a:cubicBezTo>
                  <a:cubicBezTo>
                    <a:pt x="4038" y="1811"/>
                    <a:pt x="4048" y="1797"/>
                    <a:pt x="4057" y="1783"/>
                  </a:cubicBezTo>
                  <a:cubicBezTo>
                    <a:pt x="4066" y="1769"/>
                    <a:pt x="4075" y="1754"/>
                    <a:pt x="4083" y="1740"/>
                  </a:cubicBezTo>
                  <a:cubicBezTo>
                    <a:pt x="4092" y="1726"/>
                    <a:pt x="4101" y="1712"/>
                    <a:pt x="4109" y="1697"/>
                  </a:cubicBezTo>
                  <a:cubicBezTo>
                    <a:pt x="4115" y="1686"/>
                    <a:pt x="4122" y="1673"/>
                    <a:pt x="4129" y="1661"/>
                  </a:cubicBezTo>
                  <a:cubicBezTo>
                    <a:pt x="4139" y="1642"/>
                    <a:pt x="4149" y="1624"/>
                    <a:pt x="4159" y="1605"/>
                  </a:cubicBezTo>
                  <a:cubicBezTo>
                    <a:pt x="4166" y="1591"/>
                    <a:pt x="4173" y="1578"/>
                    <a:pt x="4178" y="1564"/>
                  </a:cubicBezTo>
                  <a:cubicBezTo>
                    <a:pt x="4185" y="1551"/>
                    <a:pt x="4192" y="1537"/>
                    <a:pt x="4199" y="1523"/>
                  </a:cubicBezTo>
                  <a:cubicBezTo>
                    <a:pt x="4208" y="1503"/>
                    <a:pt x="4216" y="1483"/>
                    <a:pt x="4223" y="1464"/>
                  </a:cubicBezTo>
                  <a:cubicBezTo>
                    <a:pt x="4229" y="1450"/>
                    <a:pt x="4235" y="1437"/>
                    <a:pt x="4239" y="1425"/>
                  </a:cubicBezTo>
                  <a:cubicBezTo>
                    <a:pt x="4245" y="1411"/>
                    <a:pt x="4249" y="1398"/>
                    <a:pt x="4254" y="1385"/>
                  </a:cubicBezTo>
                  <a:cubicBezTo>
                    <a:pt x="4258" y="1372"/>
                    <a:pt x="4263" y="1358"/>
                    <a:pt x="4267" y="1346"/>
                  </a:cubicBezTo>
                  <a:cubicBezTo>
                    <a:pt x="4272" y="1331"/>
                    <a:pt x="4275" y="1319"/>
                    <a:pt x="4280" y="1305"/>
                  </a:cubicBezTo>
                  <a:cubicBezTo>
                    <a:pt x="4289" y="1276"/>
                    <a:pt x="4297" y="1247"/>
                    <a:pt x="4303" y="1217"/>
                  </a:cubicBezTo>
                  <a:cubicBezTo>
                    <a:pt x="4306" y="1208"/>
                    <a:pt x="4308" y="1199"/>
                    <a:pt x="4310" y="1190"/>
                  </a:cubicBezTo>
                  <a:cubicBezTo>
                    <a:pt x="4314" y="1176"/>
                    <a:pt x="4316" y="1162"/>
                    <a:pt x="4319" y="1148"/>
                  </a:cubicBezTo>
                  <a:cubicBezTo>
                    <a:pt x="4323" y="1134"/>
                    <a:pt x="4325" y="1119"/>
                    <a:pt x="4327" y="1106"/>
                  </a:cubicBezTo>
                  <a:cubicBezTo>
                    <a:pt x="4330" y="1088"/>
                    <a:pt x="4333" y="1069"/>
                    <a:pt x="4335" y="1050"/>
                  </a:cubicBezTo>
                  <a:cubicBezTo>
                    <a:pt x="4337" y="1032"/>
                    <a:pt x="4339" y="1014"/>
                    <a:pt x="4342" y="996"/>
                  </a:cubicBezTo>
                  <a:cubicBezTo>
                    <a:pt x="4344" y="966"/>
                    <a:pt x="4346" y="937"/>
                    <a:pt x="4347" y="907"/>
                  </a:cubicBezTo>
                  <a:cubicBezTo>
                    <a:pt x="4348" y="884"/>
                    <a:pt x="4350" y="863"/>
                    <a:pt x="4350" y="839"/>
                  </a:cubicBezTo>
                  <a:cubicBezTo>
                    <a:pt x="4350" y="828"/>
                    <a:pt x="4350" y="816"/>
                    <a:pt x="4350" y="804"/>
                  </a:cubicBezTo>
                  <a:cubicBezTo>
                    <a:pt x="4348" y="770"/>
                    <a:pt x="4346" y="738"/>
                    <a:pt x="4343" y="704"/>
                  </a:cubicBezTo>
                  <a:cubicBezTo>
                    <a:pt x="4343" y="689"/>
                    <a:pt x="4341" y="675"/>
                    <a:pt x="4339" y="660"/>
                  </a:cubicBezTo>
                  <a:cubicBezTo>
                    <a:pt x="4337" y="639"/>
                    <a:pt x="4334" y="617"/>
                    <a:pt x="4330" y="597"/>
                  </a:cubicBezTo>
                  <a:cubicBezTo>
                    <a:pt x="4329" y="588"/>
                    <a:pt x="4328" y="580"/>
                    <a:pt x="4327" y="572"/>
                  </a:cubicBezTo>
                  <a:cubicBezTo>
                    <a:pt x="4326" y="568"/>
                    <a:pt x="4325" y="564"/>
                    <a:pt x="4325" y="560"/>
                  </a:cubicBezTo>
                  <a:cubicBezTo>
                    <a:pt x="4323" y="551"/>
                    <a:pt x="4321" y="542"/>
                    <a:pt x="4319" y="533"/>
                  </a:cubicBezTo>
                  <a:cubicBezTo>
                    <a:pt x="4317" y="517"/>
                    <a:pt x="4314" y="501"/>
                    <a:pt x="4309" y="485"/>
                  </a:cubicBezTo>
                  <a:cubicBezTo>
                    <a:pt x="4306" y="466"/>
                    <a:pt x="4300" y="447"/>
                    <a:pt x="4296" y="428"/>
                  </a:cubicBezTo>
                  <a:cubicBezTo>
                    <a:pt x="4292" y="414"/>
                    <a:pt x="4289" y="402"/>
                    <a:pt x="4285" y="390"/>
                  </a:cubicBezTo>
                  <a:cubicBezTo>
                    <a:pt x="4283" y="383"/>
                    <a:pt x="4281" y="377"/>
                    <a:pt x="4279" y="369"/>
                  </a:cubicBezTo>
                  <a:cubicBezTo>
                    <a:pt x="4274" y="356"/>
                    <a:pt x="4271" y="342"/>
                    <a:pt x="4265" y="329"/>
                  </a:cubicBezTo>
                  <a:cubicBezTo>
                    <a:pt x="4261" y="313"/>
                    <a:pt x="4255" y="297"/>
                    <a:pt x="4249" y="282"/>
                  </a:cubicBezTo>
                  <a:cubicBezTo>
                    <a:pt x="4248" y="278"/>
                    <a:pt x="4247" y="274"/>
                    <a:pt x="4245" y="269"/>
                  </a:cubicBezTo>
                  <a:cubicBezTo>
                    <a:pt x="4241" y="262"/>
                    <a:pt x="4239" y="255"/>
                    <a:pt x="4237" y="248"/>
                  </a:cubicBezTo>
                  <a:cubicBezTo>
                    <a:pt x="4221" y="205"/>
                    <a:pt x="4202" y="162"/>
                    <a:pt x="4182" y="121"/>
                  </a:cubicBezTo>
                  <a:cubicBezTo>
                    <a:pt x="4175" y="107"/>
                    <a:pt x="4168" y="94"/>
                    <a:pt x="4163" y="80"/>
                  </a:cubicBezTo>
                  <a:cubicBezTo>
                    <a:pt x="4156" y="67"/>
                    <a:pt x="4149" y="53"/>
                    <a:pt x="4141" y="39"/>
                  </a:cubicBezTo>
                  <a:cubicBezTo>
                    <a:pt x="4134" y="26"/>
                    <a:pt x="4128" y="14"/>
                    <a:pt x="41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589965" y="2810273"/>
              <a:ext cx="438855" cy="173839"/>
            </a:xfrm>
            <a:custGeom>
              <a:avLst/>
              <a:gdLst/>
              <a:ahLst/>
              <a:cxnLst/>
              <a:rect l="l" t="t" r="r" b="b"/>
              <a:pathLst>
                <a:path w="4794" h="1899" extrusionOk="0">
                  <a:moveTo>
                    <a:pt x="0" y="0"/>
                  </a:moveTo>
                  <a:lnTo>
                    <a:pt x="0" y="852"/>
                  </a:lnTo>
                  <a:cubicBezTo>
                    <a:pt x="876" y="1490"/>
                    <a:pt x="2239" y="1899"/>
                    <a:pt x="3768" y="1899"/>
                  </a:cubicBezTo>
                  <a:cubicBezTo>
                    <a:pt x="4120" y="1898"/>
                    <a:pt x="4463" y="1876"/>
                    <a:pt x="4794" y="1835"/>
                  </a:cubicBezTo>
                  <a:lnTo>
                    <a:pt x="4794" y="98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5925662" y="2754522"/>
              <a:ext cx="49158" cy="107837"/>
            </a:xfrm>
            <a:custGeom>
              <a:avLst/>
              <a:gdLst/>
              <a:ahLst/>
              <a:cxnLst/>
              <a:rect l="l" t="t" r="r" b="b"/>
              <a:pathLst>
                <a:path w="537" h="1178" extrusionOk="0">
                  <a:moveTo>
                    <a:pt x="288" y="0"/>
                  </a:moveTo>
                  <a:cubicBezTo>
                    <a:pt x="275" y="1"/>
                    <a:pt x="113" y="3"/>
                    <a:pt x="101" y="3"/>
                  </a:cubicBezTo>
                  <a:lnTo>
                    <a:pt x="1" y="1178"/>
                  </a:lnTo>
                  <a:lnTo>
                    <a:pt x="537" y="1131"/>
                  </a:lnTo>
                  <a:lnTo>
                    <a:pt x="2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5590057" y="2725777"/>
              <a:ext cx="438672" cy="180339"/>
            </a:xfrm>
            <a:custGeom>
              <a:avLst/>
              <a:gdLst/>
              <a:ahLst/>
              <a:cxnLst/>
              <a:rect l="l" t="t" r="r" b="b"/>
              <a:pathLst>
                <a:path w="4792" h="1970" extrusionOk="0">
                  <a:moveTo>
                    <a:pt x="1924" y="1"/>
                  </a:moveTo>
                  <a:lnTo>
                    <a:pt x="1180" y="357"/>
                  </a:lnTo>
                  <a:lnTo>
                    <a:pt x="0" y="923"/>
                  </a:lnTo>
                  <a:cubicBezTo>
                    <a:pt x="42" y="954"/>
                    <a:pt x="85" y="983"/>
                    <a:pt x="129" y="1013"/>
                  </a:cubicBezTo>
                  <a:cubicBezTo>
                    <a:pt x="146" y="1025"/>
                    <a:pt x="162" y="1036"/>
                    <a:pt x="180" y="1047"/>
                  </a:cubicBezTo>
                  <a:cubicBezTo>
                    <a:pt x="201" y="1061"/>
                    <a:pt x="222" y="1074"/>
                    <a:pt x="244" y="1086"/>
                  </a:cubicBezTo>
                  <a:cubicBezTo>
                    <a:pt x="258" y="1095"/>
                    <a:pt x="274" y="1106"/>
                    <a:pt x="290" y="1115"/>
                  </a:cubicBezTo>
                  <a:cubicBezTo>
                    <a:pt x="316" y="1130"/>
                    <a:pt x="341" y="1145"/>
                    <a:pt x="366" y="1160"/>
                  </a:cubicBezTo>
                  <a:cubicBezTo>
                    <a:pt x="367" y="1161"/>
                    <a:pt x="370" y="1163"/>
                    <a:pt x="371" y="1163"/>
                  </a:cubicBezTo>
                  <a:cubicBezTo>
                    <a:pt x="396" y="1177"/>
                    <a:pt x="420" y="1191"/>
                    <a:pt x="445" y="1205"/>
                  </a:cubicBezTo>
                  <a:cubicBezTo>
                    <a:pt x="472" y="1219"/>
                    <a:pt x="500" y="1235"/>
                    <a:pt x="527" y="1249"/>
                  </a:cubicBezTo>
                  <a:cubicBezTo>
                    <a:pt x="535" y="1253"/>
                    <a:pt x="543" y="1257"/>
                    <a:pt x="550" y="1260"/>
                  </a:cubicBezTo>
                  <a:cubicBezTo>
                    <a:pt x="585" y="1279"/>
                    <a:pt x="621" y="1297"/>
                    <a:pt x="657" y="1315"/>
                  </a:cubicBezTo>
                  <a:cubicBezTo>
                    <a:pt x="660" y="1316"/>
                    <a:pt x="664" y="1317"/>
                    <a:pt x="667" y="1320"/>
                  </a:cubicBezTo>
                  <a:cubicBezTo>
                    <a:pt x="692" y="1332"/>
                    <a:pt x="718" y="1344"/>
                    <a:pt x="742" y="1356"/>
                  </a:cubicBezTo>
                  <a:cubicBezTo>
                    <a:pt x="765" y="1366"/>
                    <a:pt x="787" y="1376"/>
                    <a:pt x="810" y="1386"/>
                  </a:cubicBezTo>
                  <a:cubicBezTo>
                    <a:pt x="829" y="1395"/>
                    <a:pt x="848" y="1404"/>
                    <a:pt x="868" y="1412"/>
                  </a:cubicBezTo>
                  <a:cubicBezTo>
                    <a:pt x="888" y="1421"/>
                    <a:pt x="907" y="1429"/>
                    <a:pt x="926" y="1437"/>
                  </a:cubicBezTo>
                  <a:cubicBezTo>
                    <a:pt x="945" y="1445"/>
                    <a:pt x="964" y="1454"/>
                    <a:pt x="984" y="1461"/>
                  </a:cubicBezTo>
                  <a:cubicBezTo>
                    <a:pt x="1005" y="1469"/>
                    <a:pt x="1024" y="1477"/>
                    <a:pt x="1044" y="1485"/>
                  </a:cubicBezTo>
                  <a:cubicBezTo>
                    <a:pt x="1063" y="1493"/>
                    <a:pt x="1084" y="1501"/>
                    <a:pt x="1104" y="1509"/>
                  </a:cubicBezTo>
                  <a:cubicBezTo>
                    <a:pt x="1143" y="1523"/>
                    <a:pt x="1184" y="1539"/>
                    <a:pt x="1224" y="1553"/>
                  </a:cubicBezTo>
                  <a:cubicBezTo>
                    <a:pt x="1230" y="1556"/>
                    <a:pt x="1236" y="1557"/>
                    <a:pt x="1241" y="1559"/>
                  </a:cubicBezTo>
                  <a:cubicBezTo>
                    <a:pt x="1243" y="1561"/>
                    <a:pt x="1245" y="1561"/>
                    <a:pt x="1246" y="1561"/>
                  </a:cubicBezTo>
                  <a:cubicBezTo>
                    <a:pt x="1268" y="1568"/>
                    <a:pt x="1292" y="1577"/>
                    <a:pt x="1316" y="1584"/>
                  </a:cubicBezTo>
                  <a:cubicBezTo>
                    <a:pt x="1339" y="1593"/>
                    <a:pt x="1363" y="1601"/>
                    <a:pt x="1386" y="1609"/>
                  </a:cubicBezTo>
                  <a:cubicBezTo>
                    <a:pt x="1419" y="1620"/>
                    <a:pt x="1453" y="1630"/>
                    <a:pt x="1487" y="1641"/>
                  </a:cubicBezTo>
                  <a:cubicBezTo>
                    <a:pt x="1520" y="1651"/>
                    <a:pt x="1554" y="1661"/>
                    <a:pt x="1588" y="1671"/>
                  </a:cubicBezTo>
                  <a:cubicBezTo>
                    <a:pt x="1589" y="1672"/>
                    <a:pt x="1589" y="1672"/>
                    <a:pt x="1590" y="1672"/>
                  </a:cubicBezTo>
                  <a:cubicBezTo>
                    <a:pt x="1624" y="1682"/>
                    <a:pt x="1659" y="1691"/>
                    <a:pt x="1694" y="1701"/>
                  </a:cubicBezTo>
                  <a:cubicBezTo>
                    <a:pt x="1734" y="1713"/>
                    <a:pt x="1776" y="1724"/>
                    <a:pt x="1818" y="1734"/>
                  </a:cubicBezTo>
                  <a:cubicBezTo>
                    <a:pt x="1847" y="1742"/>
                    <a:pt x="1876" y="1749"/>
                    <a:pt x="1906" y="1756"/>
                  </a:cubicBezTo>
                  <a:cubicBezTo>
                    <a:pt x="1952" y="1768"/>
                    <a:pt x="1999" y="1778"/>
                    <a:pt x="2046" y="1788"/>
                  </a:cubicBezTo>
                  <a:cubicBezTo>
                    <a:pt x="2097" y="1799"/>
                    <a:pt x="2148" y="1811"/>
                    <a:pt x="2199" y="1820"/>
                  </a:cubicBezTo>
                  <a:cubicBezTo>
                    <a:pt x="2229" y="1825"/>
                    <a:pt x="2258" y="1831"/>
                    <a:pt x="2287" y="1836"/>
                  </a:cubicBezTo>
                  <a:cubicBezTo>
                    <a:pt x="2348" y="1849"/>
                    <a:pt x="2411" y="1859"/>
                    <a:pt x="2474" y="1869"/>
                  </a:cubicBezTo>
                  <a:cubicBezTo>
                    <a:pt x="2501" y="1874"/>
                    <a:pt x="2529" y="1877"/>
                    <a:pt x="2558" y="1881"/>
                  </a:cubicBezTo>
                  <a:cubicBezTo>
                    <a:pt x="2626" y="1893"/>
                    <a:pt x="2695" y="1902"/>
                    <a:pt x="2765" y="1910"/>
                  </a:cubicBezTo>
                  <a:cubicBezTo>
                    <a:pt x="2788" y="1913"/>
                    <a:pt x="2812" y="1915"/>
                    <a:pt x="2835" y="1918"/>
                  </a:cubicBezTo>
                  <a:cubicBezTo>
                    <a:pt x="2858" y="1921"/>
                    <a:pt x="2882" y="1923"/>
                    <a:pt x="2906" y="1925"/>
                  </a:cubicBezTo>
                  <a:cubicBezTo>
                    <a:pt x="2949" y="1930"/>
                    <a:pt x="2994" y="1934"/>
                    <a:pt x="3040" y="1939"/>
                  </a:cubicBezTo>
                  <a:cubicBezTo>
                    <a:pt x="3067" y="1941"/>
                    <a:pt x="3095" y="1943"/>
                    <a:pt x="3123" y="1945"/>
                  </a:cubicBezTo>
                  <a:cubicBezTo>
                    <a:pt x="3174" y="1949"/>
                    <a:pt x="3225" y="1952"/>
                    <a:pt x="3277" y="1956"/>
                  </a:cubicBezTo>
                  <a:lnTo>
                    <a:pt x="3285" y="1956"/>
                  </a:lnTo>
                  <a:cubicBezTo>
                    <a:pt x="3319" y="1958"/>
                    <a:pt x="3354" y="1960"/>
                    <a:pt x="3387" y="1961"/>
                  </a:cubicBezTo>
                  <a:cubicBezTo>
                    <a:pt x="3417" y="1963"/>
                    <a:pt x="3445" y="1964"/>
                    <a:pt x="3473" y="1965"/>
                  </a:cubicBezTo>
                  <a:cubicBezTo>
                    <a:pt x="3516" y="1966"/>
                    <a:pt x="3560" y="1967"/>
                    <a:pt x="3604" y="1968"/>
                  </a:cubicBezTo>
                  <a:cubicBezTo>
                    <a:pt x="3658" y="1969"/>
                    <a:pt x="3713" y="1969"/>
                    <a:pt x="3767" y="1969"/>
                  </a:cubicBezTo>
                  <a:cubicBezTo>
                    <a:pt x="3801" y="1969"/>
                    <a:pt x="3835" y="1969"/>
                    <a:pt x="3868" y="1968"/>
                  </a:cubicBezTo>
                  <a:cubicBezTo>
                    <a:pt x="3892" y="1968"/>
                    <a:pt x="3916" y="1968"/>
                    <a:pt x="3939" y="1967"/>
                  </a:cubicBezTo>
                  <a:cubicBezTo>
                    <a:pt x="4010" y="1967"/>
                    <a:pt x="4082" y="1964"/>
                    <a:pt x="4153" y="1960"/>
                  </a:cubicBezTo>
                  <a:cubicBezTo>
                    <a:pt x="4203" y="1958"/>
                    <a:pt x="4252" y="1955"/>
                    <a:pt x="4302" y="1952"/>
                  </a:cubicBezTo>
                  <a:cubicBezTo>
                    <a:pt x="4351" y="1949"/>
                    <a:pt x="4400" y="1946"/>
                    <a:pt x="4449" y="1941"/>
                  </a:cubicBezTo>
                  <a:cubicBezTo>
                    <a:pt x="4507" y="1937"/>
                    <a:pt x="4564" y="1931"/>
                    <a:pt x="4622" y="1925"/>
                  </a:cubicBezTo>
                  <a:cubicBezTo>
                    <a:pt x="4679" y="1920"/>
                    <a:pt x="4736" y="1913"/>
                    <a:pt x="4792" y="1906"/>
                  </a:cubicBezTo>
                  <a:lnTo>
                    <a:pt x="4506" y="1124"/>
                  </a:lnTo>
                  <a:lnTo>
                    <a:pt x="4203" y="302"/>
                  </a:lnTo>
                  <a:cubicBezTo>
                    <a:pt x="4133" y="306"/>
                    <a:pt x="4061" y="311"/>
                    <a:pt x="3988" y="313"/>
                  </a:cubicBezTo>
                  <a:cubicBezTo>
                    <a:pt x="3971" y="314"/>
                    <a:pt x="3954" y="314"/>
                    <a:pt x="3936" y="314"/>
                  </a:cubicBezTo>
                  <a:cubicBezTo>
                    <a:pt x="3927" y="315"/>
                    <a:pt x="3918" y="315"/>
                    <a:pt x="3909" y="315"/>
                  </a:cubicBezTo>
                  <a:lnTo>
                    <a:pt x="3936" y="315"/>
                  </a:lnTo>
                  <a:lnTo>
                    <a:pt x="3936" y="1197"/>
                  </a:lnTo>
                  <a:cubicBezTo>
                    <a:pt x="3936" y="1255"/>
                    <a:pt x="3899" y="1303"/>
                    <a:pt x="3853" y="1303"/>
                  </a:cubicBezTo>
                  <a:lnTo>
                    <a:pt x="3851" y="1303"/>
                  </a:lnTo>
                  <a:cubicBezTo>
                    <a:pt x="3805" y="1303"/>
                    <a:pt x="3768" y="1255"/>
                    <a:pt x="3768" y="1197"/>
                  </a:cubicBezTo>
                  <a:lnTo>
                    <a:pt x="3768" y="317"/>
                  </a:lnTo>
                  <a:cubicBezTo>
                    <a:pt x="3733" y="317"/>
                    <a:pt x="3701" y="317"/>
                    <a:pt x="3667" y="316"/>
                  </a:cubicBezTo>
                  <a:cubicBezTo>
                    <a:pt x="3653" y="316"/>
                    <a:pt x="3640" y="316"/>
                    <a:pt x="3626" y="315"/>
                  </a:cubicBezTo>
                  <a:cubicBezTo>
                    <a:pt x="3598" y="315"/>
                    <a:pt x="3570" y="314"/>
                    <a:pt x="3542" y="313"/>
                  </a:cubicBezTo>
                  <a:cubicBezTo>
                    <a:pt x="3524" y="313"/>
                    <a:pt x="3505" y="312"/>
                    <a:pt x="3487" y="311"/>
                  </a:cubicBezTo>
                  <a:cubicBezTo>
                    <a:pt x="3472" y="311"/>
                    <a:pt x="3458" y="310"/>
                    <a:pt x="3444" y="308"/>
                  </a:cubicBezTo>
                  <a:cubicBezTo>
                    <a:pt x="3416" y="307"/>
                    <a:pt x="3389" y="306"/>
                    <a:pt x="3362" y="304"/>
                  </a:cubicBezTo>
                  <a:cubicBezTo>
                    <a:pt x="3330" y="302"/>
                    <a:pt x="3297" y="299"/>
                    <a:pt x="3266" y="297"/>
                  </a:cubicBezTo>
                  <a:cubicBezTo>
                    <a:pt x="3249" y="296"/>
                    <a:pt x="3231" y="294"/>
                    <a:pt x="3214" y="293"/>
                  </a:cubicBezTo>
                  <a:cubicBezTo>
                    <a:pt x="3161" y="287"/>
                    <a:pt x="3109" y="282"/>
                    <a:pt x="3058" y="276"/>
                  </a:cubicBezTo>
                  <a:lnTo>
                    <a:pt x="3056" y="276"/>
                  </a:lnTo>
                  <a:cubicBezTo>
                    <a:pt x="3054" y="276"/>
                    <a:pt x="3051" y="275"/>
                    <a:pt x="3049" y="275"/>
                  </a:cubicBezTo>
                  <a:cubicBezTo>
                    <a:pt x="3025" y="272"/>
                    <a:pt x="3002" y="269"/>
                    <a:pt x="2980" y="267"/>
                  </a:cubicBezTo>
                  <a:cubicBezTo>
                    <a:pt x="2954" y="263"/>
                    <a:pt x="2929" y="260"/>
                    <a:pt x="2904" y="255"/>
                  </a:cubicBezTo>
                  <a:cubicBezTo>
                    <a:pt x="2890" y="254"/>
                    <a:pt x="2876" y="252"/>
                    <a:pt x="2864" y="250"/>
                  </a:cubicBezTo>
                  <a:cubicBezTo>
                    <a:pt x="2823" y="244"/>
                    <a:pt x="2784" y="237"/>
                    <a:pt x="2746" y="230"/>
                  </a:cubicBezTo>
                  <a:cubicBezTo>
                    <a:pt x="2712" y="224"/>
                    <a:pt x="2679" y="218"/>
                    <a:pt x="2647" y="212"/>
                  </a:cubicBezTo>
                  <a:cubicBezTo>
                    <a:pt x="2570" y="196"/>
                    <a:pt x="2495" y="179"/>
                    <a:pt x="2421" y="161"/>
                  </a:cubicBezTo>
                  <a:cubicBezTo>
                    <a:pt x="2390" y="153"/>
                    <a:pt x="2357" y="145"/>
                    <a:pt x="2327" y="136"/>
                  </a:cubicBezTo>
                  <a:cubicBezTo>
                    <a:pt x="2293" y="127"/>
                    <a:pt x="2258" y="117"/>
                    <a:pt x="2225" y="107"/>
                  </a:cubicBezTo>
                  <a:cubicBezTo>
                    <a:pt x="2214" y="103"/>
                    <a:pt x="2203" y="100"/>
                    <a:pt x="2193" y="97"/>
                  </a:cubicBezTo>
                  <a:cubicBezTo>
                    <a:pt x="2170" y="90"/>
                    <a:pt x="2149" y="83"/>
                    <a:pt x="2127" y="75"/>
                  </a:cubicBezTo>
                  <a:cubicBezTo>
                    <a:pt x="2116" y="72"/>
                    <a:pt x="2105" y="69"/>
                    <a:pt x="2094" y="64"/>
                  </a:cubicBezTo>
                  <a:cubicBezTo>
                    <a:pt x="2082" y="61"/>
                    <a:pt x="2072" y="57"/>
                    <a:pt x="2061" y="53"/>
                  </a:cubicBezTo>
                  <a:cubicBezTo>
                    <a:pt x="2046" y="47"/>
                    <a:pt x="2032" y="42"/>
                    <a:pt x="2017" y="37"/>
                  </a:cubicBezTo>
                  <a:cubicBezTo>
                    <a:pt x="1986" y="26"/>
                    <a:pt x="1954" y="13"/>
                    <a:pt x="1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5649287" y="2556144"/>
              <a:ext cx="124223" cy="169720"/>
            </a:xfrm>
            <a:custGeom>
              <a:avLst/>
              <a:gdLst/>
              <a:ahLst/>
              <a:cxnLst/>
              <a:rect l="l" t="t" r="r" b="b"/>
              <a:pathLst>
                <a:path w="1357" h="1854" extrusionOk="0">
                  <a:moveTo>
                    <a:pt x="1357" y="0"/>
                  </a:moveTo>
                  <a:lnTo>
                    <a:pt x="1" y="559"/>
                  </a:lnTo>
                  <a:lnTo>
                    <a:pt x="375" y="1854"/>
                  </a:lnTo>
                  <a:cubicBezTo>
                    <a:pt x="372" y="1835"/>
                    <a:pt x="371" y="1815"/>
                    <a:pt x="371" y="1795"/>
                  </a:cubicBezTo>
                  <a:cubicBezTo>
                    <a:pt x="371" y="1417"/>
                    <a:pt x="755" y="1078"/>
                    <a:pt x="1357" y="852"/>
                  </a:cubicBezTo>
                  <a:lnTo>
                    <a:pt x="13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5496956" y="2656020"/>
              <a:ext cx="93099" cy="232243"/>
            </a:xfrm>
            <a:custGeom>
              <a:avLst/>
              <a:gdLst/>
              <a:ahLst/>
              <a:cxnLst/>
              <a:rect l="l" t="t" r="r" b="b"/>
              <a:pathLst>
                <a:path w="1017" h="2537" extrusionOk="0">
                  <a:moveTo>
                    <a:pt x="0" y="1"/>
                  </a:moveTo>
                  <a:lnTo>
                    <a:pt x="0" y="853"/>
                  </a:lnTo>
                  <a:cubicBezTo>
                    <a:pt x="0" y="1488"/>
                    <a:pt x="380" y="2073"/>
                    <a:pt x="1016" y="2537"/>
                  </a:cubicBezTo>
                  <a:lnTo>
                    <a:pt x="1016" y="168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5543460" y="2525842"/>
              <a:ext cx="27463" cy="88522"/>
            </a:xfrm>
            <a:custGeom>
              <a:avLst/>
              <a:gdLst/>
              <a:ahLst/>
              <a:cxnLst/>
              <a:rect l="l" t="t" r="r" b="b"/>
              <a:pathLst>
                <a:path w="300" h="967" extrusionOk="0">
                  <a:moveTo>
                    <a:pt x="190" y="0"/>
                  </a:moveTo>
                  <a:cubicBezTo>
                    <a:pt x="177" y="12"/>
                    <a:pt x="33" y="159"/>
                    <a:pt x="22" y="172"/>
                  </a:cubicBezTo>
                  <a:cubicBezTo>
                    <a:pt x="21" y="173"/>
                    <a:pt x="0" y="967"/>
                    <a:pt x="0" y="967"/>
                  </a:cubicBezTo>
                  <a:lnTo>
                    <a:pt x="300" y="667"/>
                  </a:lnTo>
                  <a:lnTo>
                    <a:pt x="1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5496956" y="2476865"/>
              <a:ext cx="276550" cy="333489"/>
            </a:xfrm>
            <a:custGeom>
              <a:avLst/>
              <a:gdLst/>
              <a:ahLst/>
              <a:cxnLst/>
              <a:rect l="l" t="t" r="r" b="b"/>
              <a:pathLst>
                <a:path w="3021" h="3643" extrusionOk="0">
                  <a:moveTo>
                    <a:pt x="1445" y="1"/>
                  </a:moveTo>
                  <a:cubicBezTo>
                    <a:pt x="1417" y="16"/>
                    <a:pt x="1390" y="32"/>
                    <a:pt x="1363" y="48"/>
                  </a:cubicBezTo>
                  <a:cubicBezTo>
                    <a:pt x="1346" y="57"/>
                    <a:pt x="1329" y="67"/>
                    <a:pt x="1313" y="77"/>
                  </a:cubicBezTo>
                  <a:cubicBezTo>
                    <a:pt x="1294" y="88"/>
                    <a:pt x="1275" y="100"/>
                    <a:pt x="1257" y="112"/>
                  </a:cubicBezTo>
                  <a:cubicBezTo>
                    <a:pt x="1226" y="131"/>
                    <a:pt x="1196" y="150"/>
                    <a:pt x="1167" y="169"/>
                  </a:cubicBezTo>
                  <a:cubicBezTo>
                    <a:pt x="1137" y="189"/>
                    <a:pt x="1109" y="209"/>
                    <a:pt x="1079" y="229"/>
                  </a:cubicBezTo>
                  <a:cubicBezTo>
                    <a:pt x="1069" y="236"/>
                    <a:pt x="1058" y="244"/>
                    <a:pt x="1048" y="252"/>
                  </a:cubicBezTo>
                  <a:cubicBezTo>
                    <a:pt x="1017" y="273"/>
                    <a:pt x="988" y="294"/>
                    <a:pt x="960" y="316"/>
                  </a:cubicBezTo>
                  <a:cubicBezTo>
                    <a:pt x="931" y="338"/>
                    <a:pt x="902" y="360"/>
                    <a:pt x="874" y="382"/>
                  </a:cubicBezTo>
                  <a:cubicBezTo>
                    <a:pt x="853" y="400"/>
                    <a:pt x="832" y="417"/>
                    <a:pt x="811" y="436"/>
                  </a:cubicBezTo>
                  <a:cubicBezTo>
                    <a:pt x="777" y="463"/>
                    <a:pt x="746" y="492"/>
                    <a:pt x="716" y="520"/>
                  </a:cubicBezTo>
                  <a:cubicBezTo>
                    <a:pt x="710" y="525"/>
                    <a:pt x="704" y="531"/>
                    <a:pt x="699" y="537"/>
                  </a:cubicBezTo>
                  <a:lnTo>
                    <a:pt x="699" y="1145"/>
                  </a:lnTo>
                  <a:cubicBezTo>
                    <a:pt x="699" y="1203"/>
                    <a:pt x="660" y="1250"/>
                    <a:pt x="614" y="1250"/>
                  </a:cubicBezTo>
                  <a:lnTo>
                    <a:pt x="613" y="1250"/>
                  </a:lnTo>
                  <a:cubicBezTo>
                    <a:pt x="567" y="1250"/>
                    <a:pt x="530" y="1203"/>
                    <a:pt x="530" y="1145"/>
                  </a:cubicBezTo>
                  <a:lnTo>
                    <a:pt x="530" y="708"/>
                  </a:lnTo>
                  <a:cubicBezTo>
                    <a:pt x="516" y="723"/>
                    <a:pt x="502" y="739"/>
                    <a:pt x="488" y="755"/>
                  </a:cubicBezTo>
                  <a:cubicBezTo>
                    <a:pt x="453" y="796"/>
                    <a:pt x="420" y="836"/>
                    <a:pt x="389" y="878"/>
                  </a:cubicBezTo>
                  <a:cubicBezTo>
                    <a:pt x="373" y="899"/>
                    <a:pt x="359" y="919"/>
                    <a:pt x="343" y="941"/>
                  </a:cubicBezTo>
                  <a:cubicBezTo>
                    <a:pt x="315" y="982"/>
                    <a:pt x="286" y="1025"/>
                    <a:pt x="261" y="1067"/>
                  </a:cubicBezTo>
                  <a:cubicBezTo>
                    <a:pt x="235" y="1111"/>
                    <a:pt x="210" y="1154"/>
                    <a:pt x="189" y="1198"/>
                  </a:cubicBezTo>
                  <a:cubicBezTo>
                    <a:pt x="177" y="1220"/>
                    <a:pt x="166" y="1241"/>
                    <a:pt x="156" y="1264"/>
                  </a:cubicBezTo>
                  <a:cubicBezTo>
                    <a:pt x="146" y="1286"/>
                    <a:pt x="137" y="1308"/>
                    <a:pt x="128" y="1332"/>
                  </a:cubicBezTo>
                  <a:cubicBezTo>
                    <a:pt x="120" y="1348"/>
                    <a:pt x="113" y="1366"/>
                    <a:pt x="106" y="1384"/>
                  </a:cubicBezTo>
                  <a:cubicBezTo>
                    <a:pt x="98" y="1406"/>
                    <a:pt x="91" y="1427"/>
                    <a:pt x="84" y="1449"/>
                  </a:cubicBezTo>
                  <a:cubicBezTo>
                    <a:pt x="78" y="1466"/>
                    <a:pt x="74" y="1481"/>
                    <a:pt x="68" y="1498"/>
                  </a:cubicBezTo>
                  <a:cubicBezTo>
                    <a:pt x="50" y="1556"/>
                    <a:pt x="37" y="1614"/>
                    <a:pt x="26" y="1674"/>
                  </a:cubicBezTo>
                  <a:cubicBezTo>
                    <a:pt x="22" y="1698"/>
                    <a:pt x="18" y="1720"/>
                    <a:pt x="15" y="1744"/>
                  </a:cubicBezTo>
                  <a:cubicBezTo>
                    <a:pt x="12" y="1767"/>
                    <a:pt x="9" y="1791"/>
                    <a:pt x="7" y="1815"/>
                  </a:cubicBezTo>
                  <a:cubicBezTo>
                    <a:pt x="5" y="1835"/>
                    <a:pt x="4" y="1855"/>
                    <a:pt x="3" y="1875"/>
                  </a:cubicBezTo>
                  <a:cubicBezTo>
                    <a:pt x="2" y="1887"/>
                    <a:pt x="2" y="1898"/>
                    <a:pt x="2" y="1910"/>
                  </a:cubicBezTo>
                  <a:cubicBezTo>
                    <a:pt x="0" y="1915"/>
                    <a:pt x="0" y="1918"/>
                    <a:pt x="0" y="1923"/>
                  </a:cubicBezTo>
                  <a:cubicBezTo>
                    <a:pt x="0" y="1934"/>
                    <a:pt x="0" y="1946"/>
                    <a:pt x="0" y="1958"/>
                  </a:cubicBezTo>
                  <a:cubicBezTo>
                    <a:pt x="0" y="1980"/>
                    <a:pt x="0" y="2002"/>
                    <a:pt x="2" y="2023"/>
                  </a:cubicBezTo>
                  <a:cubicBezTo>
                    <a:pt x="2" y="2030"/>
                    <a:pt x="3" y="2035"/>
                    <a:pt x="3" y="2042"/>
                  </a:cubicBezTo>
                  <a:cubicBezTo>
                    <a:pt x="4" y="2058"/>
                    <a:pt x="5" y="2074"/>
                    <a:pt x="6" y="2089"/>
                  </a:cubicBezTo>
                  <a:cubicBezTo>
                    <a:pt x="11" y="2140"/>
                    <a:pt x="16" y="2190"/>
                    <a:pt x="25" y="2239"/>
                  </a:cubicBezTo>
                  <a:cubicBezTo>
                    <a:pt x="29" y="2256"/>
                    <a:pt x="32" y="2272"/>
                    <a:pt x="35" y="2289"/>
                  </a:cubicBezTo>
                  <a:cubicBezTo>
                    <a:pt x="39" y="2304"/>
                    <a:pt x="42" y="2321"/>
                    <a:pt x="47" y="2337"/>
                  </a:cubicBezTo>
                  <a:cubicBezTo>
                    <a:pt x="50" y="2352"/>
                    <a:pt x="53" y="2365"/>
                    <a:pt x="57" y="2379"/>
                  </a:cubicBezTo>
                  <a:cubicBezTo>
                    <a:pt x="66" y="2413"/>
                    <a:pt x="76" y="2446"/>
                    <a:pt x="88" y="2480"/>
                  </a:cubicBezTo>
                  <a:cubicBezTo>
                    <a:pt x="94" y="2497"/>
                    <a:pt x="100" y="2514"/>
                    <a:pt x="105" y="2531"/>
                  </a:cubicBezTo>
                  <a:cubicBezTo>
                    <a:pt x="123" y="2578"/>
                    <a:pt x="143" y="2625"/>
                    <a:pt x="166" y="2672"/>
                  </a:cubicBezTo>
                  <a:cubicBezTo>
                    <a:pt x="174" y="2687"/>
                    <a:pt x="181" y="2703"/>
                    <a:pt x="189" y="2719"/>
                  </a:cubicBezTo>
                  <a:cubicBezTo>
                    <a:pt x="204" y="2749"/>
                    <a:pt x="221" y="2780"/>
                    <a:pt x="238" y="2810"/>
                  </a:cubicBezTo>
                  <a:cubicBezTo>
                    <a:pt x="246" y="2826"/>
                    <a:pt x="255" y="2840"/>
                    <a:pt x="265" y="2856"/>
                  </a:cubicBezTo>
                  <a:cubicBezTo>
                    <a:pt x="273" y="2870"/>
                    <a:pt x="282" y="2883"/>
                    <a:pt x="291" y="2897"/>
                  </a:cubicBezTo>
                  <a:cubicBezTo>
                    <a:pt x="299" y="2910"/>
                    <a:pt x="308" y="2924"/>
                    <a:pt x="317" y="2937"/>
                  </a:cubicBezTo>
                  <a:cubicBezTo>
                    <a:pt x="338" y="2969"/>
                    <a:pt x="361" y="3001"/>
                    <a:pt x="384" y="3032"/>
                  </a:cubicBezTo>
                  <a:cubicBezTo>
                    <a:pt x="395" y="3045"/>
                    <a:pt x="405" y="3060"/>
                    <a:pt x="416" y="3072"/>
                  </a:cubicBezTo>
                  <a:cubicBezTo>
                    <a:pt x="428" y="3090"/>
                    <a:pt x="443" y="3107"/>
                    <a:pt x="457" y="3123"/>
                  </a:cubicBezTo>
                  <a:cubicBezTo>
                    <a:pt x="469" y="3140"/>
                    <a:pt x="482" y="3156"/>
                    <a:pt x="496" y="3170"/>
                  </a:cubicBezTo>
                  <a:cubicBezTo>
                    <a:pt x="507" y="3184"/>
                    <a:pt x="518" y="3196"/>
                    <a:pt x="530" y="3209"/>
                  </a:cubicBezTo>
                  <a:cubicBezTo>
                    <a:pt x="545" y="3226"/>
                    <a:pt x="561" y="3244"/>
                    <a:pt x="578" y="3260"/>
                  </a:cubicBezTo>
                  <a:cubicBezTo>
                    <a:pt x="596" y="3280"/>
                    <a:pt x="615" y="3299"/>
                    <a:pt x="634" y="3318"/>
                  </a:cubicBezTo>
                  <a:cubicBezTo>
                    <a:pt x="636" y="3319"/>
                    <a:pt x="636" y="3320"/>
                    <a:pt x="638" y="3321"/>
                  </a:cubicBezTo>
                  <a:cubicBezTo>
                    <a:pt x="656" y="3339"/>
                    <a:pt x="674" y="3357"/>
                    <a:pt x="693" y="3374"/>
                  </a:cubicBezTo>
                  <a:cubicBezTo>
                    <a:pt x="725" y="3405"/>
                    <a:pt x="757" y="3434"/>
                    <a:pt x="791" y="3463"/>
                  </a:cubicBezTo>
                  <a:cubicBezTo>
                    <a:pt x="808" y="3478"/>
                    <a:pt x="827" y="3494"/>
                    <a:pt x="845" y="3508"/>
                  </a:cubicBezTo>
                  <a:cubicBezTo>
                    <a:pt x="857" y="3519"/>
                    <a:pt x="870" y="3530"/>
                    <a:pt x="883" y="3540"/>
                  </a:cubicBezTo>
                  <a:cubicBezTo>
                    <a:pt x="905" y="3558"/>
                    <a:pt x="927" y="3576"/>
                    <a:pt x="951" y="3593"/>
                  </a:cubicBezTo>
                  <a:cubicBezTo>
                    <a:pt x="972" y="3610"/>
                    <a:pt x="994" y="3626"/>
                    <a:pt x="1017" y="3642"/>
                  </a:cubicBezTo>
                  <a:lnTo>
                    <a:pt x="2197" y="3076"/>
                  </a:lnTo>
                  <a:lnTo>
                    <a:pt x="2941" y="2720"/>
                  </a:lnTo>
                  <a:cubicBezTo>
                    <a:pt x="2923" y="2713"/>
                    <a:pt x="2905" y="2705"/>
                    <a:pt x="2888" y="2697"/>
                  </a:cubicBezTo>
                  <a:cubicBezTo>
                    <a:pt x="2856" y="2685"/>
                    <a:pt x="2825" y="2672"/>
                    <a:pt x="2794" y="2657"/>
                  </a:cubicBezTo>
                  <a:cubicBezTo>
                    <a:pt x="2719" y="2622"/>
                    <a:pt x="2648" y="2584"/>
                    <a:pt x="2583" y="2543"/>
                  </a:cubicBezTo>
                  <a:cubicBezTo>
                    <a:pt x="2569" y="2536"/>
                    <a:pt x="2555" y="2529"/>
                    <a:pt x="2543" y="2520"/>
                  </a:cubicBezTo>
                  <a:cubicBezTo>
                    <a:pt x="2527" y="2511"/>
                    <a:pt x="2512" y="2500"/>
                    <a:pt x="2496" y="2489"/>
                  </a:cubicBezTo>
                  <a:cubicBezTo>
                    <a:pt x="2465" y="2470"/>
                    <a:pt x="2437" y="2450"/>
                    <a:pt x="2410" y="2428"/>
                  </a:cubicBezTo>
                  <a:cubicBezTo>
                    <a:pt x="2409" y="2427"/>
                    <a:pt x="2408" y="2427"/>
                    <a:pt x="2407" y="2426"/>
                  </a:cubicBezTo>
                  <a:cubicBezTo>
                    <a:pt x="2384" y="2409"/>
                    <a:pt x="2363" y="2391"/>
                    <a:pt x="2342" y="2373"/>
                  </a:cubicBezTo>
                  <a:cubicBezTo>
                    <a:pt x="2340" y="2371"/>
                    <a:pt x="2338" y="2370"/>
                    <a:pt x="2337" y="2369"/>
                  </a:cubicBezTo>
                  <a:cubicBezTo>
                    <a:pt x="2328" y="2361"/>
                    <a:pt x="2319" y="2353"/>
                    <a:pt x="2311" y="2345"/>
                  </a:cubicBezTo>
                  <a:cubicBezTo>
                    <a:pt x="2280" y="2317"/>
                    <a:pt x="2250" y="2288"/>
                    <a:pt x="2224" y="2257"/>
                  </a:cubicBezTo>
                  <a:cubicBezTo>
                    <a:pt x="2218" y="2250"/>
                    <a:pt x="2212" y="2243"/>
                    <a:pt x="2205" y="2235"/>
                  </a:cubicBezTo>
                  <a:cubicBezTo>
                    <a:pt x="2178" y="2203"/>
                    <a:pt x="2155" y="2169"/>
                    <a:pt x="2134" y="2136"/>
                  </a:cubicBezTo>
                  <a:cubicBezTo>
                    <a:pt x="2128" y="2125"/>
                    <a:pt x="2121" y="2114"/>
                    <a:pt x="2115" y="2104"/>
                  </a:cubicBezTo>
                  <a:cubicBezTo>
                    <a:pt x="2110" y="2094"/>
                    <a:pt x="2104" y="2084"/>
                    <a:pt x="2099" y="2072"/>
                  </a:cubicBezTo>
                  <a:cubicBezTo>
                    <a:pt x="2094" y="2063"/>
                    <a:pt x="2090" y="2054"/>
                    <a:pt x="2086" y="2044"/>
                  </a:cubicBezTo>
                  <a:cubicBezTo>
                    <a:pt x="2084" y="2040"/>
                    <a:pt x="2083" y="2036"/>
                    <a:pt x="2081" y="2032"/>
                  </a:cubicBezTo>
                  <a:cubicBezTo>
                    <a:pt x="2057" y="1972"/>
                    <a:pt x="2042" y="1913"/>
                    <a:pt x="2038" y="1851"/>
                  </a:cubicBezTo>
                  <a:cubicBezTo>
                    <a:pt x="2038" y="1846"/>
                    <a:pt x="2036" y="1843"/>
                    <a:pt x="2036" y="1837"/>
                  </a:cubicBezTo>
                  <a:cubicBezTo>
                    <a:pt x="2036" y="1828"/>
                    <a:pt x="2035" y="1819"/>
                    <a:pt x="2035" y="1809"/>
                  </a:cubicBezTo>
                  <a:cubicBezTo>
                    <a:pt x="2035" y="1799"/>
                    <a:pt x="2036" y="1788"/>
                    <a:pt x="2036" y="1777"/>
                  </a:cubicBezTo>
                  <a:cubicBezTo>
                    <a:pt x="2038" y="1767"/>
                    <a:pt x="2038" y="1756"/>
                    <a:pt x="2040" y="1746"/>
                  </a:cubicBezTo>
                  <a:lnTo>
                    <a:pt x="2041" y="1734"/>
                  </a:lnTo>
                  <a:cubicBezTo>
                    <a:pt x="2043" y="1714"/>
                    <a:pt x="2048" y="1695"/>
                    <a:pt x="2052" y="1677"/>
                  </a:cubicBezTo>
                  <a:cubicBezTo>
                    <a:pt x="2053" y="1670"/>
                    <a:pt x="2056" y="1663"/>
                    <a:pt x="2058" y="1656"/>
                  </a:cubicBezTo>
                  <a:cubicBezTo>
                    <a:pt x="2060" y="1645"/>
                    <a:pt x="2063" y="1633"/>
                    <a:pt x="2068" y="1622"/>
                  </a:cubicBezTo>
                  <a:cubicBezTo>
                    <a:pt x="2069" y="1621"/>
                    <a:pt x="2069" y="1620"/>
                    <a:pt x="2069" y="1618"/>
                  </a:cubicBezTo>
                  <a:cubicBezTo>
                    <a:pt x="2074" y="1607"/>
                    <a:pt x="2078" y="1596"/>
                    <a:pt x="2083" y="1585"/>
                  </a:cubicBezTo>
                  <a:cubicBezTo>
                    <a:pt x="2085" y="1577"/>
                    <a:pt x="2088" y="1570"/>
                    <a:pt x="2093" y="1562"/>
                  </a:cubicBezTo>
                  <a:cubicBezTo>
                    <a:pt x="2099" y="1547"/>
                    <a:pt x="2107" y="1531"/>
                    <a:pt x="2115" y="1515"/>
                  </a:cubicBezTo>
                  <a:cubicBezTo>
                    <a:pt x="2119" y="1509"/>
                    <a:pt x="2122" y="1504"/>
                    <a:pt x="2126" y="1497"/>
                  </a:cubicBezTo>
                  <a:cubicBezTo>
                    <a:pt x="2143" y="1467"/>
                    <a:pt x="2164" y="1437"/>
                    <a:pt x="2186" y="1409"/>
                  </a:cubicBezTo>
                  <a:cubicBezTo>
                    <a:pt x="2191" y="1401"/>
                    <a:pt x="2196" y="1396"/>
                    <a:pt x="2202" y="1389"/>
                  </a:cubicBezTo>
                  <a:cubicBezTo>
                    <a:pt x="2228" y="1357"/>
                    <a:pt x="2257" y="1326"/>
                    <a:pt x="2287" y="1297"/>
                  </a:cubicBezTo>
                  <a:cubicBezTo>
                    <a:pt x="2298" y="1286"/>
                    <a:pt x="2308" y="1277"/>
                    <a:pt x="2317" y="1268"/>
                  </a:cubicBezTo>
                  <a:cubicBezTo>
                    <a:pt x="2327" y="1258"/>
                    <a:pt x="2337" y="1250"/>
                    <a:pt x="2348" y="1241"/>
                  </a:cubicBezTo>
                  <a:cubicBezTo>
                    <a:pt x="2360" y="1231"/>
                    <a:pt x="2370" y="1222"/>
                    <a:pt x="2381" y="1213"/>
                  </a:cubicBezTo>
                  <a:cubicBezTo>
                    <a:pt x="2398" y="1200"/>
                    <a:pt x="2416" y="1186"/>
                    <a:pt x="2434" y="1173"/>
                  </a:cubicBezTo>
                  <a:cubicBezTo>
                    <a:pt x="2440" y="1168"/>
                    <a:pt x="2446" y="1165"/>
                    <a:pt x="2452" y="1160"/>
                  </a:cubicBezTo>
                  <a:cubicBezTo>
                    <a:pt x="2469" y="1148"/>
                    <a:pt x="2487" y="1136"/>
                    <a:pt x="2506" y="1123"/>
                  </a:cubicBezTo>
                  <a:cubicBezTo>
                    <a:pt x="2518" y="1115"/>
                    <a:pt x="2531" y="1106"/>
                    <a:pt x="2543" y="1098"/>
                  </a:cubicBezTo>
                  <a:cubicBezTo>
                    <a:pt x="2557" y="1091"/>
                    <a:pt x="2569" y="1083"/>
                    <a:pt x="2583" y="1075"/>
                  </a:cubicBezTo>
                  <a:cubicBezTo>
                    <a:pt x="2602" y="1064"/>
                    <a:pt x="2621" y="1052"/>
                    <a:pt x="2640" y="1041"/>
                  </a:cubicBezTo>
                  <a:cubicBezTo>
                    <a:pt x="2650" y="1035"/>
                    <a:pt x="2660" y="1031"/>
                    <a:pt x="2670" y="1025"/>
                  </a:cubicBezTo>
                  <a:cubicBezTo>
                    <a:pt x="2701" y="1008"/>
                    <a:pt x="2731" y="993"/>
                    <a:pt x="2764" y="977"/>
                  </a:cubicBezTo>
                  <a:cubicBezTo>
                    <a:pt x="2784" y="967"/>
                    <a:pt x="2807" y="957"/>
                    <a:pt x="2828" y="946"/>
                  </a:cubicBezTo>
                  <a:cubicBezTo>
                    <a:pt x="2831" y="945"/>
                    <a:pt x="2835" y="943"/>
                    <a:pt x="2838" y="942"/>
                  </a:cubicBezTo>
                  <a:cubicBezTo>
                    <a:pt x="2862" y="932"/>
                    <a:pt x="2887" y="921"/>
                    <a:pt x="2911" y="910"/>
                  </a:cubicBezTo>
                  <a:cubicBezTo>
                    <a:pt x="2929" y="903"/>
                    <a:pt x="2947" y="896"/>
                    <a:pt x="2965" y="889"/>
                  </a:cubicBezTo>
                  <a:cubicBezTo>
                    <a:pt x="2983" y="881"/>
                    <a:pt x="3003" y="874"/>
                    <a:pt x="3021" y="868"/>
                  </a:cubicBezTo>
                  <a:lnTo>
                    <a:pt x="2302" y="471"/>
                  </a:lnTo>
                  <a:lnTo>
                    <a:pt x="14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372128" y="2634598"/>
              <a:ext cx="290831" cy="167889"/>
            </a:xfrm>
            <a:custGeom>
              <a:avLst/>
              <a:gdLst/>
              <a:ahLst/>
              <a:cxnLst/>
              <a:rect l="l" t="t" r="r" b="b"/>
              <a:pathLst>
                <a:path w="3177" h="1834" extrusionOk="0">
                  <a:moveTo>
                    <a:pt x="1566" y="571"/>
                  </a:moveTo>
                  <a:cubicBezTo>
                    <a:pt x="1720" y="571"/>
                    <a:pt x="1878" y="605"/>
                    <a:pt x="2001" y="675"/>
                  </a:cubicBezTo>
                  <a:cubicBezTo>
                    <a:pt x="2243" y="812"/>
                    <a:pt x="2253" y="1030"/>
                    <a:pt x="2026" y="1164"/>
                  </a:cubicBezTo>
                  <a:cubicBezTo>
                    <a:pt x="1913" y="1231"/>
                    <a:pt x="1765" y="1264"/>
                    <a:pt x="1615" y="1264"/>
                  </a:cubicBezTo>
                  <a:cubicBezTo>
                    <a:pt x="1460" y="1264"/>
                    <a:pt x="1303" y="1228"/>
                    <a:pt x="1182" y="1159"/>
                  </a:cubicBezTo>
                  <a:cubicBezTo>
                    <a:pt x="938" y="1022"/>
                    <a:pt x="929" y="804"/>
                    <a:pt x="1152" y="672"/>
                  </a:cubicBezTo>
                  <a:cubicBezTo>
                    <a:pt x="1263" y="604"/>
                    <a:pt x="1413" y="571"/>
                    <a:pt x="1566" y="571"/>
                  </a:cubicBezTo>
                  <a:close/>
                  <a:moveTo>
                    <a:pt x="1337" y="0"/>
                  </a:moveTo>
                  <a:cubicBezTo>
                    <a:pt x="1280" y="0"/>
                    <a:pt x="1242" y="24"/>
                    <a:pt x="1243" y="57"/>
                  </a:cubicBezTo>
                  <a:cubicBezTo>
                    <a:pt x="1245" y="100"/>
                    <a:pt x="1246" y="143"/>
                    <a:pt x="1248" y="186"/>
                  </a:cubicBezTo>
                  <a:cubicBezTo>
                    <a:pt x="1248" y="191"/>
                    <a:pt x="1246" y="193"/>
                    <a:pt x="1239" y="194"/>
                  </a:cubicBezTo>
                  <a:cubicBezTo>
                    <a:pt x="1210" y="197"/>
                    <a:pt x="1181" y="202"/>
                    <a:pt x="1154" y="208"/>
                  </a:cubicBezTo>
                  <a:cubicBezTo>
                    <a:pt x="1068" y="223"/>
                    <a:pt x="989" y="245"/>
                    <a:pt x="913" y="270"/>
                  </a:cubicBezTo>
                  <a:cubicBezTo>
                    <a:pt x="909" y="271"/>
                    <a:pt x="906" y="272"/>
                    <a:pt x="904" y="272"/>
                  </a:cubicBezTo>
                  <a:cubicBezTo>
                    <a:pt x="902" y="272"/>
                    <a:pt x="900" y="271"/>
                    <a:pt x="895" y="268"/>
                  </a:cubicBezTo>
                  <a:lnTo>
                    <a:pt x="733" y="175"/>
                  </a:lnTo>
                  <a:cubicBezTo>
                    <a:pt x="710" y="162"/>
                    <a:pt x="686" y="155"/>
                    <a:pt x="661" y="155"/>
                  </a:cubicBezTo>
                  <a:cubicBezTo>
                    <a:pt x="647" y="155"/>
                    <a:pt x="632" y="157"/>
                    <a:pt x="617" y="161"/>
                  </a:cubicBezTo>
                  <a:cubicBezTo>
                    <a:pt x="615" y="162"/>
                    <a:pt x="614" y="163"/>
                    <a:pt x="612" y="163"/>
                  </a:cubicBezTo>
                  <a:cubicBezTo>
                    <a:pt x="612" y="163"/>
                    <a:pt x="611" y="163"/>
                    <a:pt x="610" y="163"/>
                  </a:cubicBezTo>
                  <a:cubicBezTo>
                    <a:pt x="599" y="169"/>
                    <a:pt x="587" y="176"/>
                    <a:pt x="576" y="183"/>
                  </a:cubicBezTo>
                  <a:lnTo>
                    <a:pt x="280" y="48"/>
                  </a:lnTo>
                  <a:lnTo>
                    <a:pt x="270" y="378"/>
                  </a:lnTo>
                  <a:lnTo>
                    <a:pt x="271" y="378"/>
                  </a:lnTo>
                  <a:cubicBezTo>
                    <a:pt x="269" y="393"/>
                    <a:pt x="279" y="410"/>
                    <a:pt x="301" y="423"/>
                  </a:cubicBezTo>
                  <a:lnTo>
                    <a:pt x="469" y="520"/>
                  </a:lnTo>
                  <a:cubicBezTo>
                    <a:pt x="471" y="521"/>
                    <a:pt x="471" y="523"/>
                    <a:pt x="470" y="525"/>
                  </a:cubicBezTo>
                  <a:cubicBezTo>
                    <a:pt x="469" y="526"/>
                    <a:pt x="467" y="527"/>
                    <a:pt x="466" y="529"/>
                  </a:cubicBezTo>
                  <a:cubicBezTo>
                    <a:pt x="407" y="587"/>
                    <a:pt x="362" y="649"/>
                    <a:pt x="335" y="715"/>
                  </a:cubicBezTo>
                  <a:cubicBezTo>
                    <a:pt x="334" y="720"/>
                    <a:pt x="331" y="721"/>
                    <a:pt x="323" y="721"/>
                  </a:cubicBezTo>
                  <a:cubicBezTo>
                    <a:pt x="255" y="720"/>
                    <a:pt x="188" y="720"/>
                    <a:pt x="120" y="719"/>
                  </a:cubicBezTo>
                  <a:lnTo>
                    <a:pt x="271" y="650"/>
                  </a:lnTo>
                  <a:lnTo>
                    <a:pt x="4" y="447"/>
                  </a:lnTo>
                  <a:lnTo>
                    <a:pt x="1" y="773"/>
                  </a:lnTo>
                  <a:cubicBezTo>
                    <a:pt x="4" y="856"/>
                    <a:pt x="7" y="940"/>
                    <a:pt x="11" y="1023"/>
                  </a:cubicBezTo>
                  <a:cubicBezTo>
                    <a:pt x="11" y="1031"/>
                    <a:pt x="13" y="1039"/>
                    <a:pt x="19" y="1045"/>
                  </a:cubicBezTo>
                  <a:cubicBezTo>
                    <a:pt x="38" y="1067"/>
                    <a:pt x="67" y="1078"/>
                    <a:pt x="108" y="1079"/>
                  </a:cubicBezTo>
                  <a:cubicBezTo>
                    <a:pt x="183" y="1080"/>
                    <a:pt x="259" y="1080"/>
                    <a:pt x="335" y="1081"/>
                  </a:cubicBezTo>
                  <a:cubicBezTo>
                    <a:pt x="344" y="1081"/>
                    <a:pt x="348" y="1083"/>
                    <a:pt x="350" y="1088"/>
                  </a:cubicBezTo>
                  <a:cubicBezTo>
                    <a:pt x="352" y="1093"/>
                    <a:pt x="354" y="1097"/>
                    <a:pt x="358" y="1103"/>
                  </a:cubicBezTo>
                  <a:cubicBezTo>
                    <a:pt x="362" y="1112"/>
                    <a:pt x="368" y="1122"/>
                    <a:pt x="372" y="1131"/>
                  </a:cubicBezTo>
                  <a:lnTo>
                    <a:pt x="308" y="1105"/>
                  </a:lnTo>
                  <a:lnTo>
                    <a:pt x="310" y="1410"/>
                  </a:lnTo>
                  <a:cubicBezTo>
                    <a:pt x="308" y="1421"/>
                    <a:pt x="311" y="1433"/>
                    <a:pt x="322" y="1444"/>
                  </a:cubicBezTo>
                  <a:cubicBezTo>
                    <a:pt x="322" y="1445"/>
                    <a:pt x="325" y="1447"/>
                    <a:pt x="323" y="1449"/>
                  </a:cubicBezTo>
                  <a:lnTo>
                    <a:pt x="666" y="1648"/>
                  </a:lnTo>
                  <a:cubicBezTo>
                    <a:pt x="667" y="1647"/>
                    <a:pt x="669" y="1647"/>
                    <a:pt x="670" y="1647"/>
                  </a:cubicBezTo>
                  <a:cubicBezTo>
                    <a:pt x="672" y="1647"/>
                    <a:pt x="674" y="1648"/>
                    <a:pt x="675" y="1649"/>
                  </a:cubicBezTo>
                  <a:cubicBezTo>
                    <a:pt x="690" y="1653"/>
                    <a:pt x="705" y="1655"/>
                    <a:pt x="720" y="1655"/>
                  </a:cubicBezTo>
                  <a:cubicBezTo>
                    <a:pt x="725" y="1655"/>
                    <a:pt x="730" y="1655"/>
                    <a:pt x="735" y="1655"/>
                  </a:cubicBezTo>
                  <a:cubicBezTo>
                    <a:pt x="744" y="1653"/>
                    <a:pt x="753" y="1652"/>
                    <a:pt x="762" y="1650"/>
                  </a:cubicBezTo>
                  <a:cubicBezTo>
                    <a:pt x="773" y="1647"/>
                    <a:pt x="783" y="1641"/>
                    <a:pt x="792" y="1637"/>
                  </a:cubicBezTo>
                  <a:cubicBezTo>
                    <a:pt x="843" y="1607"/>
                    <a:pt x="893" y="1579"/>
                    <a:pt x="942" y="1550"/>
                  </a:cubicBezTo>
                  <a:cubicBezTo>
                    <a:pt x="948" y="1546"/>
                    <a:pt x="950" y="1545"/>
                    <a:pt x="953" y="1545"/>
                  </a:cubicBezTo>
                  <a:cubicBezTo>
                    <a:pt x="955" y="1545"/>
                    <a:pt x="958" y="1546"/>
                    <a:pt x="963" y="1549"/>
                  </a:cubicBezTo>
                  <a:cubicBezTo>
                    <a:pt x="1068" y="1585"/>
                    <a:pt x="1177" y="1613"/>
                    <a:pt x="1292" y="1632"/>
                  </a:cubicBezTo>
                  <a:cubicBezTo>
                    <a:pt x="1301" y="1633"/>
                    <a:pt x="1304" y="1635"/>
                    <a:pt x="1304" y="1640"/>
                  </a:cubicBezTo>
                  <a:cubicBezTo>
                    <a:pt x="1304" y="1662"/>
                    <a:pt x="1305" y="1685"/>
                    <a:pt x="1306" y="1706"/>
                  </a:cubicBezTo>
                  <a:cubicBezTo>
                    <a:pt x="1307" y="1729"/>
                    <a:pt x="1307" y="1750"/>
                    <a:pt x="1308" y="1772"/>
                  </a:cubicBezTo>
                  <a:cubicBezTo>
                    <a:pt x="1309" y="1802"/>
                    <a:pt x="1352" y="1827"/>
                    <a:pt x="1405" y="1828"/>
                  </a:cubicBezTo>
                  <a:lnTo>
                    <a:pt x="1433" y="1828"/>
                  </a:lnTo>
                  <a:cubicBezTo>
                    <a:pt x="1568" y="1830"/>
                    <a:pt x="1702" y="1831"/>
                    <a:pt x="1836" y="1834"/>
                  </a:cubicBezTo>
                  <a:cubicBezTo>
                    <a:pt x="1854" y="1834"/>
                    <a:pt x="1871" y="1831"/>
                    <a:pt x="1887" y="1827"/>
                  </a:cubicBezTo>
                  <a:cubicBezTo>
                    <a:pt x="1917" y="1816"/>
                    <a:pt x="1933" y="1800"/>
                    <a:pt x="1932" y="1780"/>
                  </a:cubicBezTo>
                  <a:lnTo>
                    <a:pt x="1932" y="1641"/>
                  </a:lnTo>
                  <a:lnTo>
                    <a:pt x="1933" y="1641"/>
                  </a:lnTo>
                  <a:cubicBezTo>
                    <a:pt x="1934" y="1641"/>
                    <a:pt x="1936" y="1640"/>
                    <a:pt x="1940" y="1640"/>
                  </a:cubicBezTo>
                  <a:cubicBezTo>
                    <a:pt x="2055" y="1624"/>
                    <a:pt x="2164" y="1599"/>
                    <a:pt x="2266" y="1564"/>
                  </a:cubicBezTo>
                  <a:cubicBezTo>
                    <a:pt x="2269" y="1564"/>
                    <a:pt x="2271" y="1563"/>
                    <a:pt x="2273" y="1563"/>
                  </a:cubicBezTo>
                  <a:cubicBezTo>
                    <a:pt x="2276" y="1563"/>
                    <a:pt x="2279" y="1565"/>
                    <a:pt x="2283" y="1567"/>
                  </a:cubicBezTo>
                  <a:lnTo>
                    <a:pt x="2448" y="1662"/>
                  </a:lnTo>
                  <a:cubicBezTo>
                    <a:pt x="2462" y="1670"/>
                    <a:pt x="2478" y="1675"/>
                    <a:pt x="2495" y="1678"/>
                  </a:cubicBezTo>
                  <a:cubicBezTo>
                    <a:pt x="2501" y="1679"/>
                    <a:pt x="2508" y="1679"/>
                    <a:pt x="2515" y="1679"/>
                  </a:cubicBezTo>
                  <a:cubicBezTo>
                    <a:pt x="2530" y="1679"/>
                    <a:pt x="2546" y="1677"/>
                    <a:pt x="2560" y="1673"/>
                  </a:cubicBezTo>
                  <a:cubicBezTo>
                    <a:pt x="2562" y="1673"/>
                    <a:pt x="2565" y="1671"/>
                    <a:pt x="2568" y="1671"/>
                  </a:cubicBezTo>
                  <a:cubicBezTo>
                    <a:pt x="2677" y="1610"/>
                    <a:pt x="2787" y="1545"/>
                    <a:pt x="2896" y="1482"/>
                  </a:cubicBezTo>
                  <a:cubicBezTo>
                    <a:pt x="2895" y="1480"/>
                    <a:pt x="2897" y="1479"/>
                    <a:pt x="2899" y="1477"/>
                  </a:cubicBezTo>
                  <a:cubicBezTo>
                    <a:pt x="2908" y="1465"/>
                    <a:pt x="2909" y="1454"/>
                    <a:pt x="2905" y="1443"/>
                  </a:cubicBezTo>
                  <a:lnTo>
                    <a:pt x="2907" y="1157"/>
                  </a:lnTo>
                  <a:lnTo>
                    <a:pt x="2908" y="1141"/>
                  </a:lnTo>
                  <a:lnTo>
                    <a:pt x="2821" y="1157"/>
                  </a:lnTo>
                  <a:cubicBezTo>
                    <a:pt x="2828" y="1144"/>
                    <a:pt x="2835" y="1131"/>
                    <a:pt x="2839" y="1117"/>
                  </a:cubicBezTo>
                  <a:cubicBezTo>
                    <a:pt x="2842" y="1114"/>
                    <a:pt x="2845" y="1112"/>
                    <a:pt x="2853" y="1112"/>
                  </a:cubicBezTo>
                  <a:cubicBezTo>
                    <a:pt x="2927" y="1113"/>
                    <a:pt x="3003" y="1114"/>
                    <a:pt x="3077" y="1115"/>
                  </a:cubicBezTo>
                  <a:cubicBezTo>
                    <a:pt x="3136" y="1115"/>
                    <a:pt x="3176" y="1093"/>
                    <a:pt x="3174" y="1059"/>
                  </a:cubicBezTo>
                  <a:cubicBezTo>
                    <a:pt x="3172" y="977"/>
                    <a:pt x="3168" y="894"/>
                    <a:pt x="3165" y="812"/>
                  </a:cubicBezTo>
                  <a:lnTo>
                    <a:pt x="3165" y="504"/>
                  </a:lnTo>
                  <a:lnTo>
                    <a:pt x="3030" y="711"/>
                  </a:lnTo>
                  <a:lnTo>
                    <a:pt x="3092" y="757"/>
                  </a:lnTo>
                  <a:cubicBezTo>
                    <a:pt x="3083" y="756"/>
                    <a:pt x="3074" y="755"/>
                    <a:pt x="3064" y="755"/>
                  </a:cubicBezTo>
                  <a:cubicBezTo>
                    <a:pt x="2989" y="754"/>
                    <a:pt x="2914" y="753"/>
                    <a:pt x="2839" y="751"/>
                  </a:cubicBezTo>
                  <a:cubicBezTo>
                    <a:pt x="2832" y="751"/>
                    <a:pt x="2828" y="750"/>
                    <a:pt x="2826" y="746"/>
                  </a:cubicBezTo>
                  <a:cubicBezTo>
                    <a:pt x="2793" y="678"/>
                    <a:pt x="2745" y="613"/>
                    <a:pt x="2681" y="552"/>
                  </a:cubicBezTo>
                  <a:cubicBezTo>
                    <a:pt x="2677" y="548"/>
                    <a:pt x="2677" y="547"/>
                    <a:pt x="2682" y="543"/>
                  </a:cubicBezTo>
                  <a:cubicBezTo>
                    <a:pt x="2704" y="531"/>
                    <a:pt x="2726" y="518"/>
                    <a:pt x="2747" y="506"/>
                  </a:cubicBezTo>
                  <a:cubicBezTo>
                    <a:pt x="2780" y="487"/>
                    <a:pt x="2812" y="469"/>
                    <a:pt x="2844" y="450"/>
                  </a:cubicBezTo>
                  <a:cubicBezTo>
                    <a:pt x="2863" y="437"/>
                    <a:pt x="2871" y="423"/>
                    <a:pt x="2866" y="407"/>
                  </a:cubicBezTo>
                  <a:lnTo>
                    <a:pt x="2868" y="407"/>
                  </a:lnTo>
                  <a:lnTo>
                    <a:pt x="2869" y="104"/>
                  </a:lnTo>
                  <a:lnTo>
                    <a:pt x="2604" y="161"/>
                  </a:lnTo>
                  <a:lnTo>
                    <a:pt x="2630" y="254"/>
                  </a:lnTo>
                  <a:lnTo>
                    <a:pt x="2630" y="254"/>
                  </a:lnTo>
                  <a:lnTo>
                    <a:pt x="2512" y="185"/>
                  </a:lnTo>
                  <a:cubicBezTo>
                    <a:pt x="2511" y="185"/>
                    <a:pt x="2510" y="186"/>
                    <a:pt x="2510" y="186"/>
                  </a:cubicBezTo>
                  <a:cubicBezTo>
                    <a:pt x="2508" y="186"/>
                    <a:pt x="2507" y="185"/>
                    <a:pt x="2505" y="184"/>
                  </a:cubicBezTo>
                  <a:cubicBezTo>
                    <a:pt x="2489" y="179"/>
                    <a:pt x="2472" y="177"/>
                    <a:pt x="2457" y="177"/>
                  </a:cubicBezTo>
                  <a:cubicBezTo>
                    <a:pt x="2432" y="177"/>
                    <a:pt x="2409" y="182"/>
                    <a:pt x="2390" y="194"/>
                  </a:cubicBezTo>
                  <a:cubicBezTo>
                    <a:pt x="2338" y="223"/>
                    <a:pt x="2287" y="254"/>
                    <a:pt x="2235" y="284"/>
                  </a:cubicBezTo>
                  <a:cubicBezTo>
                    <a:pt x="2231" y="286"/>
                    <a:pt x="2229" y="287"/>
                    <a:pt x="2226" y="287"/>
                  </a:cubicBezTo>
                  <a:cubicBezTo>
                    <a:pt x="2223" y="287"/>
                    <a:pt x="2220" y="286"/>
                    <a:pt x="2216" y="284"/>
                  </a:cubicBezTo>
                  <a:cubicBezTo>
                    <a:pt x="2111" y="248"/>
                    <a:pt x="1999" y="220"/>
                    <a:pt x="1883" y="202"/>
                  </a:cubicBezTo>
                  <a:cubicBezTo>
                    <a:pt x="1874" y="200"/>
                    <a:pt x="1872" y="199"/>
                    <a:pt x="1872" y="193"/>
                  </a:cubicBezTo>
                  <a:cubicBezTo>
                    <a:pt x="1870" y="149"/>
                    <a:pt x="1869" y="106"/>
                    <a:pt x="1867" y="62"/>
                  </a:cubicBezTo>
                  <a:cubicBezTo>
                    <a:pt x="1865" y="31"/>
                    <a:pt x="1824" y="7"/>
                    <a:pt x="1767" y="6"/>
                  </a:cubicBezTo>
                  <a:cubicBezTo>
                    <a:pt x="1624" y="4"/>
                    <a:pt x="1483" y="3"/>
                    <a:pt x="1341" y="0"/>
                  </a:cubicBezTo>
                  <a:cubicBezTo>
                    <a:pt x="1339" y="0"/>
                    <a:pt x="1338" y="0"/>
                    <a:pt x="1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600441" y="2740516"/>
              <a:ext cx="38082" cy="47877"/>
            </a:xfrm>
            <a:custGeom>
              <a:avLst/>
              <a:gdLst/>
              <a:ahLst/>
              <a:cxnLst/>
              <a:rect l="l" t="t" r="r" b="b"/>
              <a:pathLst>
                <a:path w="416" h="523" extrusionOk="0">
                  <a:moveTo>
                    <a:pt x="2" y="1"/>
                  </a:moveTo>
                  <a:lnTo>
                    <a:pt x="1" y="521"/>
                  </a:lnTo>
                  <a:cubicBezTo>
                    <a:pt x="8" y="522"/>
                    <a:pt x="15" y="523"/>
                    <a:pt x="22" y="523"/>
                  </a:cubicBezTo>
                  <a:cubicBezTo>
                    <a:pt x="37" y="523"/>
                    <a:pt x="52" y="521"/>
                    <a:pt x="66" y="517"/>
                  </a:cubicBezTo>
                  <a:cubicBezTo>
                    <a:pt x="68" y="516"/>
                    <a:pt x="69" y="515"/>
                    <a:pt x="71" y="515"/>
                  </a:cubicBezTo>
                  <a:cubicBezTo>
                    <a:pt x="72" y="515"/>
                    <a:pt x="73" y="515"/>
                    <a:pt x="74" y="516"/>
                  </a:cubicBezTo>
                  <a:cubicBezTo>
                    <a:pt x="183" y="453"/>
                    <a:pt x="293" y="389"/>
                    <a:pt x="402" y="325"/>
                  </a:cubicBezTo>
                  <a:cubicBezTo>
                    <a:pt x="401" y="323"/>
                    <a:pt x="403" y="322"/>
                    <a:pt x="405" y="321"/>
                  </a:cubicBezTo>
                  <a:cubicBezTo>
                    <a:pt x="414" y="308"/>
                    <a:pt x="415" y="297"/>
                    <a:pt x="411" y="286"/>
                  </a:cubicBezTo>
                  <a:lnTo>
                    <a:pt x="414" y="1"/>
                  </a:lnTo>
                  <a:close/>
                </a:path>
              </a:pathLst>
            </a:custGeom>
            <a:solidFill>
              <a:srgbClr val="589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6491594" y="2768163"/>
              <a:ext cx="57489" cy="34328"/>
            </a:xfrm>
            <a:custGeom>
              <a:avLst/>
              <a:gdLst/>
              <a:ahLst/>
              <a:cxnLst/>
              <a:rect l="l" t="t" r="r" b="b"/>
              <a:pathLst>
                <a:path w="628" h="375" extrusionOk="0">
                  <a:moveTo>
                    <a:pt x="1" y="1"/>
                  </a:moveTo>
                  <a:lnTo>
                    <a:pt x="1" y="249"/>
                  </a:lnTo>
                  <a:cubicBezTo>
                    <a:pt x="2" y="270"/>
                    <a:pt x="3" y="291"/>
                    <a:pt x="4" y="314"/>
                  </a:cubicBezTo>
                  <a:cubicBezTo>
                    <a:pt x="5" y="344"/>
                    <a:pt x="47" y="369"/>
                    <a:pt x="100" y="370"/>
                  </a:cubicBezTo>
                  <a:lnTo>
                    <a:pt x="129" y="370"/>
                  </a:lnTo>
                  <a:cubicBezTo>
                    <a:pt x="263" y="371"/>
                    <a:pt x="397" y="374"/>
                    <a:pt x="531" y="375"/>
                  </a:cubicBezTo>
                  <a:cubicBezTo>
                    <a:pt x="549" y="375"/>
                    <a:pt x="567" y="374"/>
                    <a:pt x="583" y="368"/>
                  </a:cubicBezTo>
                  <a:cubicBezTo>
                    <a:pt x="613" y="358"/>
                    <a:pt x="628" y="342"/>
                    <a:pt x="628" y="321"/>
                  </a:cubicBezTo>
                  <a:lnTo>
                    <a:pt x="627" y="182"/>
                  </a:lnTo>
                  <a:lnTo>
                    <a:pt x="628" y="182"/>
                  </a:lnTo>
                  <a:lnTo>
                    <a:pt x="628" y="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6400323" y="2735481"/>
              <a:ext cx="39180" cy="50715"/>
            </a:xfrm>
            <a:custGeom>
              <a:avLst/>
              <a:gdLst/>
              <a:ahLst/>
              <a:cxnLst/>
              <a:rect l="l" t="t" r="r" b="b"/>
              <a:pathLst>
                <a:path w="428" h="554" extrusionOk="0">
                  <a:moveTo>
                    <a:pt x="50" y="1"/>
                  </a:moveTo>
                  <a:cubicBezTo>
                    <a:pt x="54" y="11"/>
                    <a:pt x="60" y="20"/>
                    <a:pt x="65" y="29"/>
                  </a:cubicBezTo>
                  <a:lnTo>
                    <a:pt x="0" y="4"/>
                  </a:lnTo>
                  <a:lnTo>
                    <a:pt x="0" y="4"/>
                  </a:lnTo>
                  <a:lnTo>
                    <a:pt x="2" y="308"/>
                  </a:lnTo>
                  <a:cubicBezTo>
                    <a:pt x="0" y="319"/>
                    <a:pt x="3" y="331"/>
                    <a:pt x="14" y="342"/>
                  </a:cubicBezTo>
                  <a:cubicBezTo>
                    <a:pt x="14" y="344"/>
                    <a:pt x="17" y="345"/>
                    <a:pt x="15" y="348"/>
                  </a:cubicBezTo>
                  <a:lnTo>
                    <a:pt x="359" y="546"/>
                  </a:lnTo>
                  <a:cubicBezTo>
                    <a:pt x="360" y="546"/>
                    <a:pt x="361" y="546"/>
                    <a:pt x="361" y="546"/>
                  </a:cubicBezTo>
                  <a:cubicBezTo>
                    <a:pt x="364" y="546"/>
                    <a:pt x="365" y="547"/>
                    <a:pt x="367" y="547"/>
                  </a:cubicBezTo>
                  <a:cubicBezTo>
                    <a:pt x="382" y="551"/>
                    <a:pt x="397" y="553"/>
                    <a:pt x="412" y="553"/>
                  </a:cubicBezTo>
                  <a:cubicBezTo>
                    <a:pt x="418" y="553"/>
                    <a:pt x="423" y="553"/>
                    <a:pt x="428" y="553"/>
                  </a:cubicBezTo>
                  <a:lnTo>
                    <a:pt x="4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3"/>
            <p:cNvSpPr/>
            <p:nvPr/>
          </p:nvSpPr>
          <p:spPr>
            <a:xfrm>
              <a:off x="6372036" y="2606310"/>
              <a:ext cx="290922" cy="167980"/>
            </a:xfrm>
            <a:custGeom>
              <a:avLst/>
              <a:gdLst/>
              <a:ahLst/>
              <a:cxnLst/>
              <a:rect l="l" t="t" r="r" b="b"/>
              <a:pathLst>
                <a:path w="3178" h="1835" extrusionOk="0">
                  <a:moveTo>
                    <a:pt x="1567" y="571"/>
                  </a:moveTo>
                  <a:cubicBezTo>
                    <a:pt x="1721" y="571"/>
                    <a:pt x="1879" y="606"/>
                    <a:pt x="2002" y="675"/>
                  </a:cubicBezTo>
                  <a:cubicBezTo>
                    <a:pt x="2244" y="812"/>
                    <a:pt x="2254" y="1029"/>
                    <a:pt x="2027" y="1164"/>
                  </a:cubicBezTo>
                  <a:cubicBezTo>
                    <a:pt x="1915" y="1231"/>
                    <a:pt x="1766" y="1263"/>
                    <a:pt x="1616" y="1263"/>
                  </a:cubicBezTo>
                  <a:cubicBezTo>
                    <a:pt x="1461" y="1263"/>
                    <a:pt x="1304" y="1228"/>
                    <a:pt x="1183" y="1160"/>
                  </a:cubicBezTo>
                  <a:cubicBezTo>
                    <a:pt x="939" y="1021"/>
                    <a:pt x="930" y="805"/>
                    <a:pt x="1153" y="672"/>
                  </a:cubicBezTo>
                  <a:cubicBezTo>
                    <a:pt x="1264" y="605"/>
                    <a:pt x="1414" y="571"/>
                    <a:pt x="1567" y="571"/>
                  </a:cubicBezTo>
                  <a:close/>
                  <a:moveTo>
                    <a:pt x="1338" y="1"/>
                  </a:moveTo>
                  <a:cubicBezTo>
                    <a:pt x="1281" y="1"/>
                    <a:pt x="1243" y="23"/>
                    <a:pt x="1245" y="57"/>
                  </a:cubicBezTo>
                  <a:cubicBezTo>
                    <a:pt x="1246" y="100"/>
                    <a:pt x="1247" y="144"/>
                    <a:pt x="1249" y="187"/>
                  </a:cubicBezTo>
                  <a:cubicBezTo>
                    <a:pt x="1249" y="191"/>
                    <a:pt x="1247" y="193"/>
                    <a:pt x="1240" y="193"/>
                  </a:cubicBezTo>
                  <a:cubicBezTo>
                    <a:pt x="1211" y="198"/>
                    <a:pt x="1183" y="202"/>
                    <a:pt x="1155" y="208"/>
                  </a:cubicBezTo>
                  <a:cubicBezTo>
                    <a:pt x="1070" y="224"/>
                    <a:pt x="990" y="244"/>
                    <a:pt x="915" y="270"/>
                  </a:cubicBezTo>
                  <a:cubicBezTo>
                    <a:pt x="910" y="272"/>
                    <a:pt x="908" y="272"/>
                    <a:pt x="905" y="272"/>
                  </a:cubicBezTo>
                  <a:cubicBezTo>
                    <a:pt x="903" y="272"/>
                    <a:pt x="901" y="271"/>
                    <a:pt x="896" y="269"/>
                  </a:cubicBezTo>
                  <a:cubicBezTo>
                    <a:pt x="895" y="268"/>
                    <a:pt x="892" y="267"/>
                    <a:pt x="890" y="265"/>
                  </a:cubicBezTo>
                  <a:cubicBezTo>
                    <a:pt x="838" y="235"/>
                    <a:pt x="787" y="205"/>
                    <a:pt x="734" y="175"/>
                  </a:cubicBezTo>
                  <a:cubicBezTo>
                    <a:pt x="712" y="163"/>
                    <a:pt x="689" y="156"/>
                    <a:pt x="664" y="156"/>
                  </a:cubicBezTo>
                  <a:cubicBezTo>
                    <a:pt x="649" y="156"/>
                    <a:pt x="634" y="158"/>
                    <a:pt x="618" y="163"/>
                  </a:cubicBezTo>
                  <a:cubicBezTo>
                    <a:pt x="616" y="163"/>
                    <a:pt x="615" y="164"/>
                    <a:pt x="614" y="164"/>
                  </a:cubicBezTo>
                  <a:cubicBezTo>
                    <a:pt x="613" y="164"/>
                    <a:pt x="613" y="163"/>
                    <a:pt x="612" y="163"/>
                  </a:cubicBezTo>
                  <a:cubicBezTo>
                    <a:pt x="502" y="226"/>
                    <a:pt x="392" y="290"/>
                    <a:pt x="283" y="353"/>
                  </a:cubicBezTo>
                  <a:cubicBezTo>
                    <a:pt x="285" y="354"/>
                    <a:pt x="283" y="356"/>
                    <a:pt x="282" y="357"/>
                  </a:cubicBezTo>
                  <a:cubicBezTo>
                    <a:pt x="262" y="380"/>
                    <a:pt x="270" y="404"/>
                    <a:pt x="302" y="423"/>
                  </a:cubicBezTo>
                  <a:lnTo>
                    <a:pt x="464" y="517"/>
                  </a:lnTo>
                  <a:cubicBezTo>
                    <a:pt x="466" y="518"/>
                    <a:pt x="468" y="519"/>
                    <a:pt x="470" y="520"/>
                  </a:cubicBezTo>
                  <a:cubicBezTo>
                    <a:pt x="472" y="521"/>
                    <a:pt x="473" y="523"/>
                    <a:pt x="471" y="524"/>
                  </a:cubicBezTo>
                  <a:cubicBezTo>
                    <a:pt x="470" y="527"/>
                    <a:pt x="469" y="528"/>
                    <a:pt x="467" y="529"/>
                  </a:cubicBezTo>
                  <a:cubicBezTo>
                    <a:pt x="408" y="588"/>
                    <a:pt x="363" y="649"/>
                    <a:pt x="336" y="716"/>
                  </a:cubicBezTo>
                  <a:cubicBezTo>
                    <a:pt x="335" y="720"/>
                    <a:pt x="332" y="722"/>
                    <a:pt x="324" y="722"/>
                  </a:cubicBezTo>
                  <a:cubicBezTo>
                    <a:pt x="247" y="720"/>
                    <a:pt x="172" y="719"/>
                    <a:pt x="95" y="719"/>
                  </a:cubicBezTo>
                  <a:cubicBezTo>
                    <a:pt x="94" y="719"/>
                    <a:pt x="93" y="719"/>
                    <a:pt x="91" y="719"/>
                  </a:cubicBezTo>
                  <a:cubicBezTo>
                    <a:pt x="39" y="719"/>
                    <a:pt x="1" y="743"/>
                    <a:pt x="2" y="772"/>
                  </a:cubicBezTo>
                  <a:cubicBezTo>
                    <a:pt x="5" y="857"/>
                    <a:pt x="8" y="940"/>
                    <a:pt x="12" y="1023"/>
                  </a:cubicBezTo>
                  <a:cubicBezTo>
                    <a:pt x="12" y="1031"/>
                    <a:pt x="14" y="1039"/>
                    <a:pt x="21" y="1046"/>
                  </a:cubicBezTo>
                  <a:cubicBezTo>
                    <a:pt x="39" y="1066"/>
                    <a:pt x="68" y="1079"/>
                    <a:pt x="109" y="1079"/>
                  </a:cubicBezTo>
                  <a:cubicBezTo>
                    <a:pt x="184" y="1081"/>
                    <a:pt x="261" y="1081"/>
                    <a:pt x="336" y="1082"/>
                  </a:cubicBezTo>
                  <a:cubicBezTo>
                    <a:pt x="345" y="1082"/>
                    <a:pt x="349" y="1083"/>
                    <a:pt x="351" y="1089"/>
                  </a:cubicBezTo>
                  <a:cubicBezTo>
                    <a:pt x="383" y="1156"/>
                    <a:pt x="431" y="1220"/>
                    <a:pt x="495" y="1281"/>
                  </a:cubicBezTo>
                  <a:cubicBezTo>
                    <a:pt x="499" y="1286"/>
                    <a:pt x="498" y="1288"/>
                    <a:pt x="493" y="1291"/>
                  </a:cubicBezTo>
                  <a:cubicBezTo>
                    <a:pt x="441" y="1321"/>
                    <a:pt x="390" y="1351"/>
                    <a:pt x="338" y="1380"/>
                  </a:cubicBezTo>
                  <a:cubicBezTo>
                    <a:pt x="308" y="1397"/>
                    <a:pt x="302" y="1422"/>
                    <a:pt x="323" y="1444"/>
                  </a:cubicBezTo>
                  <a:cubicBezTo>
                    <a:pt x="324" y="1446"/>
                    <a:pt x="326" y="1448"/>
                    <a:pt x="324" y="1449"/>
                  </a:cubicBezTo>
                  <a:cubicBezTo>
                    <a:pt x="439" y="1515"/>
                    <a:pt x="553" y="1582"/>
                    <a:pt x="668" y="1648"/>
                  </a:cubicBezTo>
                  <a:cubicBezTo>
                    <a:pt x="669" y="1648"/>
                    <a:pt x="670" y="1648"/>
                    <a:pt x="671" y="1648"/>
                  </a:cubicBezTo>
                  <a:cubicBezTo>
                    <a:pt x="673" y="1648"/>
                    <a:pt x="675" y="1649"/>
                    <a:pt x="676" y="1649"/>
                  </a:cubicBezTo>
                  <a:cubicBezTo>
                    <a:pt x="692" y="1654"/>
                    <a:pt x="708" y="1656"/>
                    <a:pt x="723" y="1656"/>
                  </a:cubicBezTo>
                  <a:cubicBezTo>
                    <a:pt x="736" y="1656"/>
                    <a:pt x="750" y="1654"/>
                    <a:pt x="763" y="1651"/>
                  </a:cubicBezTo>
                  <a:cubicBezTo>
                    <a:pt x="775" y="1647"/>
                    <a:pt x="784" y="1642"/>
                    <a:pt x="793" y="1637"/>
                  </a:cubicBezTo>
                  <a:cubicBezTo>
                    <a:pt x="844" y="1608"/>
                    <a:pt x="894" y="1578"/>
                    <a:pt x="943" y="1550"/>
                  </a:cubicBezTo>
                  <a:cubicBezTo>
                    <a:pt x="949" y="1547"/>
                    <a:pt x="951" y="1546"/>
                    <a:pt x="953" y="1546"/>
                  </a:cubicBezTo>
                  <a:cubicBezTo>
                    <a:pt x="956" y="1546"/>
                    <a:pt x="959" y="1547"/>
                    <a:pt x="966" y="1549"/>
                  </a:cubicBezTo>
                  <a:cubicBezTo>
                    <a:pt x="1069" y="1585"/>
                    <a:pt x="1178" y="1613"/>
                    <a:pt x="1294" y="1633"/>
                  </a:cubicBezTo>
                  <a:cubicBezTo>
                    <a:pt x="1302" y="1634"/>
                    <a:pt x="1305" y="1636"/>
                    <a:pt x="1305" y="1640"/>
                  </a:cubicBezTo>
                  <a:cubicBezTo>
                    <a:pt x="1306" y="1684"/>
                    <a:pt x="1308" y="1728"/>
                    <a:pt x="1310" y="1772"/>
                  </a:cubicBezTo>
                  <a:cubicBezTo>
                    <a:pt x="1311" y="1803"/>
                    <a:pt x="1353" y="1827"/>
                    <a:pt x="1406" y="1828"/>
                  </a:cubicBezTo>
                  <a:lnTo>
                    <a:pt x="1435" y="1828"/>
                  </a:lnTo>
                  <a:cubicBezTo>
                    <a:pt x="1569" y="1831"/>
                    <a:pt x="1703" y="1832"/>
                    <a:pt x="1837" y="1834"/>
                  </a:cubicBezTo>
                  <a:cubicBezTo>
                    <a:pt x="1855" y="1834"/>
                    <a:pt x="1873" y="1832"/>
                    <a:pt x="1889" y="1826"/>
                  </a:cubicBezTo>
                  <a:cubicBezTo>
                    <a:pt x="1918" y="1816"/>
                    <a:pt x="1934" y="1800"/>
                    <a:pt x="1933" y="1779"/>
                  </a:cubicBezTo>
                  <a:cubicBezTo>
                    <a:pt x="1932" y="1736"/>
                    <a:pt x="1931" y="1692"/>
                    <a:pt x="1928" y="1649"/>
                  </a:cubicBezTo>
                  <a:cubicBezTo>
                    <a:pt x="1928" y="1640"/>
                    <a:pt x="1927" y="1642"/>
                    <a:pt x="1941" y="1640"/>
                  </a:cubicBezTo>
                  <a:cubicBezTo>
                    <a:pt x="2057" y="1624"/>
                    <a:pt x="2165" y="1600"/>
                    <a:pt x="2267" y="1565"/>
                  </a:cubicBezTo>
                  <a:cubicBezTo>
                    <a:pt x="2270" y="1564"/>
                    <a:pt x="2272" y="1564"/>
                    <a:pt x="2274" y="1564"/>
                  </a:cubicBezTo>
                  <a:cubicBezTo>
                    <a:pt x="2277" y="1564"/>
                    <a:pt x="2281" y="1565"/>
                    <a:pt x="2284" y="1567"/>
                  </a:cubicBezTo>
                  <a:cubicBezTo>
                    <a:pt x="2339" y="1599"/>
                    <a:pt x="2395" y="1630"/>
                    <a:pt x="2449" y="1662"/>
                  </a:cubicBezTo>
                  <a:cubicBezTo>
                    <a:pt x="2469" y="1673"/>
                    <a:pt x="2493" y="1679"/>
                    <a:pt x="2519" y="1679"/>
                  </a:cubicBezTo>
                  <a:cubicBezTo>
                    <a:pt x="2533" y="1679"/>
                    <a:pt x="2548" y="1677"/>
                    <a:pt x="2561" y="1673"/>
                  </a:cubicBezTo>
                  <a:cubicBezTo>
                    <a:pt x="2564" y="1673"/>
                    <a:pt x="2565" y="1672"/>
                    <a:pt x="2567" y="1672"/>
                  </a:cubicBezTo>
                  <a:cubicBezTo>
                    <a:pt x="2568" y="1672"/>
                    <a:pt x="2568" y="1672"/>
                    <a:pt x="2569" y="1672"/>
                  </a:cubicBezTo>
                  <a:cubicBezTo>
                    <a:pt x="2678" y="1609"/>
                    <a:pt x="2789" y="1546"/>
                    <a:pt x="2898" y="1483"/>
                  </a:cubicBezTo>
                  <a:cubicBezTo>
                    <a:pt x="2896" y="1481"/>
                    <a:pt x="2899" y="1479"/>
                    <a:pt x="2900" y="1477"/>
                  </a:cubicBezTo>
                  <a:cubicBezTo>
                    <a:pt x="2914" y="1460"/>
                    <a:pt x="2913" y="1442"/>
                    <a:pt x="2896" y="1425"/>
                  </a:cubicBezTo>
                  <a:cubicBezTo>
                    <a:pt x="2889" y="1419"/>
                    <a:pt x="2881" y="1414"/>
                    <a:pt x="2872" y="1410"/>
                  </a:cubicBezTo>
                  <a:cubicBezTo>
                    <a:pt x="2820" y="1379"/>
                    <a:pt x="2767" y="1349"/>
                    <a:pt x="2714" y="1318"/>
                  </a:cubicBezTo>
                  <a:cubicBezTo>
                    <a:pt x="2709" y="1315"/>
                    <a:pt x="2708" y="1313"/>
                    <a:pt x="2711" y="1308"/>
                  </a:cubicBezTo>
                  <a:cubicBezTo>
                    <a:pt x="2771" y="1250"/>
                    <a:pt x="2813" y="1185"/>
                    <a:pt x="2842" y="1118"/>
                  </a:cubicBezTo>
                  <a:cubicBezTo>
                    <a:pt x="2843" y="1113"/>
                    <a:pt x="2846" y="1112"/>
                    <a:pt x="2854" y="1112"/>
                  </a:cubicBezTo>
                  <a:cubicBezTo>
                    <a:pt x="2928" y="1113"/>
                    <a:pt x="3004" y="1115"/>
                    <a:pt x="3078" y="1116"/>
                  </a:cubicBezTo>
                  <a:cubicBezTo>
                    <a:pt x="3138" y="1116"/>
                    <a:pt x="3177" y="1093"/>
                    <a:pt x="3176" y="1059"/>
                  </a:cubicBezTo>
                  <a:cubicBezTo>
                    <a:pt x="3173" y="977"/>
                    <a:pt x="3169" y="895"/>
                    <a:pt x="3166" y="813"/>
                  </a:cubicBezTo>
                  <a:cubicBezTo>
                    <a:pt x="3165" y="780"/>
                    <a:pt x="3123" y="755"/>
                    <a:pt x="3066" y="755"/>
                  </a:cubicBezTo>
                  <a:cubicBezTo>
                    <a:pt x="2990" y="754"/>
                    <a:pt x="2916" y="753"/>
                    <a:pt x="2840" y="752"/>
                  </a:cubicBezTo>
                  <a:cubicBezTo>
                    <a:pt x="2833" y="752"/>
                    <a:pt x="2829" y="751"/>
                    <a:pt x="2827" y="746"/>
                  </a:cubicBezTo>
                  <a:cubicBezTo>
                    <a:pt x="2794" y="678"/>
                    <a:pt x="2746" y="613"/>
                    <a:pt x="2682" y="553"/>
                  </a:cubicBezTo>
                  <a:cubicBezTo>
                    <a:pt x="2678" y="549"/>
                    <a:pt x="2678" y="547"/>
                    <a:pt x="2684" y="544"/>
                  </a:cubicBezTo>
                  <a:cubicBezTo>
                    <a:pt x="2705" y="531"/>
                    <a:pt x="2727" y="519"/>
                    <a:pt x="2749" y="506"/>
                  </a:cubicBezTo>
                  <a:cubicBezTo>
                    <a:pt x="2781" y="487"/>
                    <a:pt x="2813" y="469"/>
                    <a:pt x="2845" y="450"/>
                  </a:cubicBezTo>
                  <a:cubicBezTo>
                    <a:pt x="2873" y="433"/>
                    <a:pt x="2878" y="410"/>
                    <a:pt x="2857" y="387"/>
                  </a:cubicBezTo>
                  <a:cubicBezTo>
                    <a:pt x="2856" y="386"/>
                    <a:pt x="2854" y="385"/>
                    <a:pt x="2856" y="384"/>
                  </a:cubicBezTo>
                  <a:lnTo>
                    <a:pt x="2513" y="186"/>
                  </a:lnTo>
                  <a:cubicBezTo>
                    <a:pt x="2512" y="186"/>
                    <a:pt x="2511" y="186"/>
                    <a:pt x="2511" y="186"/>
                  </a:cubicBezTo>
                  <a:cubicBezTo>
                    <a:pt x="2509" y="186"/>
                    <a:pt x="2508" y="185"/>
                    <a:pt x="2506" y="184"/>
                  </a:cubicBezTo>
                  <a:cubicBezTo>
                    <a:pt x="2489" y="179"/>
                    <a:pt x="2473" y="177"/>
                    <a:pt x="2457" y="177"/>
                  </a:cubicBezTo>
                  <a:cubicBezTo>
                    <a:pt x="2433" y="177"/>
                    <a:pt x="2410" y="183"/>
                    <a:pt x="2391" y="193"/>
                  </a:cubicBezTo>
                  <a:cubicBezTo>
                    <a:pt x="2339" y="224"/>
                    <a:pt x="2288" y="253"/>
                    <a:pt x="2236" y="284"/>
                  </a:cubicBezTo>
                  <a:cubicBezTo>
                    <a:pt x="2232" y="285"/>
                    <a:pt x="2229" y="286"/>
                    <a:pt x="2226" y="286"/>
                  </a:cubicBezTo>
                  <a:cubicBezTo>
                    <a:pt x="2223" y="286"/>
                    <a:pt x="2220" y="286"/>
                    <a:pt x="2217" y="285"/>
                  </a:cubicBezTo>
                  <a:cubicBezTo>
                    <a:pt x="2112" y="249"/>
                    <a:pt x="2002" y="220"/>
                    <a:pt x="1884" y="202"/>
                  </a:cubicBezTo>
                  <a:cubicBezTo>
                    <a:pt x="1875" y="201"/>
                    <a:pt x="1873" y="199"/>
                    <a:pt x="1873" y="193"/>
                  </a:cubicBezTo>
                  <a:cubicBezTo>
                    <a:pt x="1872" y="150"/>
                    <a:pt x="1870" y="107"/>
                    <a:pt x="1869" y="63"/>
                  </a:cubicBezTo>
                  <a:cubicBezTo>
                    <a:pt x="1866" y="30"/>
                    <a:pt x="1825" y="6"/>
                    <a:pt x="1768" y="6"/>
                  </a:cubicBezTo>
                  <a:cubicBezTo>
                    <a:pt x="1627" y="4"/>
                    <a:pt x="1484" y="2"/>
                    <a:pt x="1342" y="1"/>
                  </a:cubicBezTo>
                  <a:cubicBezTo>
                    <a:pt x="1340" y="1"/>
                    <a:pt x="1339" y="1"/>
                    <a:pt x="13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3"/>
            <p:cNvSpPr/>
            <p:nvPr/>
          </p:nvSpPr>
          <p:spPr>
            <a:xfrm>
              <a:off x="6324799" y="2762029"/>
              <a:ext cx="211097" cy="142257"/>
            </a:xfrm>
            <a:custGeom>
              <a:avLst/>
              <a:gdLst/>
              <a:ahLst/>
              <a:cxnLst/>
              <a:rect l="l" t="t" r="r" b="b"/>
              <a:pathLst>
                <a:path w="2306" h="1554" extrusionOk="0">
                  <a:moveTo>
                    <a:pt x="529" y="0"/>
                  </a:moveTo>
                  <a:lnTo>
                    <a:pt x="529" y="0"/>
                  </a:lnTo>
                  <a:lnTo>
                    <a:pt x="529" y="0"/>
                  </a:lnTo>
                  <a:cubicBezTo>
                    <a:pt x="529" y="0"/>
                    <a:pt x="529" y="0"/>
                    <a:pt x="529" y="0"/>
                  </a:cubicBezTo>
                  <a:close/>
                  <a:moveTo>
                    <a:pt x="1132" y="573"/>
                  </a:moveTo>
                  <a:cubicBezTo>
                    <a:pt x="1275" y="573"/>
                    <a:pt x="1420" y="606"/>
                    <a:pt x="1531" y="670"/>
                  </a:cubicBezTo>
                  <a:cubicBezTo>
                    <a:pt x="1569" y="692"/>
                    <a:pt x="1604" y="718"/>
                    <a:pt x="1634" y="750"/>
                  </a:cubicBezTo>
                  <a:cubicBezTo>
                    <a:pt x="1649" y="767"/>
                    <a:pt x="1691" y="808"/>
                    <a:pt x="1683" y="831"/>
                  </a:cubicBezTo>
                  <a:cubicBezTo>
                    <a:pt x="1667" y="879"/>
                    <a:pt x="1619" y="904"/>
                    <a:pt x="1575" y="927"/>
                  </a:cubicBezTo>
                  <a:cubicBezTo>
                    <a:pt x="1521" y="954"/>
                    <a:pt x="1467" y="980"/>
                    <a:pt x="1412" y="1007"/>
                  </a:cubicBezTo>
                  <a:cubicBezTo>
                    <a:pt x="1380" y="1023"/>
                    <a:pt x="1346" y="1038"/>
                    <a:pt x="1310" y="1046"/>
                  </a:cubicBezTo>
                  <a:cubicBezTo>
                    <a:pt x="1274" y="1054"/>
                    <a:pt x="1237" y="1053"/>
                    <a:pt x="1200" y="1055"/>
                  </a:cubicBezTo>
                  <a:cubicBezTo>
                    <a:pt x="1158" y="1058"/>
                    <a:pt x="1117" y="1064"/>
                    <a:pt x="1074" y="1065"/>
                  </a:cubicBezTo>
                  <a:cubicBezTo>
                    <a:pt x="1073" y="1065"/>
                    <a:pt x="1071" y="1065"/>
                    <a:pt x="1070" y="1065"/>
                  </a:cubicBezTo>
                  <a:cubicBezTo>
                    <a:pt x="957" y="1065"/>
                    <a:pt x="844" y="1016"/>
                    <a:pt x="762" y="937"/>
                  </a:cubicBezTo>
                  <a:cubicBezTo>
                    <a:pt x="720" y="897"/>
                    <a:pt x="685" y="848"/>
                    <a:pt x="662" y="794"/>
                  </a:cubicBezTo>
                  <a:cubicBezTo>
                    <a:pt x="647" y="759"/>
                    <a:pt x="652" y="750"/>
                    <a:pt x="679" y="723"/>
                  </a:cubicBezTo>
                  <a:cubicBezTo>
                    <a:pt x="702" y="699"/>
                    <a:pt x="729" y="679"/>
                    <a:pt x="759" y="662"/>
                  </a:cubicBezTo>
                  <a:cubicBezTo>
                    <a:pt x="861" y="603"/>
                    <a:pt x="996" y="573"/>
                    <a:pt x="1132" y="573"/>
                  </a:cubicBezTo>
                  <a:close/>
                  <a:moveTo>
                    <a:pt x="529" y="0"/>
                  </a:moveTo>
                  <a:lnTo>
                    <a:pt x="529" y="0"/>
                  </a:lnTo>
                  <a:cubicBezTo>
                    <a:pt x="530" y="0"/>
                    <a:pt x="529" y="200"/>
                    <a:pt x="529" y="215"/>
                  </a:cubicBezTo>
                  <a:cubicBezTo>
                    <a:pt x="529" y="256"/>
                    <a:pt x="538" y="304"/>
                    <a:pt x="523" y="343"/>
                  </a:cubicBezTo>
                  <a:cubicBezTo>
                    <a:pt x="510" y="374"/>
                    <a:pt x="467" y="450"/>
                    <a:pt x="432" y="461"/>
                  </a:cubicBezTo>
                  <a:cubicBezTo>
                    <a:pt x="430" y="462"/>
                    <a:pt x="427" y="462"/>
                    <a:pt x="424" y="462"/>
                  </a:cubicBezTo>
                  <a:cubicBezTo>
                    <a:pt x="408" y="462"/>
                    <a:pt x="384" y="453"/>
                    <a:pt x="371" y="451"/>
                  </a:cubicBezTo>
                  <a:cubicBezTo>
                    <a:pt x="321" y="442"/>
                    <a:pt x="269" y="433"/>
                    <a:pt x="218" y="422"/>
                  </a:cubicBezTo>
                  <a:cubicBezTo>
                    <a:pt x="146" y="410"/>
                    <a:pt x="75" y="397"/>
                    <a:pt x="3" y="384"/>
                  </a:cubicBezTo>
                  <a:lnTo>
                    <a:pt x="3" y="688"/>
                  </a:lnTo>
                  <a:cubicBezTo>
                    <a:pt x="1" y="706"/>
                    <a:pt x="17" y="719"/>
                    <a:pt x="56" y="728"/>
                  </a:cubicBezTo>
                  <a:cubicBezTo>
                    <a:pt x="79" y="734"/>
                    <a:pt x="101" y="740"/>
                    <a:pt x="125" y="746"/>
                  </a:cubicBezTo>
                  <a:cubicBezTo>
                    <a:pt x="131" y="748"/>
                    <a:pt x="139" y="750"/>
                    <a:pt x="146" y="751"/>
                  </a:cubicBezTo>
                  <a:cubicBezTo>
                    <a:pt x="181" y="759"/>
                    <a:pt x="214" y="768"/>
                    <a:pt x="249" y="776"/>
                  </a:cubicBezTo>
                  <a:cubicBezTo>
                    <a:pt x="274" y="783"/>
                    <a:pt x="285" y="791"/>
                    <a:pt x="282" y="808"/>
                  </a:cubicBezTo>
                  <a:cubicBezTo>
                    <a:pt x="282" y="809"/>
                    <a:pt x="282" y="810"/>
                    <a:pt x="281" y="811"/>
                  </a:cubicBezTo>
                  <a:lnTo>
                    <a:pt x="146" y="777"/>
                  </a:lnTo>
                  <a:lnTo>
                    <a:pt x="20" y="746"/>
                  </a:lnTo>
                  <a:lnTo>
                    <a:pt x="17" y="745"/>
                  </a:lnTo>
                  <a:lnTo>
                    <a:pt x="17" y="746"/>
                  </a:lnTo>
                  <a:lnTo>
                    <a:pt x="17" y="1052"/>
                  </a:lnTo>
                  <a:cubicBezTo>
                    <a:pt x="15" y="1060"/>
                    <a:pt x="20" y="1070"/>
                    <a:pt x="30" y="1082"/>
                  </a:cubicBezTo>
                  <a:cubicBezTo>
                    <a:pt x="57" y="1120"/>
                    <a:pt x="84" y="1157"/>
                    <a:pt x="113" y="1194"/>
                  </a:cubicBezTo>
                  <a:cubicBezTo>
                    <a:pt x="122" y="1207"/>
                    <a:pt x="134" y="1215"/>
                    <a:pt x="146" y="1220"/>
                  </a:cubicBezTo>
                  <a:cubicBezTo>
                    <a:pt x="155" y="1223"/>
                    <a:pt x="164" y="1225"/>
                    <a:pt x="175" y="1225"/>
                  </a:cubicBezTo>
                  <a:cubicBezTo>
                    <a:pt x="186" y="1225"/>
                    <a:pt x="199" y="1223"/>
                    <a:pt x="214" y="1220"/>
                  </a:cubicBezTo>
                  <a:cubicBezTo>
                    <a:pt x="276" y="1205"/>
                    <a:pt x="339" y="1192"/>
                    <a:pt x="399" y="1177"/>
                  </a:cubicBezTo>
                  <a:cubicBezTo>
                    <a:pt x="409" y="1175"/>
                    <a:pt x="418" y="1174"/>
                    <a:pt x="425" y="1174"/>
                  </a:cubicBezTo>
                  <a:cubicBezTo>
                    <a:pt x="442" y="1174"/>
                    <a:pt x="455" y="1178"/>
                    <a:pt x="470" y="1188"/>
                  </a:cubicBezTo>
                  <a:cubicBezTo>
                    <a:pt x="503" y="1210"/>
                    <a:pt x="538" y="1230"/>
                    <a:pt x="573" y="1249"/>
                  </a:cubicBezTo>
                  <a:lnTo>
                    <a:pt x="574" y="1250"/>
                  </a:lnTo>
                  <a:lnTo>
                    <a:pt x="574" y="1449"/>
                  </a:lnTo>
                  <a:cubicBezTo>
                    <a:pt x="573" y="1453"/>
                    <a:pt x="573" y="1457"/>
                    <a:pt x="574" y="1461"/>
                  </a:cubicBezTo>
                  <a:cubicBezTo>
                    <a:pt x="578" y="1473"/>
                    <a:pt x="595" y="1482"/>
                    <a:pt x="628" y="1491"/>
                  </a:cubicBezTo>
                  <a:cubicBezTo>
                    <a:pt x="693" y="1507"/>
                    <a:pt x="756" y="1524"/>
                    <a:pt x="822" y="1538"/>
                  </a:cubicBezTo>
                  <a:cubicBezTo>
                    <a:pt x="840" y="1543"/>
                    <a:pt x="856" y="1546"/>
                    <a:pt x="869" y="1546"/>
                  </a:cubicBezTo>
                  <a:cubicBezTo>
                    <a:pt x="884" y="1546"/>
                    <a:pt x="896" y="1543"/>
                    <a:pt x="905" y="1536"/>
                  </a:cubicBezTo>
                  <a:cubicBezTo>
                    <a:pt x="913" y="1532"/>
                    <a:pt x="920" y="1525"/>
                    <a:pt x="925" y="1516"/>
                  </a:cubicBezTo>
                  <a:cubicBezTo>
                    <a:pt x="952" y="1480"/>
                    <a:pt x="977" y="1444"/>
                    <a:pt x="1001" y="1407"/>
                  </a:cubicBezTo>
                  <a:cubicBezTo>
                    <a:pt x="1009" y="1394"/>
                    <a:pt x="1021" y="1389"/>
                    <a:pt x="1041" y="1389"/>
                  </a:cubicBezTo>
                  <a:cubicBezTo>
                    <a:pt x="1045" y="1389"/>
                    <a:pt x="1050" y="1389"/>
                    <a:pt x="1055" y="1390"/>
                  </a:cubicBezTo>
                  <a:cubicBezTo>
                    <a:pt x="1101" y="1393"/>
                    <a:pt x="1147" y="1395"/>
                    <a:pt x="1193" y="1395"/>
                  </a:cubicBezTo>
                  <a:cubicBezTo>
                    <a:pt x="1226" y="1395"/>
                    <a:pt x="1259" y="1394"/>
                    <a:pt x="1292" y="1392"/>
                  </a:cubicBezTo>
                  <a:cubicBezTo>
                    <a:pt x="1295" y="1392"/>
                    <a:pt x="1297" y="1392"/>
                    <a:pt x="1299" y="1392"/>
                  </a:cubicBezTo>
                  <a:cubicBezTo>
                    <a:pt x="1325" y="1392"/>
                    <a:pt x="1339" y="1399"/>
                    <a:pt x="1351" y="1413"/>
                  </a:cubicBezTo>
                  <a:cubicBezTo>
                    <a:pt x="1377" y="1451"/>
                    <a:pt x="1404" y="1487"/>
                    <a:pt x="1432" y="1523"/>
                  </a:cubicBezTo>
                  <a:cubicBezTo>
                    <a:pt x="1438" y="1529"/>
                    <a:pt x="1442" y="1534"/>
                    <a:pt x="1448" y="1538"/>
                  </a:cubicBezTo>
                  <a:cubicBezTo>
                    <a:pt x="1461" y="1549"/>
                    <a:pt x="1476" y="1554"/>
                    <a:pt x="1496" y="1554"/>
                  </a:cubicBezTo>
                  <a:cubicBezTo>
                    <a:pt x="1508" y="1554"/>
                    <a:pt x="1522" y="1552"/>
                    <a:pt x="1538" y="1549"/>
                  </a:cubicBezTo>
                  <a:cubicBezTo>
                    <a:pt x="1601" y="1534"/>
                    <a:pt x="1664" y="1519"/>
                    <a:pt x="1727" y="1505"/>
                  </a:cubicBezTo>
                  <a:cubicBezTo>
                    <a:pt x="1762" y="1497"/>
                    <a:pt x="1778" y="1488"/>
                    <a:pt x="1780" y="1474"/>
                  </a:cubicBezTo>
                  <a:lnTo>
                    <a:pt x="1780" y="1263"/>
                  </a:lnTo>
                  <a:cubicBezTo>
                    <a:pt x="1809" y="1247"/>
                    <a:pt x="1836" y="1229"/>
                    <a:pt x="1860" y="1208"/>
                  </a:cubicBezTo>
                  <a:cubicBezTo>
                    <a:pt x="1873" y="1197"/>
                    <a:pt x="1887" y="1192"/>
                    <a:pt x="1904" y="1192"/>
                  </a:cubicBezTo>
                  <a:cubicBezTo>
                    <a:pt x="1915" y="1192"/>
                    <a:pt x="1927" y="1195"/>
                    <a:pt x="1941" y="1198"/>
                  </a:cubicBezTo>
                  <a:cubicBezTo>
                    <a:pt x="1998" y="1213"/>
                    <a:pt x="2057" y="1228"/>
                    <a:pt x="2116" y="1241"/>
                  </a:cubicBezTo>
                  <a:cubicBezTo>
                    <a:pt x="2136" y="1247"/>
                    <a:pt x="2152" y="1249"/>
                    <a:pt x="2166" y="1249"/>
                  </a:cubicBezTo>
                  <a:cubicBezTo>
                    <a:pt x="2172" y="1249"/>
                    <a:pt x="2177" y="1249"/>
                    <a:pt x="2182" y="1248"/>
                  </a:cubicBezTo>
                  <a:cubicBezTo>
                    <a:pt x="2199" y="1243"/>
                    <a:pt x="2210" y="1234"/>
                    <a:pt x="2223" y="1219"/>
                  </a:cubicBezTo>
                  <a:cubicBezTo>
                    <a:pt x="2248" y="1181"/>
                    <a:pt x="2274" y="1144"/>
                    <a:pt x="2299" y="1106"/>
                  </a:cubicBezTo>
                  <a:cubicBezTo>
                    <a:pt x="2305" y="1098"/>
                    <a:pt x="2306" y="1090"/>
                    <a:pt x="2306" y="1083"/>
                  </a:cubicBezTo>
                  <a:cubicBezTo>
                    <a:pt x="2306" y="1082"/>
                    <a:pt x="2306" y="772"/>
                    <a:pt x="2306" y="772"/>
                  </a:cubicBezTo>
                  <a:lnTo>
                    <a:pt x="2182" y="793"/>
                  </a:lnTo>
                  <a:lnTo>
                    <a:pt x="2023" y="820"/>
                  </a:lnTo>
                  <a:cubicBezTo>
                    <a:pt x="2027" y="808"/>
                    <a:pt x="2041" y="801"/>
                    <a:pt x="2066" y="795"/>
                  </a:cubicBezTo>
                  <a:cubicBezTo>
                    <a:pt x="2105" y="787"/>
                    <a:pt x="2144" y="778"/>
                    <a:pt x="2182" y="769"/>
                  </a:cubicBezTo>
                  <a:cubicBezTo>
                    <a:pt x="2199" y="765"/>
                    <a:pt x="2216" y="761"/>
                    <a:pt x="2232" y="757"/>
                  </a:cubicBezTo>
                  <a:cubicBezTo>
                    <a:pt x="2235" y="757"/>
                    <a:pt x="2237" y="756"/>
                    <a:pt x="2239" y="756"/>
                  </a:cubicBezTo>
                  <a:cubicBezTo>
                    <a:pt x="2274" y="747"/>
                    <a:pt x="2291" y="738"/>
                    <a:pt x="2292" y="724"/>
                  </a:cubicBezTo>
                  <a:lnTo>
                    <a:pt x="2292" y="413"/>
                  </a:lnTo>
                  <a:lnTo>
                    <a:pt x="1907" y="462"/>
                  </a:lnTo>
                  <a:lnTo>
                    <a:pt x="1974" y="585"/>
                  </a:lnTo>
                  <a:cubicBezTo>
                    <a:pt x="1952" y="589"/>
                    <a:pt x="1930" y="595"/>
                    <a:pt x="1907" y="599"/>
                  </a:cubicBezTo>
                  <a:cubicBezTo>
                    <a:pt x="1899" y="602"/>
                    <a:pt x="1891" y="603"/>
                    <a:pt x="1883" y="603"/>
                  </a:cubicBezTo>
                  <a:cubicBezTo>
                    <a:pt x="1869" y="603"/>
                    <a:pt x="1856" y="598"/>
                    <a:pt x="1841" y="589"/>
                  </a:cubicBezTo>
                  <a:cubicBezTo>
                    <a:pt x="1814" y="572"/>
                    <a:pt x="1768" y="556"/>
                    <a:pt x="1745" y="532"/>
                  </a:cubicBezTo>
                  <a:cubicBezTo>
                    <a:pt x="1721" y="502"/>
                    <a:pt x="1705" y="451"/>
                    <a:pt x="1700" y="415"/>
                  </a:cubicBezTo>
                  <a:cubicBezTo>
                    <a:pt x="1697" y="393"/>
                    <a:pt x="1697" y="392"/>
                    <a:pt x="1706" y="374"/>
                  </a:cubicBezTo>
                  <a:cubicBezTo>
                    <a:pt x="1708" y="371"/>
                    <a:pt x="1739" y="325"/>
                    <a:pt x="1736" y="323"/>
                  </a:cubicBezTo>
                  <a:cubicBezTo>
                    <a:pt x="1737" y="323"/>
                    <a:pt x="1736" y="19"/>
                    <a:pt x="1736" y="19"/>
                  </a:cubicBezTo>
                  <a:lnTo>
                    <a:pt x="1461" y="4"/>
                  </a:lnTo>
                  <a:lnTo>
                    <a:pt x="1471" y="234"/>
                  </a:lnTo>
                  <a:cubicBezTo>
                    <a:pt x="1460" y="232"/>
                    <a:pt x="1450" y="232"/>
                    <a:pt x="1441" y="232"/>
                  </a:cubicBezTo>
                  <a:cubicBezTo>
                    <a:pt x="1434" y="232"/>
                    <a:pt x="1428" y="232"/>
                    <a:pt x="1422" y="232"/>
                  </a:cubicBezTo>
                  <a:cubicBezTo>
                    <a:pt x="1409" y="232"/>
                    <a:pt x="1396" y="231"/>
                    <a:pt x="1381" y="225"/>
                  </a:cubicBezTo>
                  <a:cubicBezTo>
                    <a:pt x="1346" y="214"/>
                    <a:pt x="1313" y="206"/>
                    <a:pt x="1277" y="202"/>
                  </a:cubicBezTo>
                  <a:cubicBezTo>
                    <a:pt x="1249" y="199"/>
                    <a:pt x="1222" y="198"/>
                    <a:pt x="1194" y="198"/>
                  </a:cubicBezTo>
                  <a:cubicBezTo>
                    <a:pt x="1150" y="198"/>
                    <a:pt x="1107" y="201"/>
                    <a:pt x="1064" y="204"/>
                  </a:cubicBezTo>
                  <a:cubicBezTo>
                    <a:pt x="967" y="212"/>
                    <a:pt x="863" y="209"/>
                    <a:pt x="769" y="229"/>
                  </a:cubicBezTo>
                  <a:cubicBezTo>
                    <a:pt x="742" y="236"/>
                    <a:pt x="714" y="242"/>
                    <a:pt x="687" y="248"/>
                  </a:cubicBezTo>
                  <a:lnTo>
                    <a:pt x="657" y="5"/>
                  </a:lnTo>
                  <a:lnTo>
                    <a:pt x="5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6377163" y="2866848"/>
              <a:ext cx="30575" cy="36709"/>
            </a:xfrm>
            <a:custGeom>
              <a:avLst/>
              <a:gdLst/>
              <a:ahLst/>
              <a:cxnLst/>
              <a:rect l="l" t="t" r="r" b="b"/>
              <a:pathLst>
                <a:path w="334" h="401" extrusionOk="0">
                  <a:moveTo>
                    <a:pt x="1" y="0"/>
                  </a:moveTo>
                  <a:lnTo>
                    <a:pt x="1" y="105"/>
                  </a:lnTo>
                  <a:lnTo>
                    <a:pt x="2" y="105"/>
                  </a:lnTo>
                  <a:lnTo>
                    <a:pt x="2" y="304"/>
                  </a:lnTo>
                  <a:cubicBezTo>
                    <a:pt x="1" y="309"/>
                    <a:pt x="1" y="312"/>
                    <a:pt x="2" y="316"/>
                  </a:cubicBezTo>
                  <a:cubicBezTo>
                    <a:pt x="6" y="329"/>
                    <a:pt x="23" y="338"/>
                    <a:pt x="56" y="346"/>
                  </a:cubicBezTo>
                  <a:cubicBezTo>
                    <a:pt x="120" y="363"/>
                    <a:pt x="184" y="379"/>
                    <a:pt x="250" y="395"/>
                  </a:cubicBezTo>
                  <a:cubicBezTo>
                    <a:pt x="268" y="399"/>
                    <a:pt x="283" y="401"/>
                    <a:pt x="296" y="401"/>
                  </a:cubicBezTo>
                  <a:cubicBezTo>
                    <a:pt x="311" y="401"/>
                    <a:pt x="323" y="398"/>
                    <a:pt x="333" y="391"/>
                  </a:cubicBez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6326172" y="2830230"/>
              <a:ext cx="12084" cy="43574"/>
            </a:xfrm>
            <a:custGeom>
              <a:avLst/>
              <a:gdLst/>
              <a:ahLst/>
              <a:cxnLst/>
              <a:rect l="l" t="t" r="r" b="b"/>
              <a:pathLst>
                <a:path w="132" h="476" extrusionOk="0">
                  <a:moveTo>
                    <a:pt x="2" y="1"/>
                  </a:moveTo>
                  <a:lnTo>
                    <a:pt x="2" y="308"/>
                  </a:lnTo>
                  <a:cubicBezTo>
                    <a:pt x="0" y="316"/>
                    <a:pt x="5" y="326"/>
                    <a:pt x="14" y="338"/>
                  </a:cubicBezTo>
                  <a:cubicBezTo>
                    <a:pt x="42" y="376"/>
                    <a:pt x="69" y="413"/>
                    <a:pt x="97" y="450"/>
                  </a:cubicBezTo>
                  <a:cubicBezTo>
                    <a:pt x="107" y="462"/>
                    <a:pt x="118" y="471"/>
                    <a:pt x="131" y="476"/>
                  </a:cubicBezTo>
                  <a:lnTo>
                    <a:pt x="131" y="32"/>
                  </a:lnTo>
                  <a:lnTo>
                    <a:pt x="131" y="6"/>
                  </a:lnTo>
                  <a:lnTo>
                    <a:pt x="1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6457265" y="2868405"/>
              <a:ext cx="30484" cy="35885"/>
            </a:xfrm>
            <a:custGeom>
              <a:avLst/>
              <a:gdLst/>
              <a:ahLst/>
              <a:cxnLst/>
              <a:rect l="l" t="t" r="r" b="b"/>
              <a:pathLst>
                <a:path w="333" h="392" extrusionOk="0">
                  <a:moveTo>
                    <a:pt x="1" y="0"/>
                  </a:moveTo>
                  <a:lnTo>
                    <a:pt x="1" y="376"/>
                  </a:lnTo>
                  <a:cubicBezTo>
                    <a:pt x="13" y="387"/>
                    <a:pt x="29" y="392"/>
                    <a:pt x="48" y="392"/>
                  </a:cubicBezTo>
                  <a:cubicBezTo>
                    <a:pt x="60" y="392"/>
                    <a:pt x="74" y="390"/>
                    <a:pt x="90" y="387"/>
                  </a:cubicBezTo>
                  <a:cubicBezTo>
                    <a:pt x="154" y="372"/>
                    <a:pt x="217" y="358"/>
                    <a:pt x="280" y="343"/>
                  </a:cubicBezTo>
                  <a:cubicBezTo>
                    <a:pt x="315" y="335"/>
                    <a:pt x="331" y="326"/>
                    <a:pt x="332" y="312"/>
                  </a:cubicBezTo>
                  <a:lnTo>
                    <a:pt x="332" y="102"/>
                  </a:lnTo>
                  <a:lnTo>
                    <a:pt x="3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6524459" y="2832702"/>
              <a:ext cx="11534" cy="43574"/>
            </a:xfrm>
            <a:custGeom>
              <a:avLst/>
              <a:gdLst/>
              <a:ahLst/>
              <a:cxnLst/>
              <a:rect l="l" t="t" r="r" b="b"/>
              <a:pathLst>
                <a:path w="126" h="476" extrusionOk="0">
                  <a:moveTo>
                    <a:pt x="125" y="1"/>
                  </a:moveTo>
                  <a:lnTo>
                    <a:pt x="1" y="21"/>
                  </a:lnTo>
                  <a:lnTo>
                    <a:pt x="1" y="476"/>
                  </a:lnTo>
                  <a:cubicBezTo>
                    <a:pt x="18" y="471"/>
                    <a:pt x="30" y="462"/>
                    <a:pt x="42" y="447"/>
                  </a:cubicBezTo>
                  <a:cubicBezTo>
                    <a:pt x="67" y="409"/>
                    <a:pt x="93" y="372"/>
                    <a:pt x="118" y="334"/>
                  </a:cubicBezTo>
                  <a:cubicBezTo>
                    <a:pt x="124" y="326"/>
                    <a:pt x="126" y="319"/>
                    <a:pt x="125" y="311"/>
                  </a:cubicBezTo>
                  <a:cubicBezTo>
                    <a:pt x="126" y="311"/>
                    <a:pt x="125" y="1"/>
                    <a:pt x="1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3"/>
            <p:cNvSpPr/>
            <p:nvPr/>
          </p:nvSpPr>
          <p:spPr>
            <a:xfrm>
              <a:off x="6323975" y="2754156"/>
              <a:ext cx="213019" cy="121935"/>
            </a:xfrm>
            <a:custGeom>
              <a:avLst/>
              <a:gdLst/>
              <a:ahLst/>
              <a:cxnLst/>
              <a:rect l="l" t="t" r="r" b="b"/>
              <a:pathLst>
                <a:path w="2327" h="1332" extrusionOk="0">
                  <a:moveTo>
                    <a:pt x="1141" y="351"/>
                  </a:moveTo>
                  <a:cubicBezTo>
                    <a:pt x="1284" y="351"/>
                    <a:pt x="1429" y="383"/>
                    <a:pt x="1540" y="448"/>
                  </a:cubicBezTo>
                  <a:cubicBezTo>
                    <a:pt x="1757" y="573"/>
                    <a:pt x="1766" y="773"/>
                    <a:pt x="1560" y="892"/>
                  </a:cubicBezTo>
                  <a:cubicBezTo>
                    <a:pt x="1458" y="951"/>
                    <a:pt x="1324" y="981"/>
                    <a:pt x="1188" y="981"/>
                  </a:cubicBezTo>
                  <a:cubicBezTo>
                    <a:pt x="1043" y="981"/>
                    <a:pt x="897" y="948"/>
                    <a:pt x="783" y="882"/>
                  </a:cubicBezTo>
                  <a:cubicBezTo>
                    <a:pt x="571" y="760"/>
                    <a:pt x="563" y="558"/>
                    <a:pt x="768" y="440"/>
                  </a:cubicBezTo>
                  <a:cubicBezTo>
                    <a:pt x="870" y="380"/>
                    <a:pt x="1005" y="351"/>
                    <a:pt x="1141" y="351"/>
                  </a:cubicBezTo>
                  <a:close/>
                  <a:moveTo>
                    <a:pt x="824" y="0"/>
                  </a:moveTo>
                  <a:cubicBezTo>
                    <a:pt x="811" y="0"/>
                    <a:pt x="796" y="2"/>
                    <a:pt x="778" y="6"/>
                  </a:cubicBezTo>
                  <a:cubicBezTo>
                    <a:pt x="715" y="21"/>
                    <a:pt x="652" y="36"/>
                    <a:pt x="589" y="50"/>
                  </a:cubicBezTo>
                  <a:cubicBezTo>
                    <a:pt x="538" y="61"/>
                    <a:pt x="527" y="77"/>
                    <a:pt x="548" y="108"/>
                  </a:cubicBezTo>
                  <a:cubicBezTo>
                    <a:pt x="574" y="143"/>
                    <a:pt x="601" y="179"/>
                    <a:pt x="628" y="213"/>
                  </a:cubicBezTo>
                  <a:cubicBezTo>
                    <a:pt x="643" y="231"/>
                    <a:pt x="642" y="246"/>
                    <a:pt x="610" y="258"/>
                  </a:cubicBezTo>
                  <a:cubicBezTo>
                    <a:pt x="548" y="281"/>
                    <a:pt x="497" y="311"/>
                    <a:pt x="457" y="346"/>
                  </a:cubicBezTo>
                  <a:cubicBezTo>
                    <a:pt x="445" y="357"/>
                    <a:pt x="431" y="362"/>
                    <a:pt x="414" y="362"/>
                  </a:cubicBezTo>
                  <a:cubicBezTo>
                    <a:pt x="405" y="362"/>
                    <a:pt x="395" y="360"/>
                    <a:pt x="384" y="358"/>
                  </a:cubicBezTo>
                  <a:cubicBezTo>
                    <a:pt x="323" y="342"/>
                    <a:pt x="262" y="327"/>
                    <a:pt x="200" y="311"/>
                  </a:cubicBezTo>
                  <a:cubicBezTo>
                    <a:pt x="182" y="307"/>
                    <a:pt x="167" y="305"/>
                    <a:pt x="154" y="305"/>
                  </a:cubicBezTo>
                  <a:cubicBezTo>
                    <a:pt x="128" y="305"/>
                    <a:pt x="112" y="314"/>
                    <a:pt x="97" y="335"/>
                  </a:cubicBezTo>
                  <a:cubicBezTo>
                    <a:pt x="71" y="372"/>
                    <a:pt x="45" y="409"/>
                    <a:pt x="20" y="447"/>
                  </a:cubicBezTo>
                  <a:cubicBezTo>
                    <a:pt x="1" y="476"/>
                    <a:pt x="13" y="493"/>
                    <a:pt x="64" y="506"/>
                  </a:cubicBezTo>
                  <a:cubicBezTo>
                    <a:pt x="128" y="522"/>
                    <a:pt x="192" y="539"/>
                    <a:pt x="256" y="555"/>
                  </a:cubicBezTo>
                  <a:cubicBezTo>
                    <a:pt x="282" y="560"/>
                    <a:pt x="292" y="569"/>
                    <a:pt x="290" y="585"/>
                  </a:cubicBezTo>
                  <a:cubicBezTo>
                    <a:pt x="283" y="632"/>
                    <a:pt x="286" y="679"/>
                    <a:pt x="296" y="726"/>
                  </a:cubicBezTo>
                  <a:cubicBezTo>
                    <a:pt x="299" y="743"/>
                    <a:pt x="288" y="751"/>
                    <a:pt x="263" y="756"/>
                  </a:cubicBezTo>
                  <a:cubicBezTo>
                    <a:pt x="201" y="770"/>
                    <a:pt x="140" y="784"/>
                    <a:pt x="79" y="799"/>
                  </a:cubicBezTo>
                  <a:cubicBezTo>
                    <a:pt x="23" y="813"/>
                    <a:pt x="13" y="827"/>
                    <a:pt x="38" y="861"/>
                  </a:cubicBezTo>
                  <a:cubicBezTo>
                    <a:pt x="66" y="898"/>
                    <a:pt x="93" y="935"/>
                    <a:pt x="121" y="972"/>
                  </a:cubicBezTo>
                  <a:cubicBezTo>
                    <a:pt x="138" y="993"/>
                    <a:pt x="156" y="1002"/>
                    <a:pt x="183" y="1002"/>
                  </a:cubicBezTo>
                  <a:cubicBezTo>
                    <a:pt x="194" y="1002"/>
                    <a:pt x="207" y="1001"/>
                    <a:pt x="223" y="997"/>
                  </a:cubicBezTo>
                  <a:cubicBezTo>
                    <a:pt x="285" y="984"/>
                    <a:pt x="347" y="969"/>
                    <a:pt x="408" y="956"/>
                  </a:cubicBezTo>
                  <a:cubicBezTo>
                    <a:pt x="418" y="953"/>
                    <a:pt x="426" y="952"/>
                    <a:pt x="434" y="952"/>
                  </a:cubicBezTo>
                  <a:cubicBezTo>
                    <a:pt x="450" y="952"/>
                    <a:pt x="463" y="957"/>
                    <a:pt x="478" y="966"/>
                  </a:cubicBezTo>
                  <a:cubicBezTo>
                    <a:pt x="531" y="999"/>
                    <a:pt x="586" y="1031"/>
                    <a:pt x="644" y="1061"/>
                  </a:cubicBezTo>
                  <a:cubicBezTo>
                    <a:pt x="670" y="1075"/>
                    <a:pt x="675" y="1087"/>
                    <a:pt x="663" y="1104"/>
                  </a:cubicBezTo>
                  <a:cubicBezTo>
                    <a:pt x="638" y="1139"/>
                    <a:pt x="615" y="1174"/>
                    <a:pt x="591" y="1209"/>
                  </a:cubicBezTo>
                  <a:cubicBezTo>
                    <a:pt x="571" y="1239"/>
                    <a:pt x="583" y="1255"/>
                    <a:pt x="637" y="1269"/>
                  </a:cubicBezTo>
                  <a:cubicBezTo>
                    <a:pt x="701" y="1285"/>
                    <a:pt x="765" y="1301"/>
                    <a:pt x="831" y="1317"/>
                  </a:cubicBezTo>
                  <a:cubicBezTo>
                    <a:pt x="848" y="1321"/>
                    <a:pt x="863" y="1324"/>
                    <a:pt x="876" y="1324"/>
                  </a:cubicBezTo>
                  <a:cubicBezTo>
                    <a:pt x="902" y="1324"/>
                    <a:pt x="920" y="1314"/>
                    <a:pt x="934" y="1294"/>
                  </a:cubicBezTo>
                  <a:cubicBezTo>
                    <a:pt x="960" y="1257"/>
                    <a:pt x="986" y="1221"/>
                    <a:pt x="1010" y="1184"/>
                  </a:cubicBezTo>
                  <a:cubicBezTo>
                    <a:pt x="1018" y="1172"/>
                    <a:pt x="1031" y="1167"/>
                    <a:pt x="1051" y="1167"/>
                  </a:cubicBezTo>
                  <a:cubicBezTo>
                    <a:pt x="1055" y="1167"/>
                    <a:pt x="1059" y="1167"/>
                    <a:pt x="1064" y="1167"/>
                  </a:cubicBezTo>
                  <a:cubicBezTo>
                    <a:pt x="1113" y="1171"/>
                    <a:pt x="1163" y="1173"/>
                    <a:pt x="1212" y="1173"/>
                  </a:cubicBezTo>
                  <a:cubicBezTo>
                    <a:pt x="1242" y="1173"/>
                    <a:pt x="1272" y="1172"/>
                    <a:pt x="1301" y="1171"/>
                  </a:cubicBezTo>
                  <a:cubicBezTo>
                    <a:pt x="1305" y="1170"/>
                    <a:pt x="1309" y="1170"/>
                    <a:pt x="1312" y="1170"/>
                  </a:cubicBezTo>
                  <a:cubicBezTo>
                    <a:pt x="1336" y="1170"/>
                    <a:pt x="1349" y="1177"/>
                    <a:pt x="1359" y="1191"/>
                  </a:cubicBezTo>
                  <a:cubicBezTo>
                    <a:pt x="1386" y="1228"/>
                    <a:pt x="1413" y="1264"/>
                    <a:pt x="1441" y="1300"/>
                  </a:cubicBezTo>
                  <a:cubicBezTo>
                    <a:pt x="1458" y="1322"/>
                    <a:pt x="1476" y="1332"/>
                    <a:pt x="1503" y="1332"/>
                  </a:cubicBezTo>
                  <a:cubicBezTo>
                    <a:pt x="1515" y="1332"/>
                    <a:pt x="1529" y="1330"/>
                    <a:pt x="1546" y="1326"/>
                  </a:cubicBezTo>
                  <a:cubicBezTo>
                    <a:pt x="1610" y="1311"/>
                    <a:pt x="1673" y="1297"/>
                    <a:pt x="1736" y="1282"/>
                  </a:cubicBezTo>
                  <a:cubicBezTo>
                    <a:pt x="1790" y="1270"/>
                    <a:pt x="1800" y="1255"/>
                    <a:pt x="1778" y="1224"/>
                  </a:cubicBezTo>
                  <a:cubicBezTo>
                    <a:pt x="1752" y="1187"/>
                    <a:pt x="1725" y="1153"/>
                    <a:pt x="1698" y="1118"/>
                  </a:cubicBezTo>
                  <a:cubicBezTo>
                    <a:pt x="1685" y="1100"/>
                    <a:pt x="1685" y="1086"/>
                    <a:pt x="1716" y="1075"/>
                  </a:cubicBezTo>
                  <a:cubicBezTo>
                    <a:pt x="1777" y="1051"/>
                    <a:pt x="1828" y="1022"/>
                    <a:pt x="1869" y="986"/>
                  </a:cubicBezTo>
                  <a:cubicBezTo>
                    <a:pt x="1882" y="975"/>
                    <a:pt x="1896" y="970"/>
                    <a:pt x="1912" y="970"/>
                  </a:cubicBezTo>
                  <a:cubicBezTo>
                    <a:pt x="1924" y="970"/>
                    <a:pt x="1936" y="972"/>
                    <a:pt x="1950" y="976"/>
                  </a:cubicBezTo>
                  <a:cubicBezTo>
                    <a:pt x="2007" y="990"/>
                    <a:pt x="2066" y="1005"/>
                    <a:pt x="2125" y="1019"/>
                  </a:cubicBezTo>
                  <a:cubicBezTo>
                    <a:pt x="2145" y="1024"/>
                    <a:pt x="2161" y="1026"/>
                    <a:pt x="2174" y="1026"/>
                  </a:cubicBezTo>
                  <a:cubicBezTo>
                    <a:pt x="2200" y="1026"/>
                    <a:pt x="2216" y="1017"/>
                    <a:pt x="2232" y="996"/>
                  </a:cubicBezTo>
                  <a:cubicBezTo>
                    <a:pt x="2257" y="959"/>
                    <a:pt x="2283" y="921"/>
                    <a:pt x="2308" y="883"/>
                  </a:cubicBezTo>
                  <a:cubicBezTo>
                    <a:pt x="2326" y="856"/>
                    <a:pt x="2314" y="840"/>
                    <a:pt x="2265" y="827"/>
                  </a:cubicBezTo>
                  <a:cubicBezTo>
                    <a:pt x="2203" y="810"/>
                    <a:pt x="2140" y="795"/>
                    <a:pt x="2077" y="780"/>
                  </a:cubicBezTo>
                  <a:cubicBezTo>
                    <a:pt x="2046" y="772"/>
                    <a:pt x="2033" y="763"/>
                    <a:pt x="2037" y="742"/>
                  </a:cubicBezTo>
                  <a:cubicBezTo>
                    <a:pt x="2045" y="699"/>
                    <a:pt x="2042" y="656"/>
                    <a:pt x="2032" y="613"/>
                  </a:cubicBezTo>
                  <a:cubicBezTo>
                    <a:pt x="2027" y="590"/>
                    <a:pt x="2040" y="579"/>
                    <a:pt x="2075" y="573"/>
                  </a:cubicBezTo>
                  <a:cubicBezTo>
                    <a:pt x="2130" y="560"/>
                    <a:pt x="2185" y="548"/>
                    <a:pt x="2242" y="534"/>
                  </a:cubicBezTo>
                  <a:cubicBezTo>
                    <a:pt x="2305" y="520"/>
                    <a:pt x="2315" y="506"/>
                    <a:pt x="2288" y="470"/>
                  </a:cubicBezTo>
                  <a:cubicBezTo>
                    <a:pt x="2261" y="433"/>
                    <a:pt x="2234" y="397"/>
                    <a:pt x="2207" y="361"/>
                  </a:cubicBezTo>
                  <a:cubicBezTo>
                    <a:pt x="2190" y="339"/>
                    <a:pt x="2171" y="329"/>
                    <a:pt x="2144" y="329"/>
                  </a:cubicBezTo>
                  <a:cubicBezTo>
                    <a:pt x="2132" y="329"/>
                    <a:pt x="2118" y="331"/>
                    <a:pt x="2102" y="335"/>
                  </a:cubicBezTo>
                  <a:cubicBezTo>
                    <a:pt x="2040" y="349"/>
                    <a:pt x="1978" y="362"/>
                    <a:pt x="1916" y="377"/>
                  </a:cubicBezTo>
                  <a:cubicBezTo>
                    <a:pt x="1908" y="379"/>
                    <a:pt x="1900" y="380"/>
                    <a:pt x="1892" y="380"/>
                  </a:cubicBezTo>
                  <a:cubicBezTo>
                    <a:pt x="1877" y="380"/>
                    <a:pt x="1864" y="376"/>
                    <a:pt x="1850" y="367"/>
                  </a:cubicBezTo>
                  <a:cubicBezTo>
                    <a:pt x="1796" y="333"/>
                    <a:pt x="1741" y="300"/>
                    <a:pt x="1682" y="270"/>
                  </a:cubicBezTo>
                  <a:cubicBezTo>
                    <a:pt x="1657" y="256"/>
                    <a:pt x="1653" y="245"/>
                    <a:pt x="1664" y="229"/>
                  </a:cubicBezTo>
                  <a:cubicBezTo>
                    <a:pt x="1690" y="192"/>
                    <a:pt x="1714" y="156"/>
                    <a:pt x="1738" y="119"/>
                  </a:cubicBezTo>
                  <a:cubicBezTo>
                    <a:pt x="1750" y="104"/>
                    <a:pt x="1751" y="90"/>
                    <a:pt x="1726" y="76"/>
                  </a:cubicBezTo>
                  <a:cubicBezTo>
                    <a:pt x="1717" y="69"/>
                    <a:pt x="1706" y="66"/>
                    <a:pt x="1692" y="64"/>
                  </a:cubicBezTo>
                  <a:cubicBezTo>
                    <a:pt x="1626" y="47"/>
                    <a:pt x="1560" y="30"/>
                    <a:pt x="1494" y="14"/>
                  </a:cubicBezTo>
                  <a:cubicBezTo>
                    <a:pt x="1477" y="10"/>
                    <a:pt x="1463" y="8"/>
                    <a:pt x="1450" y="8"/>
                  </a:cubicBezTo>
                  <a:cubicBezTo>
                    <a:pt x="1425" y="8"/>
                    <a:pt x="1408" y="17"/>
                    <a:pt x="1394" y="37"/>
                  </a:cubicBezTo>
                  <a:cubicBezTo>
                    <a:pt x="1369" y="72"/>
                    <a:pt x="1345" y="106"/>
                    <a:pt x="1323" y="141"/>
                  </a:cubicBezTo>
                  <a:cubicBezTo>
                    <a:pt x="1312" y="157"/>
                    <a:pt x="1299" y="165"/>
                    <a:pt x="1271" y="165"/>
                  </a:cubicBezTo>
                  <a:cubicBezTo>
                    <a:pt x="1266" y="165"/>
                    <a:pt x="1261" y="164"/>
                    <a:pt x="1255" y="164"/>
                  </a:cubicBezTo>
                  <a:cubicBezTo>
                    <a:pt x="1211" y="161"/>
                    <a:pt x="1167" y="159"/>
                    <a:pt x="1123" y="159"/>
                  </a:cubicBezTo>
                  <a:cubicBezTo>
                    <a:pt x="1091" y="159"/>
                    <a:pt x="1059" y="160"/>
                    <a:pt x="1028" y="162"/>
                  </a:cubicBezTo>
                  <a:cubicBezTo>
                    <a:pt x="1025" y="162"/>
                    <a:pt x="1023" y="162"/>
                    <a:pt x="1021" y="162"/>
                  </a:cubicBezTo>
                  <a:cubicBezTo>
                    <a:pt x="993" y="162"/>
                    <a:pt x="977" y="155"/>
                    <a:pt x="967" y="139"/>
                  </a:cubicBezTo>
                  <a:cubicBezTo>
                    <a:pt x="941" y="103"/>
                    <a:pt x="914" y="68"/>
                    <a:pt x="887" y="33"/>
                  </a:cubicBezTo>
                  <a:cubicBezTo>
                    <a:pt x="869" y="10"/>
                    <a:pt x="852" y="0"/>
                    <a:pt x="8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3"/>
            <p:cNvSpPr/>
            <p:nvPr/>
          </p:nvSpPr>
          <p:spPr>
            <a:xfrm>
              <a:off x="6325165" y="2813844"/>
              <a:ext cx="211829" cy="62249"/>
            </a:xfrm>
            <a:custGeom>
              <a:avLst/>
              <a:gdLst/>
              <a:ahLst/>
              <a:cxnLst/>
              <a:rect l="l" t="t" r="r" b="b"/>
              <a:pathLst>
                <a:path w="2314" h="680" extrusionOk="0">
                  <a:moveTo>
                    <a:pt x="274" y="1"/>
                  </a:moveTo>
                  <a:lnTo>
                    <a:pt x="274" y="1"/>
                  </a:lnTo>
                  <a:cubicBezTo>
                    <a:pt x="275" y="24"/>
                    <a:pt x="277" y="49"/>
                    <a:pt x="283" y="74"/>
                  </a:cubicBezTo>
                  <a:cubicBezTo>
                    <a:pt x="286" y="91"/>
                    <a:pt x="275" y="99"/>
                    <a:pt x="250" y="104"/>
                  </a:cubicBezTo>
                  <a:cubicBezTo>
                    <a:pt x="188" y="118"/>
                    <a:pt x="127" y="132"/>
                    <a:pt x="66" y="147"/>
                  </a:cubicBezTo>
                  <a:cubicBezTo>
                    <a:pt x="10" y="161"/>
                    <a:pt x="0" y="175"/>
                    <a:pt x="25" y="209"/>
                  </a:cubicBezTo>
                  <a:cubicBezTo>
                    <a:pt x="53" y="246"/>
                    <a:pt x="80" y="283"/>
                    <a:pt x="109" y="320"/>
                  </a:cubicBezTo>
                  <a:cubicBezTo>
                    <a:pt x="125" y="341"/>
                    <a:pt x="143" y="350"/>
                    <a:pt x="170" y="350"/>
                  </a:cubicBezTo>
                  <a:cubicBezTo>
                    <a:pt x="181" y="350"/>
                    <a:pt x="194" y="349"/>
                    <a:pt x="210" y="345"/>
                  </a:cubicBezTo>
                  <a:cubicBezTo>
                    <a:pt x="272" y="332"/>
                    <a:pt x="334" y="317"/>
                    <a:pt x="395" y="304"/>
                  </a:cubicBezTo>
                  <a:cubicBezTo>
                    <a:pt x="405" y="301"/>
                    <a:pt x="413" y="300"/>
                    <a:pt x="421" y="300"/>
                  </a:cubicBezTo>
                  <a:cubicBezTo>
                    <a:pt x="437" y="300"/>
                    <a:pt x="450" y="305"/>
                    <a:pt x="465" y="314"/>
                  </a:cubicBezTo>
                  <a:cubicBezTo>
                    <a:pt x="518" y="347"/>
                    <a:pt x="573" y="379"/>
                    <a:pt x="631" y="409"/>
                  </a:cubicBezTo>
                  <a:cubicBezTo>
                    <a:pt x="657" y="423"/>
                    <a:pt x="662" y="435"/>
                    <a:pt x="650" y="452"/>
                  </a:cubicBezTo>
                  <a:cubicBezTo>
                    <a:pt x="625" y="487"/>
                    <a:pt x="602" y="522"/>
                    <a:pt x="579" y="557"/>
                  </a:cubicBezTo>
                  <a:cubicBezTo>
                    <a:pt x="558" y="587"/>
                    <a:pt x="570" y="603"/>
                    <a:pt x="624" y="617"/>
                  </a:cubicBezTo>
                  <a:cubicBezTo>
                    <a:pt x="688" y="633"/>
                    <a:pt x="752" y="649"/>
                    <a:pt x="818" y="665"/>
                  </a:cubicBezTo>
                  <a:cubicBezTo>
                    <a:pt x="835" y="669"/>
                    <a:pt x="850" y="672"/>
                    <a:pt x="863" y="672"/>
                  </a:cubicBezTo>
                  <a:cubicBezTo>
                    <a:pt x="889" y="672"/>
                    <a:pt x="907" y="662"/>
                    <a:pt x="921" y="642"/>
                  </a:cubicBezTo>
                  <a:cubicBezTo>
                    <a:pt x="947" y="605"/>
                    <a:pt x="973" y="569"/>
                    <a:pt x="997" y="532"/>
                  </a:cubicBezTo>
                  <a:cubicBezTo>
                    <a:pt x="1005" y="520"/>
                    <a:pt x="1018" y="515"/>
                    <a:pt x="1038" y="515"/>
                  </a:cubicBezTo>
                  <a:cubicBezTo>
                    <a:pt x="1042" y="515"/>
                    <a:pt x="1046" y="515"/>
                    <a:pt x="1051" y="515"/>
                  </a:cubicBezTo>
                  <a:cubicBezTo>
                    <a:pt x="1100" y="519"/>
                    <a:pt x="1150" y="521"/>
                    <a:pt x="1199" y="521"/>
                  </a:cubicBezTo>
                  <a:cubicBezTo>
                    <a:pt x="1229" y="521"/>
                    <a:pt x="1259" y="520"/>
                    <a:pt x="1288" y="519"/>
                  </a:cubicBezTo>
                  <a:cubicBezTo>
                    <a:pt x="1292" y="518"/>
                    <a:pt x="1296" y="518"/>
                    <a:pt x="1299" y="518"/>
                  </a:cubicBezTo>
                  <a:cubicBezTo>
                    <a:pt x="1323" y="518"/>
                    <a:pt x="1336" y="525"/>
                    <a:pt x="1346" y="539"/>
                  </a:cubicBezTo>
                  <a:cubicBezTo>
                    <a:pt x="1373" y="576"/>
                    <a:pt x="1400" y="612"/>
                    <a:pt x="1428" y="648"/>
                  </a:cubicBezTo>
                  <a:cubicBezTo>
                    <a:pt x="1445" y="670"/>
                    <a:pt x="1463" y="680"/>
                    <a:pt x="1491" y="680"/>
                  </a:cubicBezTo>
                  <a:cubicBezTo>
                    <a:pt x="1503" y="680"/>
                    <a:pt x="1517" y="678"/>
                    <a:pt x="1534" y="674"/>
                  </a:cubicBezTo>
                  <a:cubicBezTo>
                    <a:pt x="1597" y="659"/>
                    <a:pt x="1660" y="645"/>
                    <a:pt x="1723" y="630"/>
                  </a:cubicBezTo>
                  <a:cubicBezTo>
                    <a:pt x="1777" y="618"/>
                    <a:pt x="1787" y="603"/>
                    <a:pt x="1765" y="572"/>
                  </a:cubicBezTo>
                  <a:cubicBezTo>
                    <a:pt x="1739" y="535"/>
                    <a:pt x="1712" y="501"/>
                    <a:pt x="1686" y="465"/>
                  </a:cubicBezTo>
                  <a:cubicBezTo>
                    <a:pt x="1672" y="448"/>
                    <a:pt x="1672" y="434"/>
                    <a:pt x="1703" y="423"/>
                  </a:cubicBezTo>
                  <a:cubicBezTo>
                    <a:pt x="1764" y="399"/>
                    <a:pt x="1815" y="370"/>
                    <a:pt x="1856" y="334"/>
                  </a:cubicBezTo>
                  <a:cubicBezTo>
                    <a:pt x="1869" y="323"/>
                    <a:pt x="1883" y="318"/>
                    <a:pt x="1899" y="318"/>
                  </a:cubicBezTo>
                  <a:cubicBezTo>
                    <a:pt x="1911" y="318"/>
                    <a:pt x="1923" y="320"/>
                    <a:pt x="1937" y="324"/>
                  </a:cubicBezTo>
                  <a:cubicBezTo>
                    <a:pt x="1994" y="338"/>
                    <a:pt x="2053" y="353"/>
                    <a:pt x="2112" y="367"/>
                  </a:cubicBezTo>
                  <a:cubicBezTo>
                    <a:pt x="2132" y="372"/>
                    <a:pt x="2148" y="374"/>
                    <a:pt x="2161" y="374"/>
                  </a:cubicBezTo>
                  <a:cubicBezTo>
                    <a:pt x="2187" y="374"/>
                    <a:pt x="2203" y="365"/>
                    <a:pt x="2219" y="344"/>
                  </a:cubicBezTo>
                  <a:cubicBezTo>
                    <a:pt x="2244" y="307"/>
                    <a:pt x="2270" y="269"/>
                    <a:pt x="2295" y="231"/>
                  </a:cubicBezTo>
                  <a:cubicBezTo>
                    <a:pt x="2313" y="204"/>
                    <a:pt x="2301" y="188"/>
                    <a:pt x="2252" y="175"/>
                  </a:cubicBezTo>
                  <a:cubicBezTo>
                    <a:pt x="2190" y="158"/>
                    <a:pt x="2127" y="143"/>
                    <a:pt x="2064" y="128"/>
                  </a:cubicBezTo>
                  <a:cubicBezTo>
                    <a:pt x="2034" y="120"/>
                    <a:pt x="2020" y="111"/>
                    <a:pt x="2024" y="90"/>
                  </a:cubicBezTo>
                  <a:cubicBezTo>
                    <a:pt x="2027" y="68"/>
                    <a:pt x="2028" y="46"/>
                    <a:pt x="2028" y="23"/>
                  </a:cubicBezTo>
                  <a:lnTo>
                    <a:pt x="1695" y="19"/>
                  </a:lnTo>
                  <a:lnTo>
                    <a:pt x="1695" y="19"/>
                  </a:lnTo>
                  <a:cubicBezTo>
                    <a:pt x="1699" y="100"/>
                    <a:pt x="1650" y="180"/>
                    <a:pt x="1546" y="240"/>
                  </a:cubicBezTo>
                  <a:cubicBezTo>
                    <a:pt x="1444" y="299"/>
                    <a:pt x="1310" y="329"/>
                    <a:pt x="1174" y="329"/>
                  </a:cubicBezTo>
                  <a:cubicBezTo>
                    <a:pt x="1030" y="329"/>
                    <a:pt x="883" y="296"/>
                    <a:pt x="769" y="230"/>
                  </a:cubicBezTo>
                  <a:cubicBezTo>
                    <a:pt x="662" y="168"/>
                    <a:pt x="607" y="86"/>
                    <a:pt x="606" y="5"/>
                  </a:cubicBezTo>
                  <a:lnTo>
                    <a:pt x="2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3"/>
            <p:cNvSpPr/>
            <p:nvPr/>
          </p:nvSpPr>
          <p:spPr>
            <a:xfrm>
              <a:off x="6372585" y="2687877"/>
              <a:ext cx="290373" cy="86416"/>
            </a:xfrm>
            <a:custGeom>
              <a:avLst/>
              <a:gdLst/>
              <a:ahLst/>
              <a:cxnLst/>
              <a:rect l="l" t="t" r="r" b="b"/>
              <a:pathLst>
                <a:path w="3172" h="944" extrusionOk="0">
                  <a:moveTo>
                    <a:pt x="0" y="1"/>
                  </a:moveTo>
                  <a:lnTo>
                    <a:pt x="0" y="1"/>
                  </a:lnTo>
                  <a:cubicBezTo>
                    <a:pt x="1" y="44"/>
                    <a:pt x="4" y="88"/>
                    <a:pt x="5" y="132"/>
                  </a:cubicBezTo>
                  <a:cubicBezTo>
                    <a:pt x="6" y="140"/>
                    <a:pt x="8" y="148"/>
                    <a:pt x="15" y="155"/>
                  </a:cubicBezTo>
                  <a:cubicBezTo>
                    <a:pt x="33" y="175"/>
                    <a:pt x="62" y="188"/>
                    <a:pt x="102" y="188"/>
                  </a:cubicBezTo>
                  <a:cubicBezTo>
                    <a:pt x="178" y="190"/>
                    <a:pt x="254" y="190"/>
                    <a:pt x="330" y="191"/>
                  </a:cubicBezTo>
                  <a:cubicBezTo>
                    <a:pt x="339" y="191"/>
                    <a:pt x="343" y="192"/>
                    <a:pt x="345" y="198"/>
                  </a:cubicBezTo>
                  <a:cubicBezTo>
                    <a:pt x="377" y="265"/>
                    <a:pt x="425" y="329"/>
                    <a:pt x="489" y="390"/>
                  </a:cubicBezTo>
                  <a:cubicBezTo>
                    <a:pt x="493" y="395"/>
                    <a:pt x="492" y="397"/>
                    <a:pt x="487" y="400"/>
                  </a:cubicBezTo>
                  <a:cubicBezTo>
                    <a:pt x="435" y="430"/>
                    <a:pt x="383" y="460"/>
                    <a:pt x="332" y="489"/>
                  </a:cubicBezTo>
                  <a:cubicBezTo>
                    <a:pt x="302" y="506"/>
                    <a:pt x="296" y="531"/>
                    <a:pt x="317" y="553"/>
                  </a:cubicBezTo>
                  <a:cubicBezTo>
                    <a:pt x="318" y="555"/>
                    <a:pt x="320" y="557"/>
                    <a:pt x="318" y="558"/>
                  </a:cubicBezTo>
                  <a:cubicBezTo>
                    <a:pt x="433" y="624"/>
                    <a:pt x="547" y="691"/>
                    <a:pt x="662" y="757"/>
                  </a:cubicBezTo>
                  <a:cubicBezTo>
                    <a:pt x="663" y="757"/>
                    <a:pt x="664" y="757"/>
                    <a:pt x="665" y="757"/>
                  </a:cubicBezTo>
                  <a:cubicBezTo>
                    <a:pt x="667" y="757"/>
                    <a:pt x="669" y="758"/>
                    <a:pt x="670" y="758"/>
                  </a:cubicBezTo>
                  <a:cubicBezTo>
                    <a:pt x="686" y="763"/>
                    <a:pt x="701" y="765"/>
                    <a:pt x="717" y="765"/>
                  </a:cubicBezTo>
                  <a:cubicBezTo>
                    <a:pt x="730" y="765"/>
                    <a:pt x="743" y="763"/>
                    <a:pt x="757" y="760"/>
                  </a:cubicBezTo>
                  <a:cubicBezTo>
                    <a:pt x="769" y="756"/>
                    <a:pt x="778" y="751"/>
                    <a:pt x="787" y="746"/>
                  </a:cubicBezTo>
                  <a:cubicBezTo>
                    <a:pt x="838" y="717"/>
                    <a:pt x="888" y="687"/>
                    <a:pt x="937" y="659"/>
                  </a:cubicBezTo>
                  <a:cubicBezTo>
                    <a:pt x="943" y="656"/>
                    <a:pt x="945" y="655"/>
                    <a:pt x="947" y="655"/>
                  </a:cubicBezTo>
                  <a:cubicBezTo>
                    <a:pt x="950" y="655"/>
                    <a:pt x="953" y="656"/>
                    <a:pt x="960" y="658"/>
                  </a:cubicBezTo>
                  <a:cubicBezTo>
                    <a:pt x="1063" y="694"/>
                    <a:pt x="1172" y="722"/>
                    <a:pt x="1288" y="742"/>
                  </a:cubicBezTo>
                  <a:cubicBezTo>
                    <a:pt x="1296" y="743"/>
                    <a:pt x="1299" y="745"/>
                    <a:pt x="1299" y="749"/>
                  </a:cubicBezTo>
                  <a:cubicBezTo>
                    <a:pt x="1300" y="793"/>
                    <a:pt x="1302" y="837"/>
                    <a:pt x="1303" y="881"/>
                  </a:cubicBezTo>
                  <a:cubicBezTo>
                    <a:pt x="1305" y="912"/>
                    <a:pt x="1347" y="936"/>
                    <a:pt x="1400" y="937"/>
                  </a:cubicBezTo>
                  <a:lnTo>
                    <a:pt x="1429" y="937"/>
                  </a:lnTo>
                  <a:cubicBezTo>
                    <a:pt x="1563" y="940"/>
                    <a:pt x="1697" y="941"/>
                    <a:pt x="1831" y="943"/>
                  </a:cubicBezTo>
                  <a:cubicBezTo>
                    <a:pt x="1849" y="943"/>
                    <a:pt x="1867" y="941"/>
                    <a:pt x="1882" y="935"/>
                  </a:cubicBezTo>
                  <a:cubicBezTo>
                    <a:pt x="1912" y="925"/>
                    <a:pt x="1928" y="909"/>
                    <a:pt x="1927" y="888"/>
                  </a:cubicBezTo>
                  <a:cubicBezTo>
                    <a:pt x="1926" y="845"/>
                    <a:pt x="1925" y="801"/>
                    <a:pt x="1922" y="758"/>
                  </a:cubicBezTo>
                  <a:cubicBezTo>
                    <a:pt x="1922" y="749"/>
                    <a:pt x="1921" y="751"/>
                    <a:pt x="1935" y="749"/>
                  </a:cubicBezTo>
                  <a:cubicBezTo>
                    <a:pt x="2050" y="734"/>
                    <a:pt x="2159" y="709"/>
                    <a:pt x="2261" y="674"/>
                  </a:cubicBezTo>
                  <a:cubicBezTo>
                    <a:pt x="2264" y="673"/>
                    <a:pt x="2266" y="673"/>
                    <a:pt x="2268" y="673"/>
                  </a:cubicBezTo>
                  <a:cubicBezTo>
                    <a:pt x="2271" y="673"/>
                    <a:pt x="2275" y="674"/>
                    <a:pt x="2278" y="676"/>
                  </a:cubicBezTo>
                  <a:cubicBezTo>
                    <a:pt x="2332" y="708"/>
                    <a:pt x="2387" y="739"/>
                    <a:pt x="2443" y="771"/>
                  </a:cubicBezTo>
                  <a:cubicBezTo>
                    <a:pt x="2463" y="782"/>
                    <a:pt x="2487" y="788"/>
                    <a:pt x="2513" y="788"/>
                  </a:cubicBezTo>
                  <a:cubicBezTo>
                    <a:pt x="2527" y="788"/>
                    <a:pt x="2542" y="786"/>
                    <a:pt x="2555" y="782"/>
                  </a:cubicBezTo>
                  <a:cubicBezTo>
                    <a:pt x="2557" y="782"/>
                    <a:pt x="2559" y="781"/>
                    <a:pt x="2561" y="781"/>
                  </a:cubicBezTo>
                  <a:cubicBezTo>
                    <a:pt x="2562" y="781"/>
                    <a:pt x="2562" y="781"/>
                    <a:pt x="2563" y="781"/>
                  </a:cubicBezTo>
                  <a:cubicBezTo>
                    <a:pt x="2672" y="718"/>
                    <a:pt x="2782" y="655"/>
                    <a:pt x="2892" y="592"/>
                  </a:cubicBezTo>
                  <a:cubicBezTo>
                    <a:pt x="2890" y="590"/>
                    <a:pt x="2893" y="588"/>
                    <a:pt x="2894" y="586"/>
                  </a:cubicBezTo>
                  <a:cubicBezTo>
                    <a:pt x="2908" y="569"/>
                    <a:pt x="2907" y="551"/>
                    <a:pt x="2890" y="534"/>
                  </a:cubicBezTo>
                  <a:cubicBezTo>
                    <a:pt x="2883" y="529"/>
                    <a:pt x="2875" y="523"/>
                    <a:pt x="2866" y="519"/>
                  </a:cubicBezTo>
                  <a:cubicBezTo>
                    <a:pt x="2813" y="488"/>
                    <a:pt x="2761" y="458"/>
                    <a:pt x="2708" y="427"/>
                  </a:cubicBezTo>
                  <a:cubicBezTo>
                    <a:pt x="2703" y="424"/>
                    <a:pt x="2702" y="422"/>
                    <a:pt x="2705" y="417"/>
                  </a:cubicBezTo>
                  <a:cubicBezTo>
                    <a:pt x="2765" y="359"/>
                    <a:pt x="2807" y="294"/>
                    <a:pt x="2836" y="227"/>
                  </a:cubicBezTo>
                  <a:cubicBezTo>
                    <a:pt x="2837" y="224"/>
                    <a:pt x="2840" y="221"/>
                    <a:pt x="2848" y="221"/>
                  </a:cubicBezTo>
                  <a:cubicBezTo>
                    <a:pt x="2922" y="222"/>
                    <a:pt x="2998" y="224"/>
                    <a:pt x="3072" y="225"/>
                  </a:cubicBezTo>
                  <a:cubicBezTo>
                    <a:pt x="3073" y="225"/>
                    <a:pt x="3075" y="225"/>
                    <a:pt x="3076" y="225"/>
                  </a:cubicBezTo>
                  <a:cubicBezTo>
                    <a:pt x="3134" y="225"/>
                    <a:pt x="3171" y="201"/>
                    <a:pt x="3170" y="168"/>
                  </a:cubicBezTo>
                  <a:cubicBezTo>
                    <a:pt x="3168" y="127"/>
                    <a:pt x="3167" y="84"/>
                    <a:pt x="3164" y="42"/>
                  </a:cubicBezTo>
                  <a:lnTo>
                    <a:pt x="2184" y="29"/>
                  </a:lnTo>
                  <a:lnTo>
                    <a:pt x="2184" y="29"/>
                  </a:lnTo>
                  <a:cubicBezTo>
                    <a:pt x="2189" y="118"/>
                    <a:pt x="2135" y="206"/>
                    <a:pt x="2021" y="273"/>
                  </a:cubicBezTo>
                  <a:cubicBezTo>
                    <a:pt x="1909" y="340"/>
                    <a:pt x="1760" y="372"/>
                    <a:pt x="1610" y="372"/>
                  </a:cubicBezTo>
                  <a:cubicBezTo>
                    <a:pt x="1455" y="372"/>
                    <a:pt x="1298" y="337"/>
                    <a:pt x="1176" y="269"/>
                  </a:cubicBezTo>
                  <a:cubicBezTo>
                    <a:pt x="1050" y="197"/>
                    <a:pt x="988" y="104"/>
                    <a:pt x="987" y="13"/>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3"/>
            <p:cNvSpPr/>
            <p:nvPr/>
          </p:nvSpPr>
          <p:spPr>
            <a:xfrm>
              <a:off x="5931521" y="2262832"/>
              <a:ext cx="3570" cy="434735"/>
            </a:xfrm>
            <a:custGeom>
              <a:avLst/>
              <a:gdLst/>
              <a:ahLst/>
              <a:cxnLst/>
              <a:rect l="l" t="t" r="r" b="b"/>
              <a:pathLst>
                <a:path w="39" h="4749" extrusionOk="0">
                  <a:moveTo>
                    <a:pt x="1" y="1"/>
                  </a:moveTo>
                  <a:lnTo>
                    <a:pt x="1" y="4727"/>
                  </a:lnTo>
                  <a:lnTo>
                    <a:pt x="38" y="4748"/>
                  </a:lnTo>
                  <a:lnTo>
                    <a:pt x="38" y="30"/>
                  </a:lnTo>
                  <a:cubicBezTo>
                    <a:pt x="28" y="18"/>
                    <a:pt x="21" y="9"/>
                    <a:pt x="21" y="9"/>
                  </a:cubicBezTo>
                  <a:cubicBezTo>
                    <a:pt x="14" y="5"/>
                    <a:pt x="8" y="2"/>
                    <a:pt x="1"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3"/>
            <p:cNvSpPr/>
            <p:nvPr/>
          </p:nvSpPr>
          <p:spPr>
            <a:xfrm>
              <a:off x="5938570" y="2624528"/>
              <a:ext cx="2472" cy="1373"/>
            </a:xfrm>
            <a:custGeom>
              <a:avLst/>
              <a:gdLst/>
              <a:ahLst/>
              <a:cxnLst/>
              <a:rect l="l" t="t" r="r" b="b"/>
              <a:pathLst>
                <a:path w="27" h="15" extrusionOk="0">
                  <a:moveTo>
                    <a:pt x="1" y="0"/>
                  </a:moveTo>
                  <a:lnTo>
                    <a:pt x="1" y="0"/>
                  </a:lnTo>
                  <a:cubicBezTo>
                    <a:pt x="9" y="5"/>
                    <a:pt x="18" y="10"/>
                    <a:pt x="26" y="15"/>
                  </a:cubicBezTo>
                  <a:lnTo>
                    <a:pt x="26" y="14"/>
                  </a:lnTo>
                  <a:cubicBezTo>
                    <a:pt x="18" y="10"/>
                    <a:pt x="9" y="5"/>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3"/>
            <p:cNvSpPr/>
            <p:nvPr/>
          </p:nvSpPr>
          <p:spPr>
            <a:xfrm>
              <a:off x="5548495" y="2605487"/>
              <a:ext cx="1099" cy="641"/>
            </a:xfrm>
            <a:custGeom>
              <a:avLst/>
              <a:gdLst/>
              <a:ahLst/>
              <a:cxnLst/>
              <a:rect l="l" t="t" r="r" b="b"/>
              <a:pathLst>
                <a:path w="12" h="7" extrusionOk="0">
                  <a:moveTo>
                    <a:pt x="1" y="6"/>
                  </a:moveTo>
                  <a:cubicBezTo>
                    <a:pt x="4" y="4"/>
                    <a:pt x="8" y="2"/>
                    <a:pt x="12" y="1"/>
                  </a:cubicBezTo>
                  <a:cubicBezTo>
                    <a:pt x="8" y="2"/>
                    <a:pt x="4" y="4"/>
                    <a:pt x="1" y="6"/>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3"/>
            <p:cNvSpPr/>
            <p:nvPr/>
          </p:nvSpPr>
          <p:spPr>
            <a:xfrm>
              <a:off x="5554263" y="2118649"/>
              <a:ext cx="3479" cy="527559"/>
            </a:xfrm>
            <a:custGeom>
              <a:avLst/>
              <a:gdLst/>
              <a:ahLst/>
              <a:cxnLst/>
              <a:rect l="l" t="t" r="r" b="b"/>
              <a:pathLst>
                <a:path w="38" h="5763" extrusionOk="0">
                  <a:moveTo>
                    <a:pt x="1" y="0"/>
                  </a:moveTo>
                  <a:lnTo>
                    <a:pt x="1" y="5741"/>
                  </a:lnTo>
                  <a:lnTo>
                    <a:pt x="38" y="5763"/>
                  </a:lnTo>
                  <a:lnTo>
                    <a:pt x="38" y="22"/>
                  </a:lnTo>
                  <a:cubicBezTo>
                    <a:pt x="31" y="15"/>
                    <a:pt x="25" y="12"/>
                    <a:pt x="20" y="8"/>
                  </a:cubicBezTo>
                  <a:lnTo>
                    <a:pt x="19" y="7"/>
                  </a:lnTo>
                  <a:cubicBezTo>
                    <a:pt x="13" y="4"/>
                    <a:pt x="6" y="0"/>
                    <a:pt x="1"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3"/>
            <p:cNvSpPr/>
            <p:nvPr/>
          </p:nvSpPr>
          <p:spPr>
            <a:xfrm>
              <a:off x="5745226" y="2145014"/>
              <a:ext cx="3570" cy="313258"/>
            </a:xfrm>
            <a:custGeom>
              <a:avLst/>
              <a:gdLst/>
              <a:ahLst/>
              <a:cxnLst/>
              <a:rect l="l" t="t" r="r" b="b"/>
              <a:pathLst>
                <a:path w="39" h="3422" extrusionOk="0">
                  <a:moveTo>
                    <a:pt x="0" y="1"/>
                  </a:moveTo>
                  <a:lnTo>
                    <a:pt x="0" y="3400"/>
                  </a:lnTo>
                  <a:lnTo>
                    <a:pt x="38" y="3422"/>
                  </a:lnTo>
                  <a:lnTo>
                    <a:pt x="38" y="22"/>
                  </a:lnTo>
                  <a:cubicBezTo>
                    <a:pt x="32" y="18"/>
                    <a:pt x="26" y="13"/>
                    <a:pt x="20" y="10"/>
                  </a:cubicBezTo>
                  <a:lnTo>
                    <a:pt x="18" y="9"/>
                  </a:lnTo>
                  <a:cubicBezTo>
                    <a:pt x="12" y="5"/>
                    <a:pt x="7"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3"/>
            <p:cNvSpPr/>
            <p:nvPr/>
          </p:nvSpPr>
          <p:spPr>
            <a:xfrm>
              <a:off x="6106189" y="2368384"/>
              <a:ext cx="3479" cy="109302"/>
            </a:xfrm>
            <a:custGeom>
              <a:avLst/>
              <a:gdLst/>
              <a:ahLst/>
              <a:cxnLst/>
              <a:rect l="l" t="t" r="r" b="b"/>
              <a:pathLst>
                <a:path w="38" h="1194" extrusionOk="0">
                  <a:moveTo>
                    <a:pt x="0" y="1"/>
                  </a:moveTo>
                  <a:lnTo>
                    <a:pt x="0" y="1172"/>
                  </a:lnTo>
                  <a:lnTo>
                    <a:pt x="38" y="1193"/>
                  </a:lnTo>
                  <a:lnTo>
                    <a:pt x="38" y="22"/>
                  </a:lnTo>
                  <a:cubicBezTo>
                    <a:pt x="32" y="17"/>
                    <a:pt x="26" y="13"/>
                    <a:pt x="20" y="9"/>
                  </a:cubicBezTo>
                  <a:lnTo>
                    <a:pt x="18" y="9"/>
                  </a:lnTo>
                  <a:cubicBezTo>
                    <a:pt x="12" y="5"/>
                    <a:pt x="6" y="3"/>
                    <a:pt x="0" y="1"/>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3"/>
            <p:cNvSpPr/>
            <p:nvPr/>
          </p:nvSpPr>
          <p:spPr>
            <a:xfrm>
              <a:off x="6115160" y="2483548"/>
              <a:ext cx="275" cy="183"/>
            </a:xfrm>
            <a:custGeom>
              <a:avLst/>
              <a:gdLst/>
              <a:ahLst/>
              <a:cxnLst/>
              <a:rect l="l" t="t" r="r" b="b"/>
              <a:pathLst>
                <a:path w="3" h="2" extrusionOk="0">
                  <a:moveTo>
                    <a:pt x="0" y="1"/>
                  </a:moveTo>
                  <a:lnTo>
                    <a:pt x="2" y="1"/>
                  </a:lnTo>
                  <a:cubicBezTo>
                    <a:pt x="1" y="1"/>
                    <a:pt x="1" y="1"/>
                    <a:pt x="0" y="1"/>
                  </a:cubicBezTo>
                  <a:close/>
                  <a:moveTo>
                    <a:pt x="2" y="1"/>
                  </a:moveTo>
                  <a:cubicBezTo>
                    <a:pt x="2" y="2"/>
                    <a:pt x="2" y="2"/>
                    <a:pt x="3" y="2"/>
                  </a:cubicBezTo>
                  <a:lnTo>
                    <a:pt x="2" y="1"/>
                  </a:ln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3"/>
            <p:cNvSpPr/>
            <p:nvPr/>
          </p:nvSpPr>
          <p:spPr>
            <a:xfrm>
              <a:off x="6295596" y="2591938"/>
              <a:ext cx="3662" cy="212012"/>
            </a:xfrm>
            <a:custGeom>
              <a:avLst/>
              <a:gdLst/>
              <a:ahLst/>
              <a:cxnLst/>
              <a:rect l="l" t="t" r="r" b="b"/>
              <a:pathLst>
                <a:path w="40" h="2316" extrusionOk="0">
                  <a:moveTo>
                    <a:pt x="37" y="264"/>
                  </a:moveTo>
                  <a:cubicBezTo>
                    <a:pt x="38" y="265"/>
                    <a:pt x="39" y="266"/>
                    <a:pt x="39" y="267"/>
                  </a:cubicBezTo>
                  <a:cubicBezTo>
                    <a:pt x="39" y="265"/>
                    <a:pt x="38" y="265"/>
                    <a:pt x="37" y="264"/>
                  </a:cubicBezTo>
                  <a:close/>
                  <a:moveTo>
                    <a:pt x="19" y="0"/>
                  </a:moveTo>
                  <a:cubicBezTo>
                    <a:pt x="19" y="0"/>
                    <a:pt x="11" y="0"/>
                    <a:pt x="0" y="1"/>
                  </a:cubicBezTo>
                  <a:lnTo>
                    <a:pt x="0" y="2293"/>
                  </a:lnTo>
                  <a:lnTo>
                    <a:pt x="37" y="2315"/>
                  </a:lnTo>
                  <a:lnTo>
                    <a:pt x="37" y="264"/>
                  </a:lnTo>
                  <a:lnTo>
                    <a:pt x="37" y="14"/>
                  </a:lnTo>
                  <a:cubicBezTo>
                    <a:pt x="32" y="8"/>
                    <a:pt x="26" y="4"/>
                    <a:pt x="19" y="0"/>
                  </a:cubicBezTo>
                  <a:close/>
                </a:path>
              </a:pathLst>
            </a:custGeom>
            <a:solidFill>
              <a:srgbClr val="E9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3"/>
            <p:cNvSpPr/>
            <p:nvPr/>
          </p:nvSpPr>
          <p:spPr>
            <a:xfrm>
              <a:off x="5501624" y="1589883"/>
              <a:ext cx="105365" cy="197732"/>
            </a:xfrm>
            <a:custGeom>
              <a:avLst/>
              <a:gdLst/>
              <a:ahLst/>
              <a:cxnLst/>
              <a:rect l="l" t="t" r="r" b="b"/>
              <a:pathLst>
                <a:path w="1151" h="2160" extrusionOk="0">
                  <a:moveTo>
                    <a:pt x="1151" y="2160"/>
                  </a:moveTo>
                  <a:lnTo>
                    <a:pt x="0" y="1495"/>
                  </a:lnTo>
                  <a:lnTo>
                    <a:pt x="0" y="1"/>
                  </a:lnTo>
                  <a:lnTo>
                    <a:pt x="1151" y="6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3"/>
            <p:cNvSpPr/>
            <p:nvPr/>
          </p:nvSpPr>
          <p:spPr>
            <a:xfrm>
              <a:off x="5509131" y="1604164"/>
              <a:ext cx="90352" cy="169262"/>
            </a:xfrm>
            <a:custGeom>
              <a:avLst/>
              <a:gdLst/>
              <a:ahLst/>
              <a:cxnLst/>
              <a:rect l="l" t="t" r="r" b="b"/>
              <a:pathLst>
                <a:path w="987" h="1849" extrusionOk="0">
                  <a:moveTo>
                    <a:pt x="987" y="1848"/>
                  </a:moveTo>
                  <a:lnTo>
                    <a:pt x="0" y="1280"/>
                  </a:lnTo>
                  <a:lnTo>
                    <a:pt x="0" y="0"/>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3"/>
            <p:cNvSpPr/>
            <p:nvPr/>
          </p:nvSpPr>
          <p:spPr>
            <a:xfrm>
              <a:off x="5554263" y="1834858"/>
              <a:ext cx="3479" cy="811341"/>
            </a:xfrm>
            <a:custGeom>
              <a:avLst/>
              <a:gdLst/>
              <a:ahLst/>
              <a:cxnLst/>
              <a:rect l="l" t="t" r="r" b="b"/>
              <a:pathLst>
                <a:path w="38" h="8863" extrusionOk="0">
                  <a:moveTo>
                    <a:pt x="1" y="0"/>
                  </a:moveTo>
                  <a:lnTo>
                    <a:pt x="1" y="8841"/>
                  </a:lnTo>
                  <a:lnTo>
                    <a:pt x="38" y="8863"/>
                  </a:lnTo>
                  <a:lnTo>
                    <a:pt x="38" y="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5533665" y="1804191"/>
              <a:ext cx="44673" cy="63347"/>
            </a:xfrm>
            <a:custGeom>
              <a:avLst/>
              <a:gdLst/>
              <a:ahLst/>
              <a:cxnLst/>
              <a:rect l="l" t="t" r="r" b="b"/>
              <a:pathLst>
                <a:path w="488" h="692" extrusionOk="0">
                  <a:moveTo>
                    <a:pt x="145" y="0"/>
                  </a:moveTo>
                  <a:cubicBezTo>
                    <a:pt x="60" y="0"/>
                    <a:pt x="0" y="76"/>
                    <a:pt x="0" y="205"/>
                  </a:cubicBezTo>
                  <a:cubicBezTo>
                    <a:pt x="0" y="381"/>
                    <a:pt x="110" y="584"/>
                    <a:pt x="244" y="662"/>
                  </a:cubicBezTo>
                  <a:cubicBezTo>
                    <a:pt x="279" y="682"/>
                    <a:pt x="312" y="692"/>
                    <a:pt x="343" y="692"/>
                  </a:cubicBezTo>
                  <a:cubicBezTo>
                    <a:pt x="428" y="692"/>
                    <a:pt x="488" y="615"/>
                    <a:pt x="488" y="486"/>
                  </a:cubicBezTo>
                  <a:cubicBezTo>
                    <a:pt x="488" y="312"/>
                    <a:pt x="379" y="108"/>
                    <a:pt x="244" y="30"/>
                  </a:cubicBezTo>
                  <a:cubicBezTo>
                    <a:pt x="208" y="10"/>
                    <a:pt x="175" y="0"/>
                    <a:pt x="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3"/>
            <p:cNvSpPr/>
            <p:nvPr/>
          </p:nvSpPr>
          <p:spPr>
            <a:xfrm>
              <a:off x="5690848" y="1699188"/>
              <a:ext cx="105549" cy="197640"/>
            </a:xfrm>
            <a:custGeom>
              <a:avLst/>
              <a:gdLst/>
              <a:ahLst/>
              <a:cxnLst/>
              <a:rect l="l" t="t" r="r" b="b"/>
              <a:pathLst>
                <a:path w="1153" h="2159" extrusionOk="0">
                  <a:moveTo>
                    <a:pt x="1153" y="2158"/>
                  </a:moveTo>
                  <a:lnTo>
                    <a:pt x="1" y="1495"/>
                  </a:lnTo>
                  <a:lnTo>
                    <a:pt x="1" y="1"/>
                  </a:lnTo>
                  <a:lnTo>
                    <a:pt x="1153" y="66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3"/>
            <p:cNvSpPr/>
            <p:nvPr/>
          </p:nvSpPr>
          <p:spPr>
            <a:xfrm>
              <a:off x="5698446" y="1713378"/>
              <a:ext cx="90352" cy="169262"/>
            </a:xfrm>
            <a:custGeom>
              <a:avLst/>
              <a:gdLst/>
              <a:ahLst/>
              <a:cxnLst/>
              <a:rect l="l" t="t" r="r" b="b"/>
              <a:pathLst>
                <a:path w="987" h="1849" extrusionOk="0">
                  <a:moveTo>
                    <a:pt x="986" y="1849"/>
                  </a:moveTo>
                  <a:lnTo>
                    <a:pt x="1" y="1280"/>
                  </a:lnTo>
                  <a:lnTo>
                    <a:pt x="1" y="1"/>
                  </a:lnTo>
                  <a:lnTo>
                    <a:pt x="986"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5745226" y="1945079"/>
              <a:ext cx="3570" cy="513187"/>
            </a:xfrm>
            <a:custGeom>
              <a:avLst/>
              <a:gdLst/>
              <a:ahLst/>
              <a:cxnLst/>
              <a:rect l="l" t="t" r="r" b="b"/>
              <a:pathLst>
                <a:path w="39" h="5606" extrusionOk="0">
                  <a:moveTo>
                    <a:pt x="0" y="0"/>
                  </a:moveTo>
                  <a:lnTo>
                    <a:pt x="0" y="5584"/>
                  </a:lnTo>
                  <a:lnTo>
                    <a:pt x="38" y="5606"/>
                  </a:lnTo>
                  <a:lnTo>
                    <a:pt x="38" y="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3"/>
            <p:cNvSpPr/>
            <p:nvPr/>
          </p:nvSpPr>
          <p:spPr>
            <a:xfrm>
              <a:off x="5724537" y="1914320"/>
              <a:ext cx="44764" cy="63439"/>
            </a:xfrm>
            <a:custGeom>
              <a:avLst/>
              <a:gdLst/>
              <a:ahLst/>
              <a:cxnLst/>
              <a:rect l="l" t="t" r="r" b="b"/>
              <a:pathLst>
                <a:path w="489" h="693" extrusionOk="0">
                  <a:moveTo>
                    <a:pt x="145" y="1"/>
                  </a:moveTo>
                  <a:cubicBezTo>
                    <a:pt x="60" y="1"/>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1"/>
                  </a:cubicBezTo>
                  <a:cubicBezTo>
                    <a:pt x="210" y="11"/>
                    <a:pt x="176" y="1"/>
                    <a:pt x="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3"/>
            <p:cNvSpPr/>
            <p:nvPr/>
          </p:nvSpPr>
          <p:spPr>
            <a:xfrm>
              <a:off x="5873389" y="1804557"/>
              <a:ext cx="105457" cy="197549"/>
            </a:xfrm>
            <a:custGeom>
              <a:avLst/>
              <a:gdLst/>
              <a:ahLst/>
              <a:cxnLst/>
              <a:rect l="l" t="t" r="r" b="b"/>
              <a:pathLst>
                <a:path w="1152" h="2158" extrusionOk="0">
                  <a:moveTo>
                    <a:pt x="1152" y="2158"/>
                  </a:moveTo>
                  <a:lnTo>
                    <a:pt x="1" y="1494"/>
                  </a:lnTo>
                  <a:lnTo>
                    <a:pt x="1" y="0"/>
                  </a:lnTo>
                  <a:lnTo>
                    <a:pt x="1152" y="66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5880988" y="1818655"/>
              <a:ext cx="90352" cy="169354"/>
            </a:xfrm>
            <a:custGeom>
              <a:avLst/>
              <a:gdLst/>
              <a:ahLst/>
              <a:cxnLst/>
              <a:rect l="l" t="t" r="r" b="b"/>
              <a:pathLst>
                <a:path w="987" h="1850" extrusionOk="0">
                  <a:moveTo>
                    <a:pt x="986" y="1850"/>
                  </a:moveTo>
                  <a:lnTo>
                    <a:pt x="0" y="1280"/>
                  </a:lnTo>
                  <a:lnTo>
                    <a:pt x="0" y="1"/>
                  </a:lnTo>
                  <a:lnTo>
                    <a:pt x="986"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3"/>
            <p:cNvSpPr/>
            <p:nvPr/>
          </p:nvSpPr>
          <p:spPr>
            <a:xfrm>
              <a:off x="5931521" y="2052553"/>
              <a:ext cx="3570" cy="752846"/>
            </a:xfrm>
            <a:custGeom>
              <a:avLst/>
              <a:gdLst/>
              <a:ahLst/>
              <a:cxnLst/>
              <a:rect l="l" t="t" r="r" b="b"/>
              <a:pathLst>
                <a:path w="39" h="8224" extrusionOk="0">
                  <a:moveTo>
                    <a:pt x="1" y="1"/>
                  </a:moveTo>
                  <a:lnTo>
                    <a:pt x="1" y="8202"/>
                  </a:lnTo>
                  <a:lnTo>
                    <a:pt x="38" y="8223"/>
                  </a:lnTo>
                  <a:lnTo>
                    <a:pt x="38" y="22"/>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3"/>
            <p:cNvSpPr/>
            <p:nvPr/>
          </p:nvSpPr>
          <p:spPr>
            <a:xfrm>
              <a:off x="5910923" y="2021885"/>
              <a:ext cx="44764" cy="63439"/>
            </a:xfrm>
            <a:custGeom>
              <a:avLst/>
              <a:gdLst/>
              <a:ahLst/>
              <a:cxnLst/>
              <a:rect l="l" t="t" r="r" b="b"/>
              <a:pathLst>
                <a:path w="489" h="693" extrusionOk="0">
                  <a:moveTo>
                    <a:pt x="145" y="0"/>
                  </a:moveTo>
                  <a:cubicBezTo>
                    <a:pt x="60" y="0"/>
                    <a:pt x="1" y="76"/>
                    <a:pt x="1" y="205"/>
                  </a:cubicBezTo>
                  <a:cubicBezTo>
                    <a:pt x="1" y="381"/>
                    <a:pt x="110" y="585"/>
                    <a:pt x="244" y="662"/>
                  </a:cubicBezTo>
                  <a:cubicBezTo>
                    <a:pt x="279" y="683"/>
                    <a:pt x="313" y="692"/>
                    <a:pt x="343" y="692"/>
                  </a:cubicBezTo>
                  <a:cubicBezTo>
                    <a:pt x="429" y="692"/>
                    <a:pt x="488" y="615"/>
                    <a:pt x="488" y="487"/>
                  </a:cubicBezTo>
                  <a:cubicBezTo>
                    <a:pt x="488" y="312"/>
                    <a:pt x="379" y="108"/>
                    <a:pt x="244" y="31"/>
                  </a:cubicBezTo>
                  <a:cubicBezTo>
                    <a:pt x="209" y="10"/>
                    <a:pt x="175" y="0"/>
                    <a:pt x="1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6054740" y="1909193"/>
              <a:ext cx="105457" cy="197549"/>
            </a:xfrm>
            <a:custGeom>
              <a:avLst/>
              <a:gdLst/>
              <a:ahLst/>
              <a:cxnLst/>
              <a:rect l="l" t="t" r="r" b="b"/>
              <a:pathLst>
                <a:path w="1152" h="2158" extrusionOk="0">
                  <a:moveTo>
                    <a:pt x="1151" y="2158"/>
                  </a:moveTo>
                  <a:lnTo>
                    <a:pt x="1" y="1494"/>
                  </a:lnTo>
                  <a:lnTo>
                    <a:pt x="1" y="0"/>
                  </a:lnTo>
                  <a:lnTo>
                    <a:pt x="1151" y="66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3"/>
            <p:cNvSpPr/>
            <p:nvPr/>
          </p:nvSpPr>
          <p:spPr>
            <a:xfrm>
              <a:off x="6062247" y="1923291"/>
              <a:ext cx="90444" cy="169354"/>
            </a:xfrm>
            <a:custGeom>
              <a:avLst/>
              <a:gdLst/>
              <a:ahLst/>
              <a:cxnLst/>
              <a:rect l="l" t="t" r="r" b="b"/>
              <a:pathLst>
                <a:path w="988" h="1850" extrusionOk="0">
                  <a:moveTo>
                    <a:pt x="987" y="1850"/>
                  </a:moveTo>
                  <a:lnTo>
                    <a:pt x="1" y="1280"/>
                  </a:lnTo>
                  <a:lnTo>
                    <a:pt x="1" y="1"/>
                  </a:lnTo>
                  <a:lnTo>
                    <a:pt x="987" y="57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3"/>
            <p:cNvSpPr/>
            <p:nvPr/>
          </p:nvSpPr>
          <p:spPr>
            <a:xfrm>
              <a:off x="6106189" y="2153344"/>
              <a:ext cx="3479" cy="324335"/>
            </a:xfrm>
            <a:custGeom>
              <a:avLst/>
              <a:gdLst/>
              <a:ahLst/>
              <a:cxnLst/>
              <a:rect l="l" t="t" r="r" b="b"/>
              <a:pathLst>
                <a:path w="38" h="3543" extrusionOk="0">
                  <a:moveTo>
                    <a:pt x="0" y="1"/>
                  </a:moveTo>
                  <a:lnTo>
                    <a:pt x="0" y="3521"/>
                  </a:lnTo>
                  <a:lnTo>
                    <a:pt x="38" y="3542"/>
                  </a:lnTo>
                  <a:lnTo>
                    <a:pt x="38" y="2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3"/>
            <p:cNvSpPr/>
            <p:nvPr/>
          </p:nvSpPr>
          <p:spPr>
            <a:xfrm>
              <a:off x="6085591" y="2122585"/>
              <a:ext cx="44673" cy="63530"/>
            </a:xfrm>
            <a:custGeom>
              <a:avLst/>
              <a:gdLst/>
              <a:ahLst/>
              <a:cxnLst/>
              <a:rect l="l" t="t" r="r" b="b"/>
              <a:pathLst>
                <a:path w="488" h="694" extrusionOk="0">
                  <a:moveTo>
                    <a:pt x="145" y="1"/>
                  </a:moveTo>
                  <a:cubicBezTo>
                    <a:pt x="60" y="1"/>
                    <a:pt x="0" y="77"/>
                    <a:pt x="0" y="206"/>
                  </a:cubicBezTo>
                  <a:cubicBezTo>
                    <a:pt x="0" y="381"/>
                    <a:pt x="109" y="586"/>
                    <a:pt x="245" y="664"/>
                  </a:cubicBezTo>
                  <a:cubicBezTo>
                    <a:pt x="280" y="684"/>
                    <a:pt x="313" y="693"/>
                    <a:pt x="343" y="693"/>
                  </a:cubicBezTo>
                  <a:cubicBezTo>
                    <a:pt x="428" y="693"/>
                    <a:pt x="488" y="617"/>
                    <a:pt x="488" y="488"/>
                  </a:cubicBezTo>
                  <a:cubicBezTo>
                    <a:pt x="488" y="313"/>
                    <a:pt x="379" y="108"/>
                    <a:pt x="245" y="31"/>
                  </a:cubicBezTo>
                  <a:cubicBezTo>
                    <a:pt x="209" y="10"/>
                    <a:pt x="176" y="1"/>
                    <a:pt x="1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3"/>
            <p:cNvSpPr/>
            <p:nvPr/>
          </p:nvSpPr>
          <p:spPr>
            <a:xfrm>
              <a:off x="6244605" y="2018773"/>
              <a:ext cx="105457" cy="197549"/>
            </a:xfrm>
            <a:custGeom>
              <a:avLst/>
              <a:gdLst/>
              <a:ahLst/>
              <a:cxnLst/>
              <a:rect l="l" t="t" r="r" b="b"/>
              <a:pathLst>
                <a:path w="1152" h="2158" extrusionOk="0">
                  <a:moveTo>
                    <a:pt x="1152" y="2158"/>
                  </a:moveTo>
                  <a:lnTo>
                    <a:pt x="1" y="1493"/>
                  </a:lnTo>
                  <a:lnTo>
                    <a:pt x="1" y="0"/>
                  </a:lnTo>
                  <a:lnTo>
                    <a:pt x="1152" y="6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3"/>
            <p:cNvSpPr/>
            <p:nvPr/>
          </p:nvSpPr>
          <p:spPr>
            <a:xfrm>
              <a:off x="6252112" y="2032871"/>
              <a:ext cx="90444" cy="169262"/>
            </a:xfrm>
            <a:custGeom>
              <a:avLst/>
              <a:gdLst/>
              <a:ahLst/>
              <a:cxnLst/>
              <a:rect l="l" t="t" r="r" b="b"/>
              <a:pathLst>
                <a:path w="988" h="1849" extrusionOk="0">
                  <a:moveTo>
                    <a:pt x="987" y="1848"/>
                  </a:moveTo>
                  <a:lnTo>
                    <a:pt x="1" y="1280"/>
                  </a:lnTo>
                  <a:lnTo>
                    <a:pt x="1" y="1"/>
                  </a:lnTo>
                  <a:lnTo>
                    <a:pt x="987" y="56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3"/>
            <p:cNvSpPr/>
            <p:nvPr/>
          </p:nvSpPr>
          <p:spPr>
            <a:xfrm>
              <a:off x="6295596" y="2262649"/>
              <a:ext cx="3479" cy="541291"/>
            </a:xfrm>
            <a:custGeom>
              <a:avLst/>
              <a:gdLst/>
              <a:ahLst/>
              <a:cxnLst/>
              <a:rect l="l" t="t" r="r" b="b"/>
              <a:pathLst>
                <a:path w="38" h="5913" extrusionOk="0">
                  <a:moveTo>
                    <a:pt x="0" y="1"/>
                  </a:moveTo>
                  <a:lnTo>
                    <a:pt x="0" y="5891"/>
                  </a:lnTo>
                  <a:lnTo>
                    <a:pt x="37" y="5912"/>
                  </a:lnTo>
                  <a:lnTo>
                    <a:pt x="37" y="22"/>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3"/>
            <p:cNvSpPr/>
            <p:nvPr/>
          </p:nvSpPr>
          <p:spPr>
            <a:xfrm>
              <a:off x="6274907" y="2231890"/>
              <a:ext cx="44764" cy="63530"/>
            </a:xfrm>
            <a:custGeom>
              <a:avLst/>
              <a:gdLst/>
              <a:ahLst/>
              <a:cxnLst/>
              <a:rect l="l" t="t" r="r" b="b"/>
              <a:pathLst>
                <a:path w="489" h="694" extrusionOk="0">
                  <a:moveTo>
                    <a:pt x="146" y="0"/>
                  </a:moveTo>
                  <a:cubicBezTo>
                    <a:pt x="60" y="0"/>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0"/>
                  </a:cubicBezTo>
                  <a:cubicBezTo>
                    <a:pt x="210" y="10"/>
                    <a:pt x="176" y="0"/>
                    <a:pt x="1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3"/>
            <p:cNvSpPr/>
            <p:nvPr/>
          </p:nvSpPr>
          <p:spPr>
            <a:xfrm>
              <a:off x="6800834" y="2928458"/>
              <a:ext cx="169537" cy="514011"/>
            </a:xfrm>
            <a:custGeom>
              <a:avLst/>
              <a:gdLst/>
              <a:ahLst/>
              <a:cxnLst/>
              <a:rect l="l" t="t" r="r" b="b"/>
              <a:pathLst>
                <a:path w="1852" h="5615" extrusionOk="0">
                  <a:moveTo>
                    <a:pt x="1594" y="1"/>
                  </a:moveTo>
                  <a:lnTo>
                    <a:pt x="1" y="5509"/>
                  </a:lnTo>
                  <a:lnTo>
                    <a:pt x="263" y="5614"/>
                  </a:lnTo>
                  <a:lnTo>
                    <a:pt x="1851" y="106"/>
                  </a:lnTo>
                  <a:lnTo>
                    <a:pt x="15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3"/>
            <p:cNvSpPr/>
            <p:nvPr/>
          </p:nvSpPr>
          <p:spPr>
            <a:xfrm>
              <a:off x="6946848" y="2916191"/>
              <a:ext cx="41926" cy="22428"/>
            </a:xfrm>
            <a:custGeom>
              <a:avLst/>
              <a:gdLst/>
              <a:ahLst/>
              <a:cxnLst/>
              <a:rect l="l" t="t" r="r" b="b"/>
              <a:pathLst>
                <a:path w="458" h="245" extrusionOk="0">
                  <a:moveTo>
                    <a:pt x="200" y="1"/>
                  </a:moveTo>
                  <a:lnTo>
                    <a:pt x="0" y="135"/>
                  </a:lnTo>
                  <a:lnTo>
                    <a:pt x="261" y="244"/>
                  </a:lnTo>
                  <a:lnTo>
                    <a:pt x="458" y="113"/>
                  </a:lnTo>
                  <a:lnTo>
                    <a:pt x="200"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3"/>
            <p:cNvSpPr/>
            <p:nvPr/>
          </p:nvSpPr>
          <p:spPr>
            <a:xfrm>
              <a:off x="6824910" y="2926627"/>
              <a:ext cx="163770" cy="515842"/>
            </a:xfrm>
            <a:custGeom>
              <a:avLst/>
              <a:gdLst/>
              <a:ahLst/>
              <a:cxnLst/>
              <a:rect l="l" t="t" r="r" b="b"/>
              <a:pathLst>
                <a:path w="1789" h="5635" extrusionOk="0">
                  <a:moveTo>
                    <a:pt x="1788" y="1"/>
                  </a:moveTo>
                  <a:lnTo>
                    <a:pt x="1593" y="130"/>
                  </a:lnTo>
                  <a:lnTo>
                    <a:pt x="1588" y="126"/>
                  </a:lnTo>
                  <a:lnTo>
                    <a:pt x="0" y="5634"/>
                  </a:lnTo>
                  <a:lnTo>
                    <a:pt x="200" y="5504"/>
                  </a:lnTo>
                  <a:lnTo>
                    <a:pt x="17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3"/>
            <p:cNvSpPr/>
            <p:nvPr/>
          </p:nvSpPr>
          <p:spPr>
            <a:xfrm>
              <a:off x="6600075" y="3096444"/>
              <a:ext cx="321040" cy="199105"/>
            </a:xfrm>
            <a:custGeom>
              <a:avLst/>
              <a:gdLst/>
              <a:ahLst/>
              <a:cxnLst/>
              <a:rect l="l" t="t" r="r" b="b"/>
              <a:pathLst>
                <a:path w="3507" h="2175" extrusionOk="0">
                  <a:moveTo>
                    <a:pt x="3507" y="0"/>
                  </a:moveTo>
                  <a:lnTo>
                    <a:pt x="0" y="2018"/>
                  </a:lnTo>
                  <a:lnTo>
                    <a:pt x="0" y="2175"/>
                  </a:lnTo>
                  <a:lnTo>
                    <a:pt x="3507" y="158"/>
                  </a:lnTo>
                  <a:lnTo>
                    <a:pt x="35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3"/>
            <p:cNvSpPr/>
            <p:nvPr/>
          </p:nvSpPr>
          <p:spPr>
            <a:xfrm>
              <a:off x="6579660" y="3089303"/>
              <a:ext cx="341454" cy="191965"/>
            </a:xfrm>
            <a:custGeom>
              <a:avLst/>
              <a:gdLst/>
              <a:ahLst/>
              <a:cxnLst/>
              <a:rect l="l" t="t" r="r" b="b"/>
              <a:pathLst>
                <a:path w="3730" h="2097" extrusionOk="0">
                  <a:moveTo>
                    <a:pt x="3507" y="0"/>
                  </a:moveTo>
                  <a:lnTo>
                    <a:pt x="0" y="2017"/>
                  </a:lnTo>
                  <a:lnTo>
                    <a:pt x="223" y="2096"/>
                  </a:lnTo>
                  <a:lnTo>
                    <a:pt x="3730" y="78"/>
                  </a:lnTo>
                  <a:lnTo>
                    <a:pt x="35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3"/>
            <p:cNvSpPr/>
            <p:nvPr/>
          </p:nvSpPr>
          <p:spPr>
            <a:xfrm>
              <a:off x="6466877" y="3122717"/>
              <a:ext cx="169445" cy="513828"/>
            </a:xfrm>
            <a:custGeom>
              <a:avLst/>
              <a:gdLst/>
              <a:ahLst/>
              <a:cxnLst/>
              <a:rect l="l" t="t" r="r" b="b"/>
              <a:pathLst>
                <a:path w="1851" h="5613" extrusionOk="0">
                  <a:moveTo>
                    <a:pt x="1593" y="0"/>
                  </a:moveTo>
                  <a:lnTo>
                    <a:pt x="1" y="5509"/>
                  </a:lnTo>
                  <a:lnTo>
                    <a:pt x="262" y="5613"/>
                  </a:lnTo>
                  <a:lnTo>
                    <a:pt x="1851" y="104"/>
                  </a:lnTo>
                  <a:lnTo>
                    <a:pt x="1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3"/>
            <p:cNvSpPr/>
            <p:nvPr/>
          </p:nvSpPr>
          <p:spPr>
            <a:xfrm>
              <a:off x="6490770" y="3120703"/>
              <a:ext cx="163953" cy="515842"/>
            </a:xfrm>
            <a:custGeom>
              <a:avLst/>
              <a:gdLst/>
              <a:ahLst/>
              <a:cxnLst/>
              <a:rect l="l" t="t" r="r" b="b"/>
              <a:pathLst>
                <a:path w="1791" h="5635" extrusionOk="0">
                  <a:moveTo>
                    <a:pt x="1790" y="1"/>
                  </a:moveTo>
                  <a:lnTo>
                    <a:pt x="1594" y="130"/>
                  </a:lnTo>
                  <a:lnTo>
                    <a:pt x="1590" y="126"/>
                  </a:lnTo>
                  <a:lnTo>
                    <a:pt x="1" y="5635"/>
                  </a:lnTo>
                  <a:lnTo>
                    <a:pt x="1" y="5635"/>
                  </a:lnTo>
                  <a:lnTo>
                    <a:pt x="201" y="5505"/>
                  </a:lnTo>
                  <a:lnTo>
                    <a:pt x="17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3"/>
            <p:cNvSpPr/>
            <p:nvPr/>
          </p:nvSpPr>
          <p:spPr>
            <a:xfrm>
              <a:off x="6612617" y="3110450"/>
              <a:ext cx="42110" cy="22336"/>
            </a:xfrm>
            <a:custGeom>
              <a:avLst/>
              <a:gdLst/>
              <a:ahLst/>
              <a:cxnLst/>
              <a:rect l="l" t="t" r="r" b="b"/>
              <a:pathLst>
                <a:path w="460" h="244" extrusionOk="0">
                  <a:moveTo>
                    <a:pt x="200" y="0"/>
                  </a:moveTo>
                  <a:lnTo>
                    <a:pt x="1" y="134"/>
                  </a:lnTo>
                  <a:lnTo>
                    <a:pt x="262" y="244"/>
                  </a:lnTo>
                  <a:lnTo>
                    <a:pt x="459"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3"/>
            <p:cNvSpPr/>
            <p:nvPr/>
          </p:nvSpPr>
          <p:spPr>
            <a:xfrm>
              <a:off x="6973305" y="2942373"/>
              <a:ext cx="66368" cy="622947"/>
            </a:xfrm>
            <a:custGeom>
              <a:avLst/>
              <a:gdLst/>
              <a:ahLst/>
              <a:cxnLst/>
              <a:rect l="l" t="t" r="r" b="b"/>
              <a:pathLst>
                <a:path w="725" h="6805" extrusionOk="0">
                  <a:moveTo>
                    <a:pt x="1" y="1"/>
                  </a:moveTo>
                  <a:lnTo>
                    <a:pt x="463" y="6700"/>
                  </a:lnTo>
                  <a:lnTo>
                    <a:pt x="725" y="6804"/>
                  </a:lnTo>
                  <a:lnTo>
                    <a:pt x="259" y="10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3"/>
            <p:cNvSpPr/>
            <p:nvPr/>
          </p:nvSpPr>
          <p:spPr>
            <a:xfrm>
              <a:off x="6973579" y="2930106"/>
              <a:ext cx="41926" cy="22428"/>
            </a:xfrm>
            <a:custGeom>
              <a:avLst/>
              <a:gdLst/>
              <a:ahLst/>
              <a:cxnLst/>
              <a:rect l="l" t="t" r="r" b="b"/>
              <a:pathLst>
                <a:path w="458" h="245" extrusionOk="0">
                  <a:moveTo>
                    <a:pt x="198" y="1"/>
                  </a:moveTo>
                  <a:lnTo>
                    <a:pt x="0" y="135"/>
                  </a:lnTo>
                  <a:lnTo>
                    <a:pt x="260" y="244"/>
                  </a:lnTo>
                  <a:lnTo>
                    <a:pt x="457" y="115"/>
                  </a:lnTo>
                  <a:lnTo>
                    <a:pt x="198" y="1"/>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3"/>
            <p:cNvSpPr/>
            <p:nvPr/>
          </p:nvSpPr>
          <p:spPr>
            <a:xfrm>
              <a:off x="6996923" y="2940542"/>
              <a:ext cx="61059" cy="624778"/>
            </a:xfrm>
            <a:custGeom>
              <a:avLst/>
              <a:gdLst/>
              <a:ahLst/>
              <a:cxnLst/>
              <a:rect l="l" t="t" r="r" b="b"/>
              <a:pathLst>
                <a:path w="667" h="6825" extrusionOk="0">
                  <a:moveTo>
                    <a:pt x="201" y="1"/>
                  </a:moveTo>
                  <a:lnTo>
                    <a:pt x="5" y="130"/>
                  </a:lnTo>
                  <a:lnTo>
                    <a:pt x="1" y="126"/>
                  </a:lnTo>
                  <a:lnTo>
                    <a:pt x="467" y="6824"/>
                  </a:lnTo>
                  <a:lnTo>
                    <a:pt x="666" y="6694"/>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3"/>
            <p:cNvSpPr/>
            <p:nvPr/>
          </p:nvSpPr>
          <p:spPr>
            <a:xfrm>
              <a:off x="6691529" y="3162448"/>
              <a:ext cx="320948" cy="212653"/>
            </a:xfrm>
            <a:custGeom>
              <a:avLst/>
              <a:gdLst/>
              <a:ahLst/>
              <a:cxnLst/>
              <a:rect l="l" t="t" r="r" b="b"/>
              <a:pathLst>
                <a:path w="3506" h="2323" extrusionOk="0">
                  <a:moveTo>
                    <a:pt x="3506" y="1"/>
                  </a:moveTo>
                  <a:lnTo>
                    <a:pt x="0" y="2018"/>
                  </a:lnTo>
                  <a:lnTo>
                    <a:pt x="0" y="2323"/>
                  </a:lnTo>
                  <a:lnTo>
                    <a:pt x="3506" y="306"/>
                  </a:lnTo>
                  <a:lnTo>
                    <a:pt x="3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3"/>
            <p:cNvSpPr/>
            <p:nvPr/>
          </p:nvSpPr>
          <p:spPr>
            <a:xfrm>
              <a:off x="6665621" y="3153202"/>
              <a:ext cx="346855" cy="193979"/>
            </a:xfrm>
            <a:custGeom>
              <a:avLst/>
              <a:gdLst/>
              <a:ahLst/>
              <a:cxnLst/>
              <a:rect l="l" t="t" r="r" b="b"/>
              <a:pathLst>
                <a:path w="3789" h="2119" extrusionOk="0">
                  <a:moveTo>
                    <a:pt x="3507" y="1"/>
                  </a:moveTo>
                  <a:lnTo>
                    <a:pt x="1" y="2017"/>
                  </a:lnTo>
                  <a:lnTo>
                    <a:pt x="283" y="2119"/>
                  </a:lnTo>
                  <a:lnTo>
                    <a:pt x="3789" y="102"/>
                  </a:lnTo>
                  <a:lnTo>
                    <a:pt x="35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3"/>
            <p:cNvSpPr/>
            <p:nvPr/>
          </p:nvSpPr>
          <p:spPr>
            <a:xfrm>
              <a:off x="6639348" y="3136632"/>
              <a:ext cx="66277" cy="622764"/>
            </a:xfrm>
            <a:custGeom>
              <a:avLst/>
              <a:gdLst/>
              <a:ahLst/>
              <a:cxnLst/>
              <a:rect l="l" t="t" r="r" b="b"/>
              <a:pathLst>
                <a:path w="724" h="6803" extrusionOk="0">
                  <a:moveTo>
                    <a:pt x="0" y="0"/>
                  </a:moveTo>
                  <a:lnTo>
                    <a:pt x="462" y="6699"/>
                  </a:lnTo>
                  <a:lnTo>
                    <a:pt x="723" y="6803"/>
                  </a:lnTo>
                  <a:lnTo>
                    <a:pt x="257" y="105"/>
                  </a:lnTo>
                  <a:lnTo>
                    <a:pt x="0" y="0"/>
                  </a:lnTo>
                  <a:close/>
                </a:path>
              </a:pathLst>
            </a:custGeom>
            <a:solidFill>
              <a:srgbClr val="FFB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3"/>
            <p:cNvSpPr/>
            <p:nvPr/>
          </p:nvSpPr>
          <p:spPr>
            <a:xfrm>
              <a:off x="6662875" y="3134618"/>
              <a:ext cx="61059" cy="624778"/>
            </a:xfrm>
            <a:custGeom>
              <a:avLst/>
              <a:gdLst/>
              <a:ahLst/>
              <a:cxnLst/>
              <a:rect l="l" t="t" r="r" b="b"/>
              <a:pathLst>
                <a:path w="667" h="6825" extrusionOk="0">
                  <a:moveTo>
                    <a:pt x="201" y="1"/>
                  </a:moveTo>
                  <a:lnTo>
                    <a:pt x="6" y="132"/>
                  </a:lnTo>
                  <a:lnTo>
                    <a:pt x="0" y="127"/>
                  </a:lnTo>
                  <a:lnTo>
                    <a:pt x="466" y="6825"/>
                  </a:lnTo>
                  <a:lnTo>
                    <a:pt x="667" y="6695"/>
                  </a:lnTo>
                  <a:lnTo>
                    <a:pt x="2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3"/>
            <p:cNvSpPr/>
            <p:nvPr/>
          </p:nvSpPr>
          <p:spPr>
            <a:xfrm>
              <a:off x="6639348" y="3124365"/>
              <a:ext cx="41926" cy="22336"/>
            </a:xfrm>
            <a:custGeom>
              <a:avLst/>
              <a:gdLst/>
              <a:ahLst/>
              <a:cxnLst/>
              <a:rect l="l" t="t" r="r" b="b"/>
              <a:pathLst>
                <a:path w="458" h="244" extrusionOk="0">
                  <a:moveTo>
                    <a:pt x="200" y="0"/>
                  </a:moveTo>
                  <a:lnTo>
                    <a:pt x="0" y="134"/>
                  </a:lnTo>
                  <a:lnTo>
                    <a:pt x="262" y="244"/>
                  </a:lnTo>
                  <a:lnTo>
                    <a:pt x="458" y="113"/>
                  </a:lnTo>
                  <a:lnTo>
                    <a:pt x="200" y="0"/>
                  </a:lnTo>
                  <a:close/>
                </a:path>
              </a:pathLst>
            </a:custGeom>
            <a:solidFill>
              <a:srgbClr val="FFE0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3"/>
            <p:cNvSpPr/>
            <p:nvPr/>
          </p:nvSpPr>
          <p:spPr>
            <a:xfrm>
              <a:off x="6612525" y="2912987"/>
              <a:ext cx="494787" cy="333398"/>
            </a:xfrm>
            <a:custGeom>
              <a:avLst/>
              <a:gdLst/>
              <a:ahLst/>
              <a:cxnLst/>
              <a:rect l="l" t="t" r="r" b="b"/>
              <a:pathLst>
                <a:path w="5405" h="3642" extrusionOk="0">
                  <a:moveTo>
                    <a:pt x="5405" y="1"/>
                  </a:moveTo>
                  <a:lnTo>
                    <a:pt x="1" y="3137"/>
                  </a:lnTo>
                  <a:lnTo>
                    <a:pt x="1" y="3641"/>
                  </a:lnTo>
                  <a:lnTo>
                    <a:pt x="5405" y="523"/>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3"/>
            <p:cNvSpPr/>
            <p:nvPr/>
          </p:nvSpPr>
          <p:spPr>
            <a:xfrm>
              <a:off x="6565013" y="3172610"/>
              <a:ext cx="47602" cy="73783"/>
            </a:xfrm>
            <a:custGeom>
              <a:avLst/>
              <a:gdLst/>
              <a:ahLst/>
              <a:cxnLst/>
              <a:rect l="l" t="t" r="r" b="b"/>
              <a:pathLst>
                <a:path w="520" h="806" extrusionOk="0">
                  <a:moveTo>
                    <a:pt x="1" y="0"/>
                  </a:moveTo>
                  <a:lnTo>
                    <a:pt x="1" y="506"/>
                  </a:lnTo>
                  <a:lnTo>
                    <a:pt x="520" y="805"/>
                  </a:lnTo>
                  <a:lnTo>
                    <a:pt x="520" y="3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3"/>
            <p:cNvSpPr/>
            <p:nvPr/>
          </p:nvSpPr>
          <p:spPr>
            <a:xfrm>
              <a:off x="6565013" y="2885615"/>
              <a:ext cx="542298" cy="314540"/>
            </a:xfrm>
            <a:custGeom>
              <a:avLst/>
              <a:gdLst/>
              <a:ahLst/>
              <a:cxnLst/>
              <a:rect l="l" t="t" r="r" b="b"/>
              <a:pathLst>
                <a:path w="5924" h="3436" extrusionOk="0">
                  <a:moveTo>
                    <a:pt x="5406" y="0"/>
                  </a:moveTo>
                  <a:lnTo>
                    <a:pt x="1" y="3138"/>
                  </a:lnTo>
                  <a:lnTo>
                    <a:pt x="520" y="3436"/>
                  </a:lnTo>
                  <a:lnTo>
                    <a:pt x="5924" y="300"/>
                  </a:lnTo>
                  <a:lnTo>
                    <a:pt x="54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3"/>
            <p:cNvSpPr/>
            <p:nvPr/>
          </p:nvSpPr>
          <p:spPr>
            <a:xfrm>
              <a:off x="6593484" y="2338083"/>
              <a:ext cx="491217" cy="845944"/>
            </a:xfrm>
            <a:custGeom>
              <a:avLst/>
              <a:gdLst/>
              <a:ahLst/>
              <a:cxnLst/>
              <a:rect l="l" t="t" r="r" b="b"/>
              <a:pathLst>
                <a:path w="5366" h="9241" extrusionOk="0">
                  <a:moveTo>
                    <a:pt x="5187" y="1"/>
                  </a:moveTo>
                  <a:lnTo>
                    <a:pt x="0" y="3010"/>
                  </a:lnTo>
                  <a:lnTo>
                    <a:pt x="0" y="9138"/>
                  </a:lnTo>
                  <a:lnTo>
                    <a:pt x="179" y="9240"/>
                  </a:lnTo>
                  <a:lnTo>
                    <a:pt x="5366" y="103"/>
                  </a:lnTo>
                  <a:lnTo>
                    <a:pt x="51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3"/>
            <p:cNvSpPr/>
            <p:nvPr/>
          </p:nvSpPr>
          <p:spPr>
            <a:xfrm>
              <a:off x="6609870" y="2347512"/>
              <a:ext cx="474831" cy="836515"/>
            </a:xfrm>
            <a:custGeom>
              <a:avLst/>
              <a:gdLst/>
              <a:ahLst/>
              <a:cxnLst/>
              <a:rect l="l" t="t" r="r" b="b"/>
              <a:pathLst>
                <a:path w="5187" h="9138" extrusionOk="0">
                  <a:moveTo>
                    <a:pt x="5187" y="0"/>
                  </a:moveTo>
                  <a:lnTo>
                    <a:pt x="0" y="3009"/>
                  </a:lnTo>
                  <a:lnTo>
                    <a:pt x="0" y="9137"/>
                  </a:lnTo>
                  <a:lnTo>
                    <a:pt x="5187" y="6144"/>
                  </a:lnTo>
                  <a:lnTo>
                    <a:pt x="51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3"/>
            <p:cNvSpPr/>
            <p:nvPr/>
          </p:nvSpPr>
          <p:spPr>
            <a:xfrm>
              <a:off x="6612525" y="2332956"/>
              <a:ext cx="494787" cy="333215"/>
            </a:xfrm>
            <a:custGeom>
              <a:avLst/>
              <a:gdLst/>
              <a:ahLst/>
              <a:cxnLst/>
              <a:rect l="l" t="t" r="r" b="b"/>
              <a:pathLst>
                <a:path w="5405" h="3640" extrusionOk="0">
                  <a:moveTo>
                    <a:pt x="5405" y="1"/>
                  </a:moveTo>
                  <a:lnTo>
                    <a:pt x="1" y="3136"/>
                  </a:lnTo>
                  <a:lnTo>
                    <a:pt x="1" y="3640"/>
                  </a:lnTo>
                  <a:lnTo>
                    <a:pt x="5405" y="522"/>
                  </a:lnTo>
                  <a:lnTo>
                    <a:pt x="5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3"/>
            <p:cNvSpPr/>
            <p:nvPr/>
          </p:nvSpPr>
          <p:spPr>
            <a:xfrm>
              <a:off x="6565013" y="2592487"/>
              <a:ext cx="47602" cy="73692"/>
            </a:xfrm>
            <a:custGeom>
              <a:avLst/>
              <a:gdLst/>
              <a:ahLst/>
              <a:cxnLst/>
              <a:rect l="l" t="t" r="r" b="b"/>
              <a:pathLst>
                <a:path w="520" h="805" extrusionOk="0">
                  <a:moveTo>
                    <a:pt x="1" y="1"/>
                  </a:moveTo>
                  <a:lnTo>
                    <a:pt x="1" y="507"/>
                  </a:lnTo>
                  <a:lnTo>
                    <a:pt x="520" y="805"/>
                  </a:lnTo>
                  <a:lnTo>
                    <a:pt x="520" y="301"/>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3"/>
            <p:cNvSpPr/>
            <p:nvPr/>
          </p:nvSpPr>
          <p:spPr>
            <a:xfrm>
              <a:off x="6565013" y="2305401"/>
              <a:ext cx="542298" cy="314632"/>
            </a:xfrm>
            <a:custGeom>
              <a:avLst/>
              <a:gdLst/>
              <a:ahLst/>
              <a:cxnLst/>
              <a:rect l="l" t="t" r="r" b="b"/>
              <a:pathLst>
                <a:path w="5924" h="3437" extrusionOk="0">
                  <a:moveTo>
                    <a:pt x="5406" y="1"/>
                  </a:moveTo>
                  <a:lnTo>
                    <a:pt x="1" y="3138"/>
                  </a:lnTo>
                  <a:lnTo>
                    <a:pt x="520" y="3437"/>
                  </a:lnTo>
                  <a:lnTo>
                    <a:pt x="5924" y="302"/>
                  </a:lnTo>
                  <a:lnTo>
                    <a:pt x="5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3"/>
            <p:cNvSpPr/>
            <p:nvPr/>
          </p:nvSpPr>
          <p:spPr>
            <a:xfrm>
              <a:off x="6781792" y="2751959"/>
              <a:ext cx="250094" cy="170818"/>
            </a:xfrm>
            <a:custGeom>
              <a:avLst/>
              <a:gdLst/>
              <a:ahLst/>
              <a:cxnLst/>
              <a:rect l="l" t="t" r="r" b="b"/>
              <a:pathLst>
                <a:path w="2732" h="1866" extrusionOk="0">
                  <a:moveTo>
                    <a:pt x="1773" y="1"/>
                  </a:moveTo>
                  <a:cubicBezTo>
                    <a:pt x="1643" y="1"/>
                    <a:pt x="1505" y="13"/>
                    <a:pt x="1361" y="38"/>
                  </a:cubicBezTo>
                  <a:cubicBezTo>
                    <a:pt x="763" y="142"/>
                    <a:pt x="256" y="442"/>
                    <a:pt x="75" y="770"/>
                  </a:cubicBezTo>
                  <a:lnTo>
                    <a:pt x="1" y="782"/>
                  </a:lnTo>
                  <a:lnTo>
                    <a:pt x="4" y="1422"/>
                  </a:lnTo>
                  <a:cubicBezTo>
                    <a:pt x="5" y="1597"/>
                    <a:pt x="114" y="1737"/>
                    <a:pt x="297" y="1833"/>
                  </a:cubicBezTo>
                  <a:lnTo>
                    <a:pt x="293" y="1205"/>
                  </a:lnTo>
                  <a:lnTo>
                    <a:pt x="682" y="1046"/>
                  </a:lnTo>
                  <a:lnTo>
                    <a:pt x="863" y="972"/>
                  </a:lnTo>
                  <a:cubicBezTo>
                    <a:pt x="967" y="875"/>
                    <a:pt x="1382" y="804"/>
                    <a:pt x="1434" y="795"/>
                  </a:cubicBezTo>
                  <a:cubicBezTo>
                    <a:pt x="1765" y="737"/>
                    <a:pt x="2007" y="550"/>
                    <a:pt x="2102" y="550"/>
                  </a:cubicBezTo>
                  <a:cubicBezTo>
                    <a:pt x="2132" y="550"/>
                    <a:pt x="2147" y="568"/>
                    <a:pt x="2147" y="611"/>
                  </a:cubicBezTo>
                  <a:cubicBezTo>
                    <a:pt x="2148" y="766"/>
                    <a:pt x="1906" y="939"/>
                    <a:pt x="1576" y="1036"/>
                  </a:cubicBezTo>
                  <a:lnTo>
                    <a:pt x="1659" y="1236"/>
                  </a:lnTo>
                  <a:lnTo>
                    <a:pt x="1663" y="1866"/>
                  </a:lnTo>
                  <a:cubicBezTo>
                    <a:pt x="2274" y="1686"/>
                    <a:pt x="2731" y="1305"/>
                    <a:pt x="2729" y="946"/>
                  </a:cubicBezTo>
                  <a:lnTo>
                    <a:pt x="2726" y="307"/>
                  </a:lnTo>
                  <a:lnTo>
                    <a:pt x="2652" y="320"/>
                  </a:lnTo>
                  <a:cubicBezTo>
                    <a:pt x="2511" y="120"/>
                    <a:pt x="2184" y="1"/>
                    <a:pt x="1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3"/>
            <p:cNvSpPr/>
            <p:nvPr/>
          </p:nvSpPr>
          <p:spPr>
            <a:xfrm>
              <a:off x="6781609" y="2730537"/>
              <a:ext cx="249911" cy="134659"/>
            </a:xfrm>
            <a:custGeom>
              <a:avLst/>
              <a:gdLst/>
              <a:ahLst/>
              <a:cxnLst/>
              <a:rect l="l" t="t" r="r" b="b"/>
              <a:pathLst>
                <a:path w="2730" h="1471" extrusionOk="0">
                  <a:moveTo>
                    <a:pt x="1774" y="1"/>
                  </a:moveTo>
                  <a:cubicBezTo>
                    <a:pt x="1644" y="1"/>
                    <a:pt x="1506" y="13"/>
                    <a:pt x="1362" y="38"/>
                  </a:cubicBezTo>
                  <a:cubicBezTo>
                    <a:pt x="608" y="170"/>
                    <a:pt x="0" y="612"/>
                    <a:pt x="3" y="1027"/>
                  </a:cubicBezTo>
                  <a:cubicBezTo>
                    <a:pt x="4" y="1201"/>
                    <a:pt x="113" y="1342"/>
                    <a:pt x="295" y="1439"/>
                  </a:cubicBezTo>
                  <a:lnTo>
                    <a:pt x="842" y="1090"/>
                  </a:lnTo>
                  <a:cubicBezTo>
                    <a:pt x="683" y="1056"/>
                    <a:pt x="583" y="984"/>
                    <a:pt x="583" y="885"/>
                  </a:cubicBezTo>
                  <a:cubicBezTo>
                    <a:pt x="581" y="698"/>
                    <a:pt x="932" y="486"/>
                    <a:pt x="1363" y="411"/>
                  </a:cubicBezTo>
                  <a:cubicBezTo>
                    <a:pt x="1467" y="393"/>
                    <a:pt x="1566" y="384"/>
                    <a:pt x="1657" y="384"/>
                  </a:cubicBezTo>
                  <a:cubicBezTo>
                    <a:pt x="1944" y="384"/>
                    <a:pt x="2147" y="470"/>
                    <a:pt x="2148" y="611"/>
                  </a:cubicBezTo>
                  <a:cubicBezTo>
                    <a:pt x="2149" y="780"/>
                    <a:pt x="1864" y="969"/>
                    <a:pt x="1491" y="1059"/>
                  </a:cubicBezTo>
                  <a:lnTo>
                    <a:pt x="1661" y="1470"/>
                  </a:lnTo>
                  <a:cubicBezTo>
                    <a:pt x="2273" y="1290"/>
                    <a:pt x="2730" y="909"/>
                    <a:pt x="2728" y="550"/>
                  </a:cubicBezTo>
                  <a:cubicBezTo>
                    <a:pt x="2726" y="215"/>
                    <a:pt x="2325" y="1"/>
                    <a:pt x="1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3"/>
            <p:cNvSpPr/>
            <p:nvPr/>
          </p:nvSpPr>
          <p:spPr>
            <a:xfrm>
              <a:off x="6825185" y="2783359"/>
              <a:ext cx="35702" cy="87240"/>
            </a:xfrm>
            <a:custGeom>
              <a:avLst/>
              <a:gdLst/>
              <a:ahLst/>
              <a:cxnLst/>
              <a:rect l="l" t="t" r="r" b="b"/>
              <a:pathLst>
                <a:path w="390" h="953" extrusionOk="0">
                  <a:moveTo>
                    <a:pt x="386" y="0"/>
                  </a:moveTo>
                  <a:lnTo>
                    <a:pt x="1" y="221"/>
                  </a:lnTo>
                  <a:lnTo>
                    <a:pt x="109" y="558"/>
                  </a:lnTo>
                  <a:lnTo>
                    <a:pt x="111" y="919"/>
                  </a:lnTo>
                  <a:lnTo>
                    <a:pt x="111" y="919"/>
                  </a:lnTo>
                  <a:cubicBezTo>
                    <a:pt x="122" y="820"/>
                    <a:pt x="228" y="716"/>
                    <a:pt x="389" y="630"/>
                  </a:cubicBezTo>
                  <a:lnTo>
                    <a:pt x="386" y="0"/>
                  </a:lnTo>
                  <a:close/>
                  <a:moveTo>
                    <a:pt x="111" y="919"/>
                  </a:moveTo>
                  <a:cubicBezTo>
                    <a:pt x="110" y="925"/>
                    <a:pt x="110" y="931"/>
                    <a:pt x="110" y="937"/>
                  </a:cubicBezTo>
                  <a:cubicBezTo>
                    <a:pt x="110" y="943"/>
                    <a:pt x="110" y="948"/>
                    <a:pt x="111" y="953"/>
                  </a:cubicBezTo>
                  <a:lnTo>
                    <a:pt x="111" y="9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3"/>
            <p:cNvSpPr/>
            <p:nvPr/>
          </p:nvSpPr>
          <p:spPr>
            <a:xfrm>
              <a:off x="6912610" y="2752600"/>
              <a:ext cx="62340" cy="81656"/>
            </a:xfrm>
            <a:custGeom>
              <a:avLst/>
              <a:gdLst/>
              <a:ahLst/>
              <a:cxnLst/>
              <a:rect l="l" t="t" r="r" b="b"/>
              <a:pathLst>
                <a:path w="681" h="892" extrusionOk="0">
                  <a:moveTo>
                    <a:pt x="508" y="1"/>
                  </a:moveTo>
                  <a:lnTo>
                    <a:pt x="1" y="160"/>
                  </a:lnTo>
                  <a:lnTo>
                    <a:pt x="4" y="789"/>
                  </a:lnTo>
                  <a:cubicBezTo>
                    <a:pt x="83" y="778"/>
                    <a:pt x="159" y="773"/>
                    <a:pt x="230" y="773"/>
                  </a:cubicBezTo>
                  <a:cubicBezTo>
                    <a:pt x="434" y="773"/>
                    <a:pt x="596" y="816"/>
                    <a:pt x="672" y="891"/>
                  </a:cubicBezTo>
                  <a:lnTo>
                    <a:pt x="681" y="890"/>
                  </a:lnTo>
                  <a:lnTo>
                    <a:pt x="677" y="272"/>
                  </a:lnTo>
                  <a:lnTo>
                    <a:pt x="646" y="18"/>
                  </a:lnTo>
                  <a:cubicBezTo>
                    <a:pt x="602" y="10"/>
                    <a:pt x="556" y="4"/>
                    <a:pt x="5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3"/>
            <p:cNvSpPr/>
            <p:nvPr/>
          </p:nvSpPr>
          <p:spPr>
            <a:xfrm>
              <a:off x="6912610" y="2730629"/>
              <a:ext cx="112689" cy="46961"/>
            </a:xfrm>
            <a:custGeom>
              <a:avLst/>
              <a:gdLst/>
              <a:ahLst/>
              <a:cxnLst/>
              <a:rect l="l" t="t" r="r" b="b"/>
              <a:pathLst>
                <a:path w="1231" h="513" extrusionOk="0">
                  <a:moveTo>
                    <a:pt x="344" y="0"/>
                  </a:moveTo>
                  <a:cubicBezTo>
                    <a:pt x="257" y="0"/>
                    <a:pt x="166" y="6"/>
                    <a:pt x="73" y="17"/>
                  </a:cubicBezTo>
                  <a:lnTo>
                    <a:pt x="1" y="400"/>
                  </a:lnTo>
                  <a:cubicBezTo>
                    <a:pt x="80" y="388"/>
                    <a:pt x="156" y="383"/>
                    <a:pt x="227" y="383"/>
                  </a:cubicBezTo>
                  <a:cubicBezTo>
                    <a:pt x="439" y="383"/>
                    <a:pt x="605" y="430"/>
                    <a:pt x="677" y="512"/>
                  </a:cubicBezTo>
                  <a:lnTo>
                    <a:pt x="1230" y="331"/>
                  </a:lnTo>
                  <a:cubicBezTo>
                    <a:pt x="1094" y="124"/>
                    <a:pt x="763" y="0"/>
                    <a:pt x="3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3"/>
            <p:cNvSpPr/>
            <p:nvPr/>
          </p:nvSpPr>
          <p:spPr>
            <a:xfrm>
              <a:off x="6974586" y="2777500"/>
              <a:ext cx="9520" cy="22428"/>
            </a:xfrm>
            <a:custGeom>
              <a:avLst/>
              <a:gdLst/>
              <a:ahLst/>
              <a:cxnLst/>
              <a:rect l="l" t="t" r="r" b="b"/>
              <a:pathLst>
                <a:path w="104" h="245" extrusionOk="0">
                  <a:moveTo>
                    <a:pt x="0" y="0"/>
                  </a:moveTo>
                  <a:lnTo>
                    <a:pt x="1" y="244"/>
                  </a:lnTo>
                  <a:lnTo>
                    <a:pt x="85" y="208"/>
                  </a:lnTo>
                  <a:lnTo>
                    <a:pt x="104" y="1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3"/>
            <p:cNvSpPr/>
            <p:nvPr/>
          </p:nvSpPr>
          <p:spPr>
            <a:xfrm>
              <a:off x="6933666" y="2780887"/>
              <a:ext cx="98225" cy="141891"/>
            </a:xfrm>
            <a:custGeom>
              <a:avLst/>
              <a:gdLst/>
              <a:ahLst/>
              <a:cxnLst/>
              <a:rect l="l" t="t" r="r" b="b"/>
              <a:pathLst>
                <a:path w="1073" h="1550" extrusionOk="0">
                  <a:moveTo>
                    <a:pt x="1067" y="0"/>
                  </a:moveTo>
                  <a:lnTo>
                    <a:pt x="0" y="921"/>
                  </a:lnTo>
                  <a:lnTo>
                    <a:pt x="4" y="1550"/>
                  </a:lnTo>
                  <a:cubicBezTo>
                    <a:pt x="615" y="1370"/>
                    <a:pt x="1072" y="989"/>
                    <a:pt x="1070" y="630"/>
                  </a:cubicBezTo>
                  <a:lnTo>
                    <a:pt x="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3"/>
            <p:cNvSpPr/>
            <p:nvPr/>
          </p:nvSpPr>
          <p:spPr>
            <a:xfrm>
              <a:off x="6918103" y="2827484"/>
              <a:ext cx="15928" cy="95296"/>
            </a:xfrm>
            <a:custGeom>
              <a:avLst/>
              <a:gdLst/>
              <a:ahLst/>
              <a:cxnLst/>
              <a:rect l="l" t="t" r="r" b="b"/>
              <a:pathLst>
                <a:path w="174" h="1041" extrusionOk="0">
                  <a:moveTo>
                    <a:pt x="0" y="0"/>
                  </a:moveTo>
                  <a:lnTo>
                    <a:pt x="3" y="558"/>
                  </a:lnTo>
                  <a:lnTo>
                    <a:pt x="174" y="1041"/>
                  </a:lnTo>
                  <a:lnTo>
                    <a:pt x="170" y="412"/>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3"/>
            <p:cNvSpPr/>
            <p:nvPr/>
          </p:nvSpPr>
          <p:spPr>
            <a:xfrm>
              <a:off x="6918103" y="2760839"/>
              <a:ext cx="113421" cy="104450"/>
            </a:xfrm>
            <a:custGeom>
              <a:avLst/>
              <a:gdLst/>
              <a:ahLst/>
              <a:cxnLst/>
              <a:rect l="l" t="t" r="r" b="b"/>
              <a:pathLst>
                <a:path w="1239" h="1141" extrusionOk="0">
                  <a:moveTo>
                    <a:pt x="1170" y="1"/>
                  </a:moveTo>
                  <a:lnTo>
                    <a:pt x="617" y="182"/>
                  </a:lnTo>
                  <a:cubicBezTo>
                    <a:pt x="643" y="210"/>
                    <a:pt x="657" y="244"/>
                    <a:pt x="657" y="280"/>
                  </a:cubicBezTo>
                  <a:cubicBezTo>
                    <a:pt x="658" y="449"/>
                    <a:pt x="373" y="638"/>
                    <a:pt x="0" y="728"/>
                  </a:cubicBezTo>
                  <a:lnTo>
                    <a:pt x="170" y="1140"/>
                  </a:lnTo>
                  <a:cubicBezTo>
                    <a:pt x="782" y="959"/>
                    <a:pt x="1239" y="580"/>
                    <a:pt x="1237" y="219"/>
                  </a:cubicBezTo>
                  <a:cubicBezTo>
                    <a:pt x="1237" y="139"/>
                    <a:pt x="1213" y="66"/>
                    <a:pt x="1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3"/>
            <p:cNvSpPr/>
            <p:nvPr/>
          </p:nvSpPr>
          <p:spPr>
            <a:xfrm>
              <a:off x="6781792" y="2824463"/>
              <a:ext cx="27188" cy="95479"/>
            </a:xfrm>
            <a:custGeom>
              <a:avLst/>
              <a:gdLst/>
              <a:ahLst/>
              <a:cxnLst/>
              <a:rect l="l" t="t" r="r" b="b"/>
              <a:pathLst>
                <a:path w="297" h="1043" extrusionOk="0">
                  <a:moveTo>
                    <a:pt x="1" y="1"/>
                  </a:moveTo>
                  <a:lnTo>
                    <a:pt x="4" y="630"/>
                  </a:lnTo>
                  <a:cubicBezTo>
                    <a:pt x="5" y="805"/>
                    <a:pt x="114" y="946"/>
                    <a:pt x="297" y="1042"/>
                  </a:cubicBezTo>
                  <a:lnTo>
                    <a:pt x="293" y="4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3"/>
            <p:cNvSpPr/>
            <p:nvPr/>
          </p:nvSpPr>
          <p:spPr>
            <a:xfrm>
              <a:off x="6781701" y="2768712"/>
              <a:ext cx="78818" cy="93556"/>
            </a:xfrm>
            <a:custGeom>
              <a:avLst/>
              <a:gdLst/>
              <a:ahLst/>
              <a:cxnLst/>
              <a:rect l="l" t="t" r="r" b="b"/>
              <a:pathLst>
                <a:path w="861" h="1022" extrusionOk="0">
                  <a:moveTo>
                    <a:pt x="410" y="0"/>
                  </a:moveTo>
                  <a:cubicBezTo>
                    <a:pt x="157" y="181"/>
                    <a:pt x="0" y="399"/>
                    <a:pt x="2" y="610"/>
                  </a:cubicBezTo>
                  <a:cubicBezTo>
                    <a:pt x="3" y="784"/>
                    <a:pt x="112" y="926"/>
                    <a:pt x="294" y="1022"/>
                  </a:cubicBezTo>
                  <a:lnTo>
                    <a:pt x="841" y="673"/>
                  </a:lnTo>
                  <a:cubicBezTo>
                    <a:pt x="682" y="639"/>
                    <a:pt x="582" y="567"/>
                    <a:pt x="582" y="468"/>
                  </a:cubicBezTo>
                  <a:cubicBezTo>
                    <a:pt x="580" y="364"/>
                    <a:pt x="690" y="252"/>
                    <a:pt x="861" y="160"/>
                  </a:cubicBezTo>
                  <a:lnTo>
                    <a:pt x="4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3"/>
            <p:cNvSpPr/>
            <p:nvPr/>
          </p:nvSpPr>
          <p:spPr>
            <a:xfrm>
              <a:off x="6802756" y="2890467"/>
              <a:ext cx="125413" cy="70305"/>
            </a:xfrm>
            <a:custGeom>
              <a:avLst/>
              <a:gdLst/>
              <a:ahLst/>
              <a:cxnLst/>
              <a:rect l="l" t="t" r="r" b="b"/>
              <a:pathLst>
                <a:path w="1370" h="768" extrusionOk="0">
                  <a:moveTo>
                    <a:pt x="0" y="0"/>
                  </a:moveTo>
                  <a:lnTo>
                    <a:pt x="4" y="630"/>
                  </a:lnTo>
                  <a:cubicBezTo>
                    <a:pt x="171" y="718"/>
                    <a:pt x="400" y="767"/>
                    <a:pt x="665" y="767"/>
                  </a:cubicBezTo>
                  <a:cubicBezTo>
                    <a:pt x="795" y="767"/>
                    <a:pt x="934" y="755"/>
                    <a:pt x="1078" y="730"/>
                  </a:cubicBezTo>
                  <a:cubicBezTo>
                    <a:pt x="1178" y="713"/>
                    <a:pt x="1276" y="689"/>
                    <a:pt x="1369" y="661"/>
                  </a:cubicBezTo>
                  <a:lnTo>
                    <a:pt x="1366" y="3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6743526" y="2663984"/>
              <a:ext cx="61974" cy="143813"/>
            </a:xfrm>
            <a:custGeom>
              <a:avLst/>
              <a:gdLst/>
              <a:ahLst/>
              <a:cxnLst/>
              <a:rect l="l" t="t" r="r" b="b"/>
              <a:pathLst>
                <a:path w="677" h="1571" extrusionOk="0">
                  <a:moveTo>
                    <a:pt x="676" y="0"/>
                  </a:moveTo>
                  <a:lnTo>
                    <a:pt x="1" y="403"/>
                  </a:lnTo>
                  <a:lnTo>
                    <a:pt x="52" y="489"/>
                  </a:lnTo>
                  <a:lnTo>
                    <a:pt x="577" y="175"/>
                  </a:lnTo>
                  <a:lnTo>
                    <a:pt x="577" y="1570"/>
                  </a:lnTo>
                  <a:lnTo>
                    <a:pt x="676" y="1570"/>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6989783" y="2571706"/>
              <a:ext cx="9337" cy="177501"/>
            </a:xfrm>
            <a:custGeom>
              <a:avLst/>
              <a:gdLst/>
              <a:ahLst/>
              <a:cxnLst/>
              <a:rect l="l" t="t" r="r" b="b"/>
              <a:pathLst>
                <a:path w="102" h="1939" extrusionOk="0">
                  <a:moveTo>
                    <a:pt x="1" y="1"/>
                  </a:moveTo>
                  <a:lnTo>
                    <a:pt x="1" y="1938"/>
                  </a:lnTo>
                  <a:lnTo>
                    <a:pt x="101" y="1938"/>
                  </a:lnTo>
                  <a:lnTo>
                    <a:pt x="1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6933574" y="2592487"/>
              <a:ext cx="9246" cy="240116"/>
            </a:xfrm>
            <a:custGeom>
              <a:avLst/>
              <a:gdLst/>
              <a:ahLst/>
              <a:cxnLst/>
              <a:rect l="l" t="t" r="r" b="b"/>
              <a:pathLst>
                <a:path w="101" h="2623" extrusionOk="0">
                  <a:moveTo>
                    <a:pt x="0" y="1"/>
                  </a:moveTo>
                  <a:lnTo>
                    <a:pt x="0" y="2622"/>
                  </a:lnTo>
                  <a:lnTo>
                    <a:pt x="100" y="2622"/>
                  </a:lnTo>
                  <a:lnTo>
                    <a:pt x="1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6867936" y="2629563"/>
              <a:ext cx="9246" cy="240116"/>
            </a:xfrm>
            <a:custGeom>
              <a:avLst/>
              <a:gdLst/>
              <a:ahLst/>
              <a:cxnLst/>
              <a:rect l="l" t="t" r="r" b="b"/>
              <a:pathLst>
                <a:path w="101" h="2623" extrusionOk="0">
                  <a:moveTo>
                    <a:pt x="1" y="0"/>
                  </a:moveTo>
                  <a:lnTo>
                    <a:pt x="1" y="2623"/>
                  </a:lnTo>
                  <a:lnTo>
                    <a:pt x="100" y="2623"/>
                  </a:lnTo>
                  <a:lnTo>
                    <a:pt x="1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6666171" y="2971759"/>
              <a:ext cx="222174" cy="130173"/>
            </a:xfrm>
            <a:custGeom>
              <a:avLst/>
              <a:gdLst/>
              <a:ahLst/>
              <a:cxnLst/>
              <a:rect l="l" t="t" r="r" b="b"/>
              <a:pathLst>
                <a:path w="2427" h="1422" extrusionOk="0">
                  <a:moveTo>
                    <a:pt x="2427" y="1"/>
                  </a:moveTo>
                  <a:lnTo>
                    <a:pt x="0" y="1367"/>
                  </a:lnTo>
                  <a:lnTo>
                    <a:pt x="0" y="1422"/>
                  </a:lnTo>
                  <a:lnTo>
                    <a:pt x="2427" y="57"/>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6666171" y="2985583"/>
              <a:ext cx="222174" cy="130173"/>
            </a:xfrm>
            <a:custGeom>
              <a:avLst/>
              <a:gdLst/>
              <a:ahLst/>
              <a:cxnLst/>
              <a:rect l="l" t="t" r="r" b="b"/>
              <a:pathLst>
                <a:path w="2427" h="1422" extrusionOk="0">
                  <a:moveTo>
                    <a:pt x="2427" y="1"/>
                  </a:moveTo>
                  <a:lnTo>
                    <a:pt x="0" y="1367"/>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6666171" y="2999406"/>
              <a:ext cx="222174" cy="130173"/>
            </a:xfrm>
            <a:custGeom>
              <a:avLst/>
              <a:gdLst/>
              <a:ahLst/>
              <a:cxnLst/>
              <a:rect l="l" t="t" r="r" b="b"/>
              <a:pathLst>
                <a:path w="2427" h="1422" extrusionOk="0">
                  <a:moveTo>
                    <a:pt x="2427" y="1"/>
                  </a:moveTo>
                  <a:lnTo>
                    <a:pt x="0" y="1365"/>
                  </a:lnTo>
                  <a:lnTo>
                    <a:pt x="0" y="1422"/>
                  </a:lnTo>
                  <a:lnTo>
                    <a:pt x="2427" y="56"/>
                  </a:lnTo>
                  <a:lnTo>
                    <a:pt x="2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3"/>
            <p:cNvSpPr/>
            <p:nvPr/>
          </p:nvSpPr>
          <p:spPr>
            <a:xfrm>
              <a:off x="6859423" y="2613451"/>
              <a:ext cx="27280" cy="32223"/>
            </a:xfrm>
            <a:custGeom>
              <a:avLst/>
              <a:gdLst/>
              <a:ahLst/>
              <a:cxnLst/>
              <a:rect l="l" t="t" r="r" b="b"/>
              <a:pathLst>
                <a:path w="298" h="352" extrusionOk="0">
                  <a:moveTo>
                    <a:pt x="174" y="1"/>
                  </a:moveTo>
                  <a:cubicBezTo>
                    <a:pt x="150" y="1"/>
                    <a:pt x="126" y="10"/>
                    <a:pt x="102" y="25"/>
                  </a:cubicBezTo>
                  <a:cubicBezTo>
                    <a:pt x="73" y="46"/>
                    <a:pt x="48" y="76"/>
                    <a:pt x="31" y="112"/>
                  </a:cubicBezTo>
                  <a:cubicBezTo>
                    <a:pt x="6" y="164"/>
                    <a:pt x="1" y="220"/>
                    <a:pt x="15" y="269"/>
                  </a:cubicBezTo>
                  <a:cubicBezTo>
                    <a:pt x="26" y="309"/>
                    <a:pt x="52" y="338"/>
                    <a:pt x="86" y="347"/>
                  </a:cubicBezTo>
                  <a:cubicBezTo>
                    <a:pt x="95" y="351"/>
                    <a:pt x="104" y="352"/>
                    <a:pt x="114" y="352"/>
                  </a:cubicBezTo>
                  <a:cubicBezTo>
                    <a:pt x="138" y="352"/>
                    <a:pt x="163" y="343"/>
                    <a:pt x="185" y="327"/>
                  </a:cubicBezTo>
                  <a:cubicBezTo>
                    <a:pt x="258" y="278"/>
                    <a:pt x="298" y="168"/>
                    <a:pt x="273" y="84"/>
                  </a:cubicBezTo>
                  <a:cubicBezTo>
                    <a:pt x="257" y="32"/>
                    <a:pt x="220"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3"/>
            <p:cNvSpPr/>
            <p:nvPr/>
          </p:nvSpPr>
          <p:spPr>
            <a:xfrm>
              <a:off x="6735379" y="2687236"/>
              <a:ext cx="27371" cy="32315"/>
            </a:xfrm>
            <a:custGeom>
              <a:avLst/>
              <a:gdLst/>
              <a:ahLst/>
              <a:cxnLst/>
              <a:rect l="l" t="t" r="r" b="b"/>
              <a:pathLst>
                <a:path w="299" h="353" extrusionOk="0">
                  <a:moveTo>
                    <a:pt x="174" y="1"/>
                  </a:moveTo>
                  <a:cubicBezTo>
                    <a:pt x="151" y="1"/>
                    <a:pt x="126" y="10"/>
                    <a:pt x="102" y="26"/>
                  </a:cubicBezTo>
                  <a:cubicBezTo>
                    <a:pt x="73" y="46"/>
                    <a:pt x="48" y="76"/>
                    <a:pt x="30" y="112"/>
                  </a:cubicBezTo>
                  <a:cubicBezTo>
                    <a:pt x="7" y="164"/>
                    <a:pt x="1" y="220"/>
                    <a:pt x="16" y="269"/>
                  </a:cubicBezTo>
                  <a:cubicBezTo>
                    <a:pt x="27" y="309"/>
                    <a:pt x="53" y="339"/>
                    <a:pt x="86" y="348"/>
                  </a:cubicBezTo>
                  <a:cubicBezTo>
                    <a:pt x="95" y="350"/>
                    <a:pt x="104" y="352"/>
                    <a:pt x="113" y="352"/>
                  </a:cubicBezTo>
                  <a:cubicBezTo>
                    <a:pt x="138" y="352"/>
                    <a:pt x="163" y="343"/>
                    <a:pt x="186" y="327"/>
                  </a:cubicBezTo>
                  <a:cubicBezTo>
                    <a:pt x="259" y="278"/>
                    <a:pt x="298" y="169"/>
                    <a:pt x="273" y="84"/>
                  </a:cubicBezTo>
                  <a:cubicBezTo>
                    <a:pt x="258" y="32"/>
                    <a:pt x="220"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6924969" y="2577931"/>
              <a:ext cx="27463" cy="32223"/>
            </a:xfrm>
            <a:custGeom>
              <a:avLst/>
              <a:gdLst/>
              <a:ahLst/>
              <a:cxnLst/>
              <a:rect l="l" t="t" r="r" b="b"/>
              <a:pathLst>
                <a:path w="300" h="352" extrusionOk="0">
                  <a:moveTo>
                    <a:pt x="174" y="0"/>
                  </a:moveTo>
                  <a:cubicBezTo>
                    <a:pt x="150" y="0"/>
                    <a:pt x="126" y="9"/>
                    <a:pt x="103" y="25"/>
                  </a:cubicBezTo>
                  <a:cubicBezTo>
                    <a:pt x="73" y="45"/>
                    <a:pt x="48" y="76"/>
                    <a:pt x="31" y="112"/>
                  </a:cubicBezTo>
                  <a:cubicBezTo>
                    <a:pt x="6" y="163"/>
                    <a:pt x="1" y="220"/>
                    <a:pt x="15" y="268"/>
                  </a:cubicBezTo>
                  <a:cubicBezTo>
                    <a:pt x="27" y="309"/>
                    <a:pt x="54" y="338"/>
                    <a:pt x="87" y="347"/>
                  </a:cubicBezTo>
                  <a:cubicBezTo>
                    <a:pt x="96" y="350"/>
                    <a:pt x="105" y="351"/>
                    <a:pt x="114" y="351"/>
                  </a:cubicBezTo>
                  <a:cubicBezTo>
                    <a:pt x="138" y="351"/>
                    <a:pt x="163" y="342"/>
                    <a:pt x="185" y="327"/>
                  </a:cubicBezTo>
                  <a:cubicBezTo>
                    <a:pt x="260" y="277"/>
                    <a:pt x="299" y="168"/>
                    <a:pt x="273" y="83"/>
                  </a:cubicBezTo>
                  <a:cubicBezTo>
                    <a:pt x="257" y="32"/>
                    <a:pt x="220" y="0"/>
                    <a:pt x="1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6981269" y="2555594"/>
              <a:ext cx="27371" cy="32315"/>
            </a:xfrm>
            <a:custGeom>
              <a:avLst/>
              <a:gdLst/>
              <a:ahLst/>
              <a:cxnLst/>
              <a:rect l="l" t="t" r="r" b="b"/>
              <a:pathLst>
                <a:path w="299" h="353" extrusionOk="0">
                  <a:moveTo>
                    <a:pt x="174" y="1"/>
                  </a:moveTo>
                  <a:cubicBezTo>
                    <a:pt x="150" y="1"/>
                    <a:pt x="126" y="10"/>
                    <a:pt x="103" y="26"/>
                  </a:cubicBezTo>
                  <a:cubicBezTo>
                    <a:pt x="73" y="46"/>
                    <a:pt x="48" y="76"/>
                    <a:pt x="31" y="113"/>
                  </a:cubicBezTo>
                  <a:cubicBezTo>
                    <a:pt x="6" y="164"/>
                    <a:pt x="1" y="222"/>
                    <a:pt x="15" y="269"/>
                  </a:cubicBezTo>
                  <a:cubicBezTo>
                    <a:pt x="28" y="309"/>
                    <a:pt x="53" y="339"/>
                    <a:pt x="87" y="348"/>
                  </a:cubicBezTo>
                  <a:cubicBezTo>
                    <a:pt x="96" y="351"/>
                    <a:pt x="105" y="352"/>
                    <a:pt x="114" y="352"/>
                  </a:cubicBezTo>
                  <a:cubicBezTo>
                    <a:pt x="138" y="352"/>
                    <a:pt x="163" y="343"/>
                    <a:pt x="186" y="327"/>
                  </a:cubicBezTo>
                  <a:cubicBezTo>
                    <a:pt x="260" y="278"/>
                    <a:pt x="299" y="169"/>
                    <a:pt x="273" y="84"/>
                  </a:cubicBezTo>
                  <a:cubicBezTo>
                    <a:pt x="257" y="32"/>
                    <a:pt x="220"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6969826" y="2602557"/>
              <a:ext cx="213202" cy="252749"/>
            </a:xfrm>
            <a:custGeom>
              <a:avLst/>
              <a:gdLst/>
              <a:ahLst/>
              <a:cxnLst/>
              <a:rect l="l" t="t" r="r" b="b"/>
              <a:pathLst>
                <a:path w="2329" h="2761" extrusionOk="0">
                  <a:moveTo>
                    <a:pt x="41" y="0"/>
                  </a:moveTo>
                  <a:cubicBezTo>
                    <a:pt x="19" y="0"/>
                    <a:pt x="0" y="25"/>
                    <a:pt x="17" y="46"/>
                  </a:cubicBezTo>
                  <a:lnTo>
                    <a:pt x="2176" y="2760"/>
                  </a:lnTo>
                  <a:lnTo>
                    <a:pt x="2328" y="2713"/>
                  </a:lnTo>
                  <a:lnTo>
                    <a:pt x="61" y="9"/>
                  </a:lnTo>
                  <a:cubicBezTo>
                    <a:pt x="55" y="3"/>
                    <a:pt x="48" y="0"/>
                    <a:pt x="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7700174" y="2906579"/>
              <a:ext cx="158826" cy="228490"/>
            </a:xfrm>
            <a:custGeom>
              <a:avLst/>
              <a:gdLst/>
              <a:ahLst/>
              <a:cxnLst/>
              <a:rect l="l" t="t" r="r" b="b"/>
              <a:pathLst>
                <a:path w="1735" h="2496" extrusionOk="0">
                  <a:moveTo>
                    <a:pt x="343" y="1"/>
                  </a:moveTo>
                  <a:cubicBezTo>
                    <a:pt x="0" y="1"/>
                    <a:pt x="13" y="504"/>
                    <a:pt x="94" y="624"/>
                  </a:cubicBezTo>
                  <a:cubicBezTo>
                    <a:pt x="188" y="763"/>
                    <a:pt x="311" y="885"/>
                    <a:pt x="420" y="1012"/>
                  </a:cubicBezTo>
                  <a:cubicBezTo>
                    <a:pt x="488" y="1092"/>
                    <a:pt x="556" y="1172"/>
                    <a:pt x="620" y="1255"/>
                  </a:cubicBezTo>
                  <a:cubicBezTo>
                    <a:pt x="662" y="1311"/>
                    <a:pt x="717" y="1373"/>
                    <a:pt x="740" y="1439"/>
                  </a:cubicBezTo>
                  <a:cubicBezTo>
                    <a:pt x="760" y="1496"/>
                    <a:pt x="778" y="1552"/>
                    <a:pt x="799" y="1608"/>
                  </a:cubicBezTo>
                  <a:cubicBezTo>
                    <a:pt x="814" y="1646"/>
                    <a:pt x="817" y="1688"/>
                    <a:pt x="820" y="1728"/>
                  </a:cubicBezTo>
                  <a:cubicBezTo>
                    <a:pt x="822" y="1736"/>
                    <a:pt x="822" y="1744"/>
                    <a:pt x="822" y="1753"/>
                  </a:cubicBezTo>
                  <a:lnTo>
                    <a:pt x="813" y="1759"/>
                  </a:lnTo>
                  <a:cubicBezTo>
                    <a:pt x="813" y="1759"/>
                    <a:pt x="816" y="1771"/>
                    <a:pt x="824" y="1791"/>
                  </a:cubicBezTo>
                  <a:cubicBezTo>
                    <a:pt x="827" y="1856"/>
                    <a:pt x="831" y="1921"/>
                    <a:pt x="859" y="1977"/>
                  </a:cubicBezTo>
                  <a:cubicBezTo>
                    <a:pt x="892" y="2046"/>
                    <a:pt x="914" y="2094"/>
                    <a:pt x="962" y="2118"/>
                  </a:cubicBezTo>
                  <a:cubicBezTo>
                    <a:pt x="1046" y="2289"/>
                    <a:pt x="1119" y="2352"/>
                    <a:pt x="1171" y="2421"/>
                  </a:cubicBezTo>
                  <a:cubicBezTo>
                    <a:pt x="1212" y="2475"/>
                    <a:pt x="1203" y="2495"/>
                    <a:pt x="1277" y="2495"/>
                  </a:cubicBezTo>
                  <a:cubicBezTo>
                    <a:pt x="1303" y="2495"/>
                    <a:pt x="1338" y="2493"/>
                    <a:pt x="1388" y="2489"/>
                  </a:cubicBezTo>
                  <a:cubicBezTo>
                    <a:pt x="1584" y="2473"/>
                    <a:pt x="1519" y="2374"/>
                    <a:pt x="1519" y="2374"/>
                  </a:cubicBezTo>
                  <a:lnTo>
                    <a:pt x="1573" y="2341"/>
                  </a:lnTo>
                  <a:cubicBezTo>
                    <a:pt x="1628" y="2309"/>
                    <a:pt x="1596" y="2263"/>
                    <a:pt x="1596" y="2263"/>
                  </a:cubicBezTo>
                  <a:lnTo>
                    <a:pt x="1433" y="1944"/>
                  </a:lnTo>
                  <a:cubicBezTo>
                    <a:pt x="1442" y="1922"/>
                    <a:pt x="1448" y="1902"/>
                    <a:pt x="1444" y="1880"/>
                  </a:cubicBezTo>
                  <a:cubicBezTo>
                    <a:pt x="1443" y="1876"/>
                    <a:pt x="1440" y="1873"/>
                    <a:pt x="1437" y="1869"/>
                  </a:cubicBezTo>
                  <a:lnTo>
                    <a:pt x="1437" y="1869"/>
                  </a:lnTo>
                  <a:cubicBezTo>
                    <a:pt x="1491" y="1888"/>
                    <a:pt x="1573" y="1915"/>
                    <a:pt x="1631" y="1915"/>
                  </a:cubicBezTo>
                  <a:cubicBezTo>
                    <a:pt x="1658" y="1915"/>
                    <a:pt x="1680" y="1909"/>
                    <a:pt x="1691" y="1893"/>
                  </a:cubicBezTo>
                  <a:cubicBezTo>
                    <a:pt x="1735" y="1825"/>
                    <a:pt x="1514" y="1777"/>
                    <a:pt x="1439" y="1721"/>
                  </a:cubicBezTo>
                  <a:cubicBezTo>
                    <a:pt x="1390" y="1685"/>
                    <a:pt x="1289" y="1621"/>
                    <a:pt x="1222" y="1580"/>
                  </a:cubicBezTo>
                  <a:cubicBezTo>
                    <a:pt x="1213" y="1565"/>
                    <a:pt x="1204" y="1553"/>
                    <a:pt x="1195" y="1537"/>
                  </a:cubicBezTo>
                  <a:cubicBezTo>
                    <a:pt x="1149" y="1462"/>
                    <a:pt x="1091" y="1394"/>
                    <a:pt x="1046" y="1316"/>
                  </a:cubicBezTo>
                  <a:cubicBezTo>
                    <a:pt x="958" y="1165"/>
                    <a:pt x="886" y="1007"/>
                    <a:pt x="800" y="855"/>
                  </a:cubicBezTo>
                  <a:cubicBezTo>
                    <a:pt x="677" y="636"/>
                    <a:pt x="443" y="13"/>
                    <a:pt x="443" y="13"/>
                  </a:cubicBezTo>
                  <a:cubicBezTo>
                    <a:pt x="407" y="5"/>
                    <a:pt x="373"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7704385" y="2911339"/>
              <a:ext cx="74149" cy="165692"/>
            </a:xfrm>
            <a:custGeom>
              <a:avLst/>
              <a:gdLst/>
              <a:ahLst/>
              <a:cxnLst/>
              <a:rect l="l" t="t" r="r" b="b"/>
              <a:pathLst>
                <a:path w="810" h="1810" extrusionOk="0">
                  <a:moveTo>
                    <a:pt x="435" y="1"/>
                  </a:moveTo>
                  <a:cubicBezTo>
                    <a:pt x="389" y="56"/>
                    <a:pt x="336" y="116"/>
                    <a:pt x="269" y="142"/>
                  </a:cubicBezTo>
                  <a:cubicBezTo>
                    <a:pt x="210" y="164"/>
                    <a:pt x="83" y="146"/>
                    <a:pt x="40" y="192"/>
                  </a:cubicBezTo>
                  <a:cubicBezTo>
                    <a:pt x="13" y="220"/>
                    <a:pt x="4" y="289"/>
                    <a:pt x="1" y="347"/>
                  </a:cubicBezTo>
                  <a:cubicBezTo>
                    <a:pt x="1" y="443"/>
                    <a:pt x="20" y="530"/>
                    <a:pt x="48" y="572"/>
                  </a:cubicBezTo>
                  <a:cubicBezTo>
                    <a:pt x="140" y="711"/>
                    <a:pt x="265" y="833"/>
                    <a:pt x="374" y="960"/>
                  </a:cubicBezTo>
                  <a:cubicBezTo>
                    <a:pt x="442" y="1040"/>
                    <a:pt x="510" y="1120"/>
                    <a:pt x="573" y="1203"/>
                  </a:cubicBezTo>
                  <a:cubicBezTo>
                    <a:pt x="616" y="1259"/>
                    <a:pt x="671" y="1321"/>
                    <a:pt x="694" y="1387"/>
                  </a:cubicBezTo>
                  <a:cubicBezTo>
                    <a:pt x="714" y="1444"/>
                    <a:pt x="732" y="1500"/>
                    <a:pt x="753" y="1556"/>
                  </a:cubicBezTo>
                  <a:cubicBezTo>
                    <a:pt x="768" y="1594"/>
                    <a:pt x="771" y="1636"/>
                    <a:pt x="774" y="1676"/>
                  </a:cubicBezTo>
                  <a:cubicBezTo>
                    <a:pt x="779" y="1729"/>
                    <a:pt x="774" y="1760"/>
                    <a:pt x="804" y="1809"/>
                  </a:cubicBezTo>
                  <a:cubicBezTo>
                    <a:pt x="778" y="1765"/>
                    <a:pt x="809" y="1673"/>
                    <a:pt x="804" y="1624"/>
                  </a:cubicBezTo>
                  <a:cubicBezTo>
                    <a:pt x="796" y="1546"/>
                    <a:pt x="791" y="1475"/>
                    <a:pt x="761" y="1401"/>
                  </a:cubicBezTo>
                  <a:cubicBezTo>
                    <a:pt x="745" y="1363"/>
                    <a:pt x="727" y="1327"/>
                    <a:pt x="706" y="1291"/>
                  </a:cubicBezTo>
                  <a:cubicBezTo>
                    <a:pt x="670" y="1231"/>
                    <a:pt x="625" y="1178"/>
                    <a:pt x="590" y="1117"/>
                  </a:cubicBezTo>
                  <a:cubicBezTo>
                    <a:pt x="553" y="1048"/>
                    <a:pt x="500" y="990"/>
                    <a:pt x="464" y="919"/>
                  </a:cubicBezTo>
                  <a:cubicBezTo>
                    <a:pt x="399" y="794"/>
                    <a:pt x="194" y="530"/>
                    <a:pt x="335" y="398"/>
                  </a:cubicBezTo>
                  <a:cubicBezTo>
                    <a:pt x="370" y="366"/>
                    <a:pt x="401" y="329"/>
                    <a:pt x="425" y="287"/>
                  </a:cubicBezTo>
                  <a:cubicBezTo>
                    <a:pt x="444" y="254"/>
                    <a:pt x="482" y="213"/>
                    <a:pt x="470" y="174"/>
                  </a:cubicBezTo>
                  <a:cubicBezTo>
                    <a:pt x="453" y="118"/>
                    <a:pt x="441" y="59"/>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7581256" y="3529545"/>
              <a:ext cx="172832" cy="108569"/>
            </a:xfrm>
            <a:custGeom>
              <a:avLst/>
              <a:gdLst/>
              <a:ahLst/>
              <a:cxnLst/>
              <a:rect l="l" t="t" r="r" b="b"/>
              <a:pathLst>
                <a:path w="1888" h="1186" extrusionOk="0">
                  <a:moveTo>
                    <a:pt x="981" y="1"/>
                  </a:moveTo>
                  <a:cubicBezTo>
                    <a:pt x="982" y="10"/>
                    <a:pt x="690" y="79"/>
                    <a:pt x="670" y="84"/>
                  </a:cubicBezTo>
                  <a:cubicBezTo>
                    <a:pt x="603" y="102"/>
                    <a:pt x="526" y="135"/>
                    <a:pt x="455" y="135"/>
                  </a:cubicBezTo>
                  <a:cubicBezTo>
                    <a:pt x="442" y="135"/>
                    <a:pt x="429" y="134"/>
                    <a:pt x="416" y="131"/>
                  </a:cubicBezTo>
                  <a:cubicBezTo>
                    <a:pt x="367" y="121"/>
                    <a:pt x="317" y="116"/>
                    <a:pt x="266" y="116"/>
                  </a:cubicBezTo>
                  <a:cubicBezTo>
                    <a:pt x="222" y="116"/>
                    <a:pt x="177" y="120"/>
                    <a:pt x="134" y="127"/>
                  </a:cubicBezTo>
                  <a:cubicBezTo>
                    <a:pt x="129" y="128"/>
                    <a:pt x="122" y="129"/>
                    <a:pt x="117" y="133"/>
                  </a:cubicBezTo>
                  <a:cubicBezTo>
                    <a:pt x="112" y="136"/>
                    <a:pt x="108" y="143"/>
                    <a:pt x="105" y="149"/>
                  </a:cubicBezTo>
                  <a:cubicBezTo>
                    <a:pt x="92" y="176"/>
                    <a:pt x="82" y="204"/>
                    <a:pt x="72" y="231"/>
                  </a:cubicBezTo>
                  <a:cubicBezTo>
                    <a:pt x="61" y="261"/>
                    <a:pt x="51" y="291"/>
                    <a:pt x="40" y="321"/>
                  </a:cubicBezTo>
                  <a:cubicBezTo>
                    <a:pt x="18" y="377"/>
                    <a:pt x="0" y="429"/>
                    <a:pt x="10" y="491"/>
                  </a:cubicBezTo>
                  <a:cubicBezTo>
                    <a:pt x="33" y="628"/>
                    <a:pt x="29" y="723"/>
                    <a:pt x="29" y="723"/>
                  </a:cubicBezTo>
                  <a:lnTo>
                    <a:pt x="446" y="893"/>
                  </a:lnTo>
                  <a:lnTo>
                    <a:pt x="623" y="878"/>
                  </a:lnTo>
                  <a:cubicBezTo>
                    <a:pt x="623" y="878"/>
                    <a:pt x="623" y="878"/>
                    <a:pt x="623" y="878"/>
                  </a:cubicBezTo>
                  <a:cubicBezTo>
                    <a:pt x="634" y="878"/>
                    <a:pt x="679" y="931"/>
                    <a:pt x="688" y="939"/>
                  </a:cubicBezTo>
                  <a:cubicBezTo>
                    <a:pt x="746" y="987"/>
                    <a:pt x="809" y="1030"/>
                    <a:pt x="874" y="1065"/>
                  </a:cubicBezTo>
                  <a:cubicBezTo>
                    <a:pt x="964" y="1114"/>
                    <a:pt x="1055" y="1140"/>
                    <a:pt x="1154" y="1164"/>
                  </a:cubicBezTo>
                  <a:cubicBezTo>
                    <a:pt x="1224" y="1181"/>
                    <a:pt x="1289" y="1185"/>
                    <a:pt x="1354" y="1185"/>
                  </a:cubicBezTo>
                  <a:cubicBezTo>
                    <a:pt x="1412" y="1185"/>
                    <a:pt x="1471" y="1182"/>
                    <a:pt x="1535" y="1182"/>
                  </a:cubicBezTo>
                  <a:cubicBezTo>
                    <a:pt x="1561" y="1182"/>
                    <a:pt x="1587" y="1182"/>
                    <a:pt x="1612" y="1174"/>
                  </a:cubicBezTo>
                  <a:cubicBezTo>
                    <a:pt x="1682" y="1153"/>
                    <a:pt x="1791" y="1074"/>
                    <a:pt x="1831" y="1011"/>
                  </a:cubicBezTo>
                  <a:cubicBezTo>
                    <a:pt x="1887" y="923"/>
                    <a:pt x="1842" y="810"/>
                    <a:pt x="1779" y="740"/>
                  </a:cubicBezTo>
                  <a:cubicBezTo>
                    <a:pt x="1563" y="496"/>
                    <a:pt x="1136" y="377"/>
                    <a:pt x="1136" y="377"/>
                  </a:cubicBezTo>
                  <a:lnTo>
                    <a:pt x="9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7639754" y="3532657"/>
              <a:ext cx="108478" cy="80466"/>
            </a:xfrm>
            <a:custGeom>
              <a:avLst/>
              <a:gdLst/>
              <a:ahLst/>
              <a:cxnLst/>
              <a:rect l="l" t="t" r="r" b="b"/>
              <a:pathLst>
                <a:path w="1185" h="879" extrusionOk="0">
                  <a:moveTo>
                    <a:pt x="357" y="1"/>
                  </a:moveTo>
                  <a:cubicBezTo>
                    <a:pt x="263" y="100"/>
                    <a:pt x="172" y="227"/>
                    <a:pt x="41" y="279"/>
                  </a:cubicBezTo>
                  <a:cubicBezTo>
                    <a:pt x="1" y="296"/>
                    <a:pt x="21" y="376"/>
                    <a:pt x="39" y="405"/>
                  </a:cubicBezTo>
                  <a:cubicBezTo>
                    <a:pt x="68" y="456"/>
                    <a:pt x="118" y="492"/>
                    <a:pt x="148" y="541"/>
                  </a:cubicBezTo>
                  <a:cubicBezTo>
                    <a:pt x="183" y="597"/>
                    <a:pt x="196" y="674"/>
                    <a:pt x="254" y="713"/>
                  </a:cubicBezTo>
                  <a:cubicBezTo>
                    <a:pt x="310" y="751"/>
                    <a:pt x="372" y="761"/>
                    <a:pt x="432" y="788"/>
                  </a:cubicBezTo>
                  <a:cubicBezTo>
                    <a:pt x="501" y="818"/>
                    <a:pt x="576" y="829"/>
                    <a:pt x="649" y="846"/>
                  </a:cubicBezTo>
                  <a:cubicBezTo>
                    <a:pt x="739" y="867"/>
                    <a:pt x="832" y="878"/>
                    <a:pt x="925" y="879"/>
                  </a:cubicBezTo>
                  <a:cubicBezTo>
                    <a:pt x="966" y="879"/>
                    <a:pt x="1007" y="878"/>
                    <a:pt x="1045" y="860"/>
                  </a:cubicBezTo>
                  <a:cubicBezTo>
                    <a:pt x="1114" y="828"/>
                    <a:pt x="1184" y="744"/>
                    <a:pt x="1113" y="676"/>
                  </a:cubicBezTo>
                  <a:cubicBezTo>
                    <a:pt x="1080" y="645"/>
                    <a:pt x="1046" y="614"/>
                    <a:pt x="1009" y="587"/>
                  </a:cubicBezTo>
                  <a:cubicBezTo>
                    <a:pt x="937" y="534"/>
                    <a:pt x="858" y="489"/>
                    <a:pt x="778" y="451"/>
                  </a:cubicBezTo>
                  <a:cubicBezTo>
                    <a:pt x="714" y="421"/>
                    <a:pt x="647" y="394"/>
                    <a:pt x="581" y="370"/>
                  </a:cubicBezTo>
                  <a:cubicBezTo>
                    <a:pt x="571" y="367"/>
                    <a:pt x="501" y="352"/>
                    <a:pt x="497" y="343"/>
                  </a:cubicBezTo>
                  <a:lnTo>
                    <a:pt x="3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7398258" y="3648096"/>
              <a:ext cx="116900" cy="164593"/>
            </a:xfrm>
            <a:custGeom>
              <a:avLst/>
              <a:gdLst/>
              <a:ahLst/>
              <a:cxnLst/>
              <a:rect l="l" t="t" r="r" b="b"/>
              <a:pathLst>
                <a:path w="1277" h="1798" extrusionOk="0">
                  <a:moveTo>
                    <a:pt x="668" y="1"/>
                  </a:moveTo>
                  <a:cubicBezTo>
                    <a:pt x="663" y="1"/>
                    <a:pt x="659" y="1"/>
                    <a:pt x="655" y="1"/>
                  </a:cubicBezTo>
                  <a:cubicBezTo>
                    <a:pt x="576" y="3"/>
                    <a:pt x="497" y="4"/>
                    <a:pt x="418" y="15"/>
                  </a:cubicBezTo>
                  <a:cubicBezTo>
                    <a:pt x="321" y="30"/>
                    <a:pt x="221" y="55"/>
                    <a:pt x="132" y="101"/>
                  </a:cubicBezTo>
                  <a:cubicBezTo>
                    <a:pt x="0" y="170"/>
                    <a:pt x="22" y="276"/>
                    <a:pt x="30" y="405"/>
                  </a:cubicBezTo>
                  <a:cubicBezTo>
                    <a:pt x="34" y="470"/>
                    <a:pt x="39" y="537"/>
                    <a:pt x="56" y="600"/>
                  </a:cubicBezTo>
                  <a:cubicBezTo>
                    <a:pt x="79" y="688"/>
                    <a:pt x="118" y="769"/>
                    <a:pt x="169" y="854"/>
                  </a:cubicBezTo>
                  <a:lnTo>
                    <a:pt x="203" y="854"/>
                  </a:lnTo>
                  <a:cubicBezTo>
                    <a:pt x="201" y="855"/>
                    <a:pt x="225" y="1026"/>
                    <a:pt x="227" y="1038"/>
                  </a:cubicBezTo>
                  <a:cubicBezTo>
                    <a:pt x="240" y="1135"/>
                    <a:pt x="265" y="1214"/>
                    <a:pt x="308" y="1300"/>
                  </a:cubicBezTo>
                  <a:cubicBezTo>
                    <a:pt x="340" y="1367"/>
                    <a:pt x="381" y="1424"/>
                    <a:pt x="426" y="1483"/>
                  </a:cubicBezTo>
                  <a:cubicBezTo>
                    <a:pt x="516" y="1601"/>
                    <a:pt x="622" y="1723"/>
                    <a:pt x="765" y="1774"/>
                  </a:cubicBezTo>
                  <a:cubicBezTo>
                    <a:pt x="793" y="1784"/>
                    <a:pt x="822" y="1791"/>
                    <a:pt x="853" y="1795"/>
                  </a:cubicBezTo>
                  <a:cubicBezTo>
                    <a:pt x="867" y="1797"/>
                    <a:pt x="882" y="1797"/>
                    <a:pt x="896" y="1797"/>
                  </a:cubicBezTo>
                  <a:cubicBezTo>
                    <a:pt x="932" y="1797"/>
                    <a:pt x="968" y="1792"/>
                    <a:pt x="1004" y="1786"/>
                  </a:cubicBezTo>
                  <a:cubicBezTo>
                    <a:pt x="1077" y="1772"/>
                    <a:pt x="1169" y="1748"/>
                    <a:pt x="1219" y="1688"/>
                  </a:cubicBezTo>
                  <a:cubicBezTo>
                    <a:pt x="1273" y="1619"/>
                    <a:pt x="1263" y="1520"/>
                    <a:pt x="1269" y="1439"/>
                  </a:cubicBezTo>
                  <a:cubicBezTo>
                    <a:pt x="1276" y="1340"/>
                    <a:pt x="1268" y="1239"/>
                    <a:pt x="1242" y="1143"/>
                  </a:cubicBezTo>
                  <a:cubicBezTo>
                    <a:pt x="1222" y="1071"/>
                    <a:pt x="1192" y="1003"/>
                    <a:pt x="1160" y="935"/>
                  </a:cubicBezTo>
                  <a:lnTo>
                    <a:pt x="989" y="563"/>
                  </a:lnTo>
                  <a:cubicBezTo>
                    <a:pt x="924" y="420"/>
                    <a:pt x="938" y="250"/>
                    <a:pt x="917" y="98"/>
                  </a:cubicBezTo>
                  <a:cubicBezTo>
                    <a:pt x="916" y="87"/>
                    <a:pt x="915" y="76"/>
                    <a:pt x="909" y="67"/>
                  </a:cubicBezTo>
                  <a:cubicBezTo>
                    <a:pt x="878" y="9"/>
                    <a:pt x="736" y="1"/>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7424439" y="3661828"/>
              <a:ext cx="83029" cy="128434"/>
            </a:xfrm>
            <a:custGeom>
              <a:avLst/>
              <a:gdLst/>
              <a:ahLst/>
              <a:cxnLst/>
              <a:rect l="l" t="t" r="r" b="b"/>
              <a:pathLst>
                <a:path w="907" h="1403" extrusionOk="0">
                  <a:moveTo>
                    <a:pt x="465" y="0"/>
                  </a:moveTo>
                  <a:cubicBezTo>
                    <a:pt x="412" y="0"/>
                    <a:pt x="361" y="23"/>
                    <a:pt x="313" y="44"/>
                  </a:cubicBezTo>
                  <a:cubicBezTo>
                    <a:pt x="279" y="60"/>
                    <a:pt x="244" y="84"/>
                    <a:pt x="207" y="95"/>
                  </a:cubicBezTo>
                  <a:cubicBezTo>
                    <a:pt x="183" y="102"/>
                    <a:pt x="158" y="100"/>
                    <a:pt x="134" y="106"/>
                  </a:cubicBezTo>
                  <a:cubicBezTo>
                    <a:pt x="78" y="123"/>
                    <a:pt x="44" y="164"/>
                    <a:pt x="27" y="218"/>
                  </a:cubicBezTo>
                  <a:cubicBezTo>
                    <a:pt x="0" y="309"/>
                    <a:pt x="16" y="399"/>
                    <a:pt x="33" y="488"/>
                  </a:cubicBezTo>
                  <a:cubicBezTo>
                    <a:pt x="56" y="598"/>
                    <a:pt x="54" y="707"/>
                    <a:pt x="104" y="808"/>
                  </a:cubicBezTo>
                  <a:cubicBezTo>
                    <a:pt x="157" y="914"/>
                    <a:pt x="190" y="1025"/>
                    <a:pt x="259" y="1122"/>
                  </a:cubicBezTo>
                  <a:cubicBezTo>
                    <a:pt x="329" y="1219"/>
                    <a:pt x="411" y="1308"/>
                    <a:pt x="494" y="1392"/>
                  </a:cubicBezTo>
                  <a:cubicBezTo>
                    <a:pt x="502" y="1401"/>
                    <a:pt x="536" y="1402"/>
                    <a:pt x="563" y="1402"/>
                  </a:cubicBezTo>
                  <a:cubicBezTo>
                    <a:pt x="571" y="1402"/>
                    <a:pt x="578" y="1402"/>
                    <a:pt x="584" y="1402"/>
                  </a:cubicBezTo>
                  <a:cubicBezTo>
                    <a:pt x="589" y="1402"/>
                    <a:pt x="592" y="1402"/>
                    <a:pt x="595" y="1402"/>
                  </a:cubicBezTo>
                  <a:cubicBezTo>
                    <a:pt x="630" y="1402"/>
                    <a:pt x="664" y="1401"/>
                    <a:pt x="697" y="1395"/>
                  </a:cubicBezTo>
                  <a:cubicBezTo>
                    <a:pt x="743" y="1386"/>
                    <a:pt x="835" y="1364"/>
                    <a:pt x="861" y="1325"/>
                  </a:cubicBezTo>
                  <a:cubicBezTo>
                    <a:pt x="869" y="1314"/>
                    <a:pt x="872" y="1302"/>
                    <a:pt x="875" y="1290"/>
                  </a:cubicBezTo>
                  <a:cubicBezTo>
                    <a:pt x="907" y="1165"/>
                    <a:pt x="854" y="1008"/>
                    <a:pt x="815" y="890"/>
                  </a:cubicBezTo>
                  <a:cubicBezTo>
                    <a:pt x="781" y="788"/>
                    <a:pt x="712" y="686"/>
                    <a:pt x="681" y="580"/>
                  </a:cubicBezTo>
                  <a:cubicBezTo>
                    <a:pt x="659" y="507"/>
                    <a:pt x="636" y="430"/>
                    <a:pt x="627" y="353"/>
                  </a:cubicBezTo>
                  <a:cubicBezTo>
                    <a:pt x="615" y="258"/>
                    <a:pt x="612" y="157"/>
                    <a:pt x="566" y="71"/>
                  </a:cubicBezTo>
                  <a:cubicBezTo>
                    <a:pt x="542" y="29"/>
                    <a:pt x="526" y="3"/>
                    <a:pt x="476" y="1"/>
                  </a:cubicBezTo>
                  <a:cubicBezTo>
                    <a:pt x="472" y="0"/>
                    <a:pt x="469" y="0"/>
                    <a:pt x="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3"/>
            <p:cNvSpPr/>
            <p:nvPr/>
          </p:nvSpPr>
          <p:spPr>
            <a:xfrm>
              <a:off x="7569996" y="3089578"/>
              <a:ext cx="149214" cy="464304"/>
            </a:xfrm>
            <a:custGeom>
              <a:avLst/>
              <a:gdLst/>
              <a:ahLst/>
              <a:cxnLst/>
              <a:rect l="l" t="t" r="r" b="b"/>
              <a:pathLst>
                <a:path w="1630" h="5072" extrusionOk="0">
                  <a:moveTo>
                    <a:pt x="1490" y="1"/>
                  </a:moveTo>
                  <a:lnTo>
                    <a:pt x="524" y="1008"/>
                  </a:lnTo>
                  <a:cubicBezTo>
                    <a:pt x="524" y="1008"/>
                    <a:pt x="129" y="1780"/>
                    <a:pt x="179" y="2367"/>
                  </a:cubicBezTo>
                  <a:cubicBezTo>
                    <a:pt x="230" y="2953"/>
                    <a:pt x="217" y="3010"/>
                    <a:pt x="109" y="3260"/>
                  </a:cubicBezTo>
                  <a:cubicBezTo>
                    <a:pt x="0" y="3508"/>
                    <a:pt x="221" y="5004"/>
                    <a:pt x="221" y="5004"/>
                  </a:cubicBezTo>
                  <a:cubicBezTo>
                    <a:pt x="221" y="5004"/>
                    <a:pt x="383" y="5072"/>
                    <a:pt x="575" y="5072"/>
                  </a:cubicBezTo>
                  <a:cubicBezTo>
                    <a:pt x="671" y="5072"/>
                    <a:pt x="774" y="5055"/>
                    <a:pt x="869" y="5004"/>
                  </a:cubicBezTo>
                  <a:lnTo>
                    <a:pt x="1150" y="4851"/>
                  </a:lnTo>
                  <a:cubicBezTo>
                    <a:pt x="1143" y="4591"/>
                    <a:pt x="1137" y="4332"/>
                    <a:pt x="1129" y="4072"/>
                  </a:cubicBezTo>
                  <a:cubicBezTo>
                    <a:pt x="1122" y="3805"/>
                    <a:pt x="1097" y="3538"/>
                    <a:pt x="1098" y="3271"/>
                  </a:cubicBezTo>
                  <a:cubicBezTo>
                    <a:pt x="1101" y="3072"/>
                    <a:pt x="1120" y="2929"/>
                    <a:pt x="1203" y="2753"/>
                  </a:cubicBezTo>
                  <a:cubicBezTo>
                    <a:pt x="1376" y="2387"/>
                    <a:pt x="1488" y="1988"/>
                    <a:pt x="1534" y="1585"/>
                  </a:cubicBezTo>
                  <a:cubicBezTo>
                    <a:pt x="1630" y="764"/>
                    <a:pt x="1490"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3"/>
            <p:cNvSpPr/>
            <p:nvPr/>
          </p:nvSpPr>
          <p:spPr>
            <a:xfrm>
              <a:off x="7598558" y="3089578"/>
              <a:ext cx="120653" cy="464212"/>
            </a:xfrm>
            <a:custGeom>
              <a:avLst/>
              <a:gdLst/>
              <a:ahLst/>
              <a:cxnLst/>
              <a:rect l="l" t="t" r="r" b="b"/>
              <a:pathLst>
                <a:path w="1318" h="5071" extrusionOk="0">
                  <a:moveTo>
                    <a:pt x="1178" y="1"/>
                  </a:moveTo>
                  <a:lnTo>
                    <a:pt x="972" y="215"/>
                  </a:lnTo>
                  <a:cubicBezTo>
                    <a:pt x="835" y="402"/>
                    <a:pt x="723" y="619"/>
                    <a:pt x="549" y="771"/>
                  </a:cubicBezTo>
                  <a:cubicBezTo>
                    <a:pt x="441" y="866"/>
                    <a:pt x="310" y="934"/>
                    <a:pt x="208" y="1035"/>
                  </a:cubicBezTo>
                  <a:cubicBezTo>
                    <a:pt x="197" y="1044"/>
                    <a:pt x="194" y="1053"/>
                    <a:pt x="185" y="1062"/>
                  </a:cubicBezTo>
                  <a:cubicBezTo>
                    <a:pt x="162" y="1111"/>
                    <a:pt x="126" y="1191"/>
                    <a:pt x="85" y="1294"/>
                  </a:cubicBezTo>
                  <a:cubicBezTo>
                    <a:pt x="75" y="1473"/>
                    <a:pt x="174" y="1629"/>
                    <a:pt x="190" y="1808"/>
                  </a:cubicBezTo>
                  <a:cubicBezTo>
                    <a:pt x="197" y="1900"/>
                    <a:pt x="192" y="1993"/>
                    <a:pt x="186" y="2086"/>
                  </a:cubicBezTo>
                  <a:cubicBezTo>
                    <a:pt x="178" y="2210"/>
                    <a:pt x="171" y="2335"/>
                    <a:pt x="164" y="2460"/>
                  </a:cubicBezTo>
                  <a:cubicBezTo>
                    <a:pt x="157" y="2577"/>
                    <a:pt x="150" y="2694"/>
                    <a:pt x="134" y="2810"/>
                  </a:cubicBezTo>
                  <a:cubicBezTo>
                    <a:pt x="126" y="2869"/>
                    <a:pt x="116" y="2929"/>
                    <a:pt x="106" y="2987"/>
                  </a:cubicBezTo>
                  <a:cubicBezTo>
                    <a:pt x="94" y="3055"/>
                    <a:pt x="89" y="3070"/>
                    <a:pt x="161" y="3090"/>
                  </a:cubicBezTo>
                  <a:cubicBezTo>
                    <a:pt x="214" y="3104"/>
                    <a:pt x="269" y="3111"/>
                    <a:pt x="325" y="3111"/>
                  </a:cubicBezTo>
                  <a:cubicBezTo>
                    <a:pt x="371" y="3111"/>
                    <a:pt x="418" y="3106"/>
                    <a:pt x="464" y="3095"/>
                  </a:cubicBezTo>
                  <a:lnTo>
                    <a:pt x="464" y="3095"/>
                  </a:lnTo>
                  <a:cubicBezTo>
                    <a:pt x="461" y="3097"/>
                    <a:pt x="458" y="3098"/>
                    <a:pt x="455" y="3100"/>
                  </a:cubicBezTo>
                  <a:cubicBezTo>
                    <a:pt x="334" y="3162"/>
                    <a:pt x="212" y="3227"/>
                    <a:pt x="93" y="3295"/>
                  </a:cubicBezTo>
                  <a:cubicBezTo>
                    <a:pt x="0" y="3347"/>
                    <a:pt x="31" y="3558"/>
                    <a:pt x="32" y="3651"/>
                  </a:cubicBezTo>
                  <a:cubicBezTo>
                    <a:pt x="33" y="3799"/>
                    <a:pt x="45" y="3947"/>
                    <a:pt x="66" y="4092"/>
                  </a:cubicBezTo>
                  <a:cubicBezTo>
                    <a:pt x="107" y="4387"/>
                    <a:pt x="177" y="4676"/>
                    <a:pt x="248" y="4964"/>
                  </a:cubicBezTo>
                  <a:cubicBezTo>
                    <a:pt x="257" y="4999"/>
                    <a:pt x="266" y="5035"/>
                    <a:pt x="280" y="5070"/>
                  </a:cubicBezTo>
                  <a:cubicBezTo>
                    <a:pt x="371" y="5068"/>
                    <a:pt x="468" y="5052"/>
                    <a:pt x="555" y="5004"/>
                  </a:cubicBezTo>
                  <a:lnTo>
                    <a:pt x="838" y="4850"/>
                  </a:lnTo>
                  <a:lnTo>
                    <a:pt x="817" y="4072"/>
                  </a:lnTo>
                  <a:cubicBezTo>
                    <a:pt x="809" y="3805"/>
                    <a:pt x="785" y="3538"/>
                    <a:pt x="786" y="3271"/>
                  </a:cubicBezTo>
                  <a:cubicBezTo>
                    <a:pt x="787" y="3070"/>
                    <a:pt x="808" y="2929"/>
                    <a:pt x="891" y="2753"/>
                  </a:cubicBezTo>
                  <a:cubicBezTo>
                    <a:pt x="1064" y="2386"/>
                    <a:pt x="1175" y="1987"/>
                    <a:pt x="1222" y="1585"/>
                  </a:cubicBezTo>
                  <a:cubicBezTo>
                    <a:pt x="1318" y="764"/>
                    <a:pt x="1178"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3"/>
            <p:cNvSpPr/>
            <p:nvPr/>
          </p:nvSpPr>
          <p:spPr>
            <a:xfrm>
              <a:off x="7388279" y="3047376"/>
              <a:ext cx="334954" cy="638051"/>
            </a:xfrm>
            <a:custGeom>
              <a:avLst/>
              <a:gdLst/>
              <a:ahLst/>
              <a:cxnLst/>
              <a:rect l="l" t="t" r="r" b="b"/>
              <a:pathLst>
                <a:path w="3659" h="6970" extrusionOk="0">
                  <a:moveTo>
                    <a:pt x="3472" y="0"/>
                  </a:moveTo>
                  <a:cubicBezTo>
                    <a:pt x="3472" y="0"/>
                    <a:pt x="3472" y="0"/>
                    <a:pt x="3472" y="0"/>
                  </a:cubicBezTo>
                  <a:lnTo>
                    <a:pt x="3472" y="0"/>
                  </a:lnTo>
                  <a:cubicBezTo>
                    <a:pt x="3472" y="0"/>
                    <a:pt x="3472" y="0"/>
                    <a:pt x="3472" y="0"/>
                  </a:cubicBezTo>
                  <a:close/>
                  <a:moveTo>
                    <a:pt x="3472" y="0"/>
                  </a:moveTo>
                  <a:cubicBezTo>
                    <a:pt x="3472" y="4"/>
                    <a:pt x="3491" y="131"/>
                    <a:pt x="2627" y="479"/>
                  </a:cubicBezTo>
                  <a:cubicBezTo>
                    <a:pt x="2290" y="615"/>
                    <a:pt x="2024" y="657"/>
                    <a:pt x="1824" y="657"/>
                  </a:cubicBezTo>
                  <a:cubicBezTo>
                    <a:pt x="1508" y="657"/>
                    <a:pt x="1359" y="551"/>
                    <a:pt x="1359" y="551"/>
                  </a:cubicBezTo>
                  <a:cubicBezTo>
                    <a:pt x="1359" y="551"/>
                    <a:pt x="1220" y="655"/>
                    <a:pt x="1005" y="1154"/>
                  </a:cubicBezTo>
                  <a:cubicBezTo>
                    <a:pt x="788" y="1653"/>
                    <a:pt x="967" y="2229"/>
                    <a:pt x="967" y="2229"/>
                  </a:cubicBezTo>
                  <a:cubicBezTo>
                    <a:pt x="967" y="2229"/>
                    <a:pt x="537" y="3448"/>
                    <a:pt x="545" y="3761"/>
                  </a:cubicBezTo>
                  <a:cubicBezTo>
                    <a:pt x="554" y="4074"/>
                    <a:pt x="438" y="4232"/>
                    <a:pt x="220" y="4695"/>
                  </a:cubicBezTo>
                  <a:cubicBezTo>
                    <a:pt x="0" y="5156"/>
                    <a:pt x="123" y="6789"/>
                    <a:pt x="123" y="6789"/>
                  </a:cubicBezTo>
                  <a:cubicBezTo>
                    <a:pt x="307" y="6923"/>
                    <a:pt x="469" y="6969"/>
                    <a:pt x="605" y="6969"/>
                  </a:cubicBezTo>
                  <a:cubicBezTo>
                    <a:pt x="906" y="6969"/>
                    <a:pt x="1079" y="6744"/>
                    <a:pt x="1079" y="6744"/>
                  </a:cubicBezTo>
                  <a:cubicBezTo>
                    <a:pt x="1101" y="6391"/>
                    <a:pt x="1123" y="6037"/>
                    <a:pt x="1145" y="5683"/>
                  </a:cubicBezTo>
                  <a:cubicBezTo>
                    <a:pt x="1165" y="5386"/>
                    <a:pt x="1150" y="5080"/>
                    <a:pt x="1243" y="4793"/>
                  </a:cubicBezTo>
                  <a:cubicBezTo>
                    <a:pt x="1331" y="4519"/>
                    <a:pt x="1537" y="4285"/>
                    <a:pt x="1697" y="4049"/>
                  </a:cubicBezTo>
                  <a:cubicBezTo>
                    <a:pt x="2057" y="3520"/>
                    <a:pt x="2457" y="2155"/>
                    <a:pt x="2457" y="2155"/>
                  </a:cubicBezTo>
                  <a:cubicBezTo>
                    <a:pt x="2457" y="2155"/>
                    <a:pt x="2836" y="2050"/>
                    <a:pt x="3249" y="1479"/>
                  </a:cubicBezTo>
                  <a:cubicBezTo>
                    <a:pt x="3659" y="909"/>
                    <a:pt x="3474" y="9"/>
                    <a:pt x="3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7388279" y="3097726"/>
              <a:ext cx="150770" cy="583126"/>
            </a:xfrm>
            <a:custGeom>
              <a:avLst/>
              <a:gdLst/>
              <a:ahLst/>
              <a:cxnLst/>
              <a:rect l="l" t="t" r="r" b="b"/>
              <a:pathLst>
                <a:path w="1647" h="6370" extrusionOk="0">
                  <a:moveTo>
                    <a:pt x="1646" y="94"/>
                  </a:moveTo>
                  <a:cubicBezTo>
                    <a:pt x="1646" y="94"/>
                    <a:pt x="1646" y="94"/>
                    <a:pt x="1646" y="94"/>
                  </a:cubicBezTo>
                  <a:cubicBezTo>
                    <a:pt x="1646" y="94"/>
                    <a:pt x="1646" y="94"/>
                    <a:pt x="1646" y="94"/>
                  </a:cubicBezTo>
                  <a:close/>
                  <a:moveTo>
                    <a:pt x="1359" y="1"/>
                  </a:moveTo>
                  <a:cubicBezTo>
                    <a:pt x="1359" y="1"/>
                    <a:pt x="1220" y="105"/>
                    <a:pt x="1005" y="604"/>
                  </a:cubicBezTo>
                  <a:cubicBezTo>
                    <a:pt x="788" y="1103"/>
                    <a:pt x="967" y="1679"/>
                    <a:pt x="967" y="1679"/>
                  </a:cubicBezTo>
                  <a:cubicBezTo>
                    <a:pt x="967" y="1679"/>
                    <a:pt x="536" y="2898"/>
                    <a:pt x="545" y="3211"/>
                  </a:cubicBezTo>
                  <a:cubicBezTo>
                    <a:pt x="553" y="3524"/>
                    <a:pt x="438" y="3682"/>
                    <a:pt x="219" y="4144"/>
                  </a:cubicBezTo>
                  <a:cubicBezTo>
                    <a:pt x="0" y="4606"/>
                    <a:pt x="122" y="6239"/>
                    <a:pt x="122" y="6239"/>
                  </a:cubicBezTo>
                  <a:cubicBezTo>
                    <a:pt x="206" y="6300"/>
                    <a:pt x="285" y="6342"/>
                    <a:pt x="359" y="6370"/>
                  </a:cubicBezTo>
                  <a:cubicBezTo>
                    <a:pt x="373" y="6236"/>
                    <a:pt x="314" y="6049"/>
                    <a:pt x="304" y="5952"/>
                  </a:cubicBezTo>
                  <a:cubicBezTo>
                    <a:pt x="282" y="5739"/>
                    <a:pt x="267" y="5524"/>
                    <a:pt x="267" y="5310"/>
                  </a:cubicBezTo>
                  <a:cubicBezTo>
                    <a:pt x="268" y="4891"/>
                    <a:pt x="332" y="4468"/>
                    <a:pt x="524" y="4091"/>
                  </a:cubicBezTo>
                  <a:cubicBezTo>
                    <a:pt x="613" y="3916"/>
                    <a:pt x="669" y="3720"/>
                    <a:pt x="742" y="3537"/>
                  </a:cubicBezTo>
                  <a:cubicBezTo>
                    <a:pt x="787" y="3425"/>
                    <a:pt x="832" y="3313"/>
                    <a:pt x="867" y="3197"/>
                  </a:cubicBezTo>
                  <a:cubicBezTo>
                    <a:pt x="991" y="2791"/>
                    <a:pt x="992" y="2359"/>
                    <a:pt x="1144" y="1960"/>
                  </a:cubicBezTo>
                  <a:cubicBezTo>
                    <a:pt x="1195" y="1825"/>
                    <a:pt x="1246" y="1690"/>
                    <a:pt x="1269" y="1548"/>
                  </a:cubicBezTo>
                  <a:cubicBezTo>
                    <a:pt x="1332" y="1168"/>
                    <a:pt x="1277" y="782"/>
                    <a:pt x="1442" y="423"/>
                  </a:cubicBezTo>
                  <a:cubicBezTo>
                    <a:pt x="1461" y="383"/>
                    <a:pt x="1622" y="94"/>
                    <a:pt x="1646" y="94"/>
                  </a:cubicBezTo>
                  <a:cubicBezTo>
                    <a:pt x="1646" y="94"/>
                    <a:pt x="1646" y="94"/>
                    <a:pt x="1646" y="94"/>
                  </a:cubicBezTo>
                  <a:lnTo>
                    <a:pt x="1646" y="94"/>
                  </a:lnTo>
                  <a:cubicBezTo>
                    <a:pt x="1452" y="66"/>
                    <a:pt x="1359" y="1"/>
                    <a:pt x="1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7632430" y="2688518"/>
              <a:ext cx="167980" cy="354544"/>
            </a:xfrm>
            <a:custGeom>
              <a:avLst/>
              <a:gdLst/>
              <a:ahLst/>
              <a:cxnLst/>
              <a:rect l="l" t="t" r="r" b="b"/>
              <a:pathLst>
                <a:path w="1835" h="3873" extrusionOk="0">
                  <a:moveTo>
                    <a:pt x="331" y="1"/>
                  </a:moveTo>
                  <a:cubicBezTo>
                    <a:pt x="220" y="1"/>
                    <a:pt x="135" y="33"/>
                    <a:pt x="135" y="33"/>
                  </a:cubicBezTo>
                  <a:cubicBezTo>
                    <a:pt x="1" y="65"/>
                    <a:pt x="20" y="328"/>
                    <a:pt x="24" y="425"/>
                  </a:cubicBezTo>
                  <a:cubicBezTo>
                    <a:pt x="44" y="916"/>
                    <a:pt x="182" y="1415"/>
                    <a:pt x="336" y="1880"/>
                  </a:cubicBezTo>
                  <a:cubicBezTo>
                    <a:pt x="411" y="2105"/>
                    <a:pt x="494" y="2329"/>
                    <a:pt x="602" y="2540"/>
                  </a:cubicBezTo>
                  <a:cubicBezTo>
                    <a:pt x="670" y="2670"/>
                    <a:pt x="753" y="2788"/>
                    <a:pt x="816" y="2922"/>
                  </a:cubicBezTo>
                  <a:cubicBezTo>
                    <a:pt x="895" y="3091"/>
                    <a:pt x="983" y="3257"/>
                    <a:pt x="1077" y="3418"/>
                  </a:cubicBezTo>
                  <a:cubicBezTo>
                    <a:pt x="1153" y="3547"/>
                    <a:pt x="1224" y="3692"/>
                    <a:pt x="1314" y="3809"/>
                  </a:cubicBezTo>
                  <a:cubicBezTo>
                    <a:pt x="1333" y="3832"/>
                    <a:pt x="1353" y="3857"/>
                    <a:pt x="1381" y="3867"/>
                  </a:cubicBezTo>
                  <a:cubicBezTo>
                    <a:pt x="1392" y="3871"/>
                    <a:pt x="1403" y="3872"/>
                    <a:pt x="1415" y="3872"/>
                  </a:cubicBezTo>
                  <a:cubicBezTo>
                    <a:pt x="1425" y="3872"/>
                    <a:pt x="1435" y="3871"/>
                    <a:pt x="1444" y="3869"/>
                  </a:cubicBezTo>
                  <a:cubicBezTo>
                    <a:pt x="1550" y="3855"/>
                    <a:pt x="1672" y="3805"/>
                    <a:pt x="1736" y="3716"/>
                  </a:cubicBezTo>
                  <a:cubicBezTo>
                    <a:pt x="1834" y="3581"/>
                    <a:pt x="1724" y="3490"/>
                    <a:pt x="1672" y="3369"/>
                  </a:cubicBezTo>
                  <a:cubicBezTo>
                    <a:pt x="1560" y="3115"/>
                    <a:pt x="1450" y="2861"/>
                    <a:pt x="1340" y="2605"/>
                  </a:cubicBezTo>
                  <a:cubicBezTo>
                    <a:pt x="1260" y="2420"/>
                    <a:pt x="1179" y="2245"/>
                    <a:pt x="1090" y="2064"/>
                  </a:cubicBezTo>
                  <a:cubicBezTo>
                    <a:pt x="1069" y="2024"/>
                    <a:pt x="1056" y="1982"/>
                    <a:pt x="1041" y="1941"/>
                  </a:cubicBezTo>
                  <a:cubicBezTo>
                    <a:pt x="982" y="1764"/>
                    <a:pt x="905" y="1596"/>
                    <a:pt x="899" y="1409"/>
                  </a:cubicBezTo>
                  <a:cubicBezTo>
                    <a:pt x="894" y="1220"/>
                    <a:pt x="886" y="1031"/>
                    <a:pt x="877" y="841"/>
                  </a:cubicBezTo>
                  <a:cubicBezTo>
                    <a:pt x="857" y="442"/>
                    <a:pt x="837" y="304"/>
                    <a:pt x="634" y="113"/>
                  </a:cubicBezTo>
                  <a:cubicBezTo>
                    <a:pt x="539" y="25"/>
                    <a:pt x="426" y="1"/>
                    <a:pt x="3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3"/>
            <p:cNvSpPr/>
            <p:nvPr/>
          </p:nvSpPr>
          <p:spPr>
            <a:xfrm>
              <a:off x="7634719" y="2688518"/>
              <a:ext cx="74790" cy="43574"/>
            </a:xfrm>
            <a:custGeom>
              <a:avLst/>
              <a:gdLst/>
              <a:ahLst/>
              <a:cxnLst/>
              <a:rect l="l" t="t" r="r" b="b"/>
              <a:pathLst>
                <a:path w="817" h="476" extrusionOk="0">
                  <a:moveTo>
                    <a:pt x="306" y="1"/>
                  </a:moveTo>
                  <a:cubicBezTo>
                    <a:pt x="195" y="1"/>
                    <a:pt x="110" y="33"/>
                    <a:pt x="110" y="33"/>
                  </a:cubicBezTo>
                  <a:cubicBezTo>
                    <a:pt x="43" y="49"/>
                    <a:pt x="8" y="140"/>
                    <a:pt x="1" y="278"/>
                  </a:cubicBezTo>
                  <a:cubicBezTo>
                    <a:pt x="27" y="283"/>
                    <a:pt x="55" y="285"/>
                    <a:pt x="83" y="285"/>
                  </a:cubicBezTo>
                  <a:cubicBezTo>
                    <a:pt x="189" y="285"/>
                    <a:pt x="303" y="258"/>
                    <a:pt x="397" y="255"/>
                  </a:cubicBezTo>
                  <a:cubicBezTo>
                    <a:pt x="401" y="255"/>
                    <a:pt x="405" y="255"/>
                    <a:pt x="409" y="255"/>
                  </a:cubicBezTo>
                  <a:cubicBezTo>
                    <a:pt x="541" y="255"/>
                    <a:pt x="659" y="328"/>
                    <a:pt x="761" y="416"/>
                  </a:cubicBezTo>
                  <a:cubicBezTo>
                    <a:pt x="781" y="434"/>
                    <a:pt x="798" y="456"/>
                    <a:pt x="817" y="476"/>
                  </a:cubicBezTo>
                  <a:cubicBezTo>
                    <a:pt x="788" y="327"/>
                    <a:pt x="733" y="230"/>
                    <a:pt x="609" y="113"/>
                  </a:cubicBezTo>
                  <a:cubicBezTo>
                    <a:pt x="514" y="25"/>
                    <a:pt x="401" y="1"/>
                    <a:pt x="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7420045" y="2682201"/>
              <a:ext cx="312251" cy="432538"/>
            </a:xfrm>
            <a:custGeom>
              <a:avLst/>
              <a:gdLst/>
              <a:ahLst/>
              <a:cxnLst/>
              <a:rect l="l" t="t" r="r" b="b"/>
              <a:pathLst>
                <a:path w="3411" h="4725"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0" y="2512"/>
                    <a:pt x="832" y="3219"/>
                    <a:pt x="932" y="3406"/>
                  </a:cubicBezTo>
                  <a:cubicBezTo>
                    <a:pt x="1030" y="3589"/>
                    <a:pt x="867" y="4571"/>
                    <a:pt x="867" y="4571"/>
                  </a:cubicBezTo>
                  <a:cubicBezTo>
                    <a:pt x="1270" y="4682"/>
                    <a:pt x="1608" y="4724"/>
                    <a:pt x="1890" y="4724"/>
                  </a:cubicBezTo>
                  <a:cubicBezTo>
                    <a:pt x="2864" y="4724"/>
                    <a:pt x="3166" y="4212"/>
                    <a:pt x="3166" y="4212"/>
                  </a:cubicBezTo>
                  <a:cubicBezTo>
                    <a:pt x="3166" y="4212"/>
                    <a:pt x="3385" y="3416"/>
                    <a:pt x="3397" y="2278"/>
                  </a:cubicBezTo>
                  <a:cubicBezTo>
                    <a:pt x="3411" y="1142"/>
                    <a:pt x="2976" y="646"/>
                    <a:pt x="2806" y="403"/>
                  </a:cubicBezTo>
                  <a:cubicBezTo>
                    <a:pt x="2703" y="252"/>
                    <a:pt x="2401" y="90"/>
                    <a:pt x="2091" y="28"/>
                  </a:cubicBezTo>
                  <a:cubicBezTo>
                    <a:pt x="2008" y="10"/>
                    <a:pt x="1924" y="0"/>
                    <a:pt x="18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7420045" y="2682201"/>
              <a:ext cx="250094" cy="428785"/>
            </a:xfrm>
            <a:custGeom>
              <a:avLst/>
              <a:gdLst/>
              <a:ahLst/>
              <a:cxnLst/>
              <a:rect l="l" t="t" r="r" b="b"/>
              <a:pathLst>
                <a:path w="2732" h="4684" extrusionOk="0">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1" y="2512"/>
                    <a:pt x="832" y="3219"/>
                    <a:pt x="932" y="3406"/>
                  </a:cubicBezTo>
                  <a:cubicBezTo>
                    <a:pt x="1030" y="3589"/>
                    <a:pt x="868" y="4571"/>
                    <a:pt x="868" y="4571"/>
                  </a:cubicBezTo>
                  <a:cubicBezTo>
                    <a:pt x="1063" y="4624"/>
                    <a:pt x="1241" y="4659"/>
                    <a:pt x="1406" y="4684"/>
                  </a:cubicBezTo>
                  <a:cubicBezTo>
                    <a:pt x="1406" y="4684"/>
                    <a:pt x="1407" y="4684"/>
                    <a:pt x="1407" y="4684"/>
                  </a:cubicBezTo>
                  <a:cubicBezTo>
                    <a:pt x="1422" y="4684"/>
                    <a:pt x="1379" y="4179"/>
                    <a:pt x="1377" y="4146"/>
                  </a:cubicBezTo>
                  <a:cubicBezTo>
                    <a:pt x="1336" y="3667"/>
                    <a:pt x="1324" y="3107"/>
                    <a:pt x="1114" y="2667"/>
                  </a:cubicBezTo>
                  <a:cubicBezTo>
                    <a:pt x="1018" y="2462"/>
                    <a:pt x="864" y="2290"/>
                    <a:pt x="706" y="2127"/>
                  </a:cubicBezTo>
                  <a:cubicBezTo>
                    <a:pt x="619" y="2037"/>
                    <a:pt x="590" y="1932"/>
                    <a:pt x="554" y="1816"/>
                  </a:cubicBezTo>
                  <a:cubicBezTo>
                    <a:pt x="517" y="1695"/>
                    <a:pt x="480" y="1575"/>
                    <a:pt x="464" y="1451"/>
                  </a:cubicBezTo>
                  <a:cubicBezTo>
                    <a:pt x="456" y="1398"/>
                    <a:pt x="454" y="1342"/>
                    <a:pt x="470" y="1291"/>
                  </a:cubicBezTo>
                  <a:cubicBezTo>
                    <a:pt x="486" y="1240"/>
                    <a:pt x="521" y="1199"/>
                    <a:pt x="556" y="1158"/>
                  </a:cubicBezTo>
                  <a:cubicBezTo>
                    <a:pt x="721" y="967"/>
                    <a:pt x="930" y="713"/>
                    <a:pt x="1161" y="604"/>
                  </a:cubicBezTo>
                  <a:cubicBezTo>
                    <a:pt x="1397" y="492"/>
                    <a:pt x="1673" y="432"/>
                    <a:pt x="1930" y="391"/>
                  </a:cubicBezTo>
                  <a:cubicBezTo>
                    <a:pt x="2174" y="353"/>
                    <a:pt x="2425" y="322"/>
                    <a:pt x="2671" y="322"/>
                  </a:cubicBezTo>
                  <a:cubicBezTo>
                    <a:pt x="2692" y="322"/>
                    <a:pt x="2712" y="322"/>
                    <a:pt x="2732" y="323"/>
                  </a:cubicBezTo>
                  <a:cubicBezTo>
                    <a:pt x="2593" y="198"/>
                    <a:pt x="2346" y="78"/>
                    <a:pt x="2091" y="28"/>
                  </a:cubicBezTo>
                  <a:cubicBezTo>
                    <a:pt x="2008" y="10"/>
                    <a:pt x="1924" y="0"/>
                    <a:pt x="1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7517175" y="2682201"/>
              <a:ext cx="128892" cy="105365"/>
            </a:xfrm>
            <a:custGeom>
              <a:avLst/>
              <a:gdLst/>
              <a:ahLst/>
              <a:cxnLst/>
              <a:rect l="l" t="t" r="r" b="b"/>
              <a:pathLst>
                <a:path w="1408" h="1151" extrusionOk="0">
                  <a:moveTo>
                    <a:pt x="782" y="0"/>
                  </a:moveTo>
                  <a:cubicBezTo>
                    <a:pt x="679" y="0"/>
                    <a:pt x="581" y="16"/>
                    <a:pt x="496" y="54"/>
                  </a:cubicBezTo>
                  <a:cubicBezTo>
                    <a:pt x="320" y="131"/>
                    <a:pt x="159" y="227"/>
                    <a:pt x="1" y="344"/>
                  </a:cubicBezTo>
                  <a:cubicBezTo>
                    <a:pt x="1" y="344"/>
                    <a:pt x="72" y="499"/>
                    <a:pt x="529" y="849"/>
                  </a:cubicBezTo>
                  <a:cubicBezTo>
                    <a:pt x="657" y="945"/>
                    <a:pt x="782" y="1030"/>
                    <a:pt x="895" y="1102"/>
                  </a:cubicBezTo>
                  <a:cubicBezTo>
                    <a:pt x="948" y="1136"/>
                    <a:pt x="1005" y="1151"/>
                    <a:pt x="1059" y="1151"/>
                  </a:cubicBezTo>
                  <a:cubicBezTo>
                    <a:pt x="1243" y="1151"/>
                    <a:pt x="1408" y="982"/>
                    <a:pt x="1357" y="779"/>
                  </a:cubicBezTo>
                  <a:cubicBezTo>
                    <a:pt x="1356" y="775"/>
                    <a:pt x="1354" y="772"/>
                    <a:pt x="1353" y="769"/>
                  </a:cubicBezTo>
                  <a:cubicBezTo>
                    <a:pt x="1271" y="452"/>
                    <a:pt x="1030" y="28"/>
                    <a:pt x="1030" y="28"/>
                  </a:cubicBezTo>
                  <a:cubicBezTo>
                    <a:pt x="947" y="10"/>
                    <a:pt x="863" y="0"/>
                    <a:pt x="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7517175" y="2685039"/>
              <a:ext cx="58221" cy="81931"/>
            </a:xfrm>
            <a:custGeom>
              <a:avLst/>
              <a:gdLst/>
              <a:ahLst/>
              <a:cxnLst/>
              <a:rect l="l" t="t" r="r" b="b"/>
              <a:pathLst>
                <a:path w="636" h="895" extrusionOk="0">
                  <a:moveTo>
                    <a:pt x="570" y="0"/>
                  </a:moveTo>
                  <a:cubicBezTo>
                    <a:pt x="545" y="7"/>
                    <a:pt x="519" y="12"/>
                    <a:pt x="496" y="23"/>
                  </a:cubicBezTo>
                  <a:cubicBezTo>
                    <a:pt x="320" y="100"/>
                    <a:pt x="159" y="196"/>
                    <a:pt x="1" y="313"/>
                  </a:cubicBezTo>
                  <a:cubicBezTo>
                    <a:pt x="1" y="313"/>
                    <a:pt x="72" y="470"/>
                    <a:pt x="529" y="818"/>
                  </a:cubicBezTo>
                  <a:cubicBezTo>
                    <a:pt x="566" y="845"/>
                    <a:pt x="601" y="869"/>
                    <a:pt x="636" y="894"/>
                  </a:cubicBezTo>
                  <a:cubicBezTo>
                    <a:pt x="612" y="836"/>
                    <a:pt x="585" y="780"/>
                    <a:pt x="577" y="748"/>
                  </a:cubicBezTo>
                  <a:cubicBezTo>
                    <a:pt x="549" y="625"/>
                    <a:pt x="537" y="497"/>
                    <a:pt x="545" y="371"/>
                  </a:cubicBezTo>
                  <a:cubicBezTo>
                    <a:pt x="550" y="255"/>
                    <a:pt x="574" y="140"/>
                    <a:pt x="572" y="24"/>
                  </a:cubicBezTo>
                  <a:cubicBezTo>
                    <a:pt x="572" y="16"/>
                    <a:pt x="570" y="8"/>
                    <a:pt x="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7495570" y="2707376"/>
              <a:ext cx="111316" cy="89620"/>
            </a:xfrm>
            <a:custGeom>
              <a:avLst/>
              <a:gdLst/>
              <a:ahLst/>
              <a:cxnLst/>
              <a:rect l="l" t="t" r="r" b="b"/>
              <a:pathLst>
                <a:path w="1216" h="979" extrusionOk="0">
                  <a:moveTo>
                    <a:pt x="285" y="0"/>
                  </a:moveTo>
                  <a:cubicBezTo>
                    <a:pt x="252" y="0"/>
                    <a:pt x="234" y="29"/>
                    <a:pt x="209" y="48"/>
                  </a:cubicBezTo>
                  <a:cubicBezTo>
                    <a:pt x="159" y="84"/>
                    <a:pt x="110" y="120"/>
                    <a:pt x="60" y="156"/>
                  </a:cubicBezTo>
                  <a:cubicBezTo>
                    <a:pt x="0" y="197"/>
                    <a:pt x="84" y="301"/>
                    <a:pt x="106" y="340"/>
                  </a:cubicBezTo>
                  <a:cubicBezTo>
                    <a:pt x="147" y="411"/>
                    <a:pt x="197" y="477"/>
                    <a:pt x="256" y="534"/>
                  </a:cubicBezTo>
                  <a:cubicBezTo>
                    <a:pt x="358" y="637"/>
                    <a:pt x="494" y="712"/>
                    <a:pt x="622" y="777"/>
                  </a:cubicBezTo>
                  <a:cubicBezTo>
                    <a:pt x="717" y="825"/>
                    <a:pt x="815" y="864"/>
                    <a:pt x="916" y="894"/>
                  </a:cubicBezTo>
                  <a:cubicBezTo>
                    <a:pt x="950" y="904"/>
                    <a:pt x="1122" y="978"/>
                    <a:pt x="1183" y="978"/>
                  </a:cubicBezTo>
                  <a:cubicBezTo>
                    <a:pt x="1192" y="978"/>
                    <a:pt x="1199" y="976"/>
                    <a:pt x="1202" y="972"/>
                  </a:cubicBezTo>
                  <a:cubicBezTo>
                    <a:pt x="1205" y="967"/>
                    <a:pt x="1197" y="920"/>
                    <a:pt x="1197" y="911"/>
                  </a:cubicBezTo>
                  <a:cubicBezTo>
                    <a:pt x="1197" y="883"/>
                    <a:pt x="1201" y="855"/>
                    <a:pt x="1203" y="827"/>
                  </a:cubicBezTo>
                  <a:cubicBezTo>
                    <a:pt x="1205" y="777"/>
                    <a:pt x="1215" y="723"/>
                    <a:pt x="1212" y="674"/>
                  </a:cubicBezTo>
                  <a:cubicBezTo>
                    <a:pt x="1209" y="624"/>
                    <a:pt x="1184" y="638"/>
                    <a:pt x="1142" y="633"/>
                  </a:cubicBezTo>
                  <a:cubicBezTo>
                    <a:pt x="1049" y="624"/>
                    <a:pt x="946" y="578"/>
                    <a:pt x="863" y="536"/>
                  </a:cubicBezTo>
                  <a:cubicBezTo>
                    <a:pt x="751" y="481"/>
                    <a:pt x="651" y="406"/>
                    <a:pt x="553" y="328"/>
                  </a:cubicBezTo>
                  <a:cubicBezTo>
                    <a:pt x="468" y="259"/>
                    <a:pt x="408" y="156"/>
                    <a:pt x="355" y="60"/>
                  </a:cubicBezTo>
                  <a:cubicBezTo>
                    <a:pt x="344" y="38"/>
                    <a:pt x="331" y="15"/>
                    <a:pt x="308" y="5"/>
                  </a:cubicBezTo>
                  <a:cubicBezTo>
                    <a:pt x="302" y="3"/>
                    <a:pt x="295" y="2"/>
                    <a:pt x="289" y="0"/>
                  </a:cubicBezTo>
                  <a:cubicBezTo>
                    <a:pt x="287" y="0"/>
                    <a:pt x="286" y="0"/>
                    <a:pt x="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7628128" y="2693919"/>
              <a:ext cx="33962" cy="87240"/>
            </a:xfrm>
            <a:custGeom>
              <a:avLst/>
              <a:gdLst/>
              <a:ahLst/>
              <a:cxnLst/>
              <a:rect l="l" t="t" r="r" b="b"/>
              <a:pathLst>
                <a:path w="371" h="953" extrusionOk="0">
                  <a:moveTo>
                    <a:pt x="197" y="1"/>
                  </a:moveTo>
                  <a:cubicBezTo>
                    <a:pt x="159" y="1"/>
                    <a:pt x="119" y="24"/>
                    <a:pt x="92" y="46"/>
                  </a:cubicBezTo>
                  <a:cubicBezTo>
                    <a:pt x="47" y="83"/>
                    <a:pt x="41" y="107"/>
                    <a:pt x="56" y="161"/>
                  </a:cubicBezTo>
                  <a:cubicBezTo>
                    <a:pt x="86" y="280"/>
                    <a:pt x="82" y="405"/>
                    <a:pt x="28" y="518"/>
                  </a:cubicBezTo>
                  <a:cubicBezTo>
                    <a:pt x="15" y="544"/>
                    <a:pt x="1" y="573"/>
                    <a:pt x="8" y="602"/>
                  </a:cubicBezTo>
                  <a:cubicBezTo>
                    <a:pt x="13" y="618"/>
                    <a:pt x="24" y="632"/>
                    <a:pt x="34" y="645"/>
                  </a:cubicBezTo>
                  <a:cubicBezTo>
                    <a:pt x="106" y="732"/>
                    <a:pt x="154" y="844"/>
                    <a:pt x="185" y="953"/>
                  </a:cubicBezTo>
                  <a:cubicBezTo>
                    <a:pt x="223" y="930"/>
                    <a:pt x="243" y="885"/>
                    <a:pt x="260" y="843"/>
                  </a:cubicBezTo>
                  <a:cubicBezTo>
                    <a:pt x="288" y="772"/>
                    <a:pt x="316" y="701"/>
                    <a:pt x="345" y="629"/>
                  </a:cubicBezTo>
                  <a:cubicBezTo>
                    <a:pt x="354" y="606"/>
                    <a:pt x="363" y="582"/>
                    <a:pt x="368" y="557"/>
                  </a:cubicBezTo>
                  <a:cubicBezTo>
                    <a:pt x="371" y="529"/>
                    <a:pt x="369" y="502"/>
                    <a:pt x="365" y="474"/>
                  </a:cubicBezTo>
                  <a:cubicBezTo>
                    <a:pt x="360" y="423"/>
                    <a:pt x="354" y="378"/>
                    <a:pt x="335" y="331"/>
                  </a:cubicBezTo>
                  <a:cubicBezTo>
                    <a:pt x="316" y="281"/>
                    <a:pt x="305" y="226"/>
                    <a:pt x="306" y="172"/>
                  </a:cubicBezTo>
                  <a:cubicBezTo>
                    <a:pt x="308" y="110"/>
                    <a:pt x="296" y="28"/>
                    <a:pt x="226" y="6"/>
                  </a:cubicBezTo>
                  <a:cubicBezTo>
                    <a:pt x="217" y="2"/>
                    <a:pt x="207" y="1"/>
                    <a:pt x="1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a:off x="7529076" y="2656843"/>
              <a:ext cx="99781" cy="90719"/>
            </a:xfrm>
            <a:custGeom>
              <a:avLst/>
              <a:gdLst/>
              <a:ahLst/>
              <a:cxnLst/>
              <a:rect l="l" t="t" r="r" b="b"/>
              <a:pathLst>
                <a:path w="1090" h="991" extrusionOk="0">
                  <a:moveTo>
                    <a:pt x="323" y="0"/>
                  </a:moveTo>
                  <a:cubicBezTo>
                    <a:pt x="171" y="0"/>
                    <a:pt x="48" y="45"/>
                    <a:pt x="15" y="179"/>
                  </a:cubicBezTo>
                  <a:lnTo>
                    <a:pt x="0" y="531"/>
                  </a:lnTo>
                  <a:cubicBezTo>
                    <a:pt x="0" y="531"/>
                    <a:pt x="233" y="793"/>
                    <a:pt x="597" y="921"/>
                  </a:cubicBezTo>
                  <a:cubicBezTo>
                    <a:pt x="751" y="975"/>
                    <a:pt x="858" y="990"/>
                    <a:pt x="931" y="990"/>
                  </a:cubicBezTo>
                  <a:cubicBezTo>
                    <a:pt x="1030" y="990"/>
                    <a:pt x="1064" y="961"/>
                    <a:pt x="1064" y="961"/>
                  </a:cubicBezTo>
                  <a:lnTo>
                    <a:pt x="1089" y="200"/>
                  </a:lnTo>
                  <a:cubicBezTo>
                    <a:pt x="1089" y="200"/>
                    <a:pt x="643"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7529076" y="2656935"/>
              <a:ext cx="40553" cy="76896"/>
            </a:xfrm>
            <a:custGeom>
              <a:avLst/>
              <a:gdLst/>
              <a:ahLst/>
              <a:cxnLst/>
              <a:rect l="l" t="t" r="r" b="b"/>
              <a:pathLst>
                <a:path w="443" h="840" extrusionOk="0">
                  <a:moveTo>
                    <a:pt x="320" y="1"/>
                  </a:moveTo>
                  <a:cubicBezTo>
                    <a:pt x="170" y="1"/>
                    <a:pt x="48" y="46"/>
                    <a:pt x="15" y="178"/>
                  </a:cubicBezTo>
                  <a:lnTo>
                    <a:pt x="0" y="530"/>
                  </a:lnTo>
                  <a:cubicBezTo>
                    <a:pt x="0" y="530"/>
                    <a:pt x="159" y="706"/>
                    <a:pt x="417" y="840"/>
                  </a:cubicBezTo>
                  <a:cubicBezTo>
                    <a:pt x="414" y="786"/>
                    <a:pt x="411" y="732"/>
                    <a:pt x="414" y="678"/>
                  </a:cubicBezTo>
                  <a:cubicBezTo>
                    <a:pt x="420" y="562"/>
                    <a:pt x="443" y="447"/>
                    <a:pt x="442" y="331"/>
                  </a:cubicBezTo>
                  <a:cubicBezTo>
                    <a:pt x="440" y="217"/>
                    <a:pt x="397" y="110"/>
                    <a:pt x="363" y="2"/>
                  </a:cubicBezTo>
                  <a:cubicBezTo>
                    <a:pt x="348" y="1"/>
                    <a:pt x="334"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7480648" y="2530786"/>
              <a:ext cx="198922" cy="200112"/>
            </a:xfrm>
            <a:custGeom>
              <a:avLst/>
              <a:gdLst/>
              <a:ahLst/>
              <a:cxnLst/>
              <a:rect l="l" t="t" r="r" b="b"/>
              <a:pathLst>
                <a:path w="2173" h="2186" extrusionOk="0">
                  <a:moveTo>
                    <a:pt x="1566" y="1"/>
                  </a:moveTo>
                  <a:cubicBezTo>
                    <a:pt x="1317" y="1"/>
                    <a:pt x="888" y="166"/>
                    <a:pt x="688" y="427"/>
                  </a:cubicBezTo>
                  <a:cubicBezTo>
                    <a:pt x="672" y="446"/>
                    <a:pt x="657" y="468"/>
                    <a:pt x="644" y="489"/>
                  </a:cubicBezTo>
                  <a:cubicBezTo>
                    <a:pt x="627" y="515"/>
                    <a:pt x="614" y="540"/>
                    <a:pt x="603" y="570"/>
                  </a:cubicBezTo>
                  <a:cubicBezTo>
                    <a:pt x="462" y="935"/>
                    <a:pt x="0" y="1036"/>
                    <a:pt x="779" y="1816"/>
                  </a:cubicBezTo>
                  <a:cubicBezTo>
                    <a:pt x="779" y="1816"/>
                    <a:pt x="791" y="1826"/>
                    <a:pt x="810" y="1844"/>
                  </a:cubicBezTo>
                  <a:cubicBezTo>
                    <a:pt x="818" y="1851"/>
                    <a:pt x="827" y="1856"/>
                    <a:pt x="835" y="1864"/>
                  </a:cubicBezTo>
                  <a:lnTo>
                    <a:pt x="863" y="1889"/>
                  </a:lnTo>
                  <a:cubicBezTo>
                    <a:pt x="896" y="1915"/>
                    <a:pt x="936" y="1944"/>
                    <a:pt x="983" y="1978"/>
                  </a:cubicBezTo>
                  <a:cubicBezTo>
                    <a:pt x="1101" y="2059"/>
                    <a:pt x="1256" y="2146"/>
                    <a:pt x="1399" y="2170"/>
                  </a:cubicBezTo>
                  <a:cubicBezTo>
                    <a:pt x="1457" y="2180"/>
                    <a:pt x="1511" y="2185"/>
                    <a:pt x="1562" y="2185"/>
                  </a:cubicBezTo>
                  <a:cubicBezTo>
                    <a:pt x="1771" y="2185"/>
                    <a:pt x="1915" y="2101"/>
                    <a:pt x="1938" y="1916"/>
                  </a:cubicBezTo>
                  <a:cubicBezTo>
                    <a:pt x="1966" y="1696"/>
                    <a:pt x="2172" y="852"/>
                    <a:pt x="2124" y="573"/>
                  </a:cubicBezTo>
                  <a:cubicBezTo>
                    <a:pt x="2123" y="559"/>
                    <a:pt x="2119" y="548"/>
                    <a:pt x="2116" y="538"/>
                  </a:cubicBezTo>
                  <a:cubicBezTo>
                    <a:pt x="2091" y="458"/>
                    <a:pt x="2057" y="377"/>
                    <a:pt x="2014" y="300"/>
                  </a:cubicBezTo>
                  <a:cubicBezTo>
                    <a:pt x="1928" y="150"/>
                    <a:pt x="1802" y="26"/>
                    <a:pt x="1621" y="4"/>
                  </a:cubicBezTo>
                  <a:cubicBezTo>
                    <a:pt x="1604" y="2"/>
                    <a:pt x="1585" y="1"/>
                    <a:pt x="15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7480648" y="2546440"/>
              <a:ext cx="194436" cy="165417"/>
            </a:xfrm>
            <a:custGeom>
              <a:avLst/>
              <a:gdLst/>
              <a:ahLst/>
              <a:cxnLst/>
              <a:rect l="l" t="t" r="r" b="b"/>
              <a:pathLst>
                <a:path w="2124" h="1807" extrusionOk="0">
                  <a:moveTo>
                    <a:pt x="1380" y="1"/>
                  </a:moveTo>
                  <a:cubicBezTo>
                    <a:pt x="1293" y="1"/>
                    <a:pt x="1206" y="10"/>
                    <a:pt x="1121" y="27"/>
                  </a:cubicBezTo>
                  <a:cubicBezTo>
                    <a:pt x="960" y="60"/>
                    <a:pt x="795" y="132"/>
                    <a:pt x="688" y="256"/>
                  </a:cubicBezTo>
                  <a:cubicBezTo>
                    <a:pt x="672" y="275"/>
                    <a:pt x="657" y="297"/>
                    <a:pt x="645" y="318"/>
                  </a:cubicBezTo>
                  <a:cubicBezTo>
                    <a:pt x="627" y="344"/>
                    <a:pt x="614" y="369"/>
                    <a:pt x="604" y="399"/>
                  </a:cubicBezTo>
                  <a:cubicBezTo>
                    <a:pt x="462" y="764"/>
                    <a:pt x="0" y="865"/>
                    <a:pt x="779" y="1645"/>
                  </a:cubicBezTo>
                  <a:cubicBezTo>
                    <a:pt x="779" y="1645"/>
                    <a:pt x="791" y="1655"/>
                    <a:pt x="811" y="1674"/>
                  </a:cubicBezTo>
                  <a:cubicBezTo>
                    <a:pt x="818" y="1677"/>
                    <a:pt x="824" y="1685"/>
                    <a:pt x="835" y="1693"/>
                  </a:cubicBezTo>
                  <a:cubicBezTo>
                    <a:pt x="844" y="1700"/>
                    <a:pt x="854" y="1708"/>
                    <a:pt x="863" y="1718"/>
                  </a:cubicBezTo>
                  <a:cubicBezTo>
                    <a:pt x="896" y="1744"/>
                    <a:pt x="937" y="1773"/>
                    <a:pt x="984" y="1807"/>
                  </a:cubicBezTo>
                  <a:cubicBezTo>
                    <a:pt x="958" y="1690"/>
                    <a:pt x="948" y="1570"/>
                    <a:pt x="976" y="1462"/>
                  </a:cubicBezTo>
                  <a:cubicBezTo>
                    <a:pt x="999" y="1385"/>
                    <a:pt x="1030" y="1320"/>
                    <a:pt x="1037" y="1239"/>
                  </a:cubicBezTo>
                  <a:cubicBezTo>
                    <a:pt x="1046" y="1139"/>
                    <a:pt x="1057" y="1037"/>
                    <a:pt x="1060" y="934"/>
                  </a:cubicBezTo>
                  <a:cubicBezTo>
                    <a:pt x="1062" y="832"/>
                    <a:pt x="1108" y="737"/>
                    <a:pt x="1143" y="642"/>
                  </a:cubicBezTo>
                  <a:cubicBezTo>
                    <a:pt x="1152" y="617"/>
                    <a:pt x="1162" y="590"/>
                    <a:pt x="1177" y="566"/>
                  </a:cubicBezTo>
                  <a:cubicBezTo>
                    <a:pt x="1203" y="520"/>
                    <a:pt x="1257" y="472"/>
                    <a:pt x="1303" y="447"/>
                  </a:cubicBezTo>
                  <a:cubicBezTo>
                    <a:pt x="1323" y="436"/>
                    <a:pt x="1346" y="433"/>
                    <a:pt x="1370" y="433"/>
                  </a:cubicBezTo>
                  <a:cubicBezTo>
                    <a:pt x="1419" y="433"/>
                    <a:pt x="1474" y="448"/>
                    <a:pt x="1517" y="453"/>
                  </a:cubicBezTo>
                  <a:cubicBezTo>
                    <a:pt x="1571" y="461"/>
                    <a:pt x="1626" y="464"/>
                    <a:pt x="1682" y="464"/>
                  </a:cubicBezTo>
                  <a:cubicBezTo>
                    <a:pt x="1774" y="464"/>
                    <a:pt x="1868" y="456"/>
                    <a:pt x="1962" y="447"/>
                  </a:cubicBezTo>
                  <a:cubicBezTo>
                    <a:pt x="2015" y="440"/>
                    <a:pt x="2071" y="432"/>
                    <a:pt x="2118" y="406"/>
                  </a:cubicBezTo>
                  <a:cubicBezTo>
                    <a:pt x="2119" y="406"/>
                    <a:pt x="2122" y="404"/>
                    <a:pt x="2124" y="402"/>
                  </a:cubicBezTo>
                  <a:cubicBezTo>
                    <a:pt x="2123" y="388"/>
                    <a:pt x="2119" y="377"/>
                    <a:pt x="2116" y="367"/>
                  </a:cubicBezTo>
                  <a:cubicBezTo>
                    <a:pt x="2091" y="287"/>
                    <a:pt x="2057" y="206"/>
                    <a:pt x="2014" y="129"/>
                  </a:cubicBezTo>
                  <a:cubicBezTo>
                    <a:pt x="1950" y="108"/>
                    <a:pt x="1883" y="94"/>
                    <a:pt x="1841" y="75"/>
                  </a:cubicBezTo>
                  <a:cubicBezTo>
                    <a:pt x="1714" y="22"/>
                    <a:pt x="1569" y="5"/>
                    <a:pt x="1434" y="2"/>
                  </a:cubicBezTo>
                  <a:cubicBezTo>
                    <a:pt x="1416" y="1"/>
                    <a:pt x="1398" y="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7491634" y="2493435"/>
              <a:ext cx="182627" cy="254122"/>
            </a:xfrm>
            <a:custGeom>
              <a:avLst/>
              <a:gdLst/>
              <a:ahLst/>
              <a:cxnLst/>
              <a:rect l="l" t="t" r="r" b="b"/>
              <a:pathLst>
                <a:path w="1995" h="2776" extrusionOk="0">
                  <a:moveTo>
                    <a:pt x="1699" y="2148"/>
                  </a:moveTo>
                  <a:cubicBezTo>
                    <a:pt x="1704" y="2148"/>
                    <a:pt x="1710" y="2149"/>
                    <a:pt x="1714" y="2153"/>
                  </a:cubicBezTo>
                  <a:cubicBezTo>
                    <a:pt x="1771" y="2193"/>
                    <a:pt x="1692" y="2330"/>
                    <a:pt x="1655" y="2361"/>
                  </a:cubicBezTo>
                  <a:cubicBezTo>
                    <a:pt x="1644" y="2370"/>
                    <a:pt x="1604" y="2406"/>
                    <a:pt x="1585" y="2406"/>
                  </a:cubicBezTo>
                  <a:cubicBezTo>
                    <a:pt x="1576" y="2406"/>
                    <a:pt x="1571" y="2399"/>
                    <a:pt x="1576" y="2378"/>
                  </a:cubicBezTo>
                  <a:cubicBezTo>
                    <a:pt x="1578" y="2366"/>
                    <a:pt x="1580" y="2353"/>
                    <a:pt x="1584" y="2341"/>
                  </a:cubicBezTo>
                  <a:cubicBezTo>
                    <a:pt x="1590" y="2311"/>
                    <a:pt x="1591" y="2277"/>
                    <a:pt x="1557" y="2277"/>
                  </a:cubicBezTo>
                  <a:cubicBezTo>
                    <a:pt x="1554" y="2277"/>
                    <a:pt x="1552" y="2277"/>
                    <a:pt x="1549" y="2278"/>
                  </a:cubicBezTo>
                  <a:cubicBezTo>
                    <a:pt x="1526" y="2280"/>
                    <a:pt x="1505" y="2286"/>
                    <a:pt x="1484" y="2293"/>
                  </a:cubicBezTo>
                  <a:cubicBezTo>
                    <a:pt x="1464" y="2301"/>
                    <a:pt x="1444" y="2314"/>
                    <a:pt x="1441" y="2334"/>
                  </a:cubicBezTo>
                  <a:cubicBezTo>
                    <a:pt x="1437" y="2353"/>
                    <a:pt x="1451" y="2370"/>
                    <a:pt x="1457" y="2388"/>
                  </a:cubicBezTo>
                  <a:cubicBezTo>
                    <a:pt x="1462" y="2411"/>
                    <a:pt x="1457" y="2434"/>
                    <a:pt x="1441" y="2451"/>
                  </a:cubicBezTo>
                  <a:cubicBezTo>
                    <a:pt x="1424" y="2468"/>
                    <a:pt x="1405" y="2468"/>
                    <a:pt x="1382" y="2468"/>
                  </a:cubicBezTo>
                  <a:cubicBezTo>
                    <a:pt x="1373" y="2468"/>
                    <a:pt x="1364" y="2469"/>
                    <a:pt x="1354" y="2469"/>
                  </a:cubicBezTo>
                  <a:cubicBezTo>
                    <a:pt x="1346" y="2469"/>
                    <a:pt x="1338" y="2468"/>
                    <a:pt x="1329" y="2466"/>
                  </a:cubicBezTo>
                  <a:cubicBezTo>
                    <a:pt x="1293" y="2456"/>
                    <a:pt x="1261" y="2426"/>
                    <a:pt x="1243" y="2393"/>
                  </a:cubicBezTo>
                  <a:cubicBezTo>
                    <a:pt x="1218" y="2345"/>
                    <a:pt x="1211" y="2314"/>
                    <a:pt x="1234" y="2264"/>
                  </a:cubicBezTo>
                  <a:cubicBezTo>
                    <a:pt x="1250" y="2230"/>
                    <a:pt x="1290" y="2223"/>
                    <a:pt x="1333" y="2223"/>
                  </a:cubicBezTo>
                  <a:cubicBezTo>
                    <a:pt x="1359" y="2223"/>
                    <a:pt x="1386" y="2226"/>
                    <a:pt x="1408" y="2226"/>
                  </a:cubicBezTo>
                  <a:cubicBezTo>
                    <a:pt x="1416" y="2226"/>
                    <a:pt x="1422" y="2226"/>
                    <a:pt x="1428" y="2225"/>
                  </a:cubicBezTo>
                  <a:cubicBezTo>
                    <a:pt x="1510" y="2216"/>
                    <a:pt x="1585" y="2182"/>
                    <a:pt x="1663" y="2156"/>
                  </a:cubicBezTo>
                  <a:cubicBezTo>
                    <a:pt x="1666" y="2155"/>
                    <a:pt x="1671" y="2154"/>
                    <a:pt x="1675" y="2153"/>
                  </a:cubicBezTo>
                  <a:cubicBezTo>
                    <a:pt x="1682" y="2151"/>
                    <a:pt x="1691" y="2148"/>
                    <a:pt x="1699" y="2148"/>
                  </a:cubicBezTo>
                  <a:close/>
                  <a:moveTo>
                    <a:pt x="955" y="1"/>
                  </a:moveTo>
                  <a:cubicBezTo>
                    <a:pt x="698" y="1"/>
                    <a:pt x="475" y="115"/>
                    <a:pt x="281" y="288"/>
                  </a:cubicBezTo>
                  <a:cubicBezTo>
                    <a:pt x="86" y="463"/>
                    <a:pt x="12" y="787"/>
                    <a:pt x="5" y="1039"/>
                  </a:cubicBezTo>
                  <a:cubicBezTo>
                    <a:pt x="1" y="1208"/>
                    <a:pt x="31" y="1373"/>
                    <a:pt x="79" y="1535"/>
                  </a:cubicBezTo>
                  <a:cubicBezTo>
                    <a:pt x="140" y="1744"/>
                    <a:pt x="262" y="1934"/>
                    <a:pt x="430" y="2075"/>
                  </a:cubicBezTo>
                  <a:cubicBezTo>
                    <a:pt x="468" y="2108"/>
                    <a:pt x="511" y="2139"/>
                    <a:pt x="557" y="2171"/>
                  </a:cubicBezTo>
                  <a:cubicBezTo>
                    <a:pt x="550" y="2162"/>
                    <a:pt x="561" y="2102"/>
                    <a:pt x="560" y="2087"/>
                  </a:cubicBezTo>
                  <a:cubicBezTo>
                    <a:pt x="556" y="1938"/>
                    <a:pt x="487" y="1814"/>
                    <a:pt x="408" y="1690"/>
                  </a:cubicBezTo>
                  <a:cubicBezTo>
                    <a:pt x="380" y="1646"/>
                    <a:pt x="350" y="1600"/>
                    <a:pt x="337" y="1548"/>
                  </a:cubicBezTo>
                  <a:cubicBezTo>
                    <a:pt x="323" y="1487"/>
                    <a:pt x="329" y="1390"/>
                    <a:pt x="364" y="1340"/>
                  </a:cubicBezTo>
                  <a:cubicBezTo>
                    <a:pt x="391" y="1302"/>
                    <a:pt x="431" y="1283"/>
                    <a:pt x="471" y="1283"/>
                  </a:cubicBezTo>
                  <a:cubicBezTo>
                    <a:pt x="504" y="1283"/>
                    <a:pt x="538" y="1296"/>
                    <a:pt x="564" y="1322"/>
                  </a:cubicBezTo>
                  <a:cubicBezTo>
                    <a:pt x="605" y="1363"/>
                    <a:pt x="630" y="1424"/>
                    <a:pt x="650" y="1478"/>
                  </a:cubicBezTo>
                  <a:cubicBezTo>
                    <a:pt x="677" y="1551"/>
                    <a:pt x="700" y="1625"/>
                    <a:pt x="719" y="1700"/>
                  </a:cubicBezTo>
                  <a:cubicBezTo>
                    <a:pt x="736" y="1762"/>
                    <a:pt x="726" y="1824"/>
                    <a:pt x="725" y="1886"/>
                  </a:cubicBezTo>
                  <a:cubicBezTo>
                    <a:pt x="724" y="1960"/>
                    <a:pt x="740" y="2032"/>
                    <a:pt x="744" y="2104"/>
                  </a:cubicBezTo>
                  <a:cubicBezTo>
                    <a:pt x="747" y="2180"/>
                    <a:pt x="756" y="2255"/>
                    <a:pt x="780" y="2326"/>
                  </a:cubicBezTo>
                  <a:cubicBezTo>
                    <a:pt x="823" y="2453"/>
                    <a:pt x="901" y="2536"/>
                    <a:pt x="995" y="2627"/>
                  </a:cubicBezTo>
                  <a:cubicBezTo>
                    <a:pt x="1088" y="2718"/>
                    <a:pt x="1216" y="2775"/>
                    <a:pt x="1347" y="2775"/>
                  </a:cubicBezTo>
                  <a:cubicBezTo>
                    <a:pt x="1583" y="2773"/>
                    <a:pt x="1742" y="2589"/>
                    <a:pt x="1809" y="2379"/>
                  </a:cubicBezTo>
                  <a:cubicBezTo>
                    <a:pt x="1833" y="2308"/>
                    <a:pt x="1847" y="2233"/>
                    <a:pt x="1851" y="2157"/>
                  </a:cubicBezTo>
                  <a:cubicBezTo>
                    <a:pt x="1854" y="2099"/>
                    <a:pt x="1857" y="2045"/>
                    <a:pt x="1836" y="1989"/>
                  </a:cubicBezTo>
                  <a:cubicBezTo>
                    <a:pt x="1827" y="2022"/>
                    <a:pt x="1810" y="2082"/>
                    <a:pt x="1770" y="2082"/>
                  </a:cubicBezTo>
                  <a:cubicBezTo>
                    <a:pt x="1765" y="2082"/>
                    <a:pt x="1759" y="2081"/>
                    <a:pt x="1753" y="2078"/>
                  </a:cubicBezTo>
                  <a:cubicBezTo>
                    <a:pt x="1730" y="2069"/>
                    <a:pt x="1713" y="2053"/>
                    <a:pt x="1690" y="2045"/>
                  </a:cubicBezTo>
                  <a:cubicBezTo>
                    <a:pt x="1680" y="2042"/>
                    <a:pt x="1671" y="2041"/>
                    <a:pt x="1661" y="2041"/>
                  </a:cubicBezTo>
                  <a:cubicBezTo>
                    <a:pt x="1646" y="2041"/>
                    <a:pt x="1631" y="2043"/>
                    <a:pt x="1617" y="2047"/>
                  </a:cubicBezTo>
                  <a:cubicBezTo>
                    <a:pt x="1567" y="2058"/>
                    <a:pt x="1515" y="2076"/>
                    <a:pt x="1464" y="2083"/>
                  </a:cubicBezTo>
                  <a:cubicBezTo>
                    <a:pt x="1416" y="2090"/>
                    <a:pt x="1372" y="2087"/>
                    <a:pt x="1326" y="2108"/>
                  </a:cubicBezTo>
                  <a:cubicBezTo>
                    <a:pt x="1305" y="2118"/>
                    <a:pt x="1287" y="2129"/>
                    <a:pt x="1266" y="2139"/>
                  </a:cubicBezTo>
                  <a:cubicBezTo>
                    <a:pt x="1243" y="2150"/>
                    <a:pt x="1220" y="2163"/>
                    <a:pt x="1198" y="2178"/>
                  </a:cubicBezTo>
                  <a:cubicBezTo>
                    <a:pt x="1183" y="2185"/>
                    <a:pt x="1168" y="2194"/>
                    <a:pt x="1151" y="2197"/>
                  </a:cubicBezTo>
                  <a:cubicBezTo>
                    <a:pt x="1149" y="2197"/>
                    <a:pt x="1146" y="2197"/>
                    <a:pt x="1143" y="2197"/>
                  </a:cubicBezTo>
                  <a:cubicBezTo>
                    <a:pt x="1130" y="2197"/>
                    <a:pt x="1117" y="2193"/>
                    <a:pt x="1105" y="2188"/>
                  </a:cubicBezTo>
                  <a:cubicBezTo>
                    <a:pt x="1064" y="2170"/>
                    <a:pt x="1029" y="2139"/>
                    <a:pt x="995" y="2109"/>
                  </a:cubicBezTo>
                  <a:cubicBezTo>
                    <a:pt x="943" y="2060"/>
                    <a:pt x="891" y="2006"/>
                    <a:pt x="868" y="1938"/>
                  </a:cubicBezTo>
                  <a:cubicBezTo>
                    <a:pt x="844" y="1868"/>
                    <a:pt x="856" y="1791"/>
                    <a:pt x="860" y="1719"/>
                  </a:cubicBezTo>
                  <a:cubicBezTo>
                    <a:pt x="864" y="1567"/>
                    <a:pt x="888" y="1416"/>
                    <a:pt x="898" y="1265"/>
                  </a:cubicBezTo>
                  <a:cubicBezTo>
                    <a:pt x="919" y="965"/>
                    <a:pt x="1205" y="851"/>
                    <a:pt x="1708" y="841"/>
                  </a:cubicBezTo>
                  <a:cubicBezTo>
                    <a:pt x="1715" y="841"/>
                    <a:pt x="1722" y="841"/>
                    <a:pt x="1729" y="841"/>
                  </a:cubicBezTo>
                  <a:cubicBezTo>
                    <a:pt x="1884" y="841"/>
                    <a:pt x="1931" y="877"/>
                    <a:pt x="1995" y="928"/>
                  </a:cubicBezTo>
                  <a:cubicBezTo>
                    <a:pt x="1984" y="729"/>
                    <a:pt x="1932" y="550"/>
                    <a:pt x="1809" y="429"/>
                  </a:cubicBezTo>
                  <a:cubicBezTo>
                    <a:pt x="1609" y="228"/>
                    <a:pt x="1360" y="47"/>
                    <a:pt x="1073" y="9"/>
                  </a:cubicBezTo>
                  <a:cubicBezTo>
                    <a:pt x="1033" y="3"/>
                    <a:pt x="993" y="1"/>
                    <a:pt x="955" y="1"/>
                  </a:cubicBezTo>
                  <a:close/>
                </a:path>
              </a:pathLst>
            </a:custGeom>
            <a:solidFill>
              <a:srgbClr val="4F2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7491634" y="2493527"/>
              <a:ext cx="156172" cy="182078"/>
            </a:xfrm>
            <a:custGeom>
              <a:avLst/>
              <a:gdLst/>
              <a:ahLst/>
              <a:cxnLst/>
              <a:rect l="l" t="t" r="r" b="b"/>
              <a:pathLst>
                <a:path w="1706" h="1989" extrusionOk="0">
                  <a:moveTo>
                    <a:pt x="952" y="1"/>
                  </a:moveTo>
                  <a:cubicBezTo>
                    <a:pt x="696" y="1"/>
                    <a:pt x="474" y="114"/>
                    <a:pt x="282" y="287"/>
                  </a:cubicBezTo>
                  <a:cubicBezTo>
                    <a:pt x="86" y="463"/>
                    <a:pt x="12" y="787"/>
                    <a:pt x="5" y="1039"/>
                  </a:cubicBezTo>
                  <a:cubicBezTo>
                    <a:pt x="1" y="1207"/>
                    <a:pt x="31" y="1374"/>
                    <a:pt x="79" y="1535"/>
                  </a:cubicBezTo>
                  <a:cubicBezTo>
                    <a:pt x="129" y="1704"/>
                    <a:pt x="220" y="1860"/>
                    <a:pt x="341" y="1988"/>
                  </a:cubicBezTo>
                  <a:cubicBezTo>
                    <a:pt x="334" y="1963"/>
                    <a:pt x="326" y="1939"/>
                    <a:pt x="320" y="1918"/>
                  </a:cubicBezTo>
                  <a:cubicBezTo>
                    <a:pt x="289" y="1796"/>
                    <a:pt x="263" y="1671"/>
                    <a:pt x="243" y="1546"/>
                  </a:cubicBezTo>
                  <a:cubicBezTo>
                    <a:pt x="208" y="1329"/>
                    <a:pt x="207" y="1115"/>
                    <a:pt x="228" y="896"/>
                  </a:cubicBezTo>
                  <a:cubicBezTo>
                    <a:pt x="266" y="512"/>
                    <a:pt x="584" y="250"/>
                    <a:pt x="949" y="166"/>
                  </a:cubicBezTo>
                  <a:cubicBezTo>
                    <a:pt x="995" y="156"/>
                    <a:pt x="1040" y="151"/>
                    <a:pt x="1086" y="151"/>
                  </a:cubicBezTo>
                  <a:cubicBezTo>
                    <a:pt x="1140" y="151"/>
                    <a:pt x="1194" y="158"/>
                    <a:pt x="1249" y="169"/>
                  </a:cubicBezTo>
                  <a:cubicBezTo>
                    <a:pt x="1351" y="189"/>
                    <a:pt x="1454" y="227"/>
                    <a:pt x="1555" y="268"/>
                  </a:cubicBezTo>
                  <a:cubicBezTo>
                    <a:pt x="1583" y="279"/>
                    <a:pt x="1610" y="290"/>
                    <a:pt x="1637" y="300"/>
                  </a:cubicBezTo>
                  <a:cubicBezTo>
                    <a:pt x="1659" y="311"/>
                    <a:pt x="1683" y="321"/>
                    <a:pt x="1705" y="331"/>
                  </a:cubicBezTo>
                  <a:cubicBezTo>
                    <a:pt x="1525" y="172"/>
                    <a:pt x="1312" y="40"/>
                    <a:pt x="1073" y="9"/>
                  </a:cubicBezTo>
                  <a:cubicBezTo>
                    <a:pt x="1032" y="3"/>
                    <a:pt x="992" y="1"/>
                    <a:pt x="952"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7570179" y="2667463"/>
              <a:ext cx="91085" cy="33230"/>
            </a:xfrm>
            <a:custGeom>
              <a:avLst/>
              <a:gdLst/>
              <a:ahLst/>
              <a:cxnLst/>
              <a:rect l="l" t="t" r="r" b="b"/>
              <a:pathLst>
                <a:path w="995" h="363" extrusionOk="0">
                  <a:moveTo>
                    <a:pt x="2" y="1"/>
                  </a:moveTo>
                  <a:lnTo>
                    <a:pt x="2" y="1"/>
                  </a:lnTo>
                  <a:cubicBezTo>
                    <a:pt x="1" y="64"/>
                    <a:pt x="13" y="129"/>
                    <a:pt x="47" y="179"/>
                  </a:cubicBezTo>
                  <a:cubicBezTo>
                    <a:pt x="59" y="198"/>
                    <a:pt x="74" y="213"/>
                    <a:pt x="90" y="229"/>
                  </a:cubicBezTo>
                  <a:cubicBezTo>
                    <a:pt x="128" y="266"/>
                    <a:pt x="171" y="301"/>
                    <a:pt x="215" y="332"/>
                  </a:cubicBezTo>
                  <a:cubicBezTo>
                    <a:pt x="232" y="343"/>
                    <a:pt x="250" y="354"/>
                    <a:pt x="270" y="360"/>
                  </a:cubicBezTo>
                  <a:cubicBezTo>
                    <a:pt x="277" y="362"/>
                    <a:pt x="283" y="363"/>
                    <a:pt x="288" y="363"/>
                  </a:cubicBezTo>
                  <a:cubicBezTo>
                    <a:pt x="302" y="363"/>
                    <a:pt x="310" y="357"/>
                    <a:pt x="325" y="346"/>
                  </a:cubicBezTo>
                  <a:cubicBezTo>
                    <a:pt x="362" y="318"/>
                    <a:pt x="400" y="291"/>
                    <a:pt x="440" y="266"/>
                  </a:cubicBezTo>
                  <a:cubicBezTo>
                    <a:pt x="457" y="255"/>
                    <a:pt x="475" y="245"/>
                    <a:pt x="494" y="237"/>
                  </a:cubicBezTo>
                  <a:cubicBezTo>
                    <a:pt x="515" y="228"/>
                    <a:pt x="539" y="224"/>
                    <a:pt x="563" y="219"/>
                  </a:cubicBezTo>
                  <a:cubicBezTo>
                    <a:pt x="611" y="210"/>
                    <a:pt x="658" y="201"/>
                    <a:pt x="707" y="191"/>
                  </a:cubicBezTo>
                  <a:cubicBezTo>
                    <a:pt x="732" y="186"/>
                    <a:pt x="759" y="182"/>
                    <a:pt x="784" y="182"/>
                  </a:cubicBezTo>
                  <a:cubicBezTo>
                    <a:pt x="809" y="182"/>
                    <a:pt x="833" y="186"/>
                    <a:pt x="854" y="199"/>
                  </a:cubicBezTo>
                  <a:cubicBezTo>
                    <a:pt x="869" y="207"/>
                    <a:pt x="880" y="218"/>
                    <a:pt x="895" y="224"/>
                  </a:cubicBezTo>
                  <a:cubicBezTo>
                    <a:pt x="903" y="227"/>
                    <a:pt x="912" y="229"/>
                    <a:pt x="921" y="229"/>
                  </a:cubicBezTo>
                  <a:cubicBezTo>
                    <a:pt x="949" y="229"/>
                    <a:pt x="977" y="213"/>
                    <a:pt x="995" y="191"/>
                  </a:cubicBezTo>
                  <a:cubicBezTo>
                    <a:pt x="995" y="157"/>
                    <a:pt x="992" y="123"/>
                    <a:pt x="978" y="88"/>
                  </a:cubicBezTo>
                  <a:cubicBezTo>
                    <a:pt x="969" y="121"/>
                    <a:pt x="952" y="181"/>
                    <a:pt x="912" y="181"/>
                  </a:cubicBezTo>
                  <a:cubicBezTo>
                    <a:pt x="907" y="181"/>
                    <a:pt x="901" y="180"/>
                    <a:pt x="895" y="177"/>
                  </a:cubicBezTo>
                  <a:cubicBezTo>
                    <a:pt x="872" y="168"/>
                    <a:pt x="855" y="152"/>
                    <a:pt x="832" y="145"/>
                  </a:cubicBezTo>
                  <a:cubicBezTo>
                    <a:pt x="822" y="141"/>
                    <a:pt x="811" y="140"/>
                    <a:pt x="801" y="140"/>
                  </a:cubicBezTo>
                  <a:cubicBezTo>
                    <a:pt x="787" y="140"/>
                    <a:pt x="772" y="143"/>
                    <a:pt x="759" y="146"/>
                  </a:cubicBezTo>
                  <a:cubicBezTo>
                    <a:pt x="709" y="157"/>
                    <a:pt x="657" y="175"/>
                    <a:pt x="606" y="182"/>
                  </a:cubicBezTo>
                  <a:cubicBezTo>
                    <a:pt x="558" y="189"/>
                    <a:pt x="514" y="186"/>
                    <a:pt x="468" y="207"/>
                  </a:cubicBezTo>
                  <a:cubicBezTo>
                    <a:pt x="447" y="217"/>
                    <a:pt x="429" y="229"/>
                    <a:pt x="408" y="238"/>
                  </a:cubicBezTo>
                  <a:cubicBezTo>
                    <a:pt x="385" y="249"/>
                    <a:pt x="362" y="263"/>
                    <a:pt x="340" y="277"/>
                  </a:cubicBezTo>
                  <a:cubicBezTo>
                    <a:pt x="325" y="286"/>
                    <a:pt x="310" y="295"/>
                    <a:pt x="293" y="296"/>
                  </a:cubicBezTo>
                  <a:cubicBezTo>
                    <a:pt x="291" y="296"/>
                    <a:pt x="288" y="296"/>
                    <a:pt x="285" y="296"/>
                  </a:cubicBezTo>
                  <a:cubicBezTo>
                    <a:pt x="272" y="296"/>
                    <a:pt x="259" y="292"/>
                    <a:pt x="247" y="287"/>
                  </a:cubicBezTo>
                  <a:cubicBezTo>
                    <a:pt x="206" y="269"/>
                    <a:pt x="171" y="238"/>
                    <a:pt x="137" y="208"/>
                  </a:cubicBezTo>
                  <a:cubicBezTo>
                    <a:pt x="85" y="161"/>
                    <a:pt x="33" y="105"/>
                    <a:pt x="10" y="38"/>
                  </a:cubicBezTo>
                  <a:cubicBezTo>
                    <a:pt x="6" y="25"/>
                    <a:pt x="4" y="13"/>
                    <a:pt x="2" y="1"/>
                  </a:cubicBezTo>
                  <a:close/>
                </a:path>
              </a:pathLst>
            </a:custGeom>
            <a:solidFill>
              <a:srgbClr val="703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7548300" y="2621873"/>
              <a:ext cx="112323" cy="125688"/>
            </a:xfrm>
            <a:custGeom>
              <a:avLst/>
              <a:gdLst/>
              <a:ahLst/>
              <a:cxnLst/>
              <a:rect l="l" t="t" r="r" b="b"/>
              <a:pathLst>
                <a:path w="1227" h="1373" extrusionOk="0">
                  <a:moveTo>
                    <a:pt x="1" y="1"/>
                  </a:moveTo>
                  <a:cubicBezTo>
                    <a:pt x="12" y="26"/>
                    <a:pt x="22" y="52"/>
                    <a:pt x="31" y="75"/>
                  </a:cubicBezTo>
                  <a:cubicBezTo>
                    <a:pt x="60" y="148"/>
                    <a:pt x="81" y="223"/>
                    <a:pt x="101" y="298"/>
                  </a:cubicBezTo>
                  <a:cubicBezTo>
                    <a:pt x="117" y="360"/>
                    <a:pt x="107" y="421"/>
                    <a:pt x="106" y="484"/>
                  </a:cubicBezTo>
                  <a:cubicBezTo>
                    <a:pt x="105" y="557"/>
                    <a:pt x="121" y="629"/>
                    <a:pt x="126" y="702"/>
                  </a:cubicBezTo>
                  <a:cubicBezTo>
                    <a:pt x="129" y="777"/>
                    <a:pt x="138" y="852"/>
                    <a:pt x="162" y="924"/>
                  </a:cubicBezTo>
                  <a:cubicBezTo>
                    <a:pt x="204" y="1050"/>
                    <a:pt x="282" y="1134"/>
                    <a:pt x="376" y="1224"/>
                  </a:cubicBezTo>
                  <a:cubicBezTo>
                    <a:pt x="469" y="1314"/>
                    <a:pt x="594" y="1372"/>
                    <a:pt x="725" y="1372"/>
                  </a:cubicBezTo>
                  <a:cubicBezTo>
                    <a:pt x="726" y="1372"/>
                    <a:pt x="727" y="1372"/>
                    <a:pt x="728" y="1372"/>
                  </a:cubicBezTo>
                  <a:cubicBezTo>
                    <a:pt x="964" y="1371"/>
                    <a:pt x="1123" y="1187"/>
                    <a:pt x="1190" y="976"/>
                  </a:cubicBezTo>
                  <a:cubicBezTo>
                    <a:pt x="1208" y="921"/>
                    <a:pt x="1219" y="862"/>
                    <a:pt x="1226" y="804"/>
                  </a:cubicBezTo>
                  <a:lnTo>
                    <a:pt x="1226" y="804"/>
                  </a:lnTo>
                  <a:cubicBezTo>
                    <a:pt x="1219" y="834"/>
                    <a:pt x="1213" y="866"/>
                    <a:pt x="1204" y="896"/>
                  </a:cubicBezTo>
                  <a:cubicBezTo>
                    <a:pt x="1182" y="972"/>
                    <a:pt x="1152" y="1056"/>
                    <a:pt x="1091" y="1107"/>
                  </a:cubicBezTo>
                  <a:cubicBezTo>
                    <a:pt x="991" y="1187"/>
                    <a:pt x="859" y="1238"/>
                    <a:pt x="728" y="1238"/>
                  </a:cubicBezTo>
                  <a:cubicBezTo>
                    <a:pt x="689" y="1238"/>
                    <a:pt x="649" y="1234"/>
                    <a:pt x="611" y="1224"/>
                  </a:cubicBezTo>
                  <a:cubicBezTo>
                    <a:pt x="430" y="1175"/>
                    <a:pt x="236" y="988"/>
                    <a:pt x="200" y="803"/>
                  </a:cubicBezTo>
                  <a:cubicBezTo>
                    <a:pt x="188" y="742"/>
                    <a:pt x="191" y="680"/>
                    <a:pt x="190" y="618"/>
                  </a:cubicBezTo>
                  <a:cubicBezTo>
                    <a:pt x="190" y="547"/>
                    <a:pt x="186" y="475"/>
                    <a:pt x="177" y="403"/>
                  </a:cubicBezTo>
                  <a:cubicBezTo>
                    <a:pt x="166" y="329"/>
                    <a:pt x="152" y="254"/>
                    <a:pt x="129" y="184"/>
                  </a:cubicBezTo>
                  <a:cubicBezTo>
                    <a:pt x="117" y="145"/>
                    <a:pt x="60" y="28"/>
                    <a:pt x="1" y="1"/>
                  </a:cubicBezTo>
                  <a:close/>
                </a:path>
              </a:pathLst>
            </a:custGeom>
            <a:solidFill>
              <a:srgbClr val="422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7191549" y="2779972"/>
              <a:ext cx="290739" cy="268128"/>
            </a:xfrm>
            <a:custGeom>
              <a:avLst/>
              <a:gdLst/>
              <a:ahLst/>
              <a:cxnLst/>
              <a:rect l="l" t="t" r="r" b="b"/>
              <a:pathLst>
                <a:path w="3176" h="2929" extrusionOk="0">
                  <a:moveTo>
                    <a:pt x="2862" y="0"/>
                  </a:moveTo>
                  <a:cubicBezTo>
                    <a:pt x="2849" y="0"/>
                    <a:pt x="2835" y="1"/>
                    <a:pt x="2821" y="4"/>
                  </a:cubicBezTo>
                  <a:cubicBezTo>
                    <a:pt x="2586" y="41"/>
                    <a:pt x="2399" y="260"/>
                    <a:pt x="2302" y="464"/>
                  </a:cubicBezTo>
                  <a:cubicBezTo>
                    <a:pt x="2169" y="743"/>
                    <a:pt x="2051" y="1036"/>
                    <a:pt x="1903" y="1305"/>
                  </a:cubicBezTo>
                  <a:cubicBezTo>
                    <a:pt x="1850" y="1402"/>
                    <a:pt x="1803" y="1503"/>
                    <a:pt x="1761" y="1605"/>
                  </a:cubicBezTo>
                  <a:cubicBezTo>
                    <a:pt x="1729" y="1679"/>
                    <a:pt x="1669" y="1770"/>
                    <a:pt x="1662" y="1850"/>
                  </a:cubicBezTo>
                  <a:cubicBezTo>
                    <a:pt x="1374" y="1661"/>
                    <a:pt x="1102" y="1410"/>
                    <a:pt x="861" y="1167"/>
                  </a:cubicBezTo>
                  <a:cubicBezTo>
                    <a:pt x="762" y="1068"/>
                    <a:pt x="689" y="944"/>
                    <a:pt x="539" y="934"/>
                  </a:cubicBezTo>
                  <a:cubicBezTo>
                    <a:pt x="531" y="933"/>
                    <a:pt x="523" y="933"/>
                    <a:pt x="515" y="933"/>
                  </a:cubicBezTo>
                  <a:cubicBezTo>
                    <a:pt x="290" y="933"/>
                    <a:pt x="77" y="1145"/>
                    <a:pt x="16" y="1349"/>
                  </a:cubicBezTo>
                  <a:cubicBezTo>
                    <a:pt x="7" y="1380"/>
                    <a:pt x="1" y="1413"/>
                    <a:pt x="11" y="1444"/>
                  </a:cubicBezTo>
                  <a:cubicBezTo>
                    <a:pt x="19" y="1464"/>
                    <a:pt x="1282" y="2664"/>
                    <a:pt x="1505" y="2813"/>
                  </a:cubicBezTo>
                  <a:cubicBezTo>
                    <a:pt x="1592" y="2871"/>
                    <a:pt x="1646" y="2929"/>
                    <a:pt x="1747" y="2929"/>
                  </a:cubicBezTo>
                  <a:cubicBezTo>
                    <a:pt x="1758" y="2929"/>
                    <a:pt x="1768" y="2928"/>
                    <a:pt x="1780" y="2927"/>
                  </a:cubicBezTo>
                  <a:cubicBezTo>
                    <a:pt x="1900" y="2913"/>
                    <a:pt x="2013" y="2843"/>
                    <a:pt x="2097" y="2758"/>
                  </a:cubicBezTo>
                  <a:cubicBezTo>
                    <a:pt x="2284" y="2566"/>
                    <a:pt x="2416" y="2333"/>
                    <a:pt x="2560" y="2110"/>
                  </a:cubicBezTo>
                  <a:cubicBezTo>
                    <a:pt x="2708" y="1884"/>
                    <a:pt x="2878" y="1668"/>
                    <a:pt x="3006" y="1430"/>
                  </a:cubicBezTo>
                  <a:cubicBezTo>
                    <a:pt x="3130" y="1198"/>
                    <a:pt x="3175" y="965"/>
                    <a:pt x="3156" y="705"/>
                  </a:cubicBezTo>
                  <a:cubicBezTo>
                    <a:pt x="3141" y="524"/>
                    <a:pt x="3142" y="327"/>
                    <a:pt x="3069" y="157"/>
                  </a:cubicBezTo>
                  <a:cubicBezTo>
                    <a:pt x="3021" y="44"/>
                    <a:pt x="2946" y="0"/>
                    <a:pt x="2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a:off x="7242448" y="2780063"/>
              <a:ext cx="228215" cy="192422"/>
            </a:xfrm>
            <a:custGeom>
              <a:avLst/>
              <a:gdLst/>
              <a:ahLst/>
              <a:cxnLst/>
              <a:rect l="l" t="t" r="r" b="b"/>
              <a:pathLst>
                <a:path w="2493" h="2102" extrusionOk="0">
                  <a:moveTo>
                    <a:pt x="2493" y="106"/>
                  </a:moveTo>
                  <a:cubicBezTo>
                    <a:pt x="2493" y="106"/>
                    <a:pt x="2493" y="106"/>
                    <a:pt x="2493" y="106"/>
                  </a:cubicBezTo>
                  <a:cubicBezTo>
                    <a:pt x="2493" y="106"/>
                    <a:pt x="2493" y="106"/>
                    <a:pt x="2493" y="106"/>
                  </a:cubicBezTo>
                  <a:close/>
                  <a:moveTo>
                    <a:pt x="2292" y="1"/>
                  </a:moveTo>
                  <a:cubicBezTo>
                    <a:pt x="2282" y="1"/>
                    <a:pt x="2273" y="1"/>
                    <a:pt x="2265" y="3"/>
                  </a:cubicBezTo>
                  <a:cubicBezTo>
                    <a:pt x="2030" y="40"/>
                    <a:pt x="1843" y="259"/>
                    <a:pt x="1746" y="463"/>
                  </a:cubicBezTo>
                  <a:cubicBezTo>
                    <a:pt x="1613" y="742"/>
                    <a:pt x="1495" y="1035"/>
                    <a:pt x="1347" y="1304"/>
                  </a:cubicBezTo>
                  <a:cubicBezTo>
                    <a:pt x="1294" y="1401"/>
                    <a:pt x="1247" y="1502"/>
                    <a:pt x="1205" y="1604"/>
                  </a:cubicBezTo>
                  <a:cubicBezTo>
                    <a:pt x="1173" y="1678"/>
                    <a:pt x="1113" y="1769"/>
                    <a:pt x="1106" y="1849"/>
                  </a:cubicBezTo>
                  <a:cubicBezTo>
                    <a:pt x="818" y="1660"/>
                    <a:pt x="546" y="1409"/>
                    <a:pt x="305" y="1166"/>
                  </a:cubicBezTo>
                  <a:cubicBezTo>
                    <a:pt x="210" y="1071"/>
                    <a:pt x="138" y="955"/>
                    <a:pt x="1" y="936"/>
                  </a:cubicBezTo>
                  <a:lnTo>
                    <a:pt x="1" y="936"/>
                  </a:lnTo>
                  <a:cubicBezTo>
                    <a:pt x="3" y="941"/>
                    <a:pt x="4" y="946"/>
                    <a:pt x="8" y="951"/>
                  </a:cubicBezTo>
                  <a:cubicBezTo>
                    <a:pt x="130" y="1168"/>
                    <a:pt x="369" y="1348"/>
                    <a:pt x="550" y="1518"/>
                  </a:cubicBezTo>
                  <a:cubicBezTo>
                    <a:pt x="771" y="1723"/>
                    <a:pt x="1000" y="1918"/>
                    <a:pt x="1238" y="2101"/>
                  </a:cubicBezTo>
                  <a:lnTo>
                    <a:pt x="1238" y="2101"/>
                  </a:lnTo>
                  <a:cubicBezTo>
                    <a:pt x="1181" y="2057"/>
                    <a:pt x="1227" y="1958"/>
                    <a:pt x="1251" y="1909"/>
                  </a:cubicBezTo>
                  <a:cubicBezTo>
                    <a:pt x="1285" y="1836"/>
                    <a:pt x="1312" y="1761"/>
                    <a:pt x="1345" y="1687"/>
                  </a:cubicBezTo>
                  <a:cubicBezTo>
                    <a:pt x="1429" y="1504"/>
                    <a:pt x="1512" y="1320"/>
                    <a:pt x="1595" y="1135"/>
                  </a:cubicBezTo>
                  <a:cubicBezTo>
                    <a:pt x="1681" y="946"/>
                    <a:pt x="1783" y="770"/>
                    <a:pt x="1892" y="594"/>
                  </a:cubicBezTo>
                  <a:cubicBezTo>
                    <a:pt x="1986" y="441"/>
                    <a:pt x="2137" y="329"/>
                    <a:pt x="2281" y="224"/>
                  </a:cubicBezTo>
                  <a:cubicBezTo>
                    <a:pt x="2298" y="213"/>
                    <a:pt x="2489" y="106"/>
                    <a:pt x="2493" y="106"/>
                  </a:cubicBezTo>
                  <a:cubicBezTo>
                    <a:pt x="2493" y="106"/>
                    <a:pt x="2493" y="106"/>
                    <a:pt x="2493" y="106"/>
                  </a:cubicBezTo>
                  <a:lnTo>
                    <a:pt x="2493" y="106"/>
                  </a:lnTo>
                  <a:cubicBezTo>
                    <a:pt x="2481" y="34"/>
                    <a:pt x="2364" y="1"/>
                    <a:pt x="2292" y="1"/>
                  </a:cubicBezTo>
                  <a:close/>
                  <a:moveTo>
                    <a:pt x="1238" y="2101"/>
                  </a:moveTo>
                  <a:lnTo>
                    <a:pt x="1238" y="2101"/>
                  </a:lnTo>
                  <a:cubicBezTo>
                    <a:pt x="1238" y="2101"/>
                    <a:pt x="1238" y="2101"/>
                    <a:pt x="1238" y="2101"/>
                  </a:cubicBezTo>
                  <a:cubicBezTo>
                    <a:pt x="1238" y="2101"/>
                    <a:pt x="1238" y="2101"/>
                    <a:pt x="1238" y="210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3"/>
            <p:cNvSpPr/>
            <p:nvPr/>
          </p:nvSpPr>
          <p:spPr>
            <a:xfrm>
              <a:off x="7207935" y="2888453"/>
              <a:ext cx="183" cy="92"/>
            </a:xfrm>
            <a:custGeom>
              <a:avLst/>
              <a:gdLst/>
              <a:ahLst/>
              <a:cxnLst/>
              <a:rect l="l" t="t" r="r" b="b"/>
              <a:pathLst>
                <a:path w="2" h="1" extrusionOk="0">
                  <a:moveTo>
                    <a:pt x="2" y="1"/>
                  </a:moveTo>
                  <a:lnTo>
                    <a:pt x="1" y="1"/>
                  </a:lnTo>
                  <a:cubicBezTo>
                    <a:pt x="2" y="1"/>
                    <a:pt x="2" y="1"/>
                    <a:pt x="2" y="1"/>
                  </a:cubicBezTo>
                  <a:close/>
                </a:path>
              </a:pathLst>
            </a:custGeom>
            <a:solidFill>
              <a:srgbClr val="DEB0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7126094" y="2824554"/>
              <a:ext cx="117998" cy="82754"/>
            </a:xfrm>
            <a:custGeom>
              <a:avLst/>
              <a:gdLst/>
              <a:ahLst/>
              <a:cxnLst/>
              <a:rect l="l" t="t" r="r" b="b"/>
              <a:pathLst>
                <a:path w="1289" h="904" extrusionOk="0">
                  <a:moveTo>
                    <a:pt x="187" y="1"/>
                  </a:moveTo>
                  <a:cubicBezTo>
                    <a:pt x="136" y="1"/>
                    <a:pt x="90" y="14"/>
                    <a:pt x="68" y="64"/>
                  </a:cubicBezTo>
                  <a:cubicBezTo>
                    <a:pt x="43" y="121"/>
                    <a:pt x="65" y="184"/>
                    <a:pt x="120" y="209"/>
                  </a:cubicBezTo>
                  <a:cubicBezTo>
                    <a:pt x="88" y="234"/>
                    <a:pt x="52" y="260"/>
                    <a:pt x="40" y="299"/>
                  </a:cubicBezTo>
                  <a:cubicBezTo>
                    <a:pt x="28" y="339"/>
                    <a:pt x="49" y="376"/>
                    <a:pt x="47" y="411"/>
                  </a:cubicBezTo>
                  <a:cubicBezTo>
                    <a:pt x="43" y="470"/>
                    <a:pt x="1" y="511"/>
                    <a:pt x="33" y="581"/>
                  </a:cubicBezTo>
                  <a:cubicBezTo>
                    <a:pt x="51" y="622"/>
                    <a:pt x="92" y="631"/>
                    <a:pt x="78" y="682"/>
                  </a:cubicBezTo>
                  <a:cubicBezTo>
                    <a:pt x="65" y="733"/>
                    <a:pt x="119" y="778"/>
                    <a:pt x="161" y="798"/>
                  </a:cubicBezTo>
                  <a:cubicBezTo>
                    <a:pt x="184" y="810"/>
                    <a:pt x="212" y="813"/>
                    <a:pt x="239" y="815"/>
                  </a:cubicBezTo>
                  <a:cubicBezTo>
                    <a:pt x="279" y="817"/>
                    <a:pt x="318" y="818"/>
                    <a:pt x="358" y="818"/>
                  </a:cubicBezTo>
                  <a:cubicBezTo>
                    <a:pt x="437" y="818"/>
                    <a:pt x="517" y="814"/>
                    <a:pt x="596" y="811"/>
                  </a:cubicBezTo>
                  <a:cubicBezTo>
                    <a:pt x="601" y="811"/>
                    <a:pt x="606" y="811"/>
                    <a:pt x="611" y="811"/>
                  </a:cubicBezTo>
                  <a:cubicBezTo>
                    <a:pt x="666" y="811"/>
                    <a:pt x="720" y="818"/>
                    <a:pt x="773" y="835"/>
                  </a:cubicBezTo>
                  <a:cubicBezTo>
                    <a:pt x="813" y="849"/>
                    <a:pt x="847" y="877"/>
                    <a:pt x="885" y="894"/>
                  </a:cubicBezTo>
                  <a:cubicBezTo>
                    <a:pt x="890" y="896"/>
                    <a:pt x="897" y="899"/>
                    <a:pt x="904" y="900"/>
                  </a:cubicBezTo>
                  <a:cubicBezTo>
                    <a:pt x="910" y="903"/>
                    <a:pt x="917" y="904"/>
                    <a:pt x="924" y="904"/>
                  </a:cubicBezTo>
                  <a:cubicBezTo>
                    <a:pt x="931" y="904"/>
                    <a:pt x="938" y="903"/>
                    <a:pt x="944" y="902"/>
                  </a:cubicBezTo>
                  <a:cubicBezTo>
                    <a:pt x="1032" y="888"/>
                    <a:pt x="1109" y="842"/>
                    <a:pt x="1165" y="774"/>
                  </a:cubicBezTo>
                  <a:cubicBezTo>
                    <a:pt x="1210" y="720"/>
                    <a:pt x="1289" y="610"/>
                    <a:pt x="1235" y="542"/>
                  </a:cubicBezTo>
                  <a:cubicBezTo>
                    <a:pt x="1199" y="500"/>
                    <a:pt x="1155" y="450"/>
                    <a:pt x="1108" y="421"/>
                  </a:cubicBezTo>
                  <a:cubicBezTo>
                    <a:pt x="938" y="316"/>
                    <a:pt x="843" y="112"/>
                    <a:pt x="648" y="59"/>
                  </a:cubicBezTo>
                  <a:cubicBezTo>
                    <a:pt x="601" y="46"/>
                    <a:pt x="554" y="29"/>
                    <a:pt x="506" y="16"/>
                  </a:cubicBezTo>
                  <a:cubicBezTo>
                    <a:pt x="489" y="12"/>
                    <a:pt x="471" y="11"/>
                    <a:pt x="454" y="11"/>
                  </a:cubicBezTo>
                  <a:cubicBezTo>
                    <a:pt x="419" y="11"/>
                    <a:pt x="383" y="16"/>
                    <a:pt x="348" y="16"/>
                  </a:cubicBezTo>
                  <a:cubicBezTo>
                    <a:pt x="340" y="16"/>
                    <a:pt x="332" y="16"/>
                    <a:pt x="324" y="15"/>
                  </a:cubicBezTo>
                  <a:cubicBezTo>
                    <a:pt x="285" y="12"/>
                    <a:pt x="234" y="1"/>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7137995" y="2795626"/>
              <a:ext cx="68199" cy="55658"/>
            </a:xfrm>
            <a:custGeom>
              <a:avLst/>
              <a:gdLst/>
              <a:ahLst/>
              <a:cxnLst/>
              <a:rect l="l" t="t" r="r" b="b"/>
              <a:pathLst>
                <a:path w="745" h="608" extrusionOk="0">
                  <a:moveTo>
                    <a:pt x="75" y="1"/>
                  </a:moveTo>
                  <a:cubicBezTo>
                    <a:pt x="71" y="1"/>
                    <a:pt x="67" y="1"/>
                    <a:pt x="63" y="1"/>
                  </a:cubicBezTo>
                  <a:cubicBezTo>
                    <a:pt x="40" y="4"/>
                    <a:pt x="0" y="15"/>
                    <a:pt x="20" y="44"/>
                  </a:cubicBezTo>
                  <a:cubicBezTo>
                    <a:pt x="56" y="95"/>
                    <a:pt x="92" y="147"/>
                    <a:pt x="140" y="188"/>
                  </a:cubicBezTo>
                  <a:cubicBezTo>
                    <a:pt x="188" y="229"/>
                    <a:pt x="229" y="277"/>
                    <a:pt x="282" y="313"/>
                  </a:cubicBezTo>
                  <a:cubicBezTo>
                    <a:pt x="291" y="320"/>
                    <a:pt x="300" y="326"/>
                    <a:pt x="310" y="330"/>
                  </a:cubicBezTo>
                  <a:cubicBezTo>
                    <a:pt x="324" y="336"/>
                    <a:pt x="339" y="338"/>
                    <a:pt x="354" y="340"/>
                  </a:cubicBezTo>
                  <a:cubicBezTo>
                    <a:pt x="420" y="351"/>
                    <a:pt x="456" y="384"/>
                    <a:pt x="499" y="432"/>
                  </a:cubicBezTo>
                  <a:cubicBezTo>
                    <a:pt x="514" y="447"/>
                    <a:pt x="527" y="466"/>
                    <a:pt x="544" y="480"/>
                  </a:cubicBezTo>
                  <a:cubicBezTo>
                    <a:pt x="579" y="507"/>
                    <a:pt x="676" y="608"/>
                    <a:pt x="725" y="608"/>
                  </a:cubicBezTo>
                  <a:cubicBezTo>
                    <a:pt x="730" y="608"/>
                    <a:pt x="736" y="606"/>
                    <a:pt x="740" y="603"/>
                  </a:cubicBezTo>
                  <a:cubicBezTo>
                    <a:pt x="744" y="599"/>
                    <a:pt x="711" y="492"/>
                    <a:pt x="707" y="480"/>
                  </a:cubicBezTo>
                  <a:cubicBezTo>
                    <a:pt x="704" y="468"/>
                    <a:pt x="693" y="443"/>
                    <a:pt x="686" y="433"/>
                  </a:cubicBezTo>
                  <a:cubicBezTo>
                    <a:pt x="621" y="336"/>
                    <a:pt x="520" y="240"/>
                    <a:pt x="410" y="198"/>
                  </a:cubicBezTo>
                  <a:cubicBezTo>
                    <a:pt x="311" y="162"/>
                    <a:pt x="225" y="103"/>
                    <a:pt x="150" y="31"/>
                  </a:cubicBezTo>
                  <a:cubicBezTo>
                    <a:pt x="129" y="11"/>
                    <a:pt x="103" y="1"/>
                    <a:pt x="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6801763" y="2842675"/>
              <a:ext cx="57600" cy="4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6802665" y="2855680"/>
              <a:ext cx="125230" cy="47419"/>
            </a:xfrm>
            <a:custGeom>
              <a:avLst/>
              <a:gdLst/>
              <a:ahLst/>
              <a:cxnLst/>
              <a:rect l="l" t="t" r="r" b="b"/>
              <a:pathLst>
                <a:path w="1368" h="518" extrusionOk="0">
                  <a:moveTo>
                    <a:pt x="1197" y="1"/>
                  </a:moveTo>
                  <a:cubicBezTo>
                    <a:pt x="1157" y="11"/>
                    <a:pt x="1115" y="20"/>
                    <a:pt x="1073" y="27"/>
                  </a:cubicBezTo>
                  <a:cubicBezTo>
                    <a:pt x="969" y="45"/>
                    <a:pt x="870" y="54"/>
                    <a:pt x="779" y="54"/>
                  </a:cubicBezTo>
                  <a:cubicBezTo>
                    <a:pt x="693" y="54"/>
                    <a:pt x="615" y="46"/>
                    <a:pt x="547" y="31"/>
                  </a:cubicBezTo>
                  <a:lnTo>
                    <a:pt x="0" y="380"/>
                  </a:lnTo>
                  <a:cubicBezTo>
                    <a:pt x="168" y="468"/>
                    <a:pt x="398" y="518"/>
                    <a:pt x="662" y="518"/>
                  </a:cubicBezTo>
                  <a:cubicBezTo>
                    <a:pt x="793" y="518"/>
                    <a:pt x="931" y="506"/>
                    <a:pt x="1075" y="480"/>
                  </a:cubicBezTo>
                  <a:cubicBezTo>
                    <a:pt x="1176" y="464"/>
                    <a:pt x="1273" y="440"/>
                    <a:pt x="1367" y="413"/>
                  </a:cubicBezTo>
                  <a:lnTo>
                    <a:pt x="11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 name="Google Shape;911;p33"/>
          <p:cNvGrpSpPr/>
          <p:nvPr/>
        </p:nvGrpSpPr>
        <p:grpSpPr>
          <a:xfrm>
            <a:off x="580961" y="93404"/>
            <a:ext cx="510276" cy="1011126"/>
            <a:chOff x="331179" y="148675"/>
            <a:chExt cx="557496" cy="1104693"/>
          </a:xfrm>
        </p:grpSpPr>
        <p:sp>
          <p:nvSpPr>
            <p:cNvPr id="912" name="Google Shape;912;p33"/>
            <p:cNvSpPr/>
            <p:nvPr/>
          </p:nvSpPr>
          <p:spPr>
            <a:xfrm flipH="1">
              <a:off x="331179" y="457561"/>
              <a:ext cx="456019" cy="737621"/>
            </a:xfrm>
            <a:custGeom>
              <a:avLst/>
              <a:gdLst/>
              <a:ahLst/>
              <a:cxnLst/>
              <a:rect l="l" t="t" r="r" b="b"/>
              <a:pathLst>
                <a:path w="3276" h="5299" extrusionOk="0">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flipH="1">
              <a:off x="393122" y="1102618"/>
              <a:ext cx="134467" cy="138226"/>
            </a:xfrm>
            <a:custGeom>
              <a:avLst/>
              <a:gdLst/>
              <a:ahLst/>
              <a:cxnLst/>
              <a:rect l="l" t="t" r="r" b="b"/>
              <a:pathLst>
                <a:path w="966" h="993" extrusionOk="0">
                  <a:moveTo>
                    <a:pt x="966" y="0"/>
                  </a:moveTo>
                  <a:lnTo>
                    <a:pt x="1" y="709"/>
                  </a:lnTo>
                  <a:lnTo>
                    <a:pt x="77" y="992"/>
                  </a:lnTo>
                  <a:lnTo>
                    <a:pt x="819" y="568"/>
                  </a:lnTo>
                  <a:lnTo>
                    <a:pt x="96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flipH="1">
              <a:off x="713840" y="459789"/>
              <a:ext cx="149083" cy="136138"/>
            </a:xfrm>
            <a:custGeom>
              <a:avLst/>
              <a:gdLst/>
              <a:ahLst/>
              <a:cxnLst/>
              <a:rect l="l" t="t" r="r" b="b"/>
              <a:pathLst>
                <a:path w="1071" h="978" extrusionOk="0">
                  <a:moveTo>
                    <a:pt x="736" y="0"/>
                  </a:moveTo>
                  <a:lnTo>
                    <a:pt x="1" y="422"/>
                  </a:lnTo>
                  <a:lnTo>
                    <a:pt x="830" y="978"/>
                  </a:lnTo>
                  <a:lnTo>
                    <a:pt x="1071" y="293"/>
                  </a:lnTo>
                  <a:lnTo>
                    <a:pt x="736" y="0"/>
                  </a:lnTo>
                  <a:close/>
                </a:path>
              </a:pathLst>
            </a:custGeom>
            <a:solidFill>
              <a:srgbClr val="4740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flipH="1">
              <a:off x="432795" y="515887"/>
              <a:ext cx="455880" cy="737482"/>
            </a:xfrm>
            <a:custGeom>
              <a:avLst/>
              <a:gdLst/>
              <a:ahLst/>
              <a:cxnLst/>
              <a:rect l="l" t="t" r="r" b="b"/>
              <a:pathLst>
                <a:path w="3275" h="5298" extrusionOk="0">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flipH="1">
              <a:off x="458686" y="553610"/>
              <a:ext cx="404237" cy="662035"/>
            </a:xfrm>
            <a:custGeom>
              <a:avLst/>
              <a:gdLst/>
              <a:ahLst/>
              <a:cxnLst/>
              <a:rect l="l" t="t" r="r" b="b"/>
              <a:pathLst>
                <a:path w="2904" h="4756" extrusionOk="0">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flipH="1">
              <a:off x="469126" y="568783"/>
              <a:ext cx="383218" cy="631690"/>
            </a:xfrm>
            <a:custGeom>
              <a:avLst/>
              <a:gdLst/>
              <a:ahLst/>
              <a:cxnLst/>
              <a:rect l="l" t="t" r="r" b="b"/>
              <a:pathLst>
                <a:path w="2753" h="4538" extrusionOk="0">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flipH="1">
              <a:off x="552507" y="835770"/>
              <a:ext cx="215203" cy="312504"/>
            </a:xfrm>
            <a:custGeom>
              <a:avLst/>
              <a:gdLst/>
              <a:ahLst/>
              <a:cxnLst/>
              <a:rect l="l" t="t" r="r" b="b"/>
              <a:pathLst>
                <a:path w="1546" h="2245" extrusionOk="0">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flipH="1">
              <a:off x="621967" y="886996"/>
              <a:ext cx="85190" cy="123749"/>
            </a:xfrm>
            <a:custGeom>
              <a:avLst/>
              <a:gdLst/>
              <a:ahLst/>
              <a:cxnLst/>
              <a:rect l="l" t="t" r="r" b="b"/>
              <a:pathLst>
                <a:path w="612" h="889" extrusionOk="0">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flipH="1">
              <a:off x="789564" y="615554"/>
              <a:ext cx="36888" cy="53731"/>
            </a:xfrm>
            <a:custGeom>
              <a:avLst/>
              <a:gdLst/>
              <a:ahLst/>
              <a:cxnLst/>
              <a:rect l="l" t="t" r="r" b="b"/>
              <a:pathLst>
                <a:path w="265" h="386" extrusionOk="0">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flipH="1">
              <a:off x="498496" y="782177"/>
              <a:ext cx="36888" cy="53731"/>
            </a:xfrm>
            <a:custGeom>
              <a:avLst/>
              <a:gdLst/>
              <a:ahLst/>
              <a:cxnLst/>
              <a:rect l="l" t="t" r="r" b="b"/>
              <a:pathLst>
                <a:path w="265" h="386" extrusionOk="0">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flipH="1">
              <a:off x="640898" y="943929"/>
              <a:ext cx="46354" cy="153120"/>
            </a:xfrm>
            <a:custGeom>
              <a:avLst/>
              <a:gdLst/>
              <a:ahLst/>
              <a:cxnLst/>
              <a:rect l="l" t="t" r="r" b="b"/>
              <a:pathLst>
                <a:path w="333" h="1100" extrusionOk="0">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flipH="1">
              <a:off x="709802" y="160925"/>
              <a:ext cx="36749" cy="20602"/>
            </a:xfrm>
            <a:custGeom>
              <a:avLst/>
              <a:gdLst/>
              <a:ahLst/>
              <a:cxnLst/>
              <a:rect l="l" t="t" r="r" b="b"/>
              <a:pathLst>
                <a:path w="264" h="148" extrusionOk="0">
                  <a:moveTo>
                    <a:pt x="236" y="0"/>
                  </a:moveTo>
                  <a:lnTo>
                    <a:pt x="0" y="148"/>
                  </a:lnTo>
                  <a:lnTo>
                    <a:pt x="264" y="148"/>
                  </a:lnTo>
                  <a:lnTo>
                    <a:pt x="236" y="0"/>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flipH="1">
              <a:off x="446297" y="148675"/>
              <a:ext cx="320578" cy="529795"/>
            </a:xfrm>
            <a:custGeom>
              <a:avLst/>
              <a:gdLst/>
              <a:ahLst/>
              <a:cxnLst/>
              <a:rect l="l" t="t" r="r" b="b"/>
              <a:pathLst>
                <a:path w="2303" h="3806" extrusionOk="0">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flipH="1">
              <a:off x="724279" y="505586"/>
              <a:ext cx="27562" cy="35357"/>
            </a:xfrm>
            <a:custGeom>
              <a:avLst/>
              <a:gdLst/>
              <a:ahLst/>
              <a:cxnLst/>
              <a:rect l="l" t="t" r="r" b="b"/>
              <a:pathLst>
                <a:path w="198" h="254" extrusionOk="0">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flipH="1">
              <a:off x="446574" y="660516"/>
              <a:ext cx="27562" cy="35496"/>
            </a:xfrm>
            <a:custGeom>
              <a:avLst/>
              <a:gdLst/>
              <a:ahLst/>
              <a:cxnLst/>
              <a:rect l="l" t="t" r="r" b="b"/>
              <a:pathLst>
                <a:path w="198" h="255" extrusionOk="0">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flipH="1">
              <a:off x="516731" y="677638"/>
              <a:ext cx="139" cy="1253"/>
            </a:xfrm>
            <a:custGeom>
              <a:avLst/>
              <a:gdLst/>
              <a:ahLst/>
              <a:cxnLst/>
              <a:rect l="l" t="t" r="r" b="b"/>
              <a:pathLst>
                <a:path w="1" h="9" extrusionOk="0">
                  <a:moveTo>
                    <a:pt x="0" y="4"/>
                  </a:moveTo>
                  <a:cubicBezTo>
                    <a:pt x="0" y="6"/>
                    <a:pt x="0" y="7"/>
                    <a:pt x="0" y="9"/>
                  </a:cubicBezTo>
                  <a:lnTo>
                    <a:pt x="0" y="1"/>
                  </a:lnTo>
                  <a:cubicBezTo>
                    <a:pt x="0" y="2"/>
                    <a:pt x="0" y="3"/>
                    <a:pt x="0" y="4"/>
                  </a:cubicBez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flipH="1">
              <a:off x="473998" y="165657"/>
              <a:ext cx="320717" cy="512117"/>
            </a:xfrm>
            <a:custGeom>
              <a:avLst/>
              <a:gdLst/>
              <a:ahLst/>
              <a:cxnLst/>
              <a:rect l="l" t="t" r="r" b="b"/>
              <a:pathLst>
                <a:path w="2304" h="3679" extrusionOk="0">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flipH="1">
              <a:off x="751702" y="504890"/>
              <a:ext cx="43013" cy="36470"/>
            </a:xfrm>
            <a:custGeom>
              <a:avLst/>
              <a:gdLst/>
              <a:ahLst/>
              <a:cxnLst/>
              <a:rect l="l" t="t" r="r" b="b"/>
              <a:pathLst>
                <a:path w="309" h="262" extrusionOk="0">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flipH="1">
              <a:off x="473997" y="660098"/>
              <a:ext cx="42874" cy="36331"/>
            </a:xfrm>
            <a:custGeom>
              <a:avLst/>
              <a:gdLst/>
              <a:ahLst/>
              <a:cxnLst/>
              <a:rect l="l" t="t" r="r" b="b"/>
              <a:pathLst>
                <a:path w="308" h="261" extrusionOk="0">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115</TotalTime>
  <Words>425</Words>
  <Application>Microsoft Office PowerPoint</Application>
  <PresentationFormat>On-screen Show (16:9)</PresentationFormat>
  <Paragraphs>53</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Oswald</vt:lpstr>
      <vt:lpstr>Open Sans</vt:lpstr>
      <vt:lpstr>Bebas Neue</vt:lpstr>
      <vt:lpstr>Fira Sans</vt:lpstr>
      <vt:lpstr>Nunito</vt:lpstr>
      <vt:lpstr>Wingdings 3</vt:lpstr>
      <vt:lpstr>Arial</vt:lpstr>
      <vt:lpstr>Century Gothic</vt:lpstr>
      <vt:lpstr>Ion</vt:lpstr>
      <vt:lpstr>PROTECTING YOURSELF FROM PHISHING ATTACKS</vt:lpstr>
      <vt:lpstr>TYPES OF PHISHING ATTACKS</vt:lpstr>
      <vt:lpstr>COMMON CHARACTERISTICS OF PHISHING ATTEMPTS</vt:lpstr>
      <vt:lpstr>RECOGNIZING PHISHING EMAILS</vt:lpstr>
      <vt:lpstr>RECOGNIZING PHISHING WEBSITES</vt:lpstr>
      <vt:lpstr>SOCIAL ENGINEERING TACTICS</vt:lpstr>
      <vt:lpstr>PROTECTING PERSONAL INFORMATION</vt:lpstr>
      <vt:lpstr>BEST PRACTICES FOR AVOIDING PHISHING</vt:lpstr>
      <vt:lpstr>CASE STUDIES</vt:lpstr>
      <vt:lpstr>FINAL WORDS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PROTECTING YOURSELF FROM PHISHING ATTACKS</dc:title>
  <dc:creator>Tanish Soni</dc:creator>
  <cp:lastModifiedBy>Tanish Soni</cp:lastModifiedBy>
  <cp:revision>5</cp:revision>
  <dcterms:modified xsi:type="dcterms:W3CDTF">2025-04-01T20:53:33Z</dcterms:modified>
</cp:coreProperties>
</file>