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2" r:id="rId6"/>
    <p:sldId id="264" r:id="rId7"/>
    <p:sldId id="265" r:id="rId8"/>
    <p:sldId id="266" r:id="rId9"/>
    <p:sldId id="267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6F33C-3871-4084-B985-2A0EB312F2CF}" type="datetimeFigureOut">
              <a:rPr lang="en-IN" smtClean="0"/>
              <a:t>22-12-2022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82780-4A47-43F1-A631-4BE28FE34E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6606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6F33C-3871-4084-B985-2A0EB312F2CF}" type="datetimeFigureOut">
              <a:rPr lang="en-IN" smtClean="0"/>
              <a:t>22-12-2022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82780-4A47-43F1-A631-4BE28FE34E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4927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6F33C-3871-4084-B985-2A0EB312F2CF}" type="datetimeFigureOut">
              <a:rPr lang="en-IN" smtClean="0"/>
              <a:t>22-12-2022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82780-4A47-43F1-A631-4BE28FE34E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13486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6F33C-3871-4084-B985-2A0EB312F2CF}" type="datetimeFigureOut">
              <a:rPr lang="en-IN" smtClean="0"/>
              <a:t>22-12-2022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82780-4A47-43F1-A631-4BE28FE34E65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669375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6F33C-3871-4084-B985-2A0EB312F2CF}" type="datetimeFigureOut">
              <a:rPr lang="en-IN" smtClean="0"/>
              <a:t>22-12-2022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82780-4A47-43F1-A631-4BE28FE34E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45047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6F33C-3871-4084-B985-2A0EB312F2CF}" type="datetimeFigureOut">
              <a:rPr lang="en-IN" smtClean="0"/>
              <a:t>22-12-2022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82780-4A47-43F1-A631-4BE28FE34E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51343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6F33C-3871-4084-B985-2A0EB312F2CF}" type="datetimeFigureOut">
              <a:rPr lang="en-IN" smtClean="0"/>
              <a:t>22-12-2022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82780-4A47-43F1-A631-4BE28FE34E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9928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6F33C-3871-4084-B985-2A0EB312F2CF}" type="datetimeFigureOut">
              <a:rPr lang="en-IN" smtClean="0"/>
              <a:t>22-12-2022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82780-4A47-43F1-A631-4BE28FE34E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83543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6F33C-3871-4084-B985-2A0EB312F2CF}" type="datetimeFigureOut">
              <a:rPr lang="en-IN" smtClean="0"/>
              <a:t>22-12-2022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82780-4A47-43F1-A631-4BE28FE34E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3729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6F33C-3871-4084-B985-2A0EB312F2CF}" type="datetimeFigureOut">
              <a:rPr lang="en-IN" smtClean="0"/>
              <a:t>22-12-2022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82780-4A47-43F1-A631-4BE28FE34E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2514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6F33C-3871-4084-B985-2A0EB312F2CF}" type="datetimeFigureOut">
              <a:rPr lang="en-IN" smtClean="0"/>
              <a:t>22-12-2022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82780-4A47-43F1-A631-4BE28FE34E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2712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6F33C-3871-4084-B985-2A0EB312F2CF}" type="datetimeFigureOut">
              <a:rPr lang="en-IN" smtClean="0"/>
              <a:t>22-12-2022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82780-4A47-43F1-A631-4BE28FE34E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3268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6F33C-3871-4084-B985-2A0EB312F2CF}" type="datetimeFigureOut">
              <a:rPr lang="en-IN" smtClean="0"/>
              <a:t>22-12-2022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82780-4A47-43F1-A631-4BE28FE34E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0479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6F33C-3871-4084-B985-2A0EB312F2CF}" type="datetimeFigureOut">
              <a:rPr lang="en-IN" smtClean="0"/>
              <a:t>22-12-2022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82780-4A47-43F1-A631-4BE28FE34E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4169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6F33C-3871-4084-B985-2A0EB312F2CF}" type="datetimeFigureOut">
              <a:rPr lang="en-IN" smtClean="0"/>
              <a:t>22-12-2022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82780-4A47-43F1-A631-4BE28FE34E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5987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6F33C-3871-4084-B985-2A0EB312F2CF}" type="datetimeFigureOut">
              <a:rPr lang="en-IN" smtClean="0"/>
              <a:t>22-12-2022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82780-4A47-43F1-A631-4BE28FE34E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0087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6F33C-3871-4084-B985-2A0EB312F2CF}" type="datetimeFigureOut">
              <a:rPr lang="en-IN" smtClean="0"/>
              <a:t>22-12-2022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82780-4A47-43F1-A631-4BE28FE34E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6530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336F33C-3871-4084-B985-2A0EB312F2CF}" type="datetimeFigureOut">
              <a:rPr lang="en-IN" smtClean="0"/>
              <a:t>22-12-2022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882780-4A47-43F1-A631-4BE28FE34E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7845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  <p:sldLayoutId id="214748373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89B4A-D1DC-A8D1-F4F5-35518D5441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err="1">
                <a:latin typeface="Algerian" panose="04020705040A02060702" pitchFamily="82" charset="0"/>
              </a:rPr>
              <a:t>Qr</a:t>
            </a:r>
            <a:r>
              <a:rPr lang="en-IN" dirty="0">
                <a:latin typeface="Algerian" panose="04020705040A02060702" pitchFamily="82" charset="0"/>
              </a:rPr>
              <a:t> code generator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5E198D-F497-02E6-BF4E-CD4B234DDE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IN" dirty="0">
                <a:latin typeface="Algerian" panose="04020705040A02060702" pitchFamily="82" charset="0"/>
              </a:rPr>
              <a:t>TANISHQ TYAGI(2201990901)</a:t>
            </a:r>
          </a:p>
          <a:p>
            <a:r>
              <a:rPr lang="en-IN" dirty="0">
                <a:latin typeface="Algerian" panose="04020705040A02060702" pitchFamily="82" charset="0"/>
              </a:rPr>
              <a:t>AND</a:t>
            </a:r>
          </a:p>
          <a:p>
            <a:r>
              <a:rPr lang="en-IN" dirty="0">
                <a:latin typeface="Algerian" panose="04020705040A02060702" pitchFamily="82" charset="0"/>
              </a:rPr>
              <a:t>TANISH DALAL(2201990888)</a:t>
            </a:r>
          </a:p>
        </p:txBody>
      </p:sp>
    </p:spTree>
    <p:extLst>
      <p:ext uri="{BB962C8B-B14F-4D97-AF65-F5344CB8AC3E}">
        <p14:creationId xmlns:p14="http://schemas.microsoft.com/office/powerpoint/2010/main" val="2447121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779E5-629A-F994-F3BF-F6F7FC370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-1120877"/>
            <a:ext cx="10058400" cy="2871019"/>
          </a:xfrm>
        </p:spPr>
        <p:txBody>
          <a:bodyPr/>
          <a:lstStyle/>
          <a:p>
            <a:pPr algn="ctr"/>
            <a:r>
              <a:rPr lang="en-IN" dirty="0">
                <a:latin typeface="Algerian" panose="04020705040A02060702" pitchFamily="82" charset="0"/>
              </a:rPr>
              <a:t>WHAT IS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48FD1-4430-6E4B-868D-D2D7920322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794" y="599768"/>
            <a:ext cx="11739716" cy="5269326"/>
          </a:xfrm>
        </p:spPr>
        <p:txBody>
          <a:bodyPr>
            <a:normAutofit/>
          </a:bodyPr>
          <a:lstStyle/>
          <a:p>
            <a:r>
              <a:rPr lang="en-IN" sz="2800" b="0" i="0" dirty="0">
                <a:effectLst/>
                <a:latin typeface="RidleyGrotesk"/>
              </a:rPr>
              <a:t>Python is an interpreted, object-oriented, high-level programming language with dynamic semantics developed by Guido van Rossum. It was originally released in 1991. Designed to be easy and user friendly</a:t>
            </a:r>
          </a:p>
          <a:p>
            <a:r>
              <a:rPr lang="en-IN" sz="2800" b="0" i="0" dirty="0">
                <a:effectLst/>
                <a:latin typeface="RidleyGrotesk"/>
              </a:rPr>
              <a:t> it is used in many fields such as in:</a:t>
            </a:r>
          </a:p>
          <a:p>
            <a:r>
              <a:rPr lang="en-IN" sz="2800" dirty="0">
                <a:latin typeface="RidleyGrotesk"/>
              </a:rPr>
              <a:t>Data science</a:t>
            </a:r>
          </a:p>
          <a:p>
            <a:r>
              <a:rPr lang="en-IN" sz="2800" dirty="0">
                <a:latin typeface="RidleyGrotesk"/>
              </a:rPr>
              <a:t>Scientific and mathematical computing</a:t>
            </a:r>
          </a:p>
          <a:p>
            <a:r>
              <a:rPr lang="en-IN" sz="2800" dirty="0">
                <a:latin typeface="RidleyGrotesk"/>
              </a:rPr>
              <a:t>Web development</a:t>
            </a:r>
          </a:p>
          <a:p>
            <a:r>
              <a:rPr lang="en-IN" sz="2800" dirty="0">
                <a:latin typeface="RidleyGrotesk"/>
              </a:rPr>
              <a:t>Finance and training</a:t>
            </a:r>
          </a:p>
          <a:p>
            <a:r>
              <a:rPr lang="en-IN" sz="2800" dirty="0">
                <a:latin typeface="RidleyGrotesk"/>
              </a:rPr>
              <a:t>Computer graphics</a:t>
            </a:r>
          </a:p>
          <a:p>
            <a:r>
              <a:rPr lang="en-IN" sz="2800" dirty="0">
                <a:latin typeface="RidleyGrotesk"/>
              </a:rPr>
              <a:t>Basic game </a:t>
            </a:r>
            <a:r>
              <a:rPr lang="en-IN" sz="2800" dirty="0" err="1">
                <a:latin typeface="RidleyGrotesk"/>
              </a:rPr>
              <a:t>development,etc</a:t>
            </a:r>
            <a:r>
              <a:rPr lang="en-IN" sz="2800" dirty="0">
                <a:latin typeface="RidleyGrotesk"/>
              </a:rPr>
              <a:t>.</a:t>
            </a:r>
            <a:endParaRPr lang="en-IN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B689F6-7853-B6F7-AE6A-DEDACFD541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1005" y="2619914"/>
            <a:ext cx="3687097" cy="2379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419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B6DF7-2A24-D1FC-C14B-678AA775A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76980"/>
            <a:ext cx="10820400" cy="766917"/>
          </a:xfrm>
        </p:spPr>
        <p:txBody>
          <a:bodyPr/>
          <a:lstStyle/>
          <a:p>
            <a:pPr algn="ctr"/>
            <a:r>
              <a:rPr lang="en-IN" dirty="0">
                <a:latin typeface="Algerian" panose="04020705040A02060702" pitchFamily="82" charset="0"/>
              </a:rPr>
              <a:t>WHY PYTHON OVER OTHER LANGUAGES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D7F69-4651-CDB7-3F33-B8E7FBB2E6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943897"/>
            <a:ext cx="10820400" cy="5274788"/>
          </a:xfrm>
        </p:spPr>
        <p:txBody>
          <a:bodyPr>
            <a:normAutofit/>
          </a:bodyPr>
          <a:lstStyle/>
          <a:p>
            <a:r>
              <a:rPr lang="en-IN" sz="2800" dirty="0">
                <a:latin typeface="RidleyGrotesk"/>
              </a:rPr>
              <a:t>There are many different types of computer languages such as </a:t>
            </a:r>
            <a:r>
              <a:rPr lang="en-IN" sz="2800" dirty="0" err="1">
                <a:latin typeface="RidleyGrotesk"/>
              </a:rPr>
              <a:t>jawa,c,c</a:t>
            </a:r>
            <a:r>
              <a:rPr lang="en-IN" sz="2800" dirty="0">
                <a:latin typeface="RidleyGrotesk"/>
              </a:rPr>
              <a:t>++,etc. However the reason to choose python for our project are: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Python works on different platforms (Windows, Mac, Linux, Raspberry Pi, </a:t>
            </a:r>
            <a:r>
              <a:rPr lang="en-US" dirty="0" err="1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en-US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en-IN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Python has a simple syntax similar to the English language.</a:t>
            </a:r>
            <a:endParaRPr lang="en-IN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Python has syntax that allows developers to write programs with fewer lines than some other programming languages.</a:t>
            </a:r>
            <a:endParaRPr lang="en-IN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Python runs on an interpreter system, meaning that code can be executed as soon as it is written. This means that prototyping can be very quick.</a:t>
            </a:r>
            <a:endParaRPr lang="en-IN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Python can be treated in a procedural way, an object-oriented way or a functional way.</a:t>
            </a:r>
            <a:endParaRPr lang="en-IN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800" dirty="0">
              <a:effectLst/>
              <a:latin typeface="RidleyGrotesk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3175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A0C0F-C70B-BD25-F498-6E6F32C65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147485"/>
            <a:ext cx="9404723" cy="1002890"/>
          </a:xfrm>
        </p:spPr>
        <p:txBody>
          <a:bodyPr/>
          <a:lstStyle/>
          <a:p>
            <a:pPr algn="ctr"/>
            <a:r>
              <a:rPr lang="en-IN" dirty="0">
                <a:latin typeface="Algerian" panose="04020705040A02060702" pitchFamily="82" charset="0"/>
              </a:rPr>
              <a:t>WHAT IS QR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062474-769E-957B-9837-18F02AAE22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825910"/>
            <a:ext cx="8946541" cy="5422489"/>
          </a:xfrm>
        </p:spPr>
        <p:txBody>
          <a:bodyPr>
            <a:normAutofit/>
          </a:bodyPr>
          <a:lstStyle/>
          <a:p>
            <a:r>
              <a:rPr lang="en-IN" sz="2400" dirty="0"/>
              <a:t> QR Code stands for Quick Response Code</a:t>
            </a:r>
          </a:p>
          <a:p>
            <a:r>
              <a:rPr lang="en-IN" sz="2400" dirty="0"/>
              <a:t>It is a two dimensional bar code embedded with layers of information</a:t>
            </a:r>
          </a:p>
          <a:p>
            <a:r>
              <a:rPr lang="en-IN" sz="2400" dirty="0"/>
              <a:t>It was originally created by a subsidiary of Toyota to track parts</a:t>
            </a:r>
          </a:p>
          <a:p>
            <a:r>
              <a:rPr lang="en-IN" sz="2400" dirty="0"/>
              <a:t>Now used for mostly in commercial and marketing purposes</a:t>
            </a:r>
          </a:p>
          <a:p>
            <a:r>
              <a:rPr lang="en-IN" sz="2400" dirty="0"/>
              <a:t>For example, this is a </a:t>
            </a:r>
            <a:r>
              <a:rPr lang="en-IN" sz="2400" dirty="0" err="1"/>
              <a:t>qr</a:t>
            </a:r>
            <a:r>
              <a:rPr lang="en-IN" sz="2400" dirty="0"/>
              <a:t> code of a famous </a:t>
            </a:r>
          </a:p>
          <a:p>
            <a:pPr marL="0" indent="0">
              <a:buNone/>
            </a:pPr>
            <a:r>
              <a:rPr lang="en-IN" sz="2400" dirty="0"/>
              <a:t>    restaurant where it is being used for ordering</a:t>
            </a:r>
          </a:p>
          <a:p>
            <a:pPr marL="0" indent="0">
              <a:buNone/>
            </a:pPr>
            <a:r>
              <a:rPr lang="en-IN" sz="2400" dirty="0"/>
              <a:t>    and paying for food by just scanning it.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31E594-40CD-A4A3-3CD4-E161A4A850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1869" y="3888965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9061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55951-BA0F-3586-B2E4-51DDD6CBE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-108154"/>
            <a:ext cx="9404723" cy="1435510"/>
          </a:xfrm>
        </p:spPr>
        <p:txBody>
          <a:bodyPr/>
          <a:lstStyle/>
          <a:p>
            <a:pPr algn="ctr"/>
            <a:r>
              <a:rPr lang="en-IN" dirty="0">
                <a:latin typeface="Algerian" panose="04020705040A02060702" pitchFamily="82" charset="0"/>
              </a:rPr>
              <a:t>coding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D8DFF9-D21D-2977-C516-FA670D513E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3313" y="688258"/>
            <a:ext cx="4396338" cy="727587"/>
          </a:xfrm>
        </p:spPr>
        <p:txBody>
          <a:bodyPr/>
          <a:lstStyle/>
          <a:p>
            <a:pPr algn="ctr"/>
            <a:r>
              <a:rPr lang="en-IN" dirty="0">
                <a:latin typeface="Algerian" panose="04020705040A02060702" pitchFamily="82" charset="0"/>
              </a:rPr>
              <a:t>code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BBAFA6-FA92-EF38-1868-B26E5D7687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03312" y="1524000"/>
            <a:ext cx="4396339" cy="4732338"/>
          </a:xfrm>
        </p:spPr>
        <p:txBody>
          <a:bodyPr/>
          <a:lstStyle/>
          <a:p>
            <a:r>
              <a:rPr lang="en-IN" dirty="0"/>
              <a:t>import </a:t>
            </a:r>
            <a:r>
              <a:rPr lang="en-IN" dirty="0" err="1"/>
              <a:t>qrcode</a:t>
            </a:r>
            <a:endParaRPr lang="en-IN" dirty="0"/>
          </a:p>
          <a:p>
            <a:r>
              <a:rPr lang="en-IN" dirty="0"/>
              <a:t>import image</a:t>
            </a:r>
          </a:p>
          <a:p>
            <a:r>
              <a:rPr lang="en-IN" dirty="0" err="1"/>
              <a:t>qr</a:t>
            </a:r>
            <a:r>
              <a:rPr lang="en-IN" dirty="0"/>
              <a:t> = </a:t>
            </a:r>
            <a:r>
              <a:rPr lang="en-IN" dirty="0" err="1"/>
              <a:t>qrcode.QRCode</a:t>
            </a:r>
            <a:r>
              <a:rPr lang="en-IN" dirty="0"/>
              <a:t>(    version=15,     </a:t>
            </a:r>
            <a:r>
              <a:rPr lang="en-IN" dirty="0" err="1"/>
              <a:t>box_size</a:t>
            </a:r>
            <a:r>
              <a:rPr lang="en-IN" dirty="0"/>
              <a:t> = 10,    border=5)</a:t>
            </a:r>
          </a:p>
          <a:p>
            <a:r>
              <a:rPr lang="en-IN" dirty="0"/>
              <a:t>data="</a:t>
            </a:r>
            <a:r>
              <a:rPr lang="en-IN" dirty="0" err="1"/>
              <a:t>im</a:t>
            </a:r>
            <a:r>
              <a:rPr lang="en-IN" dirty="0"/>
              <a:t> making research paper of my project” </a:t>
            </a:r>
            <a:r>
              <a:rPr lang="en-IN" dirty="0" err="1"/>
              <a:t>qr.add_data</a:t>
            </a:r>
            <a:r>
              <a:rPr lang="en-IN" dirty="0"/>
              <a:t>(data)</a:t>
            </a:r>
          </a:p>
          <a:p>
            <a:r>
              <a:rPr lang="en-IN" dirty="0" err="1"/>
              <a:t>qr.make</a:t>
            </a:r>
            <a:r>
              <a:rPr lang="en-IN" dirty="0"/>
              <a:t>(fit=True)</a:t>
            </a:r>
          </a:p>
          <a:p>
            <a:r>
              <a:rPr lang="en-IN" dirty="0"/>
              <a:t>image =</a:t>
            </a:r>
            <a:r>
              <a:rPr lang="en-IN" dirty="0" err="1"/>
              <a:t>qr.make_image</a:t>
            </a:r>
            <a:r>
              <a:rPr lang="en-IN" dirty="0"/>
              <a:t>(fill="black",</a:t>
            </a:r>
            <a:r>
              <a:rPr lang="en-IN" dirty="0" err="1"/>
              <a:t>black_colour</a:t>
            </a:r>
            <a:r>
              <a:rPr lang="en-IN" dirty="0"/>
              <a:t> = "white")</a:t>
            </a:r>
          </a:p>
          <a:p>
            <a:r>
              <a:rPr lang="en-IN" dirty="0" err="1"/>
              <a:t>image.save</a:t>
            </a:r>
            <a:r>
              <a:rPr lang="en-IN" dirty="0"/>
              <a:t>("test.png")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4034CC-5ECA-070F-DDFF-F1CCCDCDA6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654495" y="688258"/>
            <a:ext cx="4396339" cy="727587"/>
          </a:xfrm>
        </p:spPr>
        <p:txBody>
          <a:bodyPr/>
          <a:lstStyle/>
          <a:p>
            <a:pPr algn="ctr"/>
            <a:r>
              <a:rPr lang="en-IN" dirty="0">
                <a:latin typeface="Algerian" panose="04020705040A02060702" pitchFamily="82" charset="0"/>
              </a:rPr>
              <a:t>Code explanation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2C1881-8707-BB42-916E-E2E2E1A1FC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654495" y="1524000"/>
            <a:ext cx="4396339" cy="4732338"/>
          </a:xfrm>
        </p:spPr>
        <p:txBody>
          <a:bodyPr/>
          <a:lstStyle/>
          <a:p>
            <a:r>
              <a:rPr lang="en-IN" dirty="0"/>
              <a:t>First of all, we need to download </a:t>
            </a:r>
            <a:r>
              <a:rPr lang="en-IN" dirty="0" err="1"/>
              <a:t>qrcode</a:t>
            </a:r>
            <a:r>
              <a:rPr lang="en-IN" dirty="0"/>
              <a:t> and image through pip in </a:t>
            </a:r>
            <a:r>
              <a:rPr lang="en-IN" dirty="0" err="1"/>
              <a:t>terminal,then</a:t>
            </a:r>
            <a:r>
              <a:rPr lang="en-IN" dirty="0"/>
              <a:t> we need to import it</a:t>
            </a:r>
          </a:p>
          <a:p>
            <a:r>
              <a:rPr lang="en-IN" dirty="0"/>
              <a:t>Then we need to put cosmetics values such as box </a:t>
            </a:r>
            <a:r>
              <a:rPr lang="en-IN" dirty="0" err="1"/>
              <a:t>size,etc</a:t>
            </a:r>
            <a:endParaRPr lang="en-IN" dirty="0"/>
          </a:p>
          <a:p>
            <a:r>
              <a:rPr lang="en-IN" dirty="0"/>
              <a:t>Here we need to put in data for our </a:t>
            </a:r>
            <a:r>
              <a:rPr lang="en-IN" dirty="0" err="1"/>
              <a:t>qr</a:t>
            </a:r>
            <a:r>
              <a:rPr lang="en-IN" dirty="0"/>
              <a:t> code it can be either a link of some app or any other input()</a:t>
            </a:r>
          </a:p>
          <a:p>
            <a:endParaRPr lang="en-IN" dirty="0"/>
          </a:p>
          <a:p>
            <a:r>
              <a:rPr lang="en-IN" dirty="0"/>
              <a:t>Here we need to put in the background colours and </a:t>
            </a:r>
            <a:r>
              <a:rPr lang="en-IN" dirty="0" err="1"/>
              <a:t>qr</a:t>
            </a:r>
            <a:r>
              <a:rPr lang="en-IN" dirty="0"/>
              <a:t> code </a:t>
            </a:r>
            <a:r>
              <a:rPr lang="en-IN" dirty="0" err="1"/>
              <a:t>coluer</a:t>
            </a:r>
            <a:endParaRPr lang="en-IN" dirty="0"/>
          </a:p>
          <a:p>
            <a:r>
              <a:rPr lang="en-IN" dirty="0"/>
              <a:t>Now it is saved in form of </a:t>
            </a:r>
            <a:r>
              <a:rPr lang="en-IN" dirty="0" err="1"/>
              <a:t>png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92616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6329F-97DE-14F4-EA24-DFE29A430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0"/>
            <a:ext cx="9404723" cy="1853248"/>
          </a:xfrm>
        </p:spPr>
        <p:txBody>
          <a:bodyPr/>
          <a:lstStyle/>
          <a:p>
            <a:pPr algn="ctr"/>
            <a:r>
              <a:rPr lang="en-IN" dirty="0">
                <a:latin typeface="Algerian" panose="04020705040A02060702" pitchFamily="82" charset="0"/>
              </a:rPr>
              <a:t>output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FEACB78-5A98-1835-348E-0497AE9EC0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2" y="688258"/>
            <a:ext cx="9717088" cy="5948516"/>
          </a:xfrm>
        </p:spPr>
      </p:pic>
    </p:spTree>
    <p:extLst>
      <p:ext uri="{BB962C8B-B14F-4D97-AF65-F5344CB8AC3E}">
        <p14:creationId xmlns:p14="http://schemas.microsoft.com/office/powerpoint/2010/main" val="41048876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19977-B125-A0E9-7359-C03A0B56D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147484"/>
            <a:ext cx="9404723" cy="1705764"/>
          </a:xfrm>
        </p:spPr>
        <p:txBody>
          <a:bodyPr/>
          <a:lstStyle/>
          <a:p>
            <a:pPr algn="ctr"/>
            <a:r>
              <a:rPr lang="en-IN" dirty="0">
                <a:latin typeface="Algerian" panose="04020705040A02060702" pitchFamily="82" charset="0"/>
              </a:rPr>
              <a:t>Advantages of </a:t>
            </a:r>
            <a:r>
              <a:rPr lang="en-IN" dirty="0" err="1">
                <a:latin typeface="Algerian" panose="04020705040A02060702" pitchFamily="82" charset="0"/>
              </a:rPr>
              <a:t>qr</a:t>
            </a:r>
            <a:r>
              <a:rPr lang="en-IN" dirty="0">
                <a:latin typeface="Algerian" panose="04020705040A02060702" pitchFamily="82" charset="0"/>
              </a:rPr>
              <a:t>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5611C-E483-FEF9-28A4-8F12109F31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993058"/>
            <a:ext cx="8946541" cy="5255341"/>
          </a:xfrm>
        </p:spPr>
        <p:txBody>
          <a:bodyPr/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2400" u="none" strike="noStrik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QR codes promote sharing and networking: </a:t>
            </a:r>
            <a:r>
              <a:rPr lang="en-US" sz="2400" u="none" strike="noStrike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qr</a:t>
            </a:r>
            <a:r>
              <a:rPr lang="en-US" sz="2400" u="none" strike="noStrik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code can be used to link your social media profile directly with the other person for better accessibility</a:t>
            </a:r>
            <a:endParaRPr lang="en-IN" sz="2400" u="none" strike="noStrike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2400" u="none" strike="noStrik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They can be used as a call to action: </a:t>
            </a:r>
            <a:r>
              <a:rPr lang="en-US" sz="2400" u="none" strike="noStrike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qr</a:t>
            </a:r>
            <a:r>
              <a:rPr lang="en-US" sz="2400" u="none" strike="noStrik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code can be linked to </a:t>
            </a:r>
            <a:r>
              <a:rPr lang="en-US" sz="2400" u="none" strike="noStrike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trailers,audio,commentary</a:t>
            </a:r>
            <a:r>
              <a:rPr lang="en-US" sz="2400" u="none" strike="noStrik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or videos, where scanning it can lead people directly to you</a:t>
            </a:r>
            <a:endParaRPr lang="en-IN" sz="2400" u="none" strike="noStrike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2400" u="none" strike="noStrik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They can enhance your Social Media Optimization :it can help with your search engine optimization by increase in traffic to searchable objects and you can optimize them by encouraging even more sharing</a:t>
            </a:r>
            <a:endParaRPr lang="en-IN" sz="2400" u="none" strike="noStrike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312930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E481E-6C9D-F8DD-EC50-61E6B85F9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206476"/>
            <a:ext cx="9404723" cy="1646771"/>
          </a:xfrm>
        </p:spPr>
        <p:txBody>
          <a:bodyPr/>
          <a:lstStyle/>
          <a:p>
            <a:pPr algn="ctr"/>
            <a:r>
              <a:rPr lang="en-IN" dirty="0">
                <a:latin typeface="Algerian" panose="04020705040A02060702" pitchFamily="82" charset="0"/>
              </a:rPr>
              <a:t>Future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ED4EFC-00E3-BD88-BF36-A7AADE854C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052052"/>
            <a:ext cx="8946541" cy="5196347"/>
          </a:xfrm>
        </p:spPr>
        <p:txBody>
          <a:bodyPr>
            <a:norm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1)With time many businesses will be seen incorporating this technology to ensure smart operations.</a:t>
            </a:r>
            <a:endParaRPr lang="en-IN" sz="32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2)in coming time QR codes will be used for coupon redemption alone. That only indicates a bright future for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qr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codes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9443036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7D278-FD9C-330F-D177-E249B865D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5400" dirty="0">
                <a:latin typeface="Algerian" panose="04020705040A02060702" pitchFamily="82" charset="0"/>
              </a:rPr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B9620-873F-4013-1F5F-78AE275FC9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200" dirty="0">
                <a:latin typeface="Algerian" panose="04020705040A02060702" pitchFamily="82" charset="0"/>
              </a:rPr>
              <a:t>By </a:t>
            </a:r>
            <a:r>
              <a:rPr lang="en-IN" sz="3200" dirty="0" err="1">
                <a:latin typeface="Algerian" panose="04020705040A02060702" pitchFamily="82" charset="0"/>
              </a:rPr>
              <a:t>tanishq</a:t>
            </a:r>
            <a:r>
              <a:rPr lang="en-IN" sz="3200" dirty="0">
                <a:latin typeface="Algerian" panose="04020705040A02060702" pitchFamily="82" charset="0"/>
              </a:rPr>
              <a:t> </a:t>
            </a:r>
            <a:r>
              <a:rPr lang="en-IN" sz="3200" dirty="0" err="1">
                <a:latin typeface="Algerian" panose="04020705040A02060702" pitchFamily="82" charset="0"/>
              </a:rPr>
              <a:t>tyagi</a:t>
            </a:r>
            <a:r>
              <a:rPr lang="en-IN" sz="3200" dirty="0">
                <a:latin typeface="Algerian" panose="04020705040A02060702" pitchFamily="82" charset="0"/>
              </a:rPr>
              <a:t>(2201990901)</a:t>
            </a:r>
          </a:p>
          <a:p>
            <a:pPr algn="ctr"/>
            <a:r>
              <a:rPr lang="en-IN" sz="3200" dirty="0">
                <a:latin typeface="Algerian" panose="04020705040A02060702" pitchFamily="82" charset="0"/>
              </a:rPr>
              <a:t>And</a:t>
            </a:r>
          </a:p>
          <a:p>
            <a:pPr algn="ctr"/>
            <a:r>
              <a:rPr lang="en-IN" sz="3200" dirty="0">
                <a:latin typeface="Algerian" panose="04020705040A02060702" pitchFamily="82" charset="0"/>
              </a:rPr>
              <a:t>Tanish dalal(2201990888)</a:t>
            </a:r>
          </a:p>
        </p:txBody>
      </p:sp>
    </p:spTree>
    <p:extLst>
      <p:ext uri="{BB962C8B-B14F-4D97-AF65-F5344CB8AC3E}">
        <p14:creationId xmlns:p14="http://schemas.microsoft.com/office/powerpoint/2010/main" val="23211199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147</TotalTime>
  <Words>597</Words>
  <Application>Microsoft Office PowerPoint</Application>
  <PresentationFormat>Widescreen</PresentationFormat>
  <Paragraphs>56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9" baseType="lpstr">
      <vt:lpstr>Algerian</vt:lpstr>
      <vt:lpstr>Arial</vt:lpstr>
      <vt:lpstr>Calibri</vt:lpstr>
      <vt:lpstr>Century Gothic</vt:lpstr>
      <vt:lpstr>RidleyGrotesk</vt:lpstr>
      <vt:lpstr>Symbol</vt:lpstr>
      <vt:lpstr>Times New Roman</vt:lpstr>
      <vt:lpstr>Verdana</vt:lpstr>
      <vt:lpstr>Wingdings 3</vt:lpstr>
      <vt:lpstr>Ion</vt:lpstr>
      <vt:lpstr>Qr code generator</vt:lpstr>
      <vt:lpstr>WHAT IS PYTHON</vt:lpstr>
      <vt:lpstr>WHY PYTHON OVER OTHER LANGUAGES</vt:lpstr>
      <vt:lpstr>WHAT IS QR CODE</vt:lpstr>
      <vt:lpstr>coding</vt:lpstr>
      <vt:lpstr>output</vt:lpstr>
      <vt:lpstr>Advantages of qr code</vt:lpstr>
      <vt:lpstr>Future scope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Qr code generator</dc:title>
  <dc:creator>Tanish dalal</dc:creator>
  <cp:lastModifiedBy>Tanish dalal</cp:lastModifiedBy>
  <cp:revision>3</cp:revision>
  <dcterms:created xsi:type="dcterms:W3CDTF">2022-12-21T16:16:14Z</dcterms:created>
  <dcterms:modified xsi:type="dcterms:W3CDTF">2022-12-22T04:11:40Z</dcterms:modified>
</cp:coreProperties>
</file>