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192463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Tanish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Agrahari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   Microtek College of Technology and Management,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While implementing image-based encryption and decryption, I encountered an issue where the password saved during encryption was not being recognized during decryption. Initially, I tried linking the code using functions and module imports, but it didn’t work as expected. To resolve this, I created a </a:t>
            </a:r>
            <a:r>
              <a:rPr lang="en-US" sz="3200" b="1" dirty="0" err="1"/>
              <a:t>password.txt</a:t>
            </a:r>
            <a:r>
              <a:rPr lang="en-US" sz="3200" dirty="0"/>
              <a:t> file to securely store and retrieve the password, ensuring smooth encryption and decryption without errors.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Open CV</a:t>
            </a:r>
          </a:p>
          <a:p>
            <a:r>
              <a:rPr lang="en-IN" dirty="0"/>
              <a:t>File Handling (For password storage)</a:t>
            </a:r>
          </a:p>
          <a:p>
            <a:r>
              <a:rPr lang="en-IN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A6B6B-F162-6D88-D731-993B21437CA8}"/>
              </a:ext>
            </a:extLst>
          </p:cNvPr>
          <p:cNvSpPr txBox="1"/>
          <p:nvPr/>
        </p:nvSpPr>
        <p:spPr>
          <a:xfrm>
            <a:off x="879232" y="276152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Implemented a dedicated folder for password storage to avoid misinterpretation.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Enhanced security by separating the encrypted message and authentication credentials.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Improved accessibility with an easy-to-use encryption-decryption interface</a:t>
            </a:r>
            <a:r>
              <a:rPr lang="en-US" b="1" i="0" dirty="0">
                <a:solidFill>
                  <a:srgbClr val="0D0D0D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5C32F-A91E-4E02-74E4-2D058A8720E4}"/>
              </a:ext>
            </a:extLst>
          </p:cNvPr>
          <p:cNvSpPr txBox="1"/>
          <p:nvPr/>
        </p:nvSpPr>
        <p:spPr>
          <a:xfrm>
            <a:off x="1008185" y="26039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D0D0D"/>
                </a:solidFill>
                <a:effectLst/>
              </a:rPr>
              <a:t>Individuals requiring secure communication.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D0D0D"/>
                </a:solidFill>
                <a:effectLst/>
              </a:rPr>
              <a:t>Organizations handling confidential data.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D0D0D"/>
                </a:solidFill>
                <a:effectLst/>
              </a:rPr>
              <a:t>Cybersecurity enthusiasts exploring steganography techniques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1C765-015F-B987-BB4A-C095A5A7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90" y="441325"/>
            <a:ext cx="4197223" cy="2114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CFBAD-5FE6-737C-9A6C-48817D050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04" y="702156"/>
            <a:ext cx="5070459" cy="4314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ADFAA2-FA10-8ADD-6971-34D7A8385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35" y="2477721"/>
            <a:ext cx="5235711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3" y="1519218"/>
            <a:ext cx="11029615" cy="4673324"/>
          </a:xfrm>
        </p:spPr>
        <p:txBody>
          <a:bodyPr/>
          <a:lstStyle/>
          <a:p>
            <a:r>
              <a:rPr lang="en-US" dirty="0">
                <a:solidFill>
                  <a:srgbClr val="0D0D0D"/>
                </a:solidFill>
              </a:rPr>
              <a:t>This project successfully demonstrates secure message encryption using image steganography while overcoming password storage issues. The innovative password folder ensures better security and usability, making the decryption process seamless.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</a:t>
            </a:r>
            <a:r>
              <a:rPr lang="en-IN" dirty="0" err="1"/>
              <a:t>TanishAgrahari</a:t>
            </a:r>
            <a:r>
              <a:rPr lang="en-IN" dirty="0"/>
              <a:t>/</a:t>
            </a:r>
            <a:r>
              <a:rPr lang="en-IN"/>
              <a:t>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68</TotalTime>
  <Words>244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Markandey Shukla</cp:lastModifiedBy>
  <cp:revision>27</cp:revision>
  <dcterms:created xsi:type="dcterms:W3CDTF">2021-05-26T16:50:10Z</dcterms:created>
  <dcterms:modified xsi:type="dcterms:W3CDTF">2025-02-13T18:52:08Z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