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308300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308300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3083000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3083000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08300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08300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3a90e3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3a90e3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3083000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3083000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312dfd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312dfd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32ddd5a7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32ddd5a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latin typeface="Nunito"/>
                <a:ea typeface="Nunito"/>
                <a:cs typeface="Nunito"/>
                <a:sym typeface="Nunito"/>
              </a:rPr>
              <a:t>DHWANI</a:t>
            </a:r>
            <a:endParaRPr b="0" sz="7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60375" y="1920350"/>
            <a:ext cx="6455700" cy="10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OUND</a:t>
            </a: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ENERATION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from Images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controlled with </a:t>
            </a: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ESTURES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60375" y="4204850"/>
            <a:ext cx="63123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By:</a:t>
            </a:r>
            <a:r>
              <a:rPr b="0" lang="en" sz="2400"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0" lang="en" sz="2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Tanish Bhola</a:t>
            </a:r>
            <a:r>
              <a:rPr b="0" lang="en" sz="24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 b="0" sz="24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ctrTitle"/>
          </p:nvPr>
        </p:nvSpPr>
        <p:spPr>
          <a:xfrm>
            <a:off x="834000" y="1861200"/>
            <a:ext cx="74760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0" lang="en" sz="6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OUND</a:t>
            </a:r>
            <a:r>
              <a:rPr b="0" lang="en" sz="7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0" lang="en" sz="6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</a:t>
            </a:r>
            <a:endParaRPr b="0" sz="6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501301" y="2213600"/>
            <a:ext cx="574458" cy="716305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86413" cy="17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700" y="2255900"/>
            <a:ext cx="663279" cy="6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834000" y="1861200"/>
            <a:ext cx="74760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0" lang="en" sz="6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OBILE</a:t>
            </a:r>
            <a:r>
              <a:rPr b="0" lang="en" sz="7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0" lang="en" sz="6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</a:t>
            </a:r>
            <a:endParaRPr b="0" sz="6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25" y="3028000"/>
            <a:ext cx="895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038" y="3323275"/>
            <a:ext cx="1171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700" y="2124075"/>
            <a:ext cx="10382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6913" y="8896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9538" y="833500"/>
            <a:ext cx="4476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7800" y="3032763"/>
            <a:ext cx="9048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0625" y="1202075"/>
            <a:ext cx="1162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8925" y="1861200"/>
            <a:ext cx="5429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075"/>
            <a:ext cx="8839199" cy="194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ctrTitle"/>
          </p:nvPr>
        </p:nvSpPr>
        <p:spPr>
          <a:xfrm>
            <a:off x="891750" y="294300"/>
            <a:ext cx="73605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0" lang="en" sz="5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OUND</a:t>
            </a:r>
            <a:r>
              <a:rPr b="0" lang="en" sz="4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lang="en" sz="6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b="0" lang="en" sz="5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ENERATION</a:t>
            </a:r>
            <a:endParaRPr b="0" sz="5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992100" y="604938"/>
            <a:ext cx="766877" cy="588016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26399" y="604949"/>
            <a:ext cx="525223" cy="58800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0" y="374100"/>
            <a:ext cx="37380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Dhwani’s WorkFlow</a:t>
            </a:r>
            <a:endParaRPr b="0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900" y="259025"/>
            <a:ext cx="299085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304675" y="174775"/>
            <a:ext cx="7986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0" lang="en" sz="6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PPLICATIONS</a:t>
            </a:r>
            <a:endParaRPr b="0" sz="6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480799" y="475179"/>
            <a:ext cx="595801" cy="808298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80050" y="1863975"/>
            <a:ext cx="53337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Reliving Past moments</a:t>
            </a:r>
            <a:endParaRPr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Customizable </a:t>
            </a:r>
            <a:r>
              <a:rPr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Restaurant</a:t>
            </a:r>
            <a:r>
              <a:rPr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Ambience</a:t>
            </a:r>
            <a:endParaRPr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Exploring places without even visiting them</a:t>
            </a:r>
            <a:endParaRPr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ctrTitle"/>
          </p:nvPr>
        </p:nvSpPr>
        <p:spPr>
          <a:xfrm>
            <a:off x="579000" y="119950"/>
            <a:ext cx="7986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F</a:t>
            </a:r>
            <a:r>
              <a:rPr b="0" lang="en" sz="60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UTURE </a:t>
            </a:r>
            <a:r>
              <a:rPr b="0" lang="en" sz="7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0" lang="en" sz="60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COPE</a:t>
            </a:r>
            <a:endParaRPr b="0" sz="6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94075" y="402076"/>
            <a:ext cx="630189" cy="7534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79000" y="1721850"/>
            <a:ext cx="53337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Application on Video/Sequence of Images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Hand Gesture Control with Bare Hands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Songs Recommendation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1709088" y="2013750"/>
            <a:ext cx="57258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4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HANK</a:t>
            </a:r>
            <a:r>
              <a:rPr lang="en" sz="4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6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4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</a:t>
            </a:r>
            <a:endParaRPr sz="4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