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75656a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75656a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f75656a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f75656a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75656a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75656a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08050" y="425900"/>
            <a:ext cx="63315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/>
              <a:t>SMART-EV</a:t>
            </a:r>
            <a:endParaRPr b="0" sz="6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08042" y="347830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</a:t>
            </a:r>
            <a:r>
              <a:rPr lang="en"/>
              <a:t>YNAMIC</a:t>
            </a:r>
            <a:r>
              <a:rPr lang="en" sz="2400"/>
              <a:t> </a:t>
            </a:r>
            <a:r>
              <a:rPr lang="en" sz="3000"/>
              <a:t>P</a:t>
            </a:r>
            <a:r>
              <a:rPr lang="en"/>
              <a:t>RICING</a:t>
            </a:r>
            <a:r>
              <a:rPr lang="en" sz="2400"/>
              <a:t> </a:t>
            </a:r>
            <a:r>
              <a:rPr lang="en" sz="3000"/>
              <a:t>O</a:t>
            </a:r>
            <a:r>
              <a:rPr lang="en"/>
              <a:t>F</a:t>
            </a:r>
            <a:r>
              <a:rPr lang="en" sz="2400"/>
              <a:t> </a:t>
            </a:r>
            <a:r>
              <a:rPr lang="en" sz="3000"/>
              <a:t>EV</a:t>
            </a:r>
            <a:r>
              <a:rPr lang="en" sz="2400"/>
              <a:t> </a:t>
            </a:r>
            <a:r>
              <a:rPr lang="en" sz="3000"/>
              <a:t>S</a:t>
            </a:r>
            <a:r>
              <a:rPr lang="en"/>
              <a:t>TATIONS</a:t>
            </a:r>
            <a:endParaRPr b="1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050" y="1493163"/>
            <a:ext cx="5131650" cy="25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Predicting :-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Dynamic Price of EV (Electronic Vehicle) charging station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Approximate Waiting Period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25" y="2511375"/>
            <a:ext cx="4656150" cy="24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60850" y="1071150"/>
            <a:ext cx="8622300" cy="30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Machine Learning Model Used: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7200"/>
              <a:t>R</a:t>
            </a:r>
            <a:r>
              <a:rPr lang="en"/>
              <a:t>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Parameters used for Model Training</a:t>
            </a:r>
            <a:endParaRPr sz="3000"/>
          </a:p>
        </p:txBody>
      </p:sp>
      <p:sp>
        <p:nvSpPr>
          <p:cNvPr id="92" name="Google Shape;92;p16"/>
          <p:cNvSpPr/>
          <p:nvPr/>
        </p:nvSpPr>
        <p:spPr>
          <a:xfrm>
            <a:off x="371775" y="1988900"/>
            <a:ext cx="2629500" cy="1795500"/>
          </a:xfrm>
          <a:prstGeom prst="wedgeRectCallout">
            <a:avLst>
              <a:gd fmla="val -21233" name="adj1"/>
              <a:gd fmla="val 5016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210425" y="1988900"/>
            <a:ext cx="2629500" cy="1795500"/>
          </a:xfrm>
          <a:prstGeom prst="wedgeRectCallout">
            <a:avLst>
              <a:gd fmla="val -21755" name="adj1"/>
              <a:gd fmla="val 5016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049100" y="1988900"/>
            <a:ext cx="2629500" cy="1795500"/>
          </a:xfrm>
          <a:prstGeom prst="wedgeRectCallout">
            <a:avLst>
              <a:gd fmla="val -21602" name="adj1"/>
              <a:gd fmla="val 50556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Day/Night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Number of Cars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Time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0650" y="222100"/>
            <a:ext cx="8582700" cy="46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</a:rPr>
              <a:t>01</a:t>
            </a:r>
            <a:r>
              <a:rPr lang="en" sz="3000">
                <a:solidFill>
                  <a:schemeClr val="accent4"/>
                </a:solidFill>
              </a:rPr>
              <a:t> Data Generation</a:t>
            </a:r>
            <a:endParaRPr sz="3000">
              <a:solidFill>
                <a:schemeClr val="accent4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</a:rPr>
              <a:t>Used a simple Python Script to generate Dataset</a:t>
            </a:r>
            <a:endParaRPr b="0" sz="1800"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</a:rPr>
              <a:t>02</a:t>
            </a:r>
            <a:r>
              <a:rPr lang="en" sz="3000">
                <a:solidFill>
                  <a:schemeClr val="accent4"/>
                </a:solidFill>
              </a:rPr>
              <a:t> Car Detection</a:t>
            </a:r>
            <a:endParaRPr sz="3000">
              <a:solidFill>
                <a:schemeClr val="accent4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4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</a:rPr>
              <a:t>Used YOLO(You look only Once), an Object detection model for detecting cars and get the total count of it.</a:t>
            </a:r>
            <a:endParaRPr b="0" sz="18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80650" y="222100"/>
            <a:ext cx="8582700" cy="46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</a:rPr>
              <a:t>03</a:t>
            </a:r>
            <a:r>
              <a:rPr lang="en" sz="3000">
                <a:solidFill>
                  <a:schemeClr val="accent4"/>
                </a:solidFill>
              </a:rPr>
              <a:t> Model Training</a:t>
            </a:r>
            <a:endParaRPr sz="3000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</a:rPr>
              <a:t>	PyTorch has been used for Model Training</a:t>
            </a:r>
            <a:endParaRPr b="0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</a:rPr>
              <a:t>04</a:t>
            </a:r>
            <a:r>
              <a:rPr lang="en" sz="3000">
                <a:solidFill>
                  <a:schemeClr val="accent4"/>
                </a:solidFill>
              </a:rPr>
              <a:t> Securing Model</a:t>
            </a:r>
            <a:endParaRPr sz="3000">
              <a:solidFill>
                <a:schemeClr val="accent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</a:rPr>
              <a:t>The model is made secure using Encrypted Deep learning with the help of	PySyft library</a:t>
            </a:r>
            <a:endParaRPr b="0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1018650" y="1707450"/>
            <a:ext cx="71067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b="1" lang="en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HANK </a:t>
            </a:r>
            <a:r>
              <a:rPr b="1" lang="en" sz="9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</a:t>
            </a:r>
            <a:r>
              <a:rPr b="1" lang="en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OU !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