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64" r:id="rId2"/>
    <p:sldId id="386" r:id="rId3"/>
    <p:sldId id="387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88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31C17"/>
    <a:srgbClr val="C00000"/>
    <a:srgbClr val="406DBB"/>
    <a:srgbClr val="9EADD8"/>
    <a:srgbClr val="C0C9E4"/>
    <a:srgbClr val="333F50"/>
    <a:srgbClr val="2E75B6"/>
    <a:srgbClr val="B3BEDF"/>
    <a:srgbClr val="DB2327"/>
    <a:srgbClr val="26424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0" autoAdjust="0"/>
    <p:restoredTop sz="98768" autoAdjust="0"/>
  </p:normalViewPr>
  <p:slideViewPr>
    <p:cSldViewPr snapToGrid="0">
      <p:cViewPr varScale="1">
        <p:scale>
          <a:sx n="72" d="100"/>
          <a:sy n="72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dhanshu%20-%20Official%20Files\Projects\PMs%20Visit%20to%20LEAP%20Centre\Feedback%20Dump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dhanshu%20-%20Official%20Files\Projects\PMs%20Visit%20to%20LEAP%20Centre\Feedback%20Dump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dhanshu%20-%20Official%20Files\Projects\PMs%20Visit%20to%20LEAP%20Centre\Feedback%20Dump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dhanshu%20-%20Official%20Files\Projects\PMs%20Visit%20to%20LEAP%20Centre\Feedback%20Dump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udhanshu%20-%20Official%20Files\Projects\PMs%20Visit%20to%20LEAP%20Centre\Feedback%20Dum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>
        <c:manualLayout>
          <c:layoutTarget val="inner"/>
          <c:xMode val="edge"/>
          <c:yMode val="edge"/>
          <c:x val="2.8529545949315033E-2"/>
          <c:y val="3.6858981547027145E-2"/>
          <c:w val="0.94294090810136999"/>
          <c:h val="0.7702709227489043"/>
        </c:manualLayout>
      </c:layout>
      <c:barChart>
        <c:barDir val="col"/>
        <c:grouping val="clustered"/>
        <c:ser>
          <c:idx val="0"/>
          <c:order val="0"/>
          <c:cat>
            <c:strRef>
              <c:f>Sheet2!$E$4:$E$7</c:f>
              <c:strCache>
                <c:ptCount val="4"/>
                <c:pt idx="0">
                  <c:v>9-10</c:v>
                </c:pt>
                <c:pt idx="1">
                  <c:v>7-8</c:v>
                </c:pt>
                <c:pt idx="2">
                  <c:v>5-6</c:v>
                </c:pt>
                <c:pt idx="3">
                  <c:v>&lt;5</c:v>
                </c:pt>
              </c:strCache>
            </c:strRef>
          </c:cat>
          <c:val>
            <c:numRef>
              <c:f>Sheet2!$F$4:$F$7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C17-4813-A454-1906578A4405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/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Sheet2!$E$4:$E$7</c:f>
              <c:strCache>
                <c:ptCount val="4"/>
                <c:pt idx="0">
                  <c:v>9-10</c:v>
                </c:pt>
                <c:pt idx="1">
                  <c:v>7-8</c:v>
                </c:pt>
                <c:pt idx="2">
                  <c:v>5-6</c:v>
                </c:pt>
                <c:pt idx="3">
                  <c:v>&lt;5</c:v>
                </c:pt>
              </c:strCache>
            </c:strRef>
          </c:cat>
          <c:val>
            <c:numRef>
              <c:f>Sheet2!$G$4:$G$7</c:f>
              <c:numCache>
                <c:formatCode>0%</c:formatCode>
                <c:ptCount val="4"/>
                <c:pt idx="0">
                  <c:v>0.49056603773584928</c:v>
                </c:pt>
                <c:pt idx="1">
                  <c:v>0.41509433962264175</c:v>
                </c:pt>
                <c:pt idx="2">
                  <c:v>5.6603773584905676E-2</c:v>
                </c:pt>
                <c:pt idx="3">
                  <c:v>3.77358490566038E-2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C17-4813-A454-1906578A4405}"/>
            </c:ext>
          </c:extLst>
        </c:ser>
        <c:axId val="101992320"/>
        <c:axId val="101993856"/>
      </c:barChart>
      <c:catAx>
        <c:axId val="10199232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01993856"/>
        <c:crosses val="autoZero"/>
        <c:auto val="1"/>
        <c:lblAlgn val="ctr"/>
        <c:lblOffset val="100"/>
      </c:catAx>
      <c:valAx>
        <c:axId val="101993856"/>
        <c:scaling>
          <c:orientation val="minMax"/>
        </c:scaling>
        <c:delete val="1"/>
        <c:axPos val="l"/>
        <c:numFmt formatCode="0%" sourceLinked="1"/>
        <c:tickLblPos val="nextTo"/>
        <c:crossAx val="101992320"/>
        <c:crosses val="autoZero"/>
        <c:crossBetween val="between"/>
      </c:valAx>
    </c:plotArea>
    <c:plotVisOnly val="1"/>
    <c:dispBlanksAs val="gap"/>
  </c:chart>
  <c:txPr>
    <a:bodyPr/>
    <a:lstStyle/>
    <a:p>
      <a:pPr>
        <a:defRPr>
          <a:latin typeface="Cambria" panose="02040503050406030204" pitchFamily="18" charset="0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3.0555555555555572E-2"/>
          <c:y val="5.0925925925925923E-2"/>
          <c:w val="0.93888888888888933"/>
          <c:h val="0.74224154272382681"/>
        </c:manualLayout>
      </c:layout>
      <c:barChart>
        <c:barDir val="col"/>
        <c:grouping val="clustered"/>
        <c:ser>
          <c:idx val="0"/>
          <c:order val="0"/>
          <c:cat>
            <c:strRef>
              <c:f>Sheet2!$E$12:$E$15</c:f>
              <c:strCache>
                <c:ptCount val="4"/>
                <c:pt idx="0">
                  <c:v>9-10</c:v>
                </c:pt>
                <c:pt idx="1">
                  <c:v>7-8</c:v>
                </c:pt>
                <c:pt idx="2">
                  <c:v>5-6</c:v>
                </c:pt>
                <c:pt idx="3">
                  <c:v>&lt;5</c:v>
                </c:pt>
              </c:strCache>
            </c:strRef>
          </c:cat>
          <c:val>
            <c:numRef>
              <c:f>Sheet2!$F$12:$F$15</c:f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DA9-4A8C-907B-15A51DEDDC35}"/>
            </c:ext>
          </c:extLst>
        </c:ser>
        <c:ser>
          <c:idx val="1"/>
          <c:order val="1"/>
          <c:dLbls>
            <c:spPr>
              <a:noFill/>
              <a:ln>
                <a:noFill/>
              </a:ln>
              <a:effectLst/>
            </c:spPr>
            <c:txPr>
              <a:bodyPr anchorCtr="0"/>
              <a:lstStyle/>
              <a:p>
                <a:pPr algn="ctr">
                  <a:defRPr lang="en-IN" sz="1800" b="1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Sheet2!$E$12:$E$15</c:f>
              <c:strCache>
                <c:ptCount val="4"/>
                <c:pt idx="0">
                  <c:v>9-10</c:v>
                </c:pt>
                <c:pt idx="1">
                  <c:v>7-8</c:v>
                </c:pt>
                <c:pt idx="2">
                  <c:v>5-6</c:v>
                </c:pt>
                <c:pt idx="3">
                  <c:v>&lt;5</c:v>
                </c:pt>
              </c:strCache>
            </c:strRef>
          </c:cat>
          <c:val>
            <c:numRef>
              <c:f>Sheet2!$G$12:$G$15</c:f>
              <c:numCache>
                <c:formatCode>0%</c:formatCode>
                <c:ptCount val="4"/>
                <c:pt idx="0">
                  <c:v>0.2075471698113209</c:v>
                </c:pt>
                <c:pt idx="1">
                  <c:v>0.58490566037735847</c:v>
                </c:pt>
                <c:pt idx="2">
                  <c:v>0.18867924528301888</c:v>
                </c:pt>
                <c:pt idx="3">
                  <c:v>1.8867924528301886E-2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DA9-4A8C-907B-15A51DEDDC35}"/>
            </c:ext>
          </c:extLst>
        </c:ser>
        <c:axId val="102035456"/>
        <c:axId val="102036992"/>
      </c:barChart>
      <c:catAx>
        <c:axId val="10203545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 algn="ctr">
              <a:defRPr lang="en-IN" sz="18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02036992"/>
        <c:crosses val="autoZero"/>
        <c:auto val="1"/>
        <c:lblAlgn val="ctr"/>
        <c:lblOffset val="100"/>
      </c:catAx>
      <c:valAx>
        <c:axId val="102036992"/>
        <c:scaling>
          <c:orientation val="minMax"/>
        </c:scaling>
        <c:delete val="1"/>
        <c:axPos val="l"/>
        <c:numFmt formatCode="0%" sourceLinked="1"/>
        <c:tickLblPos val="nextTo"/>
        <c:crossAx val="102035456"/>
        <c:crosses val="autoZero"/>
        <c:crossBetween val="between"/>
      </c:valAx>
    </c:plotArea>
    <c:plotVisOnly val="1"/>
    <c:dispBlanksAs val="gap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>
                    <a:latin typeface="Cambria" panose="02040503050406030204" pitchFamily="18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Sheet3!$E$4:$E$6</c:f>
              <c:strCache>
                <c:ptCount val="3"/>
                <c:pt idx="0">
                  <c:v>Good</c:v>
                </c:pt>
                <c:pt idx="1">
                  <c:v>Average</c:v>
                </c:pt>
                <c:pt idx="2">
                  <c:v>Poor</c:v>
                </c:pt>
              </c:strCache>
            </c:strRef>
          </c:cat>
          <c:val>
            <c:numRef>
              <c:f>Sheet3!$F$4:$F$6</c:f>
              <c:numCache>
                <c:formatCode>0%</c:formatCode>
                <c:ptCount val="3"/>
                <c:pt idx="0">
                  <c:v>0.79245283018867951</c:v>
                </c:pt>
                <c:pt idx="1">
                  <c:v>0.2075471698113209</c:v>
                </c:pt>
                <c:pt idx="2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78-4D8E-9F82-C123FCD2955B}"/>
            </c:ext>
          </c:extLst>
        </c:ser>
        <c:axId val="103687680"/>
        <c:axId val="103689216"/>
      </c:barChart>
      <c:catAx>
        <c:axId val="103687680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>
              <a:defRPr sz="2400" b="1">
                <a:latin typeface="Cambria" panose="02040503050406030204" pitchFamily="18" charset="0"/>
              </a:defRPr>
            </a:pPr>
            <a:endParaRPr lang="en-US"/>
          </a:p>
        </c:txPr>
        <c:crossAx val="103689216"/>
        <c:crosses val="autoZero"/>
        <c:auto val="1"/>
        <c:lblAlgn val="ctr"/>
        <c:lblOffset val="100"/>
      </c:catAx>
      <c:valAx>
        <c:axId val="103689216"/>
        <c:scaling>
          <c:orientation val="minMax"/>
        </c:scaling>
        <c:delete val="1"/>
        <c:axPos val="l"/>
        <c:numFmt formatCode="0%" sourceLinked="1"/>
        <c:tickLblPos val="nextTo"/>
        <c:crossAx val="1036876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plotArea>
      <c:layout/>
      <c:barChart>
        <c:barDir val="col"/>
        <c:grouping val="clustered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 b="1">
                    <a:latin typeface="Cambria" panose="02040503050406030204" pitchFamily="18" charset="0"/>
                  </a:defRPr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Sheet3!$E$10:$E$12</c:f>
              <c:strCache>
                <c:ptCount val="3"/>
                <c:pt idx="0">
                  <c:v>Good</c:v>
                </c:pt>
                <c:pt idx="1">
                  <c:v>Average</c:v>
                </c:pt>
                <c:pt idx="2">
                  <c:v>Poor</c:v>
                </c:pt>
              </c:strCache>
            </c:strRef>
          </c:cat>
          <c:val>
            <c:numRef>
              <c:f>Sheet3!$F$10:$F$12</c:f>
              <c:numCache>
                <c:formatCode>0%</c:formatCode>
                <c:ptCount val="3"/>
                <c:pt idx="0">
                  <c:v>0.56862745098039236</c:v>
                </c:pt>
                <c:pt idx="1">
                  <c:v>0.41176470588235303</c:v>
                </c:pt>
                <c:pt idx="2">
                  <c:v>1.9607843137254902E-2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BF-46E6-8E6F-FAC2FBFEAFAA}"/>
            </c:ext>
          </c:extLst>
        </c:ser>
        <c:axId val="103704832"/>
        <c:axId val="103731200"/>
      </c:barChart>
      <c:catAx>
        <c:axId val="103704832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 algn="ctr">
              <a:defRPr lang="en-IN" sz="24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03731200"/>
        <c:crosses val="autoZero"/>
        <c:auto val="1"/>
        <c:lblAlgn val="ctr"/>
        <c:lblOffset val="100"/>
      </c:catAx>
      <c:valAx>
        <c:axId val="103731200"/>
        <c:scaling>
          <c:orientation val="minMax"/>
        </c:scaling>
        <c:delete val="1"/>
        <c:axPos val="l"/>
        <c:numFmt formatCode="0%" sourceLinked="1"/>
        <c:tickLblPos val="nextTo"/>
        <c:crossAx val="103704832"/>
        <c:crosses val="autoZero"/>
        <c:crossBetween val="between"/>
      </c:valAx>
    </c:plotArea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plotArea>
      <c:layout/>
      <c:barChart>
        <c:barDir val="col"/>
        <c:grouping val="clustered"/>
        <c:ser>
          <c:idx val="0"/>
          <c:order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anchorCtr="0"/>
                <a:lstStyle/>
                <a:p>
                  <a:pPr algn="ctr">
                    <a:defRPr lang="en-IN" sz="1800" b="1" i="0" u="none" strike="noStrike" kern="1200" baseline="0">
                      <a:solidFill>
                        <a:schemeClr val="tx1"/>
                      </a:solidFill>
                      <a:latin typeface="Cambria" panose="02040503050406030204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</c:dLbl>
            <c:dLbl>
              <c:idx val="1"/>
              <c:layout/>
              <c:tx>
                <c:rich>
                  <a:bodyPr/>
                  <a:lstStyle/>
                  <a:p>
                    <a:fld id="{5866B517-66DF-4D2C-B358-8E631E9D1F32}" type="VALUE">
                      <a:rPr lang="en-US" sz="1800">
                        <a:latin typeface="Cambria" panose="02040503050406030204" pitchFamily="18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C75-4ABE-A0BE-14D188E858A2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726EED25-C737-43CD-8A75-BA4177C3668F}" type="VALUE">
                      <a:rPr lang="en-US" sz="1800">
                        <a:latin typeface="Cambria" panose="02040503050406030204" pitchFamily="18" charset="0"/>
                      </a:rPr>
                      <a:pPr/>
                      <a:t>[VALUE]</a:t>
                    </a:fld>
                    <a:endParaRPr lang="en-IN"/>
                  </a:p>
                </c:rich>
              </c:tx>
              <c:showVal val="1"/>
              <c:extLst xmlns:c16r2="http://schemas.microsoft.com/office/drawing/2015/06/chart"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C75-4ABE-A0BE-14D188E858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Val val="1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Sheet3!$E$18:$E$20</c:f>
              <c:strCache>
                <c:ptCount val="3"/>
                <c:pt idx="0">
                  <c:v>Good</c:v>
                </c:pt>
                <c:pt idx="1">
                  <c:v>Average</c:v>
                </c:pt>
                <c:pt idx="2">
                  <c:v>Poor</c:v>
                </c:pt>
              </c:strCache>
            </c:strRef>
          </c:cat>
          <c:val>
            <c:numRef>
              <c:f>Sheet3!$F$18:$F$20</c:f>
              <c:numCache>
                <c:formatCode>0%</c:formatCode>
                <c:ptCount val="3"/>
                <c:pt idx="0">
                  <c:v>0.73584905660377442</c:v>
                </c:pt>
                <c:pt idx="1">
                  <c:v>0.22641509433962273</c:v>
                </c:pt>
                <c:pt idx="2">
                  <c:v>3.7735849056603793E-2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C75-4ABE-A0BE-14D188E858A2}"/>
            </c:ext>
          </c:extLst>
        </c:ser>
        <c:axId val="103816576"/>
        <c:axId val="103842944"/>
      </c:barChart>
      <c:catAx>
        <c:axId val="103816576"/>
        <c:scaling>
          <c:orientation val="minMax"/>
        </c:scaling>
        <c:axPos val="b"/>
        <c:numFmt formatCode="General" sourceLinked="0"/>
        <c:tickLblPos val="nextTo"/>
        <c:txPr>
          <a:bodyPr/>
          <a:lstStyle/>
          <a:p>
            <a:pPr algn="ctr">
              <a:defRPr lang="en-IN" sz="24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+mn-cs"/>
              </a:defRPr>
            </a:pPr>
            <a:endParaRPr lang="en-US"/>
          </a:p>
        </c:txPr>
        <c:crossAx val="103842944"/>
        <c:crosses val="autoZero"/>
        <c:auto val="1"/>
        <c:lblAlgn val="ctr"/>
        <c:lblOffset val="100"/>
      </c:catAx>
      <c:valAx>
        <c:axId val="103842944"/>
        <c:scaling>
          <c:orientation val="minMax"/>
        </c:scaling>
        <c:delete val="1"/>
        <c:axPos val="l"/>
        <c:numFmt formatCode="0%" sourceLinked="1"/>
        <c:tickLblPos val="nextTo"/>
        <c:crossAx val="103816576"/>
        <c:crosses val="autoZero"/>
        <c:crossBetween val="between"/>
      </c:valAx>
    </c:plotArea>
    <c:plotVisOnly val="1"/>
    <c:dispBlanksAs val="gap"/>
  </c:chart>
  <c:externalData r:id="rId1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61.png"/><Relationship Id="rId1" Type="http://schemas.openxmlformats.org/officeDocument/2006/relationships/image" Target="../media/image51.png"/><Relationship Id="rId4" Type="http://schemas.openxmlformats.org/officeDocument/2006/relationships/image" Target="../media/image8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4B49-1090-45A4-885F-EC5A4B6B4E3B}" type="doc">
      <dgm:prSet loTypeId="urn:microsoft.com/office/officeart/2005/8/layout/vList4#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DA471B-6266-4ED1-8D4E-6E3A80210478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</a:rPr>
            <a:t>When</a:t>
          </a:r>
          <a:endParaRPr lang="en-US" sz="2400" dirty="0">
            <a:latin typeface="Cambria" panose="02040503050406030204" pitchFamily="18" charset="0"/>
          </a:endParaRPr>
        </a:p>
      </dgm:t>
    </dgm:pt>
    <dgm:pt modelId="{DAEB4C55-83D5-4D0B-B3D6-A9B66945E327}" type="parTrans" cxnId="{4C879A97-1E8C-4C1D-ADE2-20306DA33093}">
      <dgm:prSet/>
      <dgm:spPr/>
      <dgm:t>
        <a:bodyPr/>
        <a:lstStyle/>
        <a:p>
          <a:endParaRPr lang="en-US"/>
        </a:p>
      </dgm:t>
    </dgm:pt>
    <dgm:pt modelId="{53C1D6E5-1B3D-4683-9FE4-564B368EEEB9}" type="sibTrans" cxnId="{4C879A97-1E8C-4C1D-ADE2-20306DA33093}">
      <dgm:prSet/>
      <dgm:spPr/>
      <dgm:t>
        <a:bodyPr/>
        <a:lstStyle/>
        <a:p>
          <a:endParaRPr lang="en-US"/>
        </a:p>
      </dgm:t>
    </dgm:pt>
    <dgm:pt modelId="{C3E23433-A3C0-430F-BB62-D13F5A0409B7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From: 15 May 2018</a:t>
          </a:r>
          <a:endParaRPr lang="en-US" sz="1800" dirty="0">
            <a:latin typeface="Cambria" panose="02040503050406030204" pitchFamily="18" charset="0"/>
          </a:endParaRPr>
        </a:p>
      </dgm:t>
    </dgm:pt>
    <dgm:pt modelId="{26C1A938-9070-43BE-A250-ED60613EB337}" type="parTrans" cxnId="{4D8AF3E6-29EC-4D30-A8A3-250D03F8F84F}">
      <dgm:prSet/>
      <dgm:spPr/>
      <dgm:t>
        <a:bodyPr/>
        <a:lstStyle/>
        <a:p>
          <a:endParaRPr lang="en-US"/>
        </a:p>
      </dgm:t>
    </dgm:pt>
    <dgm:pt modelId="{23A8FC3E-C3F0-4590-B3B8-D793595B8F85}" type="sibTrans" cxnId="{4D8AF3E6-29EC-4D30-A8A3-250D03F8F84F}">
      <dgm:prSet/>
      <dgm:spPr/>
      <dgm:t>
        <a:bodyPr/>
        <a:lstStyle/>
        <a:p>
          <a:endParaRPr lang="en-US"/>
        </a:p>
      </dgm:t>
    </dgm:pt>
    <dgm:pt modelId="{03619338-38D2-4753-A4AB-28A8152F4C4D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To: 30 May 2018</a:t>
          </a:r>
          <a:endParaRPr lang="en-US" sz="1800" dirty="0">
            <a:latin typeface="Cambria" panose="02040503050406030204" pitchFamily="18" charset="0"/>
          </a:endParaRPr>
        </a:p>
      </dgm:t>
    </dgm:pt>
    <dgm:pt modelId="{07E8D5B5-2613-4A95-8FCE-2C107BC54D1D}" type="parTrans" cxnId="{615FB991-5390-428A-8337-BB013772B0A3}">
      <dgm:prSet/>
      <dgm:spPr/>
      <dgm:t>
        <a:bodyPr/>
        <a:lstStyle/>
        <a:p>
          <a:endParaRPr lang="en-US"/>
        </a:p>
      </dgm:t>
    </dgm:pt>
    <dgm:pt modelId="{BE158EE9-ABD0-4C47-AA58-0B7F914896ED}" type="sibTrans" cxnId="{615FB991-5390-428A-8337-BB013772B0A3}">
      <dgm:prSet/>
      <dgm:spPr/>
      <dgm:t>
        <a:bodyPr/>
        <a:lstStyle/>
        <a:p>
          <a:endParaRPr lang="en-US"/>
        </a:p>
      </dgm:t>
    </dgm:pt>
    <dgm:pt modelId="{4E0D6F59-941D-4142-84A2-8796B849C990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</a:rPr>
            <a:t>Where</a:t>
          </a:r>
          <a:endParaRPr lang="en-US" sz="2400" dirty="0">
            <a:latin typeface="Cambria" panose="02040503050406030204" pitchFamily="18" charset="0"/>
          </a:endParaRPr>
        </a:p>
      </dgm:t>
    </dgm:pt>
    <dgm:pt modelId="{1E3592F5-C5ED-4103-9873-EE854620999D}" type="parTrans" cxnId="{2B6EAB86-977E-4F1D-ABD4-4E3B9233885B}">
      <dgm:prSet/>
      <dgm:spPr/>
      <dgm:t>
        <a:bodyPr/>
        <a:lstStyle/>
        <a:p>
          <a:endParaRPr lang="en-US"/>
        </a:p>
      </dgm:t>
    </dgm:pt>
    <dgm:pt modelId="{D586CA6A-C636-4788-8488-F2A59EB86F94}" type="sibTrans" cxnId="{2B6EAB86-977E-4F1D-ABD4-4E3B9233885B}">
      <dgm:prSet/>
      <dgm:spPr/>
      <dgm:t>
        <a:bodyPr/>
        <a:lstStyle/>
        <a:p>
          <a:endParaRPr lang="en-US"/>
        </a:p>
      </dgm:t>
    </dgm:pt>
    <dgm:pt modelId="{ECD81E0B-0709-4716-8F1E-0D9F3E9822C0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Radiate</a:t>
          </a:r>
          <a:endParaRPr lang="en-US" sz="1800" dirty="0">
            <a:latin typeface="Cambria" panose="02040503050406030204" pitchFamily="18" charset="0"/>
          </a:endParaRPr>
        </a:p>
      </dgm:t>
    </dgm:pt>
    <dgm:pt modelId="{52978E77-74CA-408D-8921-66C1D4FD52B4}" type="parTrans" cxnId="{D36A6E38-EEA8-4EE4-A903-38559D6340B4}">
      <dgm:prSet/>
      <dgm:spPr/>
      <dgm:t>
        <a:bodyPr/>
        <a:lstStyle/>
        <a:p>
          <a:endParaRPr lang="en-US"/>
        </a:p>
      </dgm:t>
    </dgm:pt>
    <dgm:pt modelId="{B3F20BB1-A901-4A09-996B-7F2E875665F3}" type="sibTrans" cxnId="{D36A6E38-EEA8-4EE4-A903-38559D6340B4}">
      <dgm:prSet/>
      <dgm:spPr/>
      <dgm:t>
        <a:bodyPr/>
        <a:lstStyle/>
        <a:p>
          <a:endParaRPr lang="en-US"/>
        </a:p>
      </dgm:t>
    </dgm:pt>
    <dgm:pt modelId="{D5A2A4EB-DAF3-4D2C-90EA-85F3BE792E1B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Cogent</a:t>
          </a:r>
          <a:endParaRPr lang="en-US" sz="1800" dirty="0">
            <a:latin typeface="Cambria" panose="02040503050406030204" pitchFamily="18" charset="0"/>
          </a:endParaRPr>
        </a:p>
      </dgm:t>
    </dgm:pt>
    <dgm:pt modelId="{E4F08CB2-0863-451D-8B02-1F6A39395AFA}" type="parTrans" cxnId="{7D4E1B26-2B42-46C7-9022-8A05B605B87A}">
      <dgm:prSet/>
      <dgm:spPr/>
      <dgm:t>
        <a:bodyPr/>
        <a:lstStyle/>
        <a:p>
          <a:endParaRPr lang="en-US"/>
        </a:p>
      </dgm:t>
    </dgm:pt>
    <dgm:pt modelId="{F9386DAD-1D25-43A1-81E3-B5EB18A09A30}" type="sibTrans" cxnId="{7D4E1B26-2B42-46C7-9022-8A05B605B87A}">
      <dgm:prSet/>
      <dgm:spPr/>
      <dgm:t>
        <a:bodyPr/>
        <a:lstStyle/>
        <a:p>
          <a:endParaRPr lang="en-US"/>
        </a:p>
      </dgm:t>
    </dgm:pt>
    <dgm:pt modelId="{A8FBAA21-85F3-412F-AA08-80742B4215EE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</a:rPr>
            <a:t>Who</a:t>
          </a:r>
          <a:endParaRPr lang="en-US" sz="2400" dirty="0">
            <a:latin typeface="Cambria" panose="02040503050406030204" pitchFamily="18" charset="0"/>
          </a:endParaRPr>
        </a:p>
      </dgm:t>
    </dgm:pt>
    <dgm:pt modelId="{9C65AE9F-442F-48C8-8FCE-FBA37625893E}" type="parTrans" cxnId="{27224FCB-C42C-4D25-B1A7-088CCF472E84}">
      <dgm:prSet/>
      <dgm:spPr/>
      <dgm:t>
        <a:bodyPr/>
        <a:lstStyle/>
        <a:p>
          <a:endParaRPr lang="en-US"/>
        </a:p>
      </dgm:t>
    </dgm:pt>
    <dgm:pt modelId="{3347ECB3-7A95-47E6-BB3D-A0AE94E57C4C}" type="sibTrans" cxnId="{27224FCB-C42C-4D25-B1A7-088CCF472E84}">
      <dgm:prSet/>
      <dgm:spPr/>
      <dgm:t>
        <a:bodyPr/>
        <a:lstStyle/>
        <a:p>
          <a:endParaRPr lang="en-US"/>
        </a:p>
      </dgm:t>
    </dgm:pt>
    <dgm:pt modelId="{E4A1F818-1BD5-40D2-9947-5E21F364B6E1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PMS/APMs/Category Team</a:t>
          </a:r>
          <a:endParaRPr lang="en-US" sz="1800" dirty="0">
            <a:latin typeface="Cambria" panose="02040503050406030204" pitchFamily="18" charset="0"/>
          </a:endParaRPr>
        </a:p>
      </dgm:t>
    </dgm:pt>
    <dgm:pt modelId="{9DA2F8A2-0425-475D-939E-8D785ABDC811}" type="parTrans" cxnId="{5C298A5C-C5BC-4008-8A89-66BB861D5FBF}">
      <dgm:prSet/>
      <dgm:spPr/>
      <dgm:t>
        <a:bodyPr/>
        <a:lstStyle/>
        <a:p>
          <a:endParaRPr lang="en-US"/>
        </a:p>
      </dgm:t>
    </dgm:pt>
    <dgm:pt modelId="{7504FBF6-8174-406F-B557-ABA64C6A64A3}" type="sibTrans" cxnId="{5C298A5C-C5BC-4008-8A89-66BB861D5FBF}">
      <dgm:prSet/>
      <dgm:spPr/>
      <dgm:t>
        <a:bodyPr/>
        <a:lstStyle/>
        <a:p>
          <a:endParaRPr lang="en-US"/>
        </a:p>
      </dgm:t>
    </dgm:pt>
    <dgm:pt modelId="{A0DD0B0B-2370-4ECB-83AA-C83FA2202791}">
      <dgm:prSet phldrT="[Text]" custT="1"/>
      <dgm:spPr/>
      <dgm:t>
        <a:bodyPr/>
        <a:lstStyle/>
        <a:p>
          <a:r>
            <a:rPr lang="en-IN" sz="2400" dirty="0">
              <a:latin typeface="Cambria" panose="02040503050406030204" pitchFamily="18" charset="0"/>
            </a:rPr>
            <a:t>How Many</a:t>
          </a:r>
          <a:endParaRPr lang="en-US" sz="2400" dirty="0">
            <a:latin typeface="Cambria" panose="02040503050406030204" pitchFamily="18" charset="0"/>
          </a:endParaRPr>
        </a:p>
      </dgm:t>
    </dgm:pt>
    <dgm:pt modelId="{81784ECB-16EC-467E-B2F9-525B94FB27EC}" type="parTrans" cxnId="{CDB1BAF8-6F92-4595-A0D2-AE1AA6D5A5AE}">
      <dgm:prSet/>
      <dgm:spPr/>
      <dgm:t>
        <a:bodyPr/>
        <a:lstStyle/>
        <a:p>
          <a:endParaRPr lang="en-US"/>
        </a:p>
      </dgm:t>
    </dgm:pt>
    <dgm:pt modelId="{E1D797DB-50CE-43DB-91BD-305F158089BA}" type="sibTrans" cxnId="{CDB1BAF8-6F92-4595-A0D2-AE1AA6D5A5AE}">
      <dgm:prSet/>
      <dgm:spPr/>
      <dgm:t>
        <a:bodyPr/>
        <a:lstStyle/>
        <a:p>
          <a:endParaRPr lang="en-US"/>
        </a:p>
      </dgm:t>
    </dgm:pt>
    <dgm:pt modelId="{6EA0AAD5-4FFC-45FD-B213-B343F6CA953E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Participated: 85</a:t>
          </a:r>
          <a:endParaRPr lang="en-US" sz="1800" dirty="0">
            <a:latin typeface="Cambria" panose="02040503050406030204" pitchFamily="18" charset="0"/>
          </a:endParaRPr>
        </a:p>
      </dgm:t>
    </dgm:pt>
    <dgm:pt modelId="{57920CDD-976B-4F6C-BEE9-38067EB248FC}" type="parTrans" cxnId="{8D977764-2BF0-4C55-935E-5D9C02748DD6}">
      <dgm:prSet/>
      <dgm:spPr/>
      <dgm:t>
        <a:bodyPr/>
        <a:lstStyle/>
        <a:p>
          <a:endParaRPr lang="en-US"/>
        </a:p>
      </dgm:t>
    </dgm:pt>
    <dgm:pt modelId="{CA444719-1A77-4AD3-BCB4-9F2BE989B3B1}" type="sibTrans" cxnId="{8D977764-2BF0-4C55-935E-5D9C02748DD6}">
      <dgm:prSet/>
      <dgm:spPr/>
      <dgm:t>
        <a:bodyPr/>
        <a:lstStyle/>
        <a:p>
          <a:endParaRPr lang="en-US"/>
        </a:p>
      </dgm:t>
    </dgm:pt>
    <dgm:pt modelId="{778592FB-9DD6-4D76-8300-D9024650425F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NSD Product Management Team</a:t>
          </a:r>
          <a:endParaRPr lang="en-US" sz="1800" dirty="0">
            <a:latin typeface="Cambria" panose="02040503050406030204" pitchFamily="18" charset="0"/>
          </a:endParaRPr>
        </a:p>
      </dgm:t>
    </dgm:pt>
    <dgm:pt modelId="{B103726E-7162-4814-8D4F-6975599850AF}" type="parTrans" cxnId="{6225D3EA-8A61-4A2A-B1A4-8EBDDFBF35C4}">
      <dgm:prSet/>
      <dgm:spPr/>
      <dgm:t>
        <a:bodyPr/>
        <a:lstStyle/>
        <a:p>
          <a:endParaRPr lang="en-US"/>
        </a:p>
      </dgm:t>
    </dgm:pt>
    <dgm:pt modelId="{FAEEC7E2-FC1F-4CE8-AB58-24049740794C}" type="sibTrans" cxnId="{6225D3EA-8A61-4A2A-B1A4-8EBDDFBF35C4}">
      <dgm:prSet/>
      <dgm:spPr/>
      <dgm:t>
        <a:bodyPr/>
        <a:lstStyle/>
        <a:p>
          <a:endParaRPr lang="en-US"/>
        </a:p>
      </dgm:t>
    </dgm:pt>
    <dgm:pt modelId="{E29514F6-1EF2-4D31-9AB9-B5CB31617EBD}">
      <dgm:prSet phldrT="[Text]" custT="1"/>
      <dgm:spPr/>
      <dgm:t>
        <a:bodyPr/>
        <a:lstStyle/>
        <a:p>
          <a:r>
            <a:rPr lang="en-IN" sz="1800" dirty="0">
              <a:latin typeface="Cambria" panose="02040503050406030204" pitchFamily="18" charset="0"/>
            </a:rPr>
            <a:t>Feedbacks: 53</a:t>
          </a:r>
          <a:endParaRPr lang="en-US" sz="1800" dirty="0">
            <a:latin typeface="Cambria" panose="02040503050406030204" pitchFamily="18" charset="0"/>
          </a:endParaRPr>
        </a:p>
      </dgm:t>
    </dgm:pt>
    <dgm:pt modelId="{3BFB806E-A4CB-4F21-9F74-2F65FEFF61CF}" type="parTrans" cxnId="{3F78291D-C0A1-4F3F-B836-105BF1DA724C}">
      <dgm:prSet/>
      <dgm:spPr/>
      <dgm:t>
        <a:bodyPr/>
        <a:lstStyle/>
        <a:p>
          <a:endParaRPr lang="en-US"/>
        </a:p>
      </dgm:t>
    </dgm:pt>
    <dgm:pt modelId="{BF7C5D19-3803-42C8-ABD6-9ECF77510909}" type="sibTrans" cxnId="{3F78291D-C0A1-4F3F-B836-105BF1DA724C}">
      <dgm:prSet/>
      <dgm:spPr/>
      <dgm:t>
        <a:bodyPr/>
        <a:lstStyle/>
        <a:p>
          <a:endParaRPr lang="en-US"/>
        </a:p>
      </dgm:t>
    </dgm:pt>
    <dgm:pt modelId="{30B5495E-7C87-4A91-948B-CE4F90061250}" type="pres">
      <dgm:prSet presAssocID="{9E504B49-1090-45A4-885F-EC5A4B6B4E3B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992CCD-4D5E-4CFD-8CB6-4F29A2DCB622}" type="pres">
      <dgm:prSet presAssocID="{4DDA471B-6266-4ED1-8D4E-6E3A80210478}" presName="comp" presStyleCnt="0"/>
      <dgm:spPr/>
    </dgm:pt>
    <dgm:pt modelId="{01691347-6DAC-4E5D-A928-7F930637C3C0}" type="pres">
      <dgm:prSet presAssocID="{4DDA471B-6266-4ED1-8D4E-6E3A80210478}" presName="box" presStyleLbl="node1" presStyleIdx="0" presStyleCnt="4"/>
      <dgm:spPr/>
      <dgm:t>
        <a:bodyPr/>
        <a:lstStyle/>
        <a:p>
          <a:endParaRPr lang="en-US"/>
        </a:p>
      </dgm:t>
    </dgm:pt>
    <dgm:pt modelId="{9F585FE0-E42E-49C0-AB01-6AA575FF9824}" type="pres">
      <dgm:prSet presAssocID="{4DDA471B-6266-4ED1-8D4E-6E3A80210478}" presName="img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C2EE811C-87D1-4515-B08E-D2C2940C9228}" type="pres">
      <dgm:prSet presAssocID="{4DDA471B-6266-4ED1-8D4E-6E3A80210478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138D6-057F-425E-9057-A07EBC20B70B}" type="pres">
      <dgm:prSet presAssocID="{53C1D6E5-1B3D-4683-9FE4-564B368EEEB9}" presName="spacer" presStyleCnt="0"/>
      <dgm:spPr/>
    </dgm:pt>
    <dgm:pt modelId="{13CE70BE-35C0-45D4-9E21-A54F7104EEE3}" type="pres">
      <dgm:prSet presAssocID="{4E0D6F59-941D-4142-84A2-8796B849C990}" presName="comp" presStyleCnt="0"/>
      <dgm:spPr/>
    </dgm:pt>
    <dgm:pt modelId="{41A5C31A-234E-4528-8BED-B184254C5835}" type="pres">
      <dgm:prSet presAssocID="{4E0D6F59-941D-4142-84A2-8796B849C990}" presName="box" presStyleLbl="node1" presStyleIdx="1" presStyleCnt="4"/>
      <dgm:spPr/>
      <dgm:t>
        <a:bodyPr/>
        <a:lstStyle/>
        <a:p>
          <a:endParaRPr lang="en-US"/>
        </a:p>
      </dgm:t>
    </dgm:pt>
    <dgm:pt modelId="{85A405F1-4DD9-4EF1-AD0B-E2A304283128}" type="pres">
      <dgm:prSet presAssocID="{4E0D6F59-941D-4142-84A2-8796B849C990}" presName="img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D6AE865E-43C4-4EBF-81A2-0261BE598538}" type="pres">
      <dgm:prSet presAssocID="{4E0D6F59-941D-4142-84A2-8796B849C990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C7DE71-CA5B-4719-8621-6F3AF2EBC3B8}" type="pres">
      <dgm:prSet presAssocID="{D586CA6A-C636-4788-8488-F2A59EB86F94}" presName="spacer" presStyleCnt="0"/>
      <dgm:spPr/>
    </dgm:pt>
    <dgm:pt modelId="{130AD187-D9FA-46D7-93EC-6AF60C6D820E}" type="pres">
      <dgm:prSet presAssocID="{A8FBAA21-85F3-412F-AA08-80742B4215EE}" presName="comp" presStyleCnt="0"/>
      <dgm:spPr/>
    </dgm:pt>
    <dgm:pt modelId="{403C2E64-ABEC-44E4-AFFA-8759C8C05289}" type="pres">
      <dgm:prSet presAssocID="{A8FBAA21-85F3-412F-AA08-80742B4215EE}" presName="box" presStyleLbl="node1" presStyleIdx="2" presStyleCnt="4"/>
      <dgm:spPr/>
      <dgm:t>
        <a:bodyPr/>
        <a:lstStyle/>
        <a:p>
          <a:endParaRPr lang="en-US"/>
        </a:p>
      </dgm:t>
    </dgm:pt>
    <dgm:pt modelId="{B8B690BA-75CB-48DA-9A0E-81CDF6144C4A}" type="pres">
      <dgm:prSet presAssocID="{A8FBAA21-85F3-412F-AA08-80742B4215EE}" presName="img" presStyleLbl="fgImgPlace1" presStyleIdx="2" presStyleCnt="4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69AFAB8-9A84-4FEC-BDF0-764F4B24B5AB}" type="pres">
      <dgm:prSet presAssocID="{A8FBAA21-85F3-412F-AA08-80742B4215EE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FB8941-C6DC-4C19-978F-E6FEE236E8C3}" type="pres">
      <dgm:prSet presAssocID="{3347ECB3-7A95-47E6-BB3D-A0AE94E57C4C}" presName="spacer" presStyleCnt="0"/>
      <dgm:spPr/>
    </dgm:pt>
    <dgm:pt modelId="{22A26315-0560-4E6C-9F17-21FA5F187132}" type="pres">
      <dgm:prSet presAssocID="{A0DD0B0B-2370-4ECB-83AA-C83FA2202791}" presName="comp" presStyleCnt="0"/>
      <dgm:spPr/>
    </dgm:pt>
    <dgm:pt modelId="{3AAB53F3-DF76-4F10-BF90-0E7213E14DDA}" type="pres">
      <dgm:prSet presAssocID="{A0DD0B0B-2370-4ECB-83AA-C83FA2202791}" presName="box" presStyleLbl="node1" presStyleIdx="3" presStyleCnt="4"/>
      <dgm:spPr/>
      <dgm:t>
        <a:bodyPr/>
        <a:lstStyle/>
        <a:p>
          <a:endParaRPr lang="en-US"/>
        </a:p>
      </dgm:t>
    </dgm:pt>
    <dgm:pt modelId="{A7277755-613A-4F6A-901B-E93676F46EB5}" type="pres">
      <dgm:prSet presAssocID="{A0DD0B0B-2370-4ECB-83AA-C83FA2202791}" presName="img" presStyleLbl="fgImgPlace1" presStyleIdx="3" presStyleCnt="4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E92C3A2E-7221-4652-AB99-8AB5BC5DED7F}" type="pres">
      <dgm:prSet presAssocID="{A0DD0B0B-2370-4ECB-83AA-C83FA220279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77EC2-B860-457C-9DC4-3B00C2DCEF09}" type="presOf" srcId="{4DDA471B-6266-4ED1-8D4E-6E3A80210478}" destId="{C2EE811C-87D1-4515-B08E-D2C2940C9228}" srcOrd="1" destOrd="0" presId="urn:microsoft.com/office/officeart/2005/8/layout/vList4#1"/>
    <dgm:cxn modelId="{D36A6E38-EEA8-4EE4-A903-38559D6340B4}" srcId="{4E0D6F59-941D-4142-84A2-8796B849C990}" destId="{ECD81E0B-0709-4716-8F1E-0D9F3E9822C0}" srcOrd="0" destOrd="0" parTransId="{52978E77-74CA-408D-8921-66C1D4FD52B4}" sibTransId="{B3F20BB1-A901-4A09-996B-7F2E875665F3}"/>
    <dgm:cxn modelId="{4C879A97-1E8C-4C1D-ADE2-20306DA33093}" srcId="{9E504B49-1090-45A4-885F-EC5A4B6B4E3B}" destId="{4DDA471B-6266-4ED1-8D4E-6E3A80210478}" srcOrd="0" destOrd="0" parTransId="{DAEB4C55-83D5-4D0B-B3D6-A9B66945E327}" sibTransId="{53C1D6E5-1B3D-4683-9FE4-564B368EEEB9}"/>
    <dgm:cxn modelId="{1F3F7065-47EC-4275-B60D-5F277E8E4C12}" type="presOf" srcId="{D5A2A4EB-DAF3-4D2C-90EA-85F3BE792E1B}" destId="{41A5C31A-234E-4528-8BED-B184254C5835}" srcOrd="0" destOrd="2" presId="urn:microsoft.com/office/officeart/2005/8/layout/vList4#1"/>
    <dgm:cxn modelId="{592AA4B4-236F-465F-8225-83232D45E646}" type="presOf" srcId="{9E504B49-1090-45A4-885F-EC5A4B6B4E3B}" destId="{30B5495E-7C87-4A91-948B-CE4F90061250}" srcOrd="0" destOrd="0" presId="urn:microsoft.com/office/officeart/2005/8/layout/vList4#1"/>
    <dgm:cxn modelId="{2CB69E61-8663-4E6A-AAF9-B3861C1DE1A0}" type="presOf" srcId="{4DDA471B-6266-4ED1-8D4E-6E3A80210478}" destId="{01691347-6DAC-4E5D-A928-7F930637C3C0}" srcOrd="0" destOrd="0" presId="urn:microsoft.com/office/officeart/2005/8/layout/vList4#1"/>
    <dgm:cxn modelId="{3F78291D-C0A1-4F3F-B836-105BF1DA724C}" srcId="{A0DD0B0B-2370-4ECB-83AA-C83FA2202791}" destId="{E29514F6-1EF2-4D31-9AB9-B5CB31617EBD}" srcOrd="1" destOrd="0" parTransId="{3BFB806E-A4CB-4F21-9F74-2F65FEFF61CF}" sibTransId="{BF7C5D19-3803-42C8-ABD6-9ECF77510909}"/>
    <dgm:cxn modelId="{D713EBC6-85B8-40B5-9CEE-DFB483440830}" type="presOf" srcId="{D5A2A4EB-DAF3-4D2C-90EA-85F3BE792E1B}" destId="{D6AE865E-43C4-4EBF-81A2-0261BE598538}" srcOrd="1" destOrd="2" presId="urn:microsoft.com/office/officeart/2005/8/layout/vList4#1"/>
    <dgm:cxn modelId="{522D1AE2-A09B-49E1-B95E-B9B4BFCE75D1}" type="presOf" srcId="{E29514F6-1EF2-4D31-9AB9-B5CB31617EBD}" destId="{E92C3A2E-7221-4652-AB99-8AB5BC5DED7F}" srcOrd="1" destOrd="2" presId="urn:microsoft.com/office/officeart/2005/8/layout/vList4#1"/>
    <dgm:cxn modelId="{BC6DDA3A-F6B8-40F6-839A-B03755FE849D}" type="presOf" srcId="{C3E23433-A3C0-430F-BB62-D13F5A0409B7}" destId="{01691347-6DAC-4E5D-A928-7F930637C3C0}" srcOrd="0" destOrd="1" presId="urn:microsoft.com/office/officeart/2005/8/layout/vList4#1"/>
    <dgm:cxn modelId="{8D977764-2BF0-4C55-935E-5D9C02748DD6}" srcId="{A0DD0B0B-2370-4ECB-83AA-C83FA2202791}" destId="{6EA0AAD5-4FFC-45FD-B213-B343F6CA953E}" srcOrd="0" destOrd="0" parTransId="{57920CDD-976B-4F6C-BEE9-38067EB248FC}" sibTransId="{CA444719-1A77-4AD3-BCB4-9F2BE989B3B1}"/>
    <dgm:cxn modelId="{70E3F6D7-ABF4-40BE-9F89-C26444C40B08}" type="presOf" srcId="{4E0D6F59-941D-4142-84A2-8796B849C990}" destId="{41A5C31A-234E-4528-8BED-B184254C5835}" srcOrd="0" destOrd="0" presId="urn:microsoft.com/office/officeart/2005/8/layout/vList4#1"/>
    <dgm:cxn modelId="{6225D3EA-8A61-4A2A-B1A4-8EBDDFBF35C4}" srcId="{A8FBAA21-85F3-412F-AA08-80742B4215EE}" destId="{778592FB-9DD6-4D76-8300-D9024650425F}" srcOrd="1" destOrd="0" parTransId="{B103726E-7162-4814-8D4F-6975599850AF}" sibTransId="{FAEEC7E2-FC1F-4CE8-AB58-24049740794C}"/>
    <dgm:cxn modelId="{2B6EAB86-977E-4F1D-ABD4-4E3B9233885B}" srcId="{9E504B49-1090-45A4-885F-EC5A4B6B4E3B}" destId="{4E0D6F59-941D-4142-84A2-8796B849C990}" srcOrd="1" destOrd="0" parTransId="{1E3592F5-C5ED-4103-9873-EE854620999D}" sibTransId="{D586CA6A-C636-4788-8488-F2A59EB86F94}"/>
    <dgm:cxn modelId="{8F611B71-D249-492B-9D43-7A881D63DD71}" type="presOf" srcId="{6EA0AAD5-4FFC-45FD-B213-B343F6CA953E}" destId="{3AAB53F3-DF76-4F10-BF90-0E7213E14DDA}" srcOrd="0" destOrd="1" presId="urn:microsoft.com/office/officeart/2005/8/layout/vList4#1"/>
    <dgm:cxn modelId="{F29538A7-1DA8-458F-A800-B829BEB982CF}" type="presOf" srcId="{778592FB-9DD6-4D76-8300-D9024650425F}" destId="{469AFAB8-9A84-4FEC-BDF0-764F4B24B5AB}" srcOrd="1" destOrd="2" presId="urn:microsoft.com/office/officeart/2005/8/layout/vList4#1"/>
    <dgm:cxn modelId="{4D8AF3E6-29EC-4D30-A8A3-250D03F8F84F}" srcId="{4DDA471B-6266-4ED1-8D4E-6E3A80210478}" destId="{C3E23433-A3C0-430F-BB62-D13F5A0409B7}" srcOrd="0" destOrd="0" parTransId="{26C1A938-9070-43BE-A250-ED60613EB337}" sibTransId="{23A8FC3E-C3F0-4590-B3B8-D793595B8F85}"/>
    <dgm:cxn modelId="{1DF1B930-AAD6-44B4-B11D-B1BA5BBD7ED5}" type="presOf" srcId="{778592FB-9DD6-4D76-8300-D9024650425F}" destId="{403C2E64-ABEC-44E4-AFFA-8759C8C05289}" srcOrd="0" destOrd="2" presId="urn:microsoft.com/office/officeart/2005/8/layout/vList4#1"/>
    <dgm:cxn modelId="{83EB76A0-DD86-49C3-9620-982AC463C92F}" type="presOf" srcId="{C3E23433-A3C0-430F-BB62-D13F5A0409B7}" destId="{C2EE811C-87D1-4515-B08E-D2C2940C9228}" srcOrd="1" destOrd="1" presId="urn:microsoft.com/office/officeart/2005/8/layout/vList4#1"/>
    <dgm:cxn modelId="{A3117B05-76BD-492E-A328-AA994ECD03D2}" type="presOf" srcId="{ECD81E0B-0709-4716-8F1E-0D9F3E9822C0}" destId="{41A5C31A-234E-4528-8BED-B184254C5835}" srcOrd="0" destOrd="1" presId="urn:microsoft.com/office/officeart/2005/8/layout/vList4#1"/>
    <dgm:cxn modelId="{7D4E1B26-2B42-46C7-9022-8A05B605B87A}" srcId="{4E0D6F59-941D-4142-84A2-8796B849C990}" destId="{D5A2A4EB-DAF3-4D2C-90EA-85F3BE792E1B}" srcOrd="1" destOrd="0" parTransId="{E4F08CB2-0863-451D-8B02-1F6A39395AFA}" sibTransId="{F9386DAD-1D25-43A1-81E3-B5EB18A09A30}"/>
    <dgm:cxn modelId="{615FB991-5390-428A-8337-BB013772B0A3}" srcId="{4DDA471B-6266-4ED1-8D4E-6E3A80210478}" destId="{03619338-38D2-4753-A4AB-28A8152F4C4D}" srcOrd="1" destOrd="0" parTransId="{07E8D5B5-2613-4A95-8FCE-2C107BC54D1D}" sibTransId="{BE158EE9-ABD0-4C47-AA58-0B7F914896ED}"/>
    <dgm:cxn modelId="{DE91144C-2276-41A0-A681-380D253A9A78}" type="presOf" srcId="{E4A1F818-1BD5-40D2-9947-5E21F364B6E1}" destId="{469AFAB8-9A84-4FEC-BDF0-764F4B24B5AB}" srcOrd="1" destOrd="1" presId="urn:microsoft.com/office/officeart/2005/8/layout/vList4#1"/>
    <dgm:cxn modelId="{D8312CD3-BF23-4112-8AF4-F45B13A6016E}" type="presOf" srcId="{A8FBAA21-85F3-412F-AA08-80742B4215EE}" destId="{469AFAB8-9A84-4FEC-BDF0-764F4B24B5AB}" srcOrd="1" destOrd="0" presId="urn:microsoft.com/office/officeart/2005/8/layout/vList4#1"/>
    <dgm:cxn modelId="{EC90FFB9-C062-428C-9F4A-B82A85211374}" type="presOf" srcId="{6EA0AAD5-4FFC-45FD-B213-B343F6CA953E}" destId="{E92C3A2E-7221-4652-AB99-8AB5BC5DED7F}" srcOrd="1" destOrd="1" presId="urn:microsoft.com/office/officeart/2005/8/layout/vList4#1"/>
    <dgm:cxn modelId="{CDB1BAF8-6F92-4595-A0D2-AE1AA6D5A5AE}" srcId="{9E504B49-1090-45A4-885F-EC5A4B6B4E3B}" destId="{A0DD0B0B-2370-4ECB-83AA-C83FA2202791}" srcOrd="3" destOrd="0" parTransId="{81784ECB-16EC-467E-B2F9-525B94FB27EC}" sibTransId="{E1D797DB-50CE-43DB-91BD-305F158089BA}"/>
    <dgm:cxn modelId="{27224FCB-C42C-4D25-B1A7-088CCF472E84}" srcId="{9E504B49-1090-45A4-885F-EC5A4B6B4E3B}" destId="{A8FBAA21-85F3-412F-AA08-80742B4215EE}" srcOrd="2" destOrd="0" parTransId="{9C65AE9F-442F-48C8-8FCE-FBA37625893E}" sibTransId="{3347ECB3-7A95-47E6-BB3D-A0AE94E57C4C}"/>
    <dgm:cxn modelId="{C9394D7B-F7EC-429B-BD05-FFD3CDD0F21B}" type="presOf" srcId="{A8FBAA21-85F3-412F-AA08-80742B4215EE}" destId="{403C2E64-ABEC-44E4-AFFA-8759C8C05289}" srcOrd="0" destOrd="0" presId="urn:microsoft.com/office/officeart/2005/8/layout/vList4#1"/>
    <dgm:cxn modelId="{4620F763-48EF-42FD-8F7F-8262612ACCD2}" type="presOf" srcId="{A0DD0B0B-2370-4ECB-83AA-C83FA2202791}" destId="{3AAB53F3-DF76-4F10-BF90-0E7213E14DDA}" srcOrd="0" destOrd="0" presId="urn:microsoft.com/office/officeart/2005/8/layout/vList4#1"/>
    <dgm:cxn modelId="{5C298A5C-C5BC-4008-8A89-66BB861D5FBF}" srcId="{A8FBAA21-85F3-412F-AA08-80742B4215EE}" destId="{E4A1F818-1BD5-40D2-9947-5E21F364B6E1}" srcOrd="0" destOrd="0" parTransId="{9DA2F8A2-0425-475D-939E-8D785ABDC811}" sibTransId="{7504FBF6-8174-406F-B557-ABA64C6A64A3}"/>
    <dgm:cxn modelId="{AC050F6E-CFD0-4F9C-9595-99B73F26C825}" type="presOf" srcId="{03619338-38D2-4753-A4AB-28A8152F4C4D}" destId="{C2EE811C-87D1-4515-B08E-D2C2940C9228}" srcOrd="1" destOrd="2" presId="urn:microsoft.com/office/officeart/2005/8/layout/vList4#1"/>
    <dgm:cxn modelId="{6A0A7C81-62BE-4167-97D2-1067DCBF87FB}" type="presOf" srcId="{ECD81E0B-0709-4716-8F1E-0D9F3E9822C0}" destId="{D6AE865E-43C4-4EBF-81A2-0261BE598538}" srcOrd="1" destOrd="1" presId="urn:microsoft.com/office/officeart/2005/8/layout/vList4#1"/>
    <dgm:cxn modelId="{978244E7-C659-4E01-92F8-E105D7BB7B50}" type="presOf" srcId="{E4A1F818-1BD5-40D2-9947-5E21F364B6E1}" destId="{403C2E64-ABEC-44E4-AFFA-8759C8C05289}" srcOrd="0" destOrd="1" presId="urn:microsoft.com/office/officeart/2005/8/layout/vList4#1"/>
    <dgm:cxn modelId="{B545CEE7-B1A7-40CD-BC3F-9507224AB88E}" type="presOf" srcId="{E29514F6-1EF2-4D31-9AB9-B5CB31617EBD}" destId="{3AAB53F3-DF76-4F10-BF90-0E7213E14DDA}" srcOrd="0" destOrd="2" presId="urn:microsoft.com/office/officeart/2005/8/layout/vList4#1"/>
    <dgm:cxn modelId="{04590643-7805-42A7-B297-EA831AD94308}" type="presOf" srcId="{4E0D6F59-941D-4142-84A2-8796B849C990}" destId="{D6AE865E-43C4-4EBF-81A2-0261BE598538}" srcOrd="1" destOrd="0" presId="urn:microsoft.com/office/officeart/2005/8/layout/vList4#1"/>
    <dgm:cxn modelId="{5CEFEFED-2D4C-4C34-BFE7-1B447A97A380}" type="presOf" srcId="{03619338-38D2-4753-A4AB-28A8152F4C4D}" destId="{01691347-6DAC-4E5D-A928-7F930637C3C0}" srcOrd="0" destOrd="2" presId="urn:microsoft.com/office/officeart/2005/8/layout/vList4#1"/>
    <dgm:cxn modelId="{DCCD394D-9526-4E10-A29A-8514EFFA4E97}" type="presOf" srcId="{A0DD0B0B-2370-4ECB-83AA-C83FA2202791}" destId="{E92C3A2E-7221-4652-AB99-8AB5BC5DED7F}" srcOrd="1" destOrd="0" presId="urn:microsoft.com/office/officeart/2005/8/layout/vList4#1"/>
    <dgm:cxn modelId="{E00906A4-2474-4562-8EC4-156D203177BC}" type="presParOf" srcId="{30B5495E-7C87-4A91-948B-CE4F90061250}" destId="{23992CCD-4D5E-4CFD-8CB6-4F29A2DCB622}" srcOrd="0" destOrd="0" presId="urn:microsoft.com/office/officeart/2005/8/layout/vList4#1"/>
    <dgm:cxn modelId="{226FD04C-9533-4725-AA32-82CF2BD6BE01}" type="presParOf" srcId="{23992CCD-4D5E-4CFD-8CB6-4F29A2DCB622}" destId="{01691347-6DAC-4E5D-A928-7F930637C3C0}" srcOrd="0" destOrd="0" presId="urn:microsoft.com/office/officeart/2005/8/layout/vList4#1"/>
    <dgm:cxn modelId="{B74102DD-6843-42F1-87BC-062F54065145}" type="presParOf" srcId="{23992CCD-4D5E-4CFD-8CB6-4F29A2DCB622}" destId="{9F585FE0-E42E-49C0-AB01-6AA575FF9824}" srcOrd="1" destOrd="0" presId="urn:microsoft.com/office/officeart/2005/8/layout/vList4#1"/>
    <dgm:cxn modelId="{DE712248-5FB0-44B9-98E0-083952BDCF64}" type="presParOf" srcId="{23992CCD-4D5E-4CFD-8CB6-4F29A2DCB622}" destId="{C2EE811C-87D1-4515-B08E-D2C2940C9228}" srcOrd="2" destOrd="0" presId="urn:microsoft.com/office/officeart/2005/8/layout/vList4#1"/>
    <dgm:cxn modelId="{18E660A0-8D16-4907-9184-0ADC0FC74DA1}" type="presParOf" srcId="{30B5495E-7C87-4A91-948B-CE4F90061250}" destId="{29F138D6-057F-425E-9057-A07EBC20B70B}" srcOrd="1" destOrd="0" presId="urn:microsoft.com/office/officeart/2005/8/layout/vList4#1"/>
    <dgm:cxn modelId="{369C5EEC-BD08-4395-8F59-17EF9BE3F584}" type="presParOf" srcId="{30B5495E-7C87-4A91-948B-CE4F90061250}" destId="{13CE70BE-35C0-45D4-9E21-A54F7104EEE3}" srcOrd="2" destOrd="0" presId="urn:microsoft.com/office/officeart/2005/8/layout/vList4#1"/>
    <dgm:cxn modelId="{47CD8319-7034-42A8-AB3B-623520714F25}" type="presParOf" srcId="{13CE70BE-35C0-45D4-9E21-A54F7104EEE3}" destId="{41A5C31A-234E-4528-8BED-B184254C5835}" srcOrd="0" destOrd="0" presId="urn:microsoft.com/office/officeart/2005/8/layout/vList4#1"/>
    <dgm:cxn modelId="{7F1703C9-5588-4308-A116-CB73C7757661}" type="presParOf" srcId="{13CE70BE-35C0-45D4-9E21-A54F7104EEE3}" destId="{85A405F1-4DD9-4EF1-AD0B-E2A304283128}" srcOrd="1" destOrd="0" presId="urn:microsoft.com/office/officeart/2005/8/layout/vList4#1"/>
    <dgm:cxn modelId="{54A00D11-DBAB-43CC-BCA3-C71175E9E7F8}" type="presParOf" srcId="{13CE70BE-35C0-45D4-9E21-A54F7104EEE3}" destId="{D6AE865E-43C4-4EBF-81A2-0261BE598538}" srcOrd="2" destOrd="0" presId="urn:microsoft.com/office/officeart/2005/8/layout/vList4#1"/>
    <dgm:cxn modelId="{31F8F956-52E8-4FE2-BB31-0A49E7968A04}" type="presParOf" srcId="{30B5495E-7C87-4A91-948B-CE4F90061250}" destId="{63C7DE71-CA5B-4719-8621-6F3AF2EBC3B8}" srcOrd="3" destOrd="0" presId="urn:microsoft.com/office/officeart/2005/8/layout/vList4#1"/>
    <dgm:cxn modelId="{B49BA3C9-CB37-444B-92CC-C8C24C127816}" type="presParOf" srcId="{30B5495E-7C87-4A91-948B-CE4F90061250}" destId="{130AD187-D9FA-46D7-93EC-6AF60C6D820E}" srcOrd="4" destOrd="0" presId="urn:microsoft.com/office/officeart/2005/8/layout/vList4#1"/>
    <dgm:cxn modelId="{6242E63A-5BE6-46E1-88EB-51D37156153A}" type="presParOf" srcId="{130AD187-D9FA-46D7-93EC-6AF60C6D820E}" destId="{403C2E64-ABEC-44E4-AFFA-8759C8C05289}" srcOrd="0" destOrd="0" presId="urn:microsoft.com/office/officeart/2005/8/layout/vList4#1"/>
    <dgm:cxn modelId="{19BED91A-AF75-4284-88AC-59CD295D2585}" type="presParOf" srcId="{130AD187-D9FA-46D7-93EC-6AF60C6D820E}" destId="{B8B690BA-75CB-48DA-9A0E-81CDF6144C4A}" srcOrd="1" destOrd="0" presId="urn:microsoft.com/office/officeart/2005/8/layout/vList4#1"/>
    <dgm:cxn modelId="{7A53086D-E46B-4BC3-B135-2A1EC30E4DBB}" type="presParOf" srcId="{130AD187-D9FA-46D7-93EC-6AF60C6D820E}" destId="{469AFAB8-9A84-4FEC-BDF0-764F4B24B5AB}" srcOrd="2" destOrd="0" presId="urn:microsoft.com/office/officeart/2005/8/layout/vList4#1"/>
    <dgm:cxn modelId="{949AD2DA-FDBF-4030-B943-A51C3D61B5DA}" type="presParOf" srcId="{30B5495E-7C87-4A91-948B-CE4F90061250}" destId="{49FB8941-C6DC-4C19-978F-E6FEE236E8C3}" srcOrd="5" destOrd="0" presId="urn:microsoft.com/office/officeart/2005/8/layout/vList4#1"/>
    <dgm:cxn modelId="{A21C0F42-DA99-4DA3-835A-F9AF2D7F1A8F}" type="presParOf" srcId="{30B5495E-7C87-4A91-948B-CE4F90061250}" destId="{22A26315-0560-4E6C-9F17-21FA5F187132}" srcOrd="6" destOrd="0" presId="urn:microsoft.com/office/officeart/2005/8/layout/vList4#1"/>
    <dgm:cxn modelId="{9335FF65-21D9-4563-9217-CC3BD145B4B0}" type="presParOf" srcId="{22A26315-0560-4E6C-9F17-21FA5F187132}" destId="{3AAB53F3-DF76-4F10-BF90-0E7213E14DDA}" srcOrd="0" destOrd="0" presId="urn:microsoft.com/office/officeart/2005/8/layout/vList4#1"/>
    <dgm:cxn modelId="{364DA6E5-71CB-49DB-A469-A8AB823CDD45}" type="presParOf" srcId="{22A26315-0560-4E6C-9F17-21FA5F187132}" destId="{A7277755-613A-4F6A-901B-E93676F46EB5}" srcOrd="1" destOrd="0" presId="urn:microsoft.com/office/officeart/2005/8/layout/vList4#1"/>
    <dgm:cxn modelId="{CD314F90-92BB-4048-8248-033ECCBCC356}" type="presParOf" srcId="{22A26315-0560-4E6C-9F17-21FA5F187132}" destId="{E92C3A2E-7221-4652-AB99-8AB5BC5DED7F}" srcOrd="2" destOrd="0" presId="urn:microsoft.com/office/officeart/2005/8/layout/vList4#1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91347-6DAC-4E5D-A928-7F930637C3C0}">
      <dsp:nvSpPr>
        <dsp:cNvPr id="0" name=""/>
        <dsp:cNvSpPr/>
      </dsp:nvSpPr>
      <dsp:spPr>
        <a:xfrm>
          <a:off x="0" y="0"/>
          <a:ext cx="5720522" cy="11063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</a:rPr>
            <a:t>When</a:t>
          </a:r>
          <a:endParaRPr lang="en-US" sz="24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From: 15 May 2018</a:t>
          </a:r>
          <a:endParaRPr lang="en-US" sz="18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To: 30 May 2018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1254739" y="0"/>
        <a:ext cx="4465782" cy="1106352"/>
      </dsp:txXfrm>
    </dsp:sp>
    <dsp:sp modelId="{9F585FE0-E42E-49C0-AB01-6AA575FF9824}">
      <dsp:nvSpPr>
        <dsp:cNvPr id="0" name=""/>
        <dsp:cNvSpPr/>
      </dsp:nvSpPr>
      <dsp:spPr>
        <a:xfrm>
          <a:off x="110635" y="110635"/>
          <a:ext cx="1144104" cy="88508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5C31A-234E-4528-8BED-B184254C5835}">
      <dsp:nvSpPr>
        <dsp:cNvPr id="0" name=""/>
        <dsp:cNvSpPr/>
      </dsp:nvSpPr>
      <dsp:spPr>
        <a:xfrm>
          <a:off x="0" y="1216988"/>
          <a:ext cx="5720522" cy="11063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</a:rPr>
            <a:t>Where</a:t>
          </a:r>
          <a:endParaRPr lang="en-US" sz="24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Radiate</a:t>
          </a:r>
          <a:endParaRPr lang="en-US" sz="18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Cogent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1254739" y="1216988"/>
        <a:ext cx="4465782" cy="1106352"/>
      </dsp:txXfrm>
    </dsp:sp>
    <dsp:sp modelId="{85A405F1-4DD9-4EF1-AD0B-E2A304283128}">
      <dsp:nvSpPr>
        <dsp:cNvPr id="0" name=""/>
        <dsp:cNvSpPr/>
      </dsp:nvSpPr>
      <dsp:spPr>
        <a:xfrm>
          <a:off x="110635" y="1327623"/>
          <a:ext cx="1144104" cy="88508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C2E64-ABEC-44E4-AFFA-8759C8C05289}">
      <dsp:nvSpPr>
        <dsp:cNvPr id="0" name=""/>
        <dsp:cNvSpPr/>
      </dsp:nvSpPr>
      <dsp:spPr>
        <a:xfrm>
          <a:off x="0" y="2433976"/>
          <a:ext cx="5720522" cy="11063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</a:rPr>
            <a:t>Who</a:t>
          </a:r>
          <a:endParaRPr lang="en-US" sz="24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PMS/APMs/Category Team</a:t>
          </a:r>
          <a:endParaRPr lang="en-US" sz="18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NSD Product Management Team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1254739" y="2433976"/>
        <a:ext cx="4465782" cy="1106352"/>
      </dsp:txXfrm>
    </dsp:sp>
    <dsp:sp modelId="{B8B690BA-75CB-48DA-9A0E-81CDF6144C4A}">
      <dsp:nvSpPr>
        <dsp:cNvPr id="0" name=""/>
        <dsp:cNvSpPr/>
      </dsp:nvSpPr>
      <dsp:spPr>
        <a:xfrm>
          <a:off x="110635" y="2544611"/>
          <a:ext cx="1144104" cy="88508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B53F3-DF76-4F10-BF90-0E7213E14DDA}">
      <dsp:nvSpPr>
        <dsp:cNvPr id="0" name=""/>
        <dsp:cNvSpPr/>
      </dsp:nvSpPr>
      <dsp:spPr>
        <a:xfrm>
          <a:off x="0" y="3650964"/>
          <a:ext cx="5720522" cy="11063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Cambria" panose="02040503050406030204" pitchFamily="18" charset="0"/>
            </a:rPr>
            <a:t>How Many</a:t>
          </a:r>
          <a:endParaRPr lang="en-US" sz="24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Participated: 85</a:t>
          </a:r>
          <a:endParaRPr lang="en-US" sz="1800" kern="1200" dirty="0">
            <a:latin typeface="Cambria" panose="020405030504060302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Cambria" panose="02040503050406030204" pitchFamily="18" charset="0"/>
            </a:rPr>
            <a:t>Feedbacks: 53</a:t>
          </a:r>
          <a:endParaRPr lang="en-US" sz="1800" kern="1200" dirty="0">
            <a:latin typeface="Cambria" panose="02040503050406030204" pitchFamily="18" charset="0"/>
          </a:endParaRPr>
        </a:p>
      </dsp:txBody>
      <dsp:txXfrm>
        <a:off x="1254739" y="3650964"/>
        <a:ext cx="4465782" cy="1106352"/>
      </dsp:txXfrm>
    </dsp:sp>
    <dsp:sp modelId="{A7277755-613A-4F6A-901B-E93676F46EB5}">
      <dsp:nvSpPr>
        <dsp:cNvPr id="0" name=""/>
        <dsp:cNvSpPr/>
      </dsp:nvSpPr>
      <dsp:spPr>
        <a:xfrm>
          <a:off x="110635" y="3761600"/>
          <a:ext cx="1144104" cy="88508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A61CA-5774-4D47-A0FC-BC6FFF88AE3C}" type="datetimeFigureOut">
              <a:rPr lang="en-IN" smtClean="0"/>
              <a:pPr/>
              <a:t>14-06-2018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0E821-FB0B-407A-B85B-85BD1A51512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0E821-FB0B-407A-B85B-85BD1A51512E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8805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875374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351893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21866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05208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791921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2210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085301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30285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681423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40708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329BF-EB32-47FB-859E-2715BFBC0233}" type="datetimeFigureOut">
              <a:rPr lang="en-US" smtClean="0"/>
              <a:pPr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564DF-A826-429E-A5C2-73808803C4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240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4270"/>
            <a:ext cx="12192000" cy="686226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0" y="-1"/>
            <a:ext cx="4464424" cy="68622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 flipH="1">
            <a:off x="3546508" y="4268"/>
            <a:ext cx="4464424" cy="68622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flipH="1">
            <a:off x="6679342" y="-14381"/>
            <a:ext cx="4464424" cy="6862269"/>
          </a:xfrm>
          <a:prstGeom prst="flowChartInputOutpu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20" y="1002678"/>
            <a:ext cx="6665333" cy="3600016"/>
          </a:xfrm>
        </p:spPr>
        <p:txBody>
          <a:bodyPr>
            <a:noAutofit/>
          </a:bodyPr>
          <a:lstStyle/>
          <a:p>
            <a:pPr algn="ctr"/>
            <a:r>
              <a:rPr lang="en-IN" sz="6000" dirty="0">
                <a:solidFill>
                  <a:srgbClr val="333F50"/>
                </a:solidFill>
                <a:latin typeface="Cambria" panose="02040503050406030204" pitchFamily="18" charset="0"/>
              </a:rPr>
              <a:t>Buy Leads Approval</a:t>
            </a:r>
            <a:r>
              <a:rPr lang="en-IN" sz="6600" dirty="0">
                <a:solidFill>
                  <a:srgbClr val="333F50"/>
                </a:solidFill>
                <a:latin typeface="Cambria" panose="02040503050406030204" pitchFamily="18" charset="0"/>
              </a:rPr>
              <a:t/>
            </a:r>
            <a:br>
              <a:rPr lang="en-IN" sz="6600" dirty="0">
                <a:solidFill>
                  <a:srgbClr val="333F50"/>
                </a:solidFill>
                <a:latin typeface="Cambria" panose="02040503050406030204" pitchFamily="18" charset="0"/>
              </a:rPr>
            </a:br>
            <a:r>
              <a:rPr lang="en-IN" sz="2800" dirty="0">
                <a:solidFill>
                  <a:srgbClr val="333F50"/>
                </a:solidFill>
                <a:latin typeface="Cambria" panose="02040503050406030204" pitchFamily="18" charset="0"/>
              </a:rPr>
              <a:t>(an </a:t>
            </a:r>
            <a:r>
              <a:rPr lang="en-IN" sz="2800" b="1" dirty="0">
                <a:solidFill>
                  <a:srgbClr val="333F50"/>
                </a:solidFill>
                <a:latin typeface="Cambria" panose="02040503050406030204" pitchFamily="18" charset="0"/>
              </a:rPr>
              <a:t>Experiential</a:t>
            </a:r>
            <a:r>
              <a:rPr lang="en-IN" sz="2800" dirty="0">
                <a:solidFill>
                  <a:srgbClr val="333F50"/>
                </a:solidFill>
                <a:latin typeface="Cambria" panose="02040503050406030204" pitchFamily="18" charset="0"/>
              </a:rPr>
              <a:t> visit to LEAP Centres)</a:t>
            </a:r>
            <a:endParaRPr lang="en-IN" sz="6600" dirty="0">
              <a:solidFill>
                <a:srgbClr val="333F50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37528" y="6032310"/>
            <a:ext cx="5354472" cy="825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ea typeface="+mj-ea"/>
                <a:cs typeface="+mj-cs"/>
              </a:rPr>
              <a:t>By: </a:t>
            </a:r>
            <a:r>
              <a:rPr lang="en-IN" sz="2800" b="1" dirty="0">
                <a:solidFill>
                  <a:schemeClr val="bg1"/>
                </a:solidFill>
                <a:latin typeface="Cambria" panose="02040503050406030204" pitchFamily="18" charset="0"/>
                <a:ea typeface="+mj-ea"/>
                <a:cs typeface="+mj-cs"/>
              </a:rPr>
              <a:t>Guest visitors from IndiaMART at LEAP Centres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anose="020405030504060302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736040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Actions Taken So Far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29262284"/>
              </p:ext>
            </p:extLst>
          </p:nvPr>
        </p:nvGraphicFramePr>
        <p:xfrm>
          <a:off x="229702" y="1342518"/>
          <a:ext cx="11750262" cy="438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170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685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606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mbria" panose="02040503050406030204" pitchFamily="18" charset="0"/>
                        </a:rPr>
                        <a:t>Tasks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Cambria" panose="02040503050406030204" pitchFamily="18" charset="0"/>
                        </a:rPr>
                        <a:t>Status</a:t>
                      </a:r>
                      <a:endParaRPr lang="en-US" sz="24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Merging of ISQs during MCAT change at Approval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Done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“Mark Prime” button UI change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Done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Collation of ISQs of Waiting and Deleted Leads of Same </a:t>
                      </a:r>
                      <a:r>
                        <a:rPr lang="en-IN" dirty="0" err="1">
                          <a:latin typeface="Cambria" panose="02040503050406030204" pitchFamily="18" charset="0"/>
                        </a:rPr>
                        <a:t>Subcat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Done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Removal of redundant</a:t>
                      </a:r>
                      <a:r>
                        <a:rPr lang="en-IN" baseline="0" dirty="0">
                          <a:latin typeface="Cambria" panose="02040503050406030204" pitchFamily="18" charset="0"/>
                        </a:rPr>
                        <a:t> fields from CRM (like supplier type)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Done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All</a:t>
                      </a:r>
                      <a:r>
                        <a:rPr lang="en-IN" baseline="0" dirty="0">
                          <a:latin typeface="Cambria" panose="02040503050406030204" pitchFamily="18" charset="0"/>
                        </a:rPr>
                        <a:t> enrichment question to be part of ISQ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WIP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26060"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One page CRM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</a:rPr>
                        <a:t>WIP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Thank You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5695" y="2213112"/>
            <a:ext cx="8501488" cy="2292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Cambria" panose="02040503050406030204" pitchFamily="18" charset="0"/>
              </a:rPr>
              <a:t>Special Thanks to </a:t>
            </a:r>
            <a:br>
              <a:rPr lang="en-IN" sz="2800" dirty="0">
                <a:latin typeface="Cambria" panose="02040503050406030204" pitchFamily="18" charset="0"/>
              </a:rPr>
            </a:br>
            <a:r>
              <a:rPr lang="en-IN" sz="2800" b="1" u="sng" dirty="0">
                <a:latin typeface="Cambria" panose="02040503050406030204" pitchFamily="18" charset="0"/>
              </a:rPr>
              <a:t>All The Visitors</a:t>
            </a:r>
            <a:r>
              <a:rPr lang="en-IN" sz="2800" dirty="0">
                <a:latin typeface="Cambria" panose="02040503050406030204" pitchFamily="18" charset="0"/>
              </a:rPr>
              <a:t> and </a:t>
            </a:r>
            <a:r>
              <a:rPr lang="en-IN" sz="2800" b="1" u="sng" dirty="0">
                <a:latin typeface="Cambria" panose="02040503050406030204" pitchFamily="18" charset="0"/>
              </a:rPr>
              <a:t>Neel </a:t>
            </a:r>
            <a:r>
              <a:rPr lang="en-IN" sz="2800" b="1" u="sng" dirty="0" err="1">
                <a:latin typeface="Cambria" panose="02040503050406030204" pitchFamily="18" charset="0"/>
              </a:rPr>
              <a:t>Ashish</a:t>
            </a:r>
            <a:endParaRPr 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Objective</a:t>
            </a:r>
          </a:p>
        </p:txBody>
      </p:sp>
      <p:sp>
        <p:nvSpPr>
          <p:cNvPr id="6146" name="AutoShape 2" descr="Image result for Understan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437327" y="1549675"/>
            <a:ext cx="2080591" cy="27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185537" y="4412973"/>
            <a:ext cx="2650434" cy="100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mbria" panose="02040503050406030204" pitchFamily="18" charset="0"/>
              </a:rPr>
              <a:t>Know Your Buyer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92627" y="3008244"/>
            <a:ext cx="21468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70987" y="1287117"/>
            <a:ext cx="2099097" cy="290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Rectangle 21"/>
          <p:cNvSpPr/>
          <p:nvPr/>
        </p:nvSpPr>
        <p:spPr>
          <a:xfrm>
            <a:off x="4359975" y="4386468"/>
            <a:ext cx="2650434" cy="100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mbria" panose="02040503050406030204" pitchFamily="18" charset="0"/>
              </a:rPr>
              <a:t>Find Scope of Improvements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090984" y="4359964"/>
            <a:ext cx="2650434" cy="1002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Cambria" panose="02040503050406030204" pitchFamily="18" charset="0"/>
              </a:rPr>
              <a:t>Implementation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745360" y="3021495"/>
            <a:ext cx="2146852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973585" y="1417983"/>
            <a:ext cx="2744354" cy="261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Training Schedule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="" xmlns:p14="http://schemas.microsoft.com/office/powerpoint/2010/main" val="2527318438"/>
              </p:ext>
            </p:extLst>
          </p:nvPr>
        </p:nvGraphicFramePr>
        <p:xfrm>
          <a:off x="3012661" y="1166191"/>
          <a:ext cx="5720522" cy="4760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Feedback</a:t>
            </a:r>
          </a:p>
        </p:txBody>
      </p:sp>
      <p:graphicFrame>
        <p:nvGraphicFramePr>
          <p:cNvPr id="15" name="Chart 14"/>
          <p:cNvGraphicFramePr/>
          <p:nvPr>
            <p:extLst>
              <p:ext uri="{D42A27DB-BD31-4B8C-83A1-F6EECF244321}">
                <p14:modId xmlns="" xmlns:p14="http://schemas.microsoft.com/office/powerpoint/2010/main" val="2382261259"/>
              </p:ext>
            </p:extLst>
          </p:nvPr>
        </p:nvGraphicFramePr>
        <p:xfrm>
          <a:off x="93559" y="1419109"/>
          <a:ext cx="4896678" cy="3790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/>
          <p:cNvSpPr/>
          <p:nvPr/>
        </p:nvSpPr>
        <p:spPr>
          <a:xfrm>
            <a:off x="763756" y="5209234"/>
            <a:ext cx="3896140" cy="42238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mbria" panose="02040503050406030204" pitchFamily="18" charset="0"/>
              </a:rPr>
              <a:t>Partner </a:t>
            </a:r>
            <a:r>
              <a:rPr lang="en-IN" b="1" dirty="0" err="1">
                <a:latin typeface="Cambria" panose="02040503050406030204" pitchFamily="18" charset="0"/>
              </a:rPr>
              <a:t>Dialer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17" name="Chart 16"/>
          <p:cNvGraphicFramePr/>
          <p:nvPr>
            <p:extLst>
              <p:ext uri="{D42A27DB-BD31-4B8C-83A1-F6EECF244321}">
                <p14:modId xmlns="" xmlns:p14="http://schemas.microsoft.com/office/powerpoint/2010/main" val="2934154906"/>
              </p:ext>
            </p:extLst>
          </p:nvPr>
        </p:nvGraphicFramePr>
        <p:xfrm>
          <a:off x="6706394" y="896026"/>
          <a:ext cx="4817165" cy="453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Rectangle 17"/>
          <p:cNvSpPr/>
          <p:nvPr/>
        </p:nvSpPr>
        <p:spPr>
          <a:xfrm>
            <a:off x="7166906" y="5248992"/>
            <a:ext cx="3896140" cy="42238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Cambria" panose="02040503050406030204" pitchFamily="18" charset="0"/>
              </a:rPr>
              <a:t>LEAP CRM</a:t>
            </a:r>
            <a:endParaRPr lang="en-US" b="1" dirty="0">
              <a:latin typeface="Cambria" panose="02040503050406030204" pitchFamily="18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3300585" y="3445569"/>
            <a:ext cx="4730234" cy="14047"/>
          </a:xfrm>
          <a:prstGeom prst="line">
            <a:avLst/>
          </a:prstGeom>
          <a:ln w="38100">
            <a:solidFill>
              <a:schemeClr val="accent3">
                <a:alpha val="1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FF3D8EC4-DDBF-4206-A4D4-B4F1DD13A218}"/>
              </a:ext>
            </a:extLst>
          </p:cNvPr>
          <p:cNvSpPr/>
          <p:nvPr/>
        </p:nvSpPr>
        <p:spPr>
          <a:xfrm>
            <a:off x="3484642" y="1007863"/>
            <a:ext cx="3896140" cy="42238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mbria" panose="02040503050406030204" pitchFamily="18" charset="0"/>
              </a:rPr>
              <a:t>Ease of Use Rating (1-10)</a:t>
            </a:r>
            <a:endParaRPr lang="en-US" sz="2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Feedback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5097141"/>
            <a:ext cx="3896140" cy="508527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mbria" panose="02040503050406030204" pitchFamily="18" charset="0"/>
              </a:rPr>
              <a:t>Information provided on CRM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10562" y="5083891"/>
            <a:ext cx="4065234" cy="495274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mbria" panose="02040503050406030204" pitchFamily="18" charset="0"/>
              </a:rPr>
              <a:t>Capturing  Information from Call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95860" y="5077265"/>
            <a:ext cx="3896140" cy="4886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Cambria" panose="02040503050406030204" pitchFamily="18" charset="0"/>
              </a:rPr>
              <a:t>MCAT Selection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="" xmlns:p14="http://schemas.microsoft.com/office/powerpoint/2010/main" val="1961655735"/>
              </p:ext>
            </p:extLst>
          </p:nvPr>
        </p:nvGraphicFramePr>
        <p:xfrm>
          <a:off x="258418" y="1113182"/>
          <a:ext cx="3795950" cy="3776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="" xmlns:p14="http://schemas.microsoft.com/office/powerpoint/2010/main" val="4058122301"/>
              </p:ext>
            </p:extLst>
          </p:nvPr>
        </p:nvGraphicFramePr>
        <p:xfrm>
          <a:off x="4226646" y="1278835"/>
          <a:ext cx="3854796" cy="3597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/>
          <p:cNvGraphicFramePr/>
          <p:nvPr>
            <p:extLst>
              <p:ext uri="{D42A27DB-BD31-4B8C-83A1-F6EECF244321}">
                <p14:modId xmlns="" xmlns:p14="http://schemas.microsoft.com/office/powerpoint/2010/main" val="549941324"/>
              </p:ext>
            </p:extLst>
          </p:nvPr>
        </p:nvGraphicFramePr>
        <p:xfrm>
          <a:off x="8282609" y="1033670"/>
          <a:ext cx="3839948" cy="3846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3" name="Straight Connector 22"/>
          <p:cNvCxnSpPr/>
          <p:nvPr/>
        </p:nvCxnSpPr>
        <p:spPr>
          <a:xfrm rot="5400000">
            <a:off x="1710324" y="3472072"/>
            <a:ext cx="4730234" cy="14047"/>
          </a:xfrm>
          <a:prstGeom prst="line">
            <a:avLst/>
          </a:prstGeom>
          <a:ln w="38100">
            <a:solidFill>
              <a:schemeClr val="accent3">
                <a:alpha val="1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31752" y="3405811"/>
            <a:ext cx="4730234" cy="14047"/>
          </a:xfrm>
          <a:prstGeom prst="line">
            <a:avLst/>
          </a:prstGeom>
          <a:ln w="38100">
            <a:solidFill>
              <a:schemeClr val="accent3">
                <a:alpha val="15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VOC-IM Employee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3531" y="5923722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</a:rPr>
              <a:t>MAHADEV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0087" y="1261917"/>
            <a:ext cx="11184835" cy="465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CRM is Too Long and Too Many Questions/Technical Questions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Lot of "Price only" or "No Requirement" BLs coming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Most of the requirement are 1 Day Old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Banned Trademark leads are coming (</a:t>
            </a:r>
            <a:r>
              <a:rPr lang="en-GB" sz="2000" dirty="0" err="1">
                <a:latin typeface="Cambria" panose="02040503050406030204" pitchFamily="18" charset="0"/>
              </a:rPr>
              <a:t>eg</a:t>
            </a:r>
            <a:r>
              <a:rPr lang="en-GB" sz="2000" dirty="0">
                <a:latin typeface="Cambria" panose="02040503050406030204" pitchFamily="18" charset="0"/>
              </a:rPr>
              <a:t>. Allen </a:t>
            </a:r>
            <a:r>
              <a:rPr lang="en-GB" sz="2000" dirty="0" err="1">
                <a:latin typeface="Cambria" panose="02040503050406030204" pitchFamily="18" charset="0"/>
              </a:rPr>
              <a:t>Solly</a:t>
            </a:r>
            <a:r>
              <a:rPr lang="en-GB" sz="2000" dirty="0">
                <a:latin typeface="Cambria" panose="02040503050406030204" pitchFamily="18" charset="0"/>
              </a:rPr>
              <a:t>)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Number of clicks should be reduced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Radio Buttons should be converted to Check Box (Multi Select)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Interruption By TLs during Call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To check price we should send Dir Link with Search Keyword as SMS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Sellers call to be forwarded to 96 who want to get registered</a:t>
            </a:r>
          </a:p>
          <a:p>
            <a:pPr marL="82550" indent="457200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>
                <a:latin typeface="Cambria" panose="02040503050406030204" pitchFamily="18" charset="0"/>
              </a:rPr>
              <a:t>Some Times dialer is taking time to open CRM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VOC-IM Employee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3531" y="5923722"/>
            <a:ext cx="1167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</a:rPr>
              <a:t>ANUPRIYA</a:t>
            </a:r>
            <a:endParaRPr lang="en-US" sz="1600" b="1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602" y="1384198"/>
            <a:ext cx="111848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Cluttered UI (Mark Prime, Endless Scrolling, Supplier Selection etc.)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Video Tutorial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Display of Basic Conversion  Chart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The associates are </a:t>
            </a:r>
            <a:r>
              <a:rPr lang="en-GB" sz="2400" dirty="0" smtClean="0">
                <a:latin typeface="Cambria" panose="02040503050406030204" pitchFamily="18" charset="0"/>
              </a:rPr>
              <a:t>underpaid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mbria" panose="02040503050406030204" pitchFamily="18" charset="0"/>
              </a:rPr>
              <a:t>Education on lesser known city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VOC-IM Employee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3531" y="592372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</a:rPr>
              <a:t>SUMIT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70383" y="1311362"/>
            <a:ext cx="11548667" cy="2793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Product Name should be highlighted, MCAT names should appear automatically (without click) with the change of Product Name, Prime mark to be auto selected.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Need huge improvement in ISQs (Tough for Buyer to understand)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Selection of description text is not working on single click.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Supplier selection screen can be improved more.</a:t>
            </a: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30087" y="1020417"/>
            <a:ext cx="11184835" cy="390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Too Much to Ask and Too Much to Capture/Submit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Pooling / Segregation of Leads on the Basis of Information filled/Industry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CRM should be responsive (based on previous answer)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Probing for Next Requirement (no option to get ISQ)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Language Specific Pool (from First  Call itself)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Implementation of Preferred Associate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Cambria" panose="02040503050406030204" pitchFamily="18" charset="0"/>
              </a:rPr>
              <a:t>Too much Irrelevant ISQs (</a:t>
            </a:r>
            <a:r>
              <a:rPr lang="en-GB" sz="2400" dirty="0" err="1">
                <a:latin typeface="Cambria" panose="02040503050406030204" pitchFamily="18" charset="0"/>
              </a:rPr>
              <a:t>Eg.</a:t>
            </a:r>
            <a:r>
              <a:rPr lang="en-GB" sz="2400" dirty="0">
                <a:latin typeface="Cambria" panose="02040503050406030204" pitchFamily="18" charset="0"/>
              </a:rPr>
              <a:t> Size/Application in Dish TV)</a:t>
            </a:r>
            <a:endParaRPr lang="en-US" sz="2400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0615" y="6333565"/>
            <a:ext cx="11235561" cy="46787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 flipH="1">
            <a:off x="8666" y="6333565"/>
            <a:ext cx="1046083" cy="467873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269"/>
            <a:ext cx="12192000" cy="91866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11330406" y="108933"/>
            <a:ext cx="732864" cy="692264"/>
          </a:xfrm>
          <a:prstGeom prst="rect">
            <a:avLst/>
          </a:prstGeom>
        </p:spPr>
      </p:pic>
      <p:sp>
        <p:nvSpPr>
          <p:cNvPr id="10" name="Flowchart: Data 9"/>
          <p:cNvSpPr/>
          <p:nvPr/>
        </p:nvSpPr>
        <p:spPr>
          <a:xfrm flipH="1">
            <a:off x="0" y="-4270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/>
          <p:cNvSpPr/>
          <p:nvPr/>
        </p:nvSpPr>
        <p:spPr>
          <a:xfrm flipH="1">
            <a:off x="1660713" y="-4271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11"/>
          <p:cNvSpPr/>
          <p:nvPr/>
        </p:nvSpPr>
        <p:spPr>
          <a:xfrm flipH="1">
            <a:off x="3321426" y="-4273"/>
            <a:ext cx="2102226" cy="918669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46602" y="268065"/>
            <a:ext cx="4977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mbria" panose="02040503050406030204" pitchFamily="18" charset="0"/>
              </a:rPr>
              <a:t>VOC-IM Employee</a:t>
            </a:r>
          </a:p>
          <a:p>
            <a:endParaRPr lang="en-IN" sz="36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53531" y="5923722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</a:rPr>
              <a:t>SHOBHAN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43175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12491</TotalTime>
  <Words>417</Words>
  <Application>Microsoft Office PowerPoint</Application>
  <PresentationFormat>Custom</PresentationFormat>
  <Paragraphs>90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Buy Leads Approval (an Experiential visit to LEAP Centres)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Samarth Srivastava</dc:creator>
  <cp:lastModifiedBy>Sudhanshu</cp:lastModifiedBy>
  <cp:revision>971</cp:revision>
  <cp:lastPrinted>2016-10-19T15:01:11Z</cp:lastPrinted>
  <dcterms:created xsi:type="dcterms:W3CDTF">2016-10-16T13:49:22Z</dcterms:created>
  <dcterms:modified xsi:type="dcterms:W3CDTF">2018-06-15T08:36:12Z</dcterms:modified>
</cp:coreProperties>
</file>