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490" r:id="rId2"/>
    <p:sldId id="570" r:id="rId3"/>
    <p:sldId id="565" r:id="rId4"/>
    <p:sldId id="566" r:id="rId5"/>
    <p:sldId id="572" r:id="rId6"/>
    <p:sldId id="571" r:id="rId7"/>
    <p:sldId id="573" r:id="rId8"/>
    <p:sldId id="522" r:id="rId9"/>
  </p:sldIdLst>
  <p:sldSz cx="12192000" cy="6858000"/>
  <p:notesSz cx="6797675" cy="9926638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D4E"/>
    <a:srgbClr val="FFC000"/>
    <a:srgbClr val="A5A5A5"/>
    <a:srgbClr val="ED7D31"/>
    <a:srgbClr val="D11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9" d="100"/>
          <a:sy n="69" d="100"/>
        </p:scale>
        <p:origin x="75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4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79450" y="4776787"/>
            <a:ext cx="5438774" cy="39084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49687" y="9429750"/>
            <a:ext cx="2946399" cy="49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8830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450" y="4776787"/>
            <a:ext cx="5438773" cy="3908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49687" y="9429750"/>
            <a:ext cx="2946398" cy="496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8310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73474" y="5185634"/>
            <a:ext cx="5390932" cy="424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347788"/>
            <a:ext cx="6462712" cy="3636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9479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73474" y="5185634"/>
            <a:ext cx="5390932" cy="424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347788"/>
            <a:ext cx="6462712" cy="3636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26081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73474" y="5185634"/>
            <a:ext cx="5390932" cy="424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347788"/>
            <a:ext cx="6462712" cy="3636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61773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73474" y="5185634"/>
            <a:ext cx="5390932" cy="424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347788"/>
            <a:ext cx="6462712" cy="3636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6081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73474" y="5185634"/>
            <a:ext cx="5390932" cy="424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347788"/>
            <a:ext cx="6462712" cy="3636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0666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73474" y="5185634"/>
            <a:ext cx="5390932" cy="424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347788"/>
            <a:ext cx="6462712" cy="3636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3778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73474" y="5185634"/>
            <a:ext cx="5390932" cy="4242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347788"/>
            <a:ext cx="6462712" cy="36369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449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30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4268"/>
            <a:ext cx="12192000" cy="5405716"/>
          </a:xfrm>
          <a:prstGeom prst="rect">
            <a:avLst/>
          </a:prstGeom>
          <a:solidFill>
            <a:srgbClr val="DB2327"/>
          </a:solidFill>
          <a:ln w="12700" cap="flat" cmpd="sng">
            <a:solidFill>
              <a:srgbClr val="DB2327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>
            <a:off x="0" y="0"/>
            <a:ext cx="4464422" cy="5405716"/>
          </a:xfrm>
          <a:prstGeom prst="flowChartInputOutpu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167" y="268484"/>
            <a:ext cx="2754674" cy="52164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2982550" y="6295060"/>
            <a:ext cx="678748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u="none" strike="noStrike" cap="none" dirty="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“Simplifying Business Communications”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676400" y="5710285"/>
            <a:ext cx="9829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XMPP Tech: Messaging &amp; Presence Protocol</a:t>
            </a:r>
            <a:endParaRPr sz="48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" name="Picture 8" descr="https://lh3.googleusercontent.com/-4-B79PyWFbo/W_UtAHrvfpI/AAAAAAAANOA/1Uakp1Air6UweQqwG6M2Jj_JbZxp2g2UwCL0BGAYYCw/h300/2018-11-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10285"/>
            <a:ext cx="990600" cy="87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5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5F1977-AAFD-4ACD-B753-A362C95EF760}"/>
              </a:ext>
            </a:extLst>
          </p:cNvPr>
          <p:cNvSpPr/>
          <p:nvPr/>
        </p:nvSpPr>
        <p:spPr>
          <a:xfrm>
            <a:off x="457200" y="4466712"/>
            <a:ext cx="11255903" cy="117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4">
            <a:extLst>
              <a:ext uri="{FF2B5EF4-FFF2-40B4-BE49-F238E27FC236}">
                <a16:creationId xmlns:a16="http://schemas.microsoft.com/office/drawing/2014/main" id="{1BBC8943-20C4-4F6A-9549-27B755004711}"/>
              </a:ext>
            </a:extLst>
          </p:cNvPr>
          <p:cNvSpPr/>
          <p:nvPr/>
        </p:nvSpPr>
        <p:spPr>
          <a:xfrm>
            <a:off x="18659" y="196655"/>
            <a:ext cx="5086741" cy="61878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Importance of XMPP 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1074453" y="31932"/>
            <a:ext cx="732863" cy="692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11965449" y="-2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2" name="Picture 2" descr="https://static.thenounproject.com/png/2004245-200.png">
            <a:extLst>
              <a:ext uri="{FF2B5EF4-FFF2-40B4-BE49-F238E27FC236}">
                <a16:creationId xmlns:a16="http://schemas.microsoft.com/office/drawing/2014/main" id="{1A91F027-99E1-44D1-89EE-A98EDB231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1618225" cy="161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tatic.thenounproject.com/png/1219608-200.png">
            <a:extLst>
              <a:ext uri="{FF2B5EF4-FFF2-40B4-BE49-F238E27FC236}">
                <a16:creationId xmlns:a16="http://schemas.microsoft.com/office/drawing/2014/main" id="{FC561248-A2BE-42CF-BF4B-9E2500C1E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133088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tatic.thenounproject.com/png/545256-200.png">
            <a:extLst>
              <a:ext uri="{FF2B5EF4-FFF2-40B4-BE49-F238E27FC236}">
                <a16:creationId xmlns:a16="http://schemas.microsoft.com/office/drawing/2014/main" id="{2D072D7F-7E84-4138-9D71-71B330C4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125" y="2171187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static.thenounproject.com/png/551952-200.png">
            <a:extLst>
              <a:ext uri="{FF2B5EF4-FFF2-40B4-BE49-F238E27FC236}">
                <a16:creationId xmlns:a16="http://schemas.microsoft.com/office/drawing/2014/main" id="{F1C75B1E-D384-4F79-ABD2-CC7B1EA11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999" y="2105537"/>
            <a:ext cx="1388601" cy="138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AFC803-8006-4805-8E5B-5EFF422FFA69}"/>
              </a:ext>
            </a:extLst>
          </p:cNvPr>
          <p:cNvSpPr txBox="1"/>
          <p:nvPr/>
        </p:nvSpPr>
        <p:spPr>
          <a:xfrm>
            <a:off x="457200" y="4724400"/>
            <a:ext cx="142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Online </a:t>
            </a:r>
          </a:p>
          <a:p>
            <a:pPr algn="ctr"/>
            <a:r>
              <a:rPr lang="en-US" sz="1800" dirty="0"/>
              <a:t>presence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BEE71-6F96-4FC4-958F-3F566121F27E}"/>
              </a:ext>
            </a:extLst>
          </p:cNvPr>
          <p:cNvSpPr txBox="1"/>
          <p:nvPr/>
        </p:nvSpPr>
        <p:spPr>
          <a:xfrm>
            <a:off x="3657600" y="4724399"/>
            <a:ext cx="142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stronger </a:t>
            </a:r>
          </a:p>
          <a:p>
            <a:pPr algn="ctr"/>
            <a:r>
              <a:rPr lang="en-US" sz="1800" dirty="0"/>
              <a:t>trust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86C1E9-0518-43A4-A05B-57FF3C9E929C}"/>
              </a:ext>
            </a:extLst>
          </p:cNvPr>
          <p:cNvSpPr txBox="1"/>
          <p:nvPr/>
        </p:nvSpPr>
        <p:spPr>
          <a:xfrm>
            <a:off x="7278125" y="4724399"/>
            <a:ext cx="142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quicker </a:t>
            </a:r>
          </a:p>
          <a:p>
            <a:pPr algn="ctr"/>
            <a:r>
              <a:rPr lang="en-US" sz="1800" dirty="0"/>
              <a:t>responses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8DCBC0-F8ED-47BF-A6D8-A42A4EF4DF79}"/>
              </a:ext>
            </a:extLst>
          </p:cNvPr>
          <p:cNvSpPr txBox="1"/>
          <p:nvPr/>
        </p:nvSpPr>
        <p:spPr>
          <a:xfrm>
            <a:off x="10289964" y="4677251"/>
            <a:ext cx="1423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faster </a:t>
            </a:r>
          </a:p>
          <a:p>
            <a:pPr algn="ctr"/>
            <a:r>
              <a:rPr lang="en-US" sz="1800" dirty="0"/>
              <a:t>deals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1FB096-F162-439E-9A2C-EA3121FFBDA4}"/>
              </a:ext>
            </a:extLst>
          </p:cNvPr>
          <p:cNvSpPr txBox="1"/>
          <p:nvPr/>
        </p:nvSpPr>
        <p:spPr>
          <a:xfrm>
            <a:off x="2133600" y="4862896"/>
            <a:ext cx="1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creates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6E1DE-27B1-4A24-AA18-4539F524F28B}"/>
              </a:ext>
            </a:extLst>
          </p:cNvPr>
          <p:cNvSpPr txBox="1"/>
          <p:nvPr/>
        </p:nvSpPr>
        <p:spPr>
          <a:xfrm>
            <a:off x="5280412" y="4864192"/>
            <a:ext cx="18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which leads to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E29AB8-3A0D-4999-9504-BBC66D485F6D}"/>
              </a:ext>
            </a:extLst>
          </p:cNvPr>
          <p:cNvSpPr txBox="1"/>
          <p:nvPr/>
        </p:nvSpPr>
        <p:spPr>
          <a:xfrm>
            <a:off x="8787758" y="4815750"/>
            <a:ext cx="142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70C0"/>
                </a:solidFill>
              </a:rPr>
              <a:t>resulting in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514427D-C85B-4D36-B807-7BAEB1B04829}"/>
              </a:ext>
            </a:extLst>
          </p:cNvPr>
          <p:cNvSpPr/>
          <p:nvPr/>
        </p:nvSpPr>
        <p:spPr>
          <a:xfrm>
            <a:off x="2352163" y="2566644"/>
            <a:ext cx="685800" cy="4663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2DA7515-21DF-4142-8A1C-9334E8D9536D}"/>
              </a:ext>
            </a:extLst>
          </p:cNvPr>
          <p:cNvSpPr/>
          <p:nvPr/>
        </p:nvSpPr>
        <p:spPr>
          <a:xfrm>
            <a:off x="5725038" y="2557119"/>
            <a:ext cx="685800" cy="4663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DAF03C93-6EFE-4CC8-9BEA-34EBD9B6C7AF}"/>
              </a:ext>
            </a:extLst>
          </p:cNvPr>
          <p:cNvSpPr/>
          <p:nvPr/>
        </p:nvSpPr>
        <p:spPr>
          <a:xfrm>
            <a:off x="9278337" y="2557119"/>
            <a:ext cx="685800" cy="4663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12791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4">
            <a:extLst>
              <a:ext uri="{FF2B5EF4-FFF2-40B4-BE49-F238E27FC236}">
                <a16:creationId xmlns:a16="http://schemas.microsoft.com/office/drawing/2014/main" id="{1BBC8943-20C4-4F6A-9549-27B755004711}"/>
              </a:ext>
            </a:extLst>
          </p:cNvPr>
          <p:cNvSpPr/>
          <p:nvPr/>
        </p:nvSpPr>
        <p:spPr>
          <a:xfrm>
            <a:off x="18659" y="196655"/>
            <a:ext cx="4781941" cy="61878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XMPP at IndiaMART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1074453" y="31932"/>
            <a:ext cx="732863" cy="692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11965449" y="-2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050" name="Picture 2" descr="https://static.thenounproject.com/png/311394-200.png">
            <a:extLst>
              <a:ext uri="{FF2B5EF4-FFF2-40B4-BE49-F238E27FC236}">
                <a16:creationId xmlns:a16="http://schemas.microsoft.com/office/drawing/2014/main" id="{FD93CC0F-ACA5-4636-9600-2596A90F9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1295399" cy="129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atic.thenounproject.com/png/1818689-200.png">
            <a:extLst>
              <a:ext uri="{FF2B5EF4-FFF2-40B4-BE49-F238E27FC236}">
                <a16:creationId xmlns:a16="http://schemas.microsoft.com/office/drawing/2014/main" id="{7DB5A024-BF25-4413-86B4-98191557A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828800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atic.thenounproject.com/png/2187981-200.png">
            <a:extLst>
              <a:ext uri="{FF2B5EF4-FFF2-40B4-BE49-F238E27FC236}">
                <a16:creationId xmlns:a16="http://schemas.microsoft.com/office/drawing/2014/main" id="{F7F811BB-CC90-4BFE-A5AB-34150D33A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499" y="4862946"/>
            <a:ext cx="1190468" cy="1190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B997F2-8510-412F-BD2B-80DCD7C2F8DC}"/>
              </a:ext>
            </a:extLst>
          </p:cNvPr>
          <p:cNvCxnSpPr>
            <a:cxnSpLocks/>
            <a:endCxn id="2054" idx="1"/>
          </p:cNvCxnSpPr>
          <p:nvPr/>
        </p:nvCxnSpPr>
        <p:spPr>
          <a:xfrm>
            <a:off x="2590800" y="3262746"/>
            <a:ext cx="2938699" cy="2195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2DE44E-CF1A-46BE-BDA9-961D95F73425}"/>
              </a:ext>
            </a:extLst>
          </p:cNvPr>
          <p:cNvCxnSpPr>
            <a:stCxn id="2054" idx="3"/>
          </p:cNvCxnSpPr>
          <p:nvPr/>
        </p:nvCxnSpPr>
        <p:spPr>
          <a:xfrm flipV="1">
            <a:off x="6719967" y="3124199"/>
            <a:ext cx="2881233" cy="2333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48DDE7-8BA1-493A-851D-2D535CBEADC3}"/>
              </a:ext>
            </a:extLst>
          </p:cNvPr>
          <p:cNvCxnSpPr>
            <a:cxnSpLocks/>
          </p:cNvCxnSpPr>
          <p:nvPr/>
        </p:nvCxnSpPr>
        <p:spPr>
          <a:xfrm>
            <a:off x="3200399" y="2324100"/>
            <a:ext cx="59436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5BCECD-0D71-4B75-A927-FE99E043A1AE}"/>
              </a:ext>
            </a:extLst>
          </p:cNvPr>
          <p:cNvSpPr txBox="1"/>
          <p:nvPr/>
        </p:nvSpPr>
        <p:spPr>
          <a:xfrm>
            <a:off x="4325374" y="3306563"/>
            <a:ext cx="354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Platform independent implementation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F45888E-1703-408D-AC5E-8E160B2A3389}"/>
              </a:ext>
            </a:extLst>
          </p:cNvPr>
          <p:cNvCxnSpPr/>
          <p:nvPr/>
        </p:nvCxnSpPr>
        <p:spPr>
          <a:xfrm flipH="1">
            <a:off x="3200399" y="2590800"/>
            <a:ext cx="58674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A329B1-1BDE-48A5-ABBC-A00E3A4BA41C}"/>
              </a:ext>
            </a:extLst>
          </p:cNvPr>
          <p:cNvCxnSpPr>
            <a:cxnSpLocks/>
          </p:cNvCxnSpPr>
          <p:nvPr/>
        </p:nvCxnSpPr>
        <p:spPr>
          <a:xfrm flipH="1">
            <a:off x="6873390" y="3262746"/>
            <a:ext cx="2848842" cy="2376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4CD2B5-A436-4586-A2DC-97B6DE27E05B}"/>
              </a:ext>
            </a:extLst>
          </p:cNvPr>
          <p:cNvCxnSpPr>
            <a:cxnSpLocks/>
          </p:cNvCxnSpPr>
          <p:nvPr/>
        </p:nvCxnSpPr>
        <p:spPr>
          <a:xfrm flipH="1" flipV="1">
            <a:off x="2409630" y="3428998"/>
            <a:ext cx="2852468" cy="2209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84557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D1E5FCAD-B394-45CD-A49D-203980CEFBE5}"/>
              </a:ext>
            </a:extLst>
          </p:cNvPr>
          <p:cNvSpPr/>
          <p:nvPr/>
        </p:nvSpPr>
        <p:spPr>
          <a:xfrm>
            <a:off x="18659" y="196655"/>
            <a:ext cx="5467741" cy="61878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XMPP Implementation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1074453" y="31932"/>
            <a:ext cx="732863" cy="692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11965449" y="-2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431793-9462-428E-8A8B-787C65DD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012097"/>
            <a:ext cx="8915400" cy="5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98040"/>
      </p:ext>
    </p:extLst>
  </p:cSld>
  <p:clrMapOvr>
    <a:masterClrMapping/>
  </p:clrMapOvr>
  <p:transition spd="slow" advClick="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D1E5FCAD-B394-45CD-A49D-203980CEFBE5}"/>
              </a:ext>
            </a:extLst>
          </p:cNvPr>
          <p:cNvSpPr/>
          <p:nvPr/>
        </p:nvSpPr>
        <p:spPr>
          <a:xfrm>
            <a:off x="18659" y="196655"/>
            <a:ext cx="4781941" cy="61878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XMPP Working 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1074453" y="31932"/>
            <a:ext cx="732863" cy="692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11965449" y="-2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C7A6C-2172-42B3-88C8-6B63E163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699" y="1019024"/>
            <a:ext cx="8069681" cy="564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79309"/>
      </p:ext>
    </p:extLst>
  </p:cSld>
  <p:clrMapOvr>
    <a:masterClrMapping/>
  </p:clrMapOvr>
  <p:transition spd="slow" advClick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D1E5FCAD-B394-45CD-A49D-203980CEFBE5}"/>
              </a:ext>
            </a:extLst>
          </p:cNvPr>
          <p:cNvSpPr/>
          <p:nvPr/>
        </p:nvSpPr>
        <p:spPr>
          <a:xfrm>
            <a:off x="18659" y="196655"/>
            <a:ext cx="5467741" cy="61878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Performance Measure 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1074453" y="31932"/>
            <a:ext cx="732863" cy="692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11965449" y="-2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E19947-6BDE-4A7E-A85D-3B655857F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39062"/>
              </p:ext>
            </p:extLst>
          </p:nvPr>
        </p:nvGraphicFramePr>
        <p:xfrm>
          <a:off x="307665" y="1028997"/>
          <a:ext cx="11578717" cy="5371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4384">
                  <a:extLst>
                    <a:ext uri="{9D8B030D-6E8A-4147-A177-3AD203B41FA5}">
                      <a16:colId xmlns:a16="http://schemas.microsoft.com/office/drawing/2014/main" val="3441760013"/>
                    </a:ext>
                  </a:extLst>
                </a:gridCol>
                <a:gridCol w="2934333">
                  <a:extLst>
                    <a:ext uri="{9D8B030D-6E8A-4147-A177-3AD203B41FA5}">
                      <a16:colId xmlns:a16="http://schemas.microsoft.com/office/drawing/2014/main" val="887377539"/>
                    </a:ext>
                  </a:extLst>
                </a:gridCol>
              </a:tblGrid>
              <a:tr h="59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  Response Time (in </a:t>
                      </a:r>
                      <a:r>
                        <a:rPr lang="en-US" sz="2000" b="1" u="none" strike="noStrike" dirty="0" err="1">
                          <a:effectLst/>
                        </a:rPr>
                        <a:t>ms</a:t>
                      </a:r>
                      <a:r>
                        <a:rPr lang="en-US" sz="2000" b="1" u="none" strike="noStrike" dirty="0">
                          <a:effectLst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3rd Mar - 9th Mar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564274"/>
                  </a:ext>
                </a:extLst>
              </a:tr>
              <a:tr h="59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Make the connection from client to server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1400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8978934"/>
                  </a:ext>
                </a:extLst>
              </a:tr>
              <a:tr h="59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Authenticate and login the user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2820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125531"/>
                  </a:ext>
                </a:extLst>
              </a:tr>
              <a:tr h="59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User creation service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271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954177"/>
                  </a:ext>
                </a:extLst>
              </a:tr>
              <a:tr h="59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Deliver messages from client 1 to server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294560"/>
                  </a:ext>
                </a:extLst>
              </a:tr>
              <a:tr h="59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Deliver messages from server to client 2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i="1" u="none" strike="noStrike" dirty="0">
                          <a:effectLst/>
                        </a:rPr>
                        <a:t>to be calculated *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6026708"/>
                  </a:ext>
                </a:extLst>
              </a:tr>
              <a:tr h="59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Response time of presence service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294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43565978"/>
                  </a:ext>
                </a:extLst>
              </a:tr>
              <a:tr h="59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Number of connections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 be calculated 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8258109"/>
                  </a:ext>
                </a:extLst>
              </a:tr>
              <a:tr h="59686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Number of requests of send messages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to be calculated *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86518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D20302D-86A9-4A82-B28A-CA4515CF403F}"/>
              </a:ext>
            </a:extLst>
          </p:cNvPr>
          <p:cNvSpPr txBox="1"/>
          <p:nvPr/>
        </p:nvSpPr>
        <p:spPr>
          <a:xfrm>
            <a:off x="8990783" y="6514799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will be shared from next review </a:t>
            </a:r>
          </a:p>
        </p:txBody>
      </p:sp>
    </p:spTree>
    <p:extLst>
      <p:ext uri="{BB962C8B-B14F-4D97-AF65-F5344CB8AC3E}">
        <p14:creationId xmlns:p14="http://schemas.microsoft.com/office/powerpoint/2010/main" val="1997640320"/>
      </p:ext>
    </p:extLst>
  </p:cSld>
  <p:clrMapOvr>
    <a:masterClrMapping/>
  </p:clrMapOvr>
  <p:transition spd="slow" advClick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34">
            <a:extLst>
              <a:ext uri="{FF2B5EF4-FFF2-40B4-BE49-F238E27FC236}">
                <a16:creationId xmlns:a16="http://schemas.microsoft.com/office/drawing/2014/main" id="{D1E5FCAD-B394-45CD-A49D-203980CEFBE5}"/>
              </a:ext>
            </a:extLst>
          </p:cNvPr>
          <p:cNvSpPr/>
          <p:nvPr/>
        </p:nvSpPr>
        <p:spPr>
          <a:xfrm>
            <a:off x="18659" y="196655"/>
            <a:ext cx="5010541" cy="618786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Current Challenges</a:t>
            </a: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1074453" y="31932"/>
            <a:ext cx="732863" cy="692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11965449" y="-2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-1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E19947-6BDE-4A7E-A85D-3B655857F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650165"/>
              </p:ext>
            </p:extLst>
          </p:nvPr>
        </p:nvGraphicFramePr>
        <p:xfrm>
          <a:off x="386733" y="1219201"/>
          <a:ext cx="11420583" cy="350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99810">
                  <a:extLst>
                    <a:ext uri="{9D8B030D-6E8A-4147-A177-3AD203B41FA5}">
                      <a16:colId xmlns:a16="http://schemas.microsoft.com/office/drawing/2014/main" val="3441760013"/>
                    </a:ext>
                  </a:extLst>
                </a:gridCol>
                <a:gridCol w="2620773">
                  <a:extLst>
                    <a:ext uri="{9D8B030D-6E8A-4147-A177-3AD203B41FA5}">
                      <a16:colId xmlns:a16="http://schemas.microsoft.com/office/drawing/2014/main" val="4210927590"/>
                    </a:ext>
                  </a:extLst>
                </a:gridCol>
              </a:tblGrid>
              <a:tr h="6066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Challenges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Tentative Dates</a:t>
                      </a: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38491"/>
                  </a:ext>
                </a:extLst>
              </a:tr>
              <a:tr h="9661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Persistent high load on chat server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2000" b="0" i="0" u="none" strike="noStrike" cap="none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nd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week of April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8978934"/>
                  </a:ext>
                </a:extLst>
              </a:tr>
              <a:tr h="9661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 Connection time out while connecting with chat server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</a:t>
                      </a:r>
                      <a:r>
                        <a:rPr lang="en-US" sz="2000" b="0" i="0" u="none" strike="noStrike" cap="none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nd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week of April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125531"/>
                  </a:ext>
                </a:extLst>
              </a:tr>
              <a:tr h="9661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Optimization of internal database used by XMPP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4</a:t>
                      </a:r>
                      <a:r>
                        <a:rPr lang="en-US" sz="2000" b="0" i="0" u="none" strike="noStrike" cap="none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</a:t>
                      </a: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week of April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595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24781"/>
      </p:ext>
    </p:extLst>
  </p:cSld>
  <p:clrMapOvr>
    <a:masterClrMapping/>
  </p:clrMapOvr>
  <p:transition spd="slow" advClick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11074453" y="31932"/>
            <a:ext cx="732863" cy="6922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0" y="-1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965449" y="-2"/>
            <a:ext cx="228600" cy="6858001"/>
          </a:xfrm>
          <a:prstGeom prst="rect">
            <a:avLst/>
          </a:prstGeom>
          <a:solidFill>
            <a:srgbClr val="DF2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Shape 111"/>
          <p:cNvSpPr txBox="1"/>
          <p:nvPr/>
        </p:nvSpPr>
        <p:spPr>
          <a:xfrm>
            <a:off x="3372874" y="724196"/>
            <a:ext cx="5448300" cy="10340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/>
            <a:r>
              <a:rPr lang="en-US" sz="7200" b="1" dirty="0">
                <a:latin typeface="Century Gothic" panose="020B0502020202020204" pitchFamily="34" charset="0"/>
              </a:rPr>
              <a:t>           Thank You!</a:t>
            </a:r>
          </a:p>
        </p:txBody>
      </p:sp>
      <p:pic>
        <p:nvPicPr>
          <p:cNvPr id="8" name="Picture 8" descr="https://lh3.googleusercontent.com/-4-B79PyWFbo/W_UtAHrvfpI/AAAAAAAANOA/1Uakp1Air6UweQqwG6M2Jj_JbZxp2g2UwCL0BGAYYCw/h300/2018-11-2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429000"/>
            <a:ext cx="2237613" cy="19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963091"/>
      </p:ext>
    </p:extLst>
  </p:cSld>
  <p:clrMapOvr>
    <a:masterClrMapping/>
  </p:clrMapOvr>
  <p:transition spd="slow" advClick="0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21763</TotalTime>
  <Words>179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pranab deka</dc:creator>
  <cp:lastModifiedBy>akash deep</cp:lastModifiedBy>
  <cp:revision>790</cp:revision>
  <dcterms:modified xsi:type="dcterms:W3CDTF">2019-03-15T06:57:27Z</dcterms:modified>
</cp:coreProperties>
</file>