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0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77" r:id="rId10"/>
    <p:sldId id="273" r:id="rId11"/>
    <p:sldId id="276" r:id="rId12"/>
  </p:sldIdLst>
  <p:sldSz cx="9144000" cy="5143500" type="screen16x9"/>
  <p:notesSz cx="6858000" cy="9144000"/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656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bcd34b9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bcd34b9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bcd34b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bcd34b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0">
              <a:srgbClr val="F58A60"/>
            </a:gs>
            <a:gs pos="100000">
              <a:srgbClr val="BE4414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F35-BDCE-4925-9E78-2D84420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5" y="2927350"/>
            <a:ext cx="3108070" cy="96452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CHAT APPLICATION. </a:t>
            </a:r>
            <a:b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(PROJECT)</a:t>
            </a:r>
            <a:endParaRPr lang="en-IN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5A3EB-0ACD-4431-9930-27DF5713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0" y="509270"/>
            <a:ext cx="249936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10FDF-DEB3-41CD-BF25-24A7A48A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28" y="167640"/>
            <a:ext cx="2163699" cy="4808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C9951-BBDA-43BA-AC0F-48F32966192A}"/>
              </a:ext>
            </a:extLst>
          </p:cNvPr>
          <p:cNvSpPr txBox="1"/>
          <p:nvPr/>
        </p:nvSpPr>
        <p:spPr>
          <a:xfrm>
            <a:off x="1436877" y="426720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Main Chat-Activity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C94FC-76C0-4B76-BC34-43778A04DA50}"/>
              </a:ext>
            </a:extLst>
          </p:cNvPr>
          <p:cNvSpPr txBox="1"/>
          <p:nvPr/>
        </p:nvSpPr>
        <p:spPr>
          <a:xfrm>
            <a:off x="173673" y="1538665"/>
            <a:ext cx="63185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main chat activity, where there is message text bar and a send button, where the user types the message and send it and the opposite user receive the message and can reply to it.</a:t>
            </a:r>
          </a:p>
        </p:txBody>
      </p:sp>
    </p:spTree>
    <p:extLst>
      <p:ext uri="{BB962C8B-B14F-4D97-AF65-F5344CB8AC3E}">
        <p14:creationId xmlns:p14="http://schemas.microsoft.com/office/powerpoint/2010/main" val="93505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C2302F-50D6-4150-B193-C2487E4A7796}"/>
              </a:ext>
            </a:extLst>
          </p:cNvPr>
          <p:cNvSpPr txBox="1"/>
          <p:nvPr/>
        </p:nvSpPr>
        <p:spPr>
          <a:xfrm>
            <a:off x="4714406" y="3522689"/>
            <a:ext cx="4181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Presented to you by:</a:t>
            </a:r>
            <a:r>
              <a:rPr lang="en-IN" dirty="0"/>
              <a:t> </a:t>
            </a:r>
          </a:p>
          <a:p>
            <a:r>
              <a:rPr lang="en-IN" dirty="0"/>
              <a:t>                                    *</a:t>
            </a:r>
            <a:r>
              <a:rPr lang="en-IN" dirty="0" err="1"/>
              <a:t>Tanish</a:t>
            </a:r>
            <a:r>
              <a:rPr lang="en-IN" dirty="0"/>
              <a:t> Gupta (1817454)</a:t>
            </a:r>
          </a:p>
          <a:p>
            <a:r>
              <a:rPr lang="en-IN" dirty="0"/>
              <a:t>                                    *Manjeet Singh(1817442)</a:t>
            </a:r>
          </a:p>
          <a:p>
            <a:r>
              <a:rPr lang="en-IN" dirty="0"/>
              <a:t>                                    *Sandeep Kumar(1817451)</a:t>
            </a:r>
          </a:p>
          <a:p>
            <a:r>
              <a:rPr lang="en-IN" dirty="0"/>
              <a:t>                                    *Deepak Kumar(1817439)</a:t>
            </a:r>
          </a:p>
          <a:p>
            <a:r>
              <a:rPr lang="en-IN" dirty="0"/>
              <a:t>                                    </a:t>
            </a:r>
            <a:r>
              <a:rPr lang="en-IN"/>
              <a:t>*Robin Singh(1817475)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52D79-0173-45F3-9EC0-91213752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82" y="52466"/>
            <a:ext cx="3320321" cy="3320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E0D68-3CA6-4B09-B351-76883C765528}"/>
              </a:ext>
            </a:extLst>
          </p:cNvPr>
          <p:cNvSpPr txBox="1"/>
          <p:nvPr/>
        </p:nvSpPr>
        <p:spPr>
          <a:xfrm>
            <a:off x="0" y="3979889"/>
            <a:ext cx="555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(Android Chat-Application{Firebase})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141100"/>
            <a:ext cx="70389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B5394"/>
                </a:solidFill>
                <a:latin typeface="Pacifico"/>
                <a:ea typeface="Pacifico"/>
                <a:cs typeface="Pacifico"/>
                <a:sym typeface="Pacifico"/>
              </a:rPr>
              <a:t>What is chat?</a:t>
            </a:r>
            <a:endParaRPr sz="4800" b="1">
              <a:solidFill>
                <a:srgbClr val="0B539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020300" y="1115925"/>
            <a:ext cx="73161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Online chat may refer to any kind of communication over the Internet that offers a real-time transmission of text messages from sender to receiver.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Online chat may address point-to-point communications as well as multicast communications from one sender to many receivers and voice and video chat, or may be a feature of a web conferencing service.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8A60"/>
            </a:gs>
            <a:gs pos="100000">
              <a:srgbClr val="BE4414"/>
            </a:gs>
          </a:gsLst>
          <a:lin ang="5400012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B5394"/>
                </a:solidFill>
                <a:latin typeface="Pacifico"/>
                <a:ea typeface="Pacifico"/>
                <a:cs typeface="Pacifico"/>
                <a:sym typeface="Pacifico"/>
              </a:rPr>
              <a:t>What is chat application?</a:t>
            </a:r>
            <a:endParaRPr sz="4800" b="1" dirty="0">
              <a:solidFill>
                <a:srgbClr val="0B5394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Online chat in a less stringent definition may be primarily any direct text-based or video-based (webcams), one-on-one chat or one-to-many group chat (formerly also known as synchronous conferencing), using tools such as instant messengers, Internet Relay Chat (IRC), talkers and possibly MUDs.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8D14-B7FC-4ECB-BB33-A74C1232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2FD8-8320-4127-AF30-17C77D651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278F7-61C0-4549-8461-D0DD359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22464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1016"/>
            <a:ext cx="7886700" cy="112514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2879527"/>
            <a:ext cx="7945367" cy="11251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45C82-E01C-40CD-A1B9-8CE3602A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3B601-8F90-49C1-AE48-C4B14BB3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12" y="203200"/>
            <a:ext cx="2131695" cy="473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550A0-DD4E-4219-8418-234618AEB5A6}"/>
              </a:ext>
            </a:extLst>
          </p:cNvPr>
          <p:cNvSpPr txBox="1"/>
          <p:nvPr/>
        </p:nvSpPr>
        <p:spPr>
          <a:xfrm>
            <a:off x="660400" y="325993"/>
            <a:ext cx="57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Firebase Chat-Application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03EC-3ADB-4F3F-8346-C6F6BB91404A}"/>
              </a:ext>
            </a:extLst>
          </p:cNvPr>
          <p:cNvSpPr txBox="1"/>
          <p:nvPr/>
        </p:nvSpPr>
        <p:spPr>
          <a:xfrm>
            <a:off x="172720" y="1493520"/>
            <a:ext cx="6431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starting page of our application, which is the home page.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In this the user enters his/her mobile number with the country code, and click on continue button and the app take user to next page.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0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A0BA6-32E5-4A33-B97B-49BB125A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52" y="152400"/>
            <a:ext cx="2177415" cy="483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620B2-A255-45B6-A973-D23AF6B47B54}"/>
              </a:ext>
            </a:extLst>
          </p:cNvPr>
          <p:cNvSpPr txBox="1"/>
          <p:nvPr/>
        </p:nvSpPr>
        <p:spPr>
          <a:xfrm>
            <a:off x="529273" y="1604070"/>
            <a:ext cx="5852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-&gt; In this user enter the OTP provided by the firebase embedded by us, and click on the continue button which take user to setup profile activity page.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CC67-963B-42A9-A975-75B9B419A578}"/>
              </a:ext>
            </a:extLst>
          </p:cNvPr>
          <p:cNvSpPr txBox="1"/>
          <p:nvPr/>
        </p:nvSpPr>
        <p:spPr>
          <a:xfrm>
            <a:off x="1016000" y="585847"/>
            <a:ext cx="62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OTP Verification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8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5AB77-2DF5-4C8B-93B9-1EADDD7BEAB6}"/>
              </a:ext>
            </a:extLst>
          </p:cNvPr>
          <p:cNvSpPr txBox="1"/>
          <p:nvPr/>
        </p:nvSpPr>
        <p:spPr>
          <a:xfrm>
            <a:off x="1229360" y="609671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Profile Set-Up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F9D69-0D72-4A06-B74F-ACE531C36111}"/>
              </a:ext>
            </a:extLst>
          </p:cNvPr>
          <p:cNvSpPr txBox="1"/>
          <p:nvPr/>
        </p:nvSpPr>
        <p:spPr>
          <a:xfrm>
            <a:off x="244793" y="1836975"/>
            <a:ext cx="6277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-&gt;  After successful OTP submission (verify through firebase automatically),we come to this profile setup activity, in this user select and apply a new profile picture, and set his/her name and confirm its and the data gets save in the firebase.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67374-3507-4DFE-A59D-B05C8FA4D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4" y="81280"/>
            <a:ext cx="2241423" cy="49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D0B1B-5C21-470A-8880-07082BDD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168275"/>
            <a:ext cx="2163127" cy="480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35FDD-0509-40BB-8AFD-91EFBD0FBCF5}"/>
              </a:ext>
            </a:extLst>
          </p:cNvPr>
          <p:cNvSpPr txBox="1"/>
          <p:nvPr/>
        </p:nvSpPr>
        <p:spPr>
          <a:xfrm>
            <a:off x="1330960" y="467360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Home Page Activity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92CDD-F7F6-4DD5-B86B-7BED6CAEF976}"/>
              </a:ext>
            </a:extLst>
          </p:cNvPr>
          <p:cNvSpPr txBox="1"/>
          <p:nvPr/>
        </p:nvSpPr>
        <p:spPr>
          <a:xfrm>
            <a:off x="224473" y="1564640"/>
            <a:ext cx="6258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-&gt; This is the homepage of the chats app where the user get the name of the active users of this application and can start conversation with other users.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50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20227D7-6C39-4F11-B2D9-566324346E4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4453"/>
  <p:tag name="ISPRING_RESOURCE_PATHS_HASH_PRESENTER" val="a6caa65f4fc15af7d2ac502da5c274aca79ffab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381</Words>
  <Application>Microsoft Office PowerPoint</Application>
  <PresentationFormat>On-screen Show (16:9)</PresentationFormat>
  <Paragraphs>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Montserrat</vt:lpstr>
      <vt:lpstr>Pacifico</vt:lpstr>
      <vt:lpstr>Focus</vt:lpstr>
      <vt:lpstr>CHAT APPLICATION.         (PROJECT)</vt:lpstr>
      <vt:lpstr>What is chat?</vt:lpstr>
      <vt:lpstr>What is chat application?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9164453</dc:title>
  <cp:lastModifiedBy>TANISH PARGAL</cp:lastModifiedBy>
  <cp:revision>20</cp:revision>
  <dcterms:modified xsi:type="dcterms:W3CDTF">2021-12-20T05:10:16Z</dcterms:modified>
</cp:coreProperties>
</file>