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0" r:id="rId2"/>
    <p:sldId id="257" r:id="rId3"/>
    <p:sldId id="261" r:id="rId4"/>
    <p:sldId id="262" r:id="rId5"/>
    <p:sldId id="263" r:id="rId6"/>
    <p:sldId id="264" r:id="rId7"/>
    <p:sldId id="277" r:id="rId8"/>
    <p:sldId id="278" r:id="rId9"/>
    <p:sldId id="273" r:id="rId10"/>
    <p:sldId id="280" r:id="rId11"/>
    <p:sldId id="279" r:id="rId12"/>
    <p:sldId id="276" r:id="rId13"/>
  </p:sldIdLst>
  <p:sldSz cx="9144000" cy="5143500" type="screen16x9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656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bcd34b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bcd34b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0">
              <a:srgbClr val="F58A60"/>
            </a:gs>
            <a:gs pos="100000">
              <a:srgbClr val="BE4414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F35-BDCE-4925-9E78-2D84420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5" y="2927350"/>
            <a:ext cx="3108070" cy="96452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MULTI</a:t>
            </a:r>
            <a:b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APPS. </a:t>
            </a:r>
            <a:b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(PROJECT)</a:t>
            </a:r>
            <a:endParaRPr lang="en-IN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2A3E9-CDF5-4BDD-4735-E610AFB8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00050"/>
            <a:ext cx="1931829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C9951-BBDA-43BA-AC0F-48F32966192A}"/>
              </a:ext>
            </a:extLst>
          </p:cNvPr>
          <p:cNvSpPr txBox="1"/>
          <p:nvPr/>
        </p:nvSpPr>
        <p:spPr>
          <a:xfrm>
            <a:off x="1436877" y="426720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Encryption -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C94FC-76C0-4B76-BC34-43778A04DA50}"/>
              </a:ext>
            </a:extLst>
          </p:cNvPr>
          <p:cNvSpPr txBox="1"/>
          <p:nvPr/>
        </p:nvSpPr>
        <p:spPr>
          <a:xfrm>
            <a:off x="173673" y="1538665"/>
            <a:ext cx="6318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encryption activity where user can encrypt the message which he/she want to and can copy the equivalent encrypted message, this encrypted message can only be decrypted using same app.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DE987-E728-B8E0-F304-9C993C36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66" y="453786"/>
            <a:ext cx="2033713" cy="42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C9951-BBDA-43BA-AC0F-48F32966192A}"/>
              </a:ext>
            </a:extLst>
          </p:cNvPr>
          <p:cNvSpPr txBox="1"/>
          <p:nvPr/>
        </p:nvSpPr>
        <p:spPr>
          <a:xfrm>
            <a:off x="1436877" y="426720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Decryption -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C94FC-76C0-4B76-BC34-43778A04DA50}"/>
              </a:ext>
            </a:extLst>
          </p:cNvPr>
          <p:cNvSpPr txBox="1"/>
          <p:nvPr/>
        </p:nvSpPr>
        <p:spPr>
          <a:xfrm>
            <a:off x="173673" y="1538665"/>
            <a:ext cx="6318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activity where user enter the earlier encoded message and get result as the original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20A15-405E-C4AF-DACD-198F7CD2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06" y="185737"/>
            <a:ext cx="226043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C2302F-50D6-4150-B193-C2487E4A7796}"/>
              </a:ext>
            </a:extLst>
          </p:cNvPr>
          <p:cNvSpPr txBox="1"/>
          <p:nvPr/>
        </p:nvSpPr>
        <p:spPr>
          <a:xfrm>
            <a:off x="5057306" y="4441554"/>
            <a:ext cx="4181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Presented to you by: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* </a:t>
            </a:r>
            <a:r>
              <a:rPr lang="en-IN" dirty="0" err="1"/>
              <a:t>Tanish</a:t>
            </a:r>
            <a:r>
              <a:rPr lang="en-IN" dirty="0"/>
              <a:t> Gupta (1817454)</a:t>
            </a:r>
          </a:p>
          <a:p>
            <a:r>
              <a:rPr lang="en-IN" dirty="0"/>
              <a:t>                       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E0D68-3CA6-4B09-B351-76883C765528}"/>
              </a:ext>
            </a:extLst>
          </p:cNvPr>
          <p:cNvSpPr txBox="1"/>
          <p:nvPr/>
        </p:nvSpPr>
        <p:spPr>
          <a:xfrm>
            <a:off x="0" y="3979889"/>
            <a:ext cx="555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(Multi Application - Project)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06350-5C67-88A8-5BAA-D45BD0B8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9" y="223149"/>
            <a:ext cx="2707481" cy="28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141100"/>
            <a:ext cx="70389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Pacifico"/>
                <a:ea typeface="Pacifico"/>
                <a:cs typeface="Pacifico"/>
                <a:sym typeface="Pacifico"/>
              </a:rPr>
              <a:t>What is Multi App?</a:t>
            </a:r>
            <a:endParaRPr sz="4800" b="1" dirty="0">
              <a:solidFill>
                <a:srgbClr val="0B539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20300" y="1115925"/>
            <a:ext cx="73161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This refers to the one app that has built in features of many apps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It now has the following features : 1) Calculator, 2) Binary – Decimal Converter, 3) Covid-19 Tracker, 4) Morse Code Converter, 5) Cryptography (Encryption – Decryption).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8D14-B7FC-4ECB-BB33-A74C123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49" y="232173"/>
            <a:ext cx="6362701" cy="917971"/>
          </a:xfrm>
        </p:spPr>
        <p:txBody>
          <a:bodyPr/>
          <a:lstStyle/>
          <a:p>
            <a:r>
              <a:rPr lang="en" sz="4400" b="1" dirty="0">
                <a:solidFill>
                  <a:srgbClr val="0B5394"/>
                </a:solidFill>
                <a:latin typeface="Pacifico"/>
                <a:ea typeface="Pacifico"/>
                <a:cs typeface="Pacifico"/>
                <a:sym typeface="Pacifico"/>
              </a:rPr>
              <a:t>        Why This App?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2FD8-8320-4127-AF30-17C77D65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3" y="1385888"/>
            <a:ext cx="8124824" cy="3181350"/>
          </a:xfrm>
        </p:spPr>
        <p:txBody>
          <a:bodyPr/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As we know we need to install apps for every feature we need,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so why not a single app which contain functionality of many (Merged into one).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 the idea behind to choose this project that all apps under one roof will take less space and memory than all apps separately.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 future we can add as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many apps features into this as we need.</a:t>
            </a: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550A0-DD4E-4219-8418-234618AEB5A6}"/>
              </a:ext>
            </a:extLst>
          </p:cNvPr>
          <p:cNvSpPr txBox="1"/>
          <p:nvPr/>
        </p:nvSpPr>
        <p:spPr>
          <a:xfrm>
            <a:off x="660400" y="325993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     Main Page / Activity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03EC-3ADB-4F3F-8346-C6F6BB91404A}"/>
              </a:ext>
            </a:extLst>
          </p:cNvPr>
          <p:cNvSpPr txBox="1"/>
          <p:nvPr/>
        </p:nvSpPr>
        <p:spPr>
          <a:xfrm>
            <a:off x="172720" y="1493520"/>
            <a:ext cx="6431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starting page of our application, which is the home page.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In this the user choose which feature he/she want to use, Can select from the given option / features.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F1298-B979-931A-2C9E-3877D9DA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21" y="235744"/>
            <a:ext cx="2213059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620B2-A255-45B6-A973-D23AF6B47B54}"/>
              </a:ext>
            </a:extLst>
          </p:cNvPr>
          <p:cNvSpPr txBox="1"/>
          <p:nvPr/>
        </p:nvSpPr>
        <p:spPr>
          <a:xfrm>
            <a:off x="529273" y="1604070"/>
            <a:ext cx="5852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-&gt; In this user have all the feature what a calculator have example: Addition, Subtraction, Multiplication, Division and many more.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CC67-963B-42A9-A975-75B9B419A578}"/>
              </a:ext>
            </a:extLst>
          </p:cNvPr>
          <p:cNvSpPr txBox="1"/>
          <p:nvPr/>
        </p:nvSpPr>
        <p:spPr>
          <a:xfrm>
            <a:off x="1016000" y="585847"/>
            <a:ext cx="62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     Calculator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BC71C-3B50-0C06-6609-08BA452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72" y="292923"/>
            <a:ext cx="2158888" cy="45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8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5AB77-2DF5-4C8B-93B9-1EADDD7BEAB6}"/>
              </a:ext>
            </a:extLst>
          </p:cNvPr>
          <p:cNvSpPr txBox="1"/>
          <p:nvPr/>
        </p:nvSpPr>
        <p:spPr>
          <a:xfrm>
            <a:off x="108012" y="413426"/>
            <a:ext cx="6551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Binary - Decimal Converter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F9D69-0D72-4A06-B74F-ACE531C36111}"/>
              </a:ext>
            </a:extLst>
          </p:cNvPr>
          <p:cNvSpPr txBox="1"/>
          <p:nvPr/>
        </p:nvSpPr>
        <p:spPr>
          <a:xfrm>
            <a:off x="244793" y="1836975"/>
            <a:ext cx="6277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-&gt;  This activity have the feature that makes user enter the binary digit and get result as its decimal equivalent.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Submit Button: To submit the binary digit.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Reset Button: To reset all the values given/ taken.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03988-A045-1529-D719-AA228E66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10" y="208080"/>
            <a:ext cx="2141997" cy="45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35FDD-0509-40BB-8AFD-91EFBD0FBCF5}"/>
              </a:ext>
            </a:extLst>
          </p:cNvPr>
          <p:cNvSpPr txBox="1"/>
          <p:nvPr/>
        </p:nvSpPr>
        <p:spPr>
          <a:xfrm>
            <a:off x="973772" y="43878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Covid-19 Tracker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92CDD-F7F6-4DD5-B86B-7BED6CAEF976}"/>
              </a:ext>
            </a:extLst>
          </p:cNvPr>
          <p:cNvSpPr txBox="1"/>
          <p:nvPr/>
        </p:nvSpPr>
        <p:spPr>
          <a:xfrm>
            <a:off x="224473" y="1564640"/>
            <a:ext cx="6258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activity need Internet permission as it need to fetch data from the api used to build it.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User get the covid-19 details of cities of  India.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1881F-0B20-0B95-DC12-3B261D21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40" y="282971"/>
            <a:ext cx="2168317" cy="45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35FDD-0509-40BB-8AFD-91EFBD0FBCF5}"/>
              </a:ext>
            </a:extLst>
          </p:cNvPr>
          <p:cNvSpPr txBox="1"/>
          <p:nvPr/>
        </p:nvSpPr>
        <p:spPr>
          <a:xfrm>
            <a:off x="625317" y="488792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Morse Code Converter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92CDD-F7F6-4DD5-B86B-7BED6CAEF976}"/>
              </a:ext>
            </a:extLst>
          </p:cNvPr>
          <p:cNvSpPr txBox="1"/>
          <p:nvPr/>
        </p:nvSpPr>
        <p:spPr>
          <a:xfrm>
            <a:off x="224473" y="1564640"/>
            <a:ext cx="6258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In this user can enter any message into it after converted we get a coded message which is morse language encoding, we can decode using same.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03F57-1707-AF5F-A92A-33A46567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34" y="418464"/>
            <a:ext cx="2006642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C9951-BBDA-43BA-AC0F-48F32966192A}"/>
              </a:ext>
            </a:extLst>
          </p:cNvPr>
          <p:cNvSpPr txBox="1"/>
          <p:nvPr/>
        </p:nvSpPr>
        <p:spPr>
          <a:xfrm>
            <a:off x="1436877" y="426720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Cryptography -Activity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C94FC-76C0-4B76-BC34-43778A04DA50}"/>
              </a:ext>
            </a:extLst>
          </p:cNvPr>
          <p:cNvSpPr txBox="1"/>
          <p:nvPr/>
        </p:nvSpPr>
        <p:spPr>
          <a:xfrm>
            <a:off x="173673" y="1538665"/>
            <a:ext cx="6318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home page of this feature where user get 2 option either to encrypt the message or to decrypt the already encoded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B61CF-E520-7C1B-0036-64D3BF4A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97" y="278606"/>
            <a:ext cx="2172452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56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20227D7-6C39-4F11-B2D9-566324346E4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4453"/>
  <p:tag name="ISPRING_RESOURCE_PATHS_HASH_PRESENTER" val="a6caa65f4fc15af7d2ac502da5c274aca79ffab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439</Words>
  <Application>Microsoft Office PowerPoint</Application>
  <PresentationFormat>On-screen Show (16:9)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Montserrat</vt:lpstr>
      <vt:lpstr>Pacifico</vt:lpstr>
      <vt:lpstr>Focus</vt:lpstr>
      <vt:lpstr>MULTI      APPS.         (PROJECT)</vt:lpstr>
      <vt:lpstr>What is Multi App?</vt:lpstr>
      <vt:lpstr>        Why This App?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9164453</dc:title>
  <cp:lastModifiedBy>TANISH PARGAL</cp:lastModifiedBy>
  <cp:revision>21</cp:revision>
  <dcterms:modified xsi:type="dcterms:W3CDTF">2022-06-15T19:24:24Z</dcterms:modified>
</cp:coreProperties>
</file>