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-87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03094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31fa5a5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531fa5a5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531fa5a55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531fa5a55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531fa5a55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531fa5a55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31fa5a5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531fa5a5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31fa5a5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31fa5a5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31fa5a5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531fa5a5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31fa5a5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31fa5a5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31fa5a5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31fa5a5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31fa5a5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531fa5a5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31fa5a5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31fa5a55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531fa5a5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531fa5a5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asshaselvaraj.com/customer-segmentation-with-python/" TargetMode="External"/><Relationship Id="rId4" Type="http://schemas.openxmlformats.org/officeDocument/2006/relationships/hyperlink" Target="https://www.geeksforgeeks.org/elbow-method-for-optimal-value-of-k-in-kmeans/" TargetMode="External"/><Relationship Id="rId5" Type="http://schemas.openxmlformats.org/officeDocument/2006/relationships/hyperlink" Target="https://www.kaggle.com/albeffe/text-clustering-tfidf-pca-beginner-tutorial" TargetMode="External"/><Relationship Id="rId6" Type="http://schemas.openxmlformats.org/officeDocument/2006/relationships/hyperlink" Target="https://developers.google.com/youtube/v3/doc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5082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Hack Clustering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Mining Final project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Asad Tanveer and Tanish Sanghvi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SCOPE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Silhouette Score to validate optimal number of clusters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applying Hierarchical Clustering and see the difference in results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neural networks to see if it can help optimize the 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https://www.kaggle.com/harshitmakkar/youtube-videos-idtitledescription-and-category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https://www.natasshaselvaraj.com/customer-segmentation-with-python/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https://www.geeksforgeeks.org/elbow-method-for-optimal-value-of-k-in-kmeans/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https://www.kaggle.com/albeffe/text-clustering-tfidf-pca-beginner-tutorial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https://developers.google.com/youtube/v3/docs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853850"/>
            <a:ext cx="7688700" cy="31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Hack aims to ‘hack’ user data and separate them into different groups or segments based on shared characteristics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Companies can profit from knowing their customer segments as they can then create contextualized advertisements or enhance their digital engagements based on the ‘taste’ of their users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the following project we have created a blueprint of this process by utilizing YouTube data and it’s API which provides various metrics about a user such as their playlists, videos, commenters and so 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16575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SUMMARIZED WORKFLOW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268950" y="2032300"/>
            <a:ext cx="86061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Get a list of videos (video_ids) belonging to a particular industry (music, travel, finance etc)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Pull the list of commenters on these videos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Pull the list of playlist ID’s belonging to these users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Pull the list of videos belonging to these playlists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Pull the ‘tags’ belonging to each video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200"/>
              <a:buChar char="●"/>
            </a:pPr>
            <a:r>
              <a:rPr lang="en" sz="1200"/>
              <a:t>Use NLP techniques to clean these tags followed by K-means in order to cluster the users based on their preferences (‘tags’)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 - PRE-PROCESSING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 videos (YouTube video ID’s) relevant to a specific segment/industry/domain.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found such a data set on Kaggle which had </a:t>
            </a:r>
            <a:r>
              <a:rPr lang="en" b="1"/>
              <a:t>2607 video ID’s</a:t>
            </a:r>
            <a:r>
              <a:rPr lang="en"/>
              <a:t> from various categories such as science, food, history etc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our use case, we decided to choose </a:t>
            </a:r>
            <a:r>
              <a:rPr lang="en" b="1"/>
              <a:t>‘Travel’</a:t>
            </a:r>
            <a:r>
              <a:rPr lang="en"/>
              <a:t> as the dataset had the most videos (</a:t>
            </a:r>
            <a:r>
              <a:rPr lang="en" b="1"/>
              <a:t>559</a:t>
            </a:r>
            <a:r>
              <a:rPr lang="en"/>
              <a:t>) from this category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YouTube API to pull the commenters (their ID’s) on these videos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Due to API rate limit restrictions we restricted to pulling maximum 100 commenters from each video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 - PRE-PROCESSING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50"/>
              <a:t>Once we got a core set of unique users/commenters (</a:t>
            </a:r>
            <a:r>
              <a:rPr lang="en" sz="1850" b="1"/>
              <a:t>~3000</a:t>
            </a:r>
            <a:r>
              <a:rPr lang="en" sz="1850"/>
              <a:t>), we decided to pull data about their playlists</a:t>
            </a:r>
            <a:endParaRPr sz="185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Again due to rate limit constraints we had to restrict ourselves to maximum 20 playlists per user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194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50"/>
              <a:t>Similarly, once we had access to their playlists, we decided to pull data around the videos (</a:t>
            </a:r>
            <a:r>
              <a:rPr lang="en" sz="1650" b="1"/>
              <a:t>~2M</a:t>
            </a:r>
            <a:r>
              <a:rPr lang="en" sz="1650"/>
              <a:t>) in these playlists (again restricted to maximum 50 videos per playlist)</a:t>
            </a:r>
            <a:endParaRPr sz="165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194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50"/>
              <a:t>The reason behind accessing all this data is that YouTube provides ‘tags’ related to all videos on its platform. So one could expect a ‘Yoga tutorial’ video on YouTube to have tags such as  - ‘health’, ‘exercise’, ‘mental well-being’ </a:t>
            </a:r>
            <a:endParaRPr sz="165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50"/>
              <a:t>Such ‘tags’ could help one get an idea of the type of videos a particular user watches</a:t>
            </a:r>
            <a:endParaRPr sz="155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9450" y="1505425"/>
            <a:ext cx="7688700" cy="28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00" y="1361475"/>
            <a:ext cx="8256276" cy="35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476725" y="627275"/>
            <a:ext cx="7188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Raleway"/>
                <a:ea typeface="Raleway"/>
                <a:cs typeface="Raleway"/>
                <a:sym typeface="Raleway"/>
              </a:rPr>
              <a:t>SAMPLE DATA SET</a:t>
            </a:r>
            <a:endParaRPr sz="23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686091" y="1249214"/>
            <a:ext cx="87564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POST-PROCESSING - DATA MINING PROCESSES APPLIED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1680875"/>
            <a:ext cx="7688700" cy="3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200" dirty="0"/>
              <a:t>NLP to clean our ‘tags’ (removing stop-words, removing non-english words etc)</a:t>
            </a:r>
            <a:endParaRPr sz="5200" dirty="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5200" dirty="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5200" dirty="0"/>
              <a:t>TF-IDF to weigh words based on their occurrence in a text and the entire corpus</a:t>
            </a:r>
            <a:endParaRPr sz="5200" dirty="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5200" dirty="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5200" dirty="0"/>
              <a:t>PCA in order to get the most relevant features/tags from these videos (~1500 features explained 90% of the variability in the data)</a:t>
            </a:r>
            <a:endParaRPr sz="5200" dirty="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5200" dirty="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5200" dirty="0"/>
              <a:t>Elbow Curve and J-Squared Error in order to determine the optimal number of clusters</a:t>
            </a:r>
            <a:endParaRPr sz="5200" dirty="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5200" dirty="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5200" dirty="0"/>
              <a:t>K-means Clustering in order to cluster users based on their tags</a:t>
            </a:r>
            <a:endParaRPr sz="5200" dirty="0"/>
          </a:p>
          <a:p>
            <a:pPr marL="45720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u="sng"/>
              <a:t>Elbow Curve</a:t>
            </a:r>
            <a:endParaRPr b="1" u="sng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u="sng"/>
              <a:t>K-Means Clustering</a:t>
            </a:r>
            <a:endParaRPr b="1" u="sng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63" y="2598775"/>
            <a:ext cx="3399620" cy="23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395" y="2598775"/>
            <a:ext cx="3472729" cy="23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2"/>
          </p:nvPr>
        </p:nvSpPr>
        <p:spPr>
          <a:xfrm>
            <a:off x="346075" y="2521650"/>
            <a:ext cx="23259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Travelling</a:t>
            </a:r>
            <a:endParaRPr u="sng"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2"/>
          </p:nvPr>
        </p:nvSpPr>
        <p:spPr>
          <a:xfrm>
            <a:off x="3409050" y="2521650"/>
            <a:ext cx="23259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Music</a:t>
            </a:r>
            <a:endParaRPr u="sng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6239663" y="2521650"/>
            <a:ext cx="23259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Animation</a:t>
            </a:r>
            <a:endParaRPr u="sng"/>
          </a:p>
        </p:txBody>
      </p:sp>
      <p:sp>
        <p:nvSpPr>
          <p:cNvPr id="142" name="Google Shape;142;p21"/>
          <p:cNvSpPr txBox="1"/>
          <p:nvPr/>
        </p:nvSpPr>
        <p:spPr>
          <a:xfrm>
            <a:off x="865625" y="1919400"/>
            <a:ext cx="74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Lato"/>
                <a:ea typeface="Lato"/>
                <a:cs typeface="Lato"/>
                <a:sym typeface="Lato"/>
              </a:rPr>
              <a:t>Word Cloud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75" y="3045788"/>
            <a:ext cx="2698925" cy="1403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2012" y="3020700"/>
            <a:ext cx="2698925" cy="1403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2678" y="3020700"/>
            <a:ext cx="2719885" cy="14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Macintosh PowerPoint</Application>
  <PresentationFormat>On-screen Show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Raleway</vt:lpstr>
      <vt:lpstr>Lato</vt:lpstr>
      <vt:lpstr>Streamline</vt:lpstr>
      <vt:lpstr>User Hack Clustering</vt:lpstr>
      <vt:lpstr>ABOUT</vt:lpstr>
      <vt:lpstr>SUMMARIZED WORKFLOW</vt:lpstr>
      <vt:lpstr>PROJECT DETAILS - PRE-PROCESSING</vt:lpstr>
      <vt:lpstr>PROJECT DETAILS - PRE-PROCESSING</vt:lpstr>
      <vt:lpstr>PowerPoint Presentation</vt:lpstr>
      <vt:lpstr>POST-PROCESSING - DATA MINING PROCESSES APPLIED</vt:lpstr>
      <vt:lpstr>RESULTS</vt:lpstr>
      <vt:lpstr>RESULTS</vt:lpstr>
      <vt:lpstr>FURTHER SCOPE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Hack Clustering</dc:title>
  <cp:lastModifiedBy>Mr.Kiran</cp:lastModifiedBy>
  <cp:revision>1</cp:revision>
  <dcterms:modified xsi:type="dcterms:W3CDTF">2021-12-13T08:32:23Z</dcterms:modified>
</cp:coreProperties>
</file>