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147375589" r:id="rId6"/>
    <p:sldId id="4848" r:id="rId7"/>
    <p:sldId id="2147375597" r:id="rId8"/>
    <p:sldId id="2147375600" r:id="rId9"/>
    <p:sldId id="2147375601" r:id="rId10"/>
    <p:sldId id="2147375615" r:id="rId11"/>
    <p:sldId id="2147375616" r:id="rId12"/>
    <p:sldId id="2147375602" r:id="rId13"/>
    <p:sldId id="2147375603" r:id="rId14"/>
    <p:sldId id="2147375604" r:id="rId15"/>
    <p:sldId id="2147375617" r:id="rId16"/>
    <p:sldId id="2147375606" r:id="rId17"/>
    <p:sldId id="2147375607" r:id="rId18"/>
    <p:sldId id="2147375608" r:id="rId19"/>
    <p:sldId id="2147375610" r:id="rId20"/>
    <p:sldId id="2147375611" r:id="rId21"/>
    <p:sldId id="2147375612" r:id="rId22"/>
    <p:sldId id="2147375613" r:id="rId23"/>
    <p:sldId id="2147375614" r:id="rId24"/>
    <p:sldId id="1633"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3447" autoAdjust="0"/>
  </p:normalViewPr>
  <p:slideViewPr>
    <p:cSldViewPr snapToGrid="0">
      <p:cViewPr varScale="1">
        <p:scale>
          <a:sx n="66" d="100"/>
          <a:sy n="66" d="100"/>
        </p:scale>
        <p:origin x="712"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oleObject" Target="../embeddings/oleObject7.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Tanisha Verma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endParaRPr lang="en-US" sz="2000" dirty="0"/>
          </a:p>
          <a:p>
            <a:r>
              <a:rPr lang="en-US" sz="2000" dirty="0"/>
              <a:t>Our company has project teams which may consist of different types of team members such as Performer, Highly Effective Doer, less effective doer and initiator etc. This will help to manage people well and understand the team member’s strength areas.</a:t>
            </a:r>
          </a:p>
          <a:p>
            <a:r>
              <a:rPr lang="en-US" sz="2000" dirty="0"/>
              <a:t>Growth mindset and email etiquette will help the company increase its employee’s work efficiency.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2B97E96-6955-0CC9-D383-56584AA923CD}"/>
              </a:ext>
            </a:extLst>
          </p:cNvPr>
          <p:cNvPicPr>
            <a:picLocks noChangeAspect="1"/>
          </p:cNvPicPr>
          <p:nvPr/>
        </p:nvPicPr>
        <p:blipFill>
          <a:blip r:embed="rId7"/>
          <a:stretch>
            <a:fillRect/>
          </a:stretch>
        </p:blipFill>
        <p:spPr>
          <a:xfrm>
            <a:off x="6400799" y="2464067"/>
            <a:ext cx="5350705" cy="2573164"/>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and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Meeting etiquette is the one thing which is considered important for an employee as they will spend most of their time in meetings with the clients and other team members.</a:t>
            </a:r>
          </a:p>
          <a:p>
            <a:pPr marL="0" indent="0">
              <a:buNone/>
            </a:pPr>
            <a:endParaRPr lang="en-US" sz="2000" dirty="0"/>
          </a:p>
          <a:p>
            <a:r>
              <a:rPr lang="en-US" sz="2000" dirty="0"/>
              <a:t>Shell educates its employees about Shell’s trust model, meeting etiquette, presentation etiquette and Stakeholder Management which will help employees to perform better in the workplace.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2" y="182086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E0E95749-20D5-3593-9AEE-0417E67540D7}"/>
              </a:ext>
            </a:extLst>
          </p:cNvPr>
          <p:cNvPicPr>
            <a:picLocks noChangeAspect="1"/>
          </p:cNvPicPr>
          <p:nvPr/>
        </p:nvPicPr>
        <p:blipFill>
          <a:blip r:embed="rId7"/>
          <a:stretch>
            <a:fillRect/>
          </a:stretch>
        </p:blipFill>
        <p:spPr>
          <a:xfrm>
            <a:off x="6571795" y="2091985"/>
            <a:ext cx="5033782" cy="3371143"/>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and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Our company implements this learning by educating its employees about Agile model which is the most used Software Development Life Cycle model.</a:t>
            </a:r>
          </a:p>
          <a:p>
            <a:pPr marL="0" indent="0">
              <a:buNone/>
            </a:pPr>
            <a:endParaRPr lang="en-US" sz="2000" dirty="0"/>
          </a:p>
          <a:p>
            <a:r>
              <a:rPr lang="en-US" sz="2000" dirty="0"/>
              <a:t>This will make freshers ready for having business as well technical skills and mindset ready which are the key to perform well in projects.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526CE919-11FC-2A1F-960B-BCFC8DA498F8}"/>
              </a:ext>
            </a:extLst>
          </p:cNvPr>
          <p:cNvPicPr>
            <a:picLocks noChangeAspect="1"/>
          </p:cNvPicPr>
          <p:nvPr/>
        </p:nvPicPr>
        <p:blipFill>
          <a:blip r:embed="rId7"/>
          <a:stretch>
            <a:fillRect/>
          </a:stretch>
        </p:blipFill>
        <p:spPr>
          <a:xfrm>
            <a:off x="6712553" y="2224274"/>
            <a:ext cx="4924390" cy="3582494"/>
          </a:xfrm>
          <a:prstGeom prst="rect">
            <a:avLst/>
          </a:prstGeom>
        </p:spPr>
      </p:pic>
    </p:spTree>
    <p:extLst>
      <p:ext uri="{BB962C8B-B14F-4D97-AF65-F5344CB8AC3E}">
        <p14:creationId xmlns:p14="http://schemas.microsoft.com/office/powerpoint/2010/main" val="144799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 2 and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I had a mix of both growth and fixed mindset which was identified after the interaction with the trainer. </a:t>
            </a:r>
          </a:p>
          <a:p>
            <a:pPr marL="0" indent="0">
              <a:buNone/>
            </a:pPr>
            <a:r>
              <a:rPr lang="en-US" sz="2000" dirty="0"/>
              <a:t>I overcame this by studying about the benefits of having a growth mindset in the workplace. This learning changed my perspective and now I believe in having a growth mindset.</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06E75630-5777-C2BA-10F3-6C905960F0A8}"/>
              </a:ext>
            </a:extLst>
          </p:cNvPr>
          <p:cNvPicPr>
            <a:picLocks noChangeAspect="1"/>
          </p:cNvPicPr>
          <p:nvPr/>
        </p:nvPicPr>
        <p:blipFill>
          <a:blip r:embed="rId7"/>
          <a:stretch>
            <a:fillRect/>
          </a:stretch>
        </p:blipFill>
        <p:spPr>
          <a:xfrm>
            <a:off x="6400799" y="2274024"/>
            <a:ext cx="5359291" cy="2990995"/>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 and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The SRS document prepared by the team did not include some other details which were to be included in that document.</a:t>
            </a:r>
          </a:p>
          <a:p>
            <a:pPr marL="0" indent="0">
              <a:buNone/>
            </a:pPr>
            <a:endParaRPr lang="en-US" sz="2000" dirty="0"/>
          </a:p>
          <a:p>
            <a:pPr marL="0" indent="0">
              <a:buNone/>
            </a:pPr>
            <a:r>
              <a:rPr lang="en-US" sz="2000" dirty="0"/>
              <a:t>Studied and got feedback from the trainer about the details to be included. Edited the document to include the details.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a:extLst>
              <a:ext uri="{FF2B5EF4-FFF2-40B4-BE49-F238E27FC236}">
                <a16:creationId xmlns:a16="http://schemas.microsoft.com/office/drawing/2014/main" id="{7DC9D048-9D67-4B17-5F1A-141B68FA5EA1}"/>
              </a:ext>
            </a:extLst>
          </p:cNvPr>
          <p:cNvPicPr>
            <a:picLocks noChangeAspect="1"/>
          </p:cNvPicPr>
          <p:nvPr/>
        </p:nvPicPr>
        <p:blipFill>
          <a:blip r:embed="rId7"/>
          <a:stretch>
            <a:fillRect/>
          </a:stretch>
        </p:blipFill>
        <p:spPr>
          <a:xfrm>
            <a:off x="7464929" y="2306969"/>
            <a:ext cx="3222446" cy="3006175"/>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In the next week I will be learning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and do some practical implementation on theoretical topics.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Next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Expected to get practical knowledge and skills and be project ready.</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We were working in a team activity to learn Teamwork in which we were asked to write a minimum six letter word on a sheet of paper. It was to be done by a single pen with 4 strings tied to the pen and each end was operated by one of the four team members positioned in north, south, east and west directions. The fun and teamwork directing each other in which direction to move was enjoyable.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8E543E78-4577-50D2-338A-9E7E7FE9366C}"/>
              </a:ext>
            </a:extLst>
          </p:cNvPr>
          <p:cNvPicPr>
            <a:picLocks noChangeAspect="1"/>
          </p:cNvPicPr>
          <p:nvPr/>
        </p:nvPicPr>
        <p:blipFill>
          <a:blip r:embed="rId7"/>
          <a:stretch>
            <a:fillRect/>
          </a:stretch>
        </p:blipFill>
        <p:spPr>
          <a:xfrm>
            <a:off x="6400800" y="2753194"/>
            <a:ext cx="5323028" cy="2078687"/>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 am a motivated and organized individual who likes to learn new things in life. According to me, learning has no age bar. I believe in teamwork.</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C9EE9445-91B8-D00E-9B02-1D2BADF1538F}"/>
              </a:ext>
            </a:extLst>
          </p:cNvPr>
          <p:cNvPicPr>
            <a:picLocks noChangeAspect="1"/>
          </p:cNvPicPr>
          <p:nvPr/>
        </p:nvPicPr>
        <p:blipFill>
          <a:blip r:embed="rId5"/>
          <a:stretch>
            <a:fillRect/>
          </a:stretch>
        </p:blipFill>
        <p:spPr>
          <a:xfrm>
            <a:off x="6400799" y="1831738"/>
            <a:ext cx="5349005" cy="4076241"/>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000" dirty="0"/>
              <a:t>Quick summary</a:t>
            </a:r>
          </a:p>
          <a:p>
            <a:pPr marL="0" indent="0" algn="just">
              <a:lnSpc>
                <a:spcPct val="100000"/>
              </a:lnSpc>
              <a:buNone/>
            </a:pPr>
            <a:r>
              <a:rPr lang="en-US" sz="1800" dirty="0"/>
              <a:t>Key learnings from soft skills bootcamp were to manage relationships well, open lines of our communication and manage conflicts and expectations well.</a:t>
            </a:r>
          </a:p>
          <a:p>
            <a:pPr marL="0" indent="0" algn="just">
              <a:lnSpc>
                <a:spcPct val="100000"/>
              </a:lnSpc>
              <a:buNone/>
            </a:pPr>
            <a:r>
              <a:rPr lang="en-US" sz="1800" dirty="0"/>
              <a:t>Key learnings from 2 days of foundational bootcamp were we got an idea of how business analyst works, the project team structure and basics of Agile.</a:t>
            </a:r>
          </a:p>
          <a:p>
            <a:pPr algn="just">
              <a:lnSpc>
                <a:spcPct val="100000"/>
              </a:lnSpc>
            </a:pPr>
            <a:r>
              <a:rPr lang="en-US" sz="1800" dirty="0"/>
              <a:t>Importance of topics of upcoming week</a:t>
            </a:r>
          </a:p>
          <a:p>
            <a:pPr marL="0" indent="0" algn="just">
              <a:lnSpc>
                <a:spcPct val="100000"/>
              </a:lnSpc>
              <a:buNone/>
            </a:pPr>
            <a:r>
              <a:rPr lang="en-US" sz="1800" dirty="0"/>
              <a:t>For the upcoming week foundational bootcamp will have some informative and good topics planned which will make me project ready.</a:t>
            </a:r>
          </a:p>
          <a:p>
            <a:pPr algn="just">
              <a:lnSpc>
                <a:spcPct val="100000"/>
              </a:lnSpc>
            </a:pPr>
            <a:r>
              <a:rPr lang="en-US" sz="1800" dirty="0"/>
              <a:t>Connectivity of topics from current week</a:t>
            </a:r>
          </a:p>
          <a:p>
            <a:pPr marL="0" indent="0" algn="just">
              <a:lnSpc>
                <a:spcPct val="100000"/>
              </a:lnSpc>
              <a:buNone/>
            </a:pPr>
            <a:r>
              <a:rPr lang="en-US" sz="1800" dirty="0"/>
              <a:t>The Agile topic will continue, and we will get some more hands-on activity to perform.</a:t>
            </a:r>
          </a:p>
        </p:txBody>
      </p:sp>
    </p:spTree>
    <p:extLst>
      <p:ext uri="{BB962C8B-B14F-4D97-AF65-F5344CB8AC3E}">
        <p14:creationId xmlns:p14="http://schemas.microsoft.com/office/powerpoint/2010/main" val="386585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(DAY 1 – Soft skills Bootcamp)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I learnt 10 qualities and behaviors of professional people.</a:t>
            </a:r>
          </a:p>
          <a:p>
            <a:r>
              <a:rPr lang="en-US" sz="2000" dirty="0"/>
              <a:t>I discovered different type of people working in a team through CART model. I recognized myself as an initiator through an activity .</a:t>
            </a:r>
          </a:p>
          <a:p>
            <a:r>
              <a:rPr lang="en-US" sz="2000" dirty="0"/>
              <a:t>I learnt the difference between growth mindset and fixed mindset. Only growth mindset can help us achieve success in life. </a:t>
            </a:r>
          </a:p>
          <a:p>
            <a:r>
              <a:rPr lang="en-US" sz="2000" dirty="0"/>
              <a:t>E-email etiquette was taught which is necessary for sending emails to the clients and other team members in a proper format.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A2CFA100-701E-E224-F7CB-E61963401053}"/>
              </a:ext>
            </a:extLst>
          </p:cNvPr>
          <p:cNvPicPr>
            <a:picLocks noChangeAspect="1"/>
          </p:cNvPicPr>
          <p:nvPr/>
        </p:nvPicPr>
        <p:blipFill>
          <a:blip r:embed="rId7"/>
          <a:stretch>
            <a:fillRect/>
          </a:stretch>
        </p:blipFill>
        <p:spPr>
          <a:xfrm>
            <a:off x="6414636" y="2132115"/>
            <a:ext cx="5350707" cy="2481230"/>
          </a:xfrm>
          <a:prstGeom prst="rect">
            <a:avLst/>
          </a:prstGeom>
        </p:spPr>
      </p:pic>
      <p:sp>
        <p:nvSpPr>
          <p:cNvPr id="8" name="TextBox 7">
            <a:extLst>
              <a:ext uri="{FF2B5EF4-FFF2-40B4-BE49-F238E27FC236}">
                <a16:creationId xmlns:a16="http://schemas.microsoft.com/office/drawing/2014/main" id="{ECEFCD2F-6CCA-92F3-E379-141D0CEE66ED}"/>
              </a:ext>
            </a:extLst>
          </p:cNvPr>
          <p:cNvSpPr txBox="1"/>
          <p:nvPr/>
        </p:nvSpPr>
        <p:spPr>
          <a:xfrm>
            <a:off x="6428476" y="5011298"/>
            <a:ext cx="5323029" cy="369332"/>
          </a:xfrm>
          <a:prstGeom prst="rect">
            <a:avLst/>
          </a:prstGeom>
          <a:noFill/>
        </p:spPr>
        <p:txBody>
          <a:bodyPr wrap="square" rtlCol="0">
            <a:spAutoFit/>
          </a:bodyPr>
          <a:lstStyle/>
          <a:p>
            <a:r>
              <a:rPr lang="en-US" dirty="0"/>
              <a:t>                         Teamwork Activity</a:t>
            </a:r>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1032546" y="0"/>
            <a:ext cx="1159454" cy="108765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(DAY 2 – Soft skills Bootcamp) )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I learnt Stakeholder Management in detail.</a:t>
            </a:r>
          </a:p>
          <a:p>
            <a:r>
              <a:rPr lang="en-US" sz="2000" dirty="0"/>
              <a:t>Stakeholder Management includes Identifying stakeholders, planning stakeholder management, stakeholder engagement and Controlling Stakeholder Engagement. </a:t>
            </a:r>
          </a:p>
          <a:p>
            <a:r>
              <a:rPr lang="en-US" sz="2000" dirty="0"/>
              <a:t>Got to know more about Shell’s Trust model.</a:t>
            </a:r>
          </a:p>
          <a:p>
            <a:r>
              <a:rPr lang="en-US" sz="2000" dirty="0"/>
              <a:t>Learnt about meeting etiquette.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23988" y="1860993"/>
            <a:ext cx="5184603"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90DD9A97-5161-B56E-5127-1D9BDE272CEF}"/>
              </a:ext>
            </a:extLst>
          </p:cNvPr>
          <p:cNvPicPr>
            <a:picLocks noChangeAspect="1"/>
          </p:cNvPicPr>
          <p:nvPr/>
        </p:nvPicPr>
        <p:blipFill>
          <a:blip r:embed="rId7"/>
          <a:stretch>
            <a:fillRect/>
          </a:stretch>
        </p:blipFill>
        <p:spPr>
          <a:xfrm>
            <a:off x="6486640" y="2121819"/>
            <a:ext cx="4859298" cy="3257484"/>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(DAY 3 – Soft skills Bootcamp) )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I learnt about different stages of team development like Forming, Storming, Reforming and Norming.</a:t>
            </a:r>
          </a:p>
          <a:p>
            <a:r>
              <a:rPr lang="en-US" sz="2000" dirty="0"/>
              <a:t>I learnt about Presentation skills which will help to interact with the clients and team members in a better way.</a:t>
            </a:r>
          </a:p>
          <a:p>
            <a:r>
              <a:rPr lang="en-US" sz="2000" dirty="0"/>
              <a:t>We were divided into teams and prepared an informative presentation on ‘LNG”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B222575-0B4B-83D1-414B-86E6B428F248}"/>
              </a:ext>
            </a:extLst>
          </p:cNvPr>
          <p:cNvPicPr>
            <a:picLocks noChangeAspect="1"/>
          </p:cNvPicPr>
          <p:nvPr/>
        </p:nvPicPr>
        <p:blipFill>
          <a:blip r:embed="rId7"/>
          <a:stretch>
            <a:fillRect/>
          </a:stretch>
        </p:blipFill>
        <p:spPr>
          <a:xfrm>
            <a:off x="6400798" y="2333726"/>
            <a:ext cx="5380645" cy="2729162"/>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(DAY 4 – Foundational Technical Bootcamp)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The first day of Technical bootcamp was about Business Analytics and Agile.</a:t>
            </a:r>
          </a:p>
          <a:p>
            <a:r>
              <a:rPr lang="en-US" sz="2000" dirty="0"/>
              <a:t>Learnt about the work done by business analyst in detail.</a:t>
            </a:r>
          </a:p>
          <a:p>
            <a:r>
              <a:rPr lang="en-US" sz="2000" dirty="0"/>
              <a:t>Requirement Elicitation was the most important concepts learned along with critical aspects of Project Management.</a:t>
            </a:r>
          </a:p>
          <a:p>
            <a:r>
              <a:rPr lang="en-US" sz="2000" dirty="0"/>
              <a:t>Software Development life cycle was very important as it will be used in every project which will be assigned to me.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02A8865D-070D-ED08-5D2E-0BD20BCC7822}"/>
              </a:ext>
            </a:extLst>
          </p:cNvPr>
          <p:cNvPicPr>
            <a:picLocks noChangeAspect="1"/>
          </p:cNvPicPr>
          <p:nvPr/>
        </p:nvPicPr>
        <p:blipFill>
          <a:blip r:embed="rId7"/>
          <a:stretch>
            <a:fillRect/>
          </a:stretch>
        </p:blipFill>
        <p:spPr>
          <a:xfrm>
            <a:off x="6539895" y="1970061"/>
            <a:ext cx="5072513" cy="3881072"/>
          </a:xfrm>
          <a:prstGeom prst="rect">
            <a:avLst/>
          </a:prstGeom>
        </p:spPr>
      </p:pic>
    </p:spTree>
    <p:extLst>
      <p:ext uri="{BB962C8B-B14F-4D97-AF65-F5344CB8AC3E}">
        <p14:creationId xmlns:p14="http://schemas.microsoft.com/office/powerpoint/2010/main" val="372259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(DAY 5 – Foundational Bootcamp)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The second day of Technical bootcamp was about Business Analytics and Agile.</a:t>
            </a:r>
          </a:p>
          <a:p>
            <a:r>
              <a:rPr lang="en-US" sz="2000" dirty="0"/>
              <a:t>I learnt about different types of SDLC models like Waterfall model, V-type, Prototype and Agile model. </a:t>
            </a:r>
          </a:p>
          <a:p>
            <a:r>
              <a:rPr lang="en-US" sz="2000" dirty="0"/>
              <a:t>In-depth discussion of Agile model was done.</a:t>
            </a:r>
          </a:p>
          <a:p>
            <a:r>
              <a:rPr lang="en-US" sz="2000" dirty="0"/>
              <a:t>We were divided into teams and given a case study to prepare BRD (Business Requirement Document) and SRS document.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CE931243-AC72-574A-DD7E-07A8DE7F464E}"/>
              </a:ext>
            </a:extLst>
          </p:cNvPr>
          <p:cNvPicPr>
            <a:picLocks noChangeAspect="1"/>
          </p:cNvPicPr>
          <p:nvPr/>
        </p:nvPicPr>
        <p:blipFill>
          <a:blip r:embed="rId7"/>
          <a:stretch>
            <a:fillRect/>
          </a:stretch>
        </p:blipFill>
        <p:spPr>
          <a:xfrm>
            <a:off x="6400798" y="2359294"/>
            <a:ext cx="2633325" cy="3001978"/>
          </a:xfrm>
          <a:prstGeom prst="rect">
            <a:avLst/>
          </a:prstGeom>
        </p:spPr>
      </p:pic>
      <p:pic>
        <p:nvPicPr>
          <p:cNvPr id="13" name="Picture 12">
            <a:extLst>
              <a:ext uri="{FF2B5EF4-FFF2-40B4-BE49-F238E27FC236}">
                <a16:creationId xmlns:a16="http://schemas.microsoft.com/office/drawing/2014/main" id="{EB280939-3E8E-1441-B3E4-BC1C9F70D5BB}"/>
              </a:ext>
            </a:extLst>
          </p:cNvPr>
          <p:cNvPicPr>
            <a:picLocks noChangeAspect="1"/>
          </p:cNvPicPr>
          <p:nvPr/>
        </p:nvPicPr>
        <p:blipFill rotWithShape="1">
          <a:blip r:embed="rId8"/>
          <a:srcRect l="11510" r="6640"/>
          <a:stretch/>
        </p:blipFill>
        <p:spPr>
          <a:xfrm>
            <a:off x="9226800" y="2753398"/>
            <a:ext cx="2299720" cy="2444244"/>
          </a:xfrm>
          <a:prstGeom prst="rect">
            <a:avLst/>
          </a:prstGeom>
        </p:spPr>
      </p:pic>
    </p:spTree>
    <p:extLst>
      <p:ext uri="{BB962C8B-B14F-4D97-AF65-F5344CB8AC3E}">
        <p14:creationId xmlns:p14="http://schemas.microsoft.com/office/powerpoint/2010/main" val="121202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19892</TotalTime>
  <Words>985</Words>
  <Application>Microsoft Office PowerPoint</Application>
  <PresentationFormat>Widescreen</PresentationFormat>
  <Paragraphs>94</Paragraphs>
  <Slides>21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5" baseType="lpstr">
      <vt:lpstr>Arial</vt:lpstr>
      <vt:lpstr>Calibri</vt:lpstr>
      <vt:lpstr>Office Theme</vt:lpstr>
      <vt:lpstr>think-cell Slide</vt:lpstr>
      <vt:lpstr>PowerPoint Presentation</vt:lpstr>
      <vt:lpstr>About Me</vt:lpstr>
      <vt:lpstr>PowerPoint Presentation</vt:lpstr>
      <vt:lpstr>Learning 1 (DAY 1 – Soft skills Bootcamp) | My takeaways</vt:lpstr>
      <vt:lpstr>Learning 2 (DAY 2 – Soft skills Bootcamp) ) | My takeaways</vt:lpstr>
      <vt:lpstr>Learning 3 (DAY 3 – Soft skills Bootcamp) ) | My takeaways</vt:lpstr>
      <vt:lpstr>Learning 4 (DAY 4 – Foundational Technical Bootcamp) | My takeaways</vt:lpstr>
      <vt:lpstr>Learning 5 (DAY 5 – Foundational Bootcamp) | My takeaways</vt:lpstr>
      <vt:lpstr>PowerPoint Presentation</vt:lpstr>
      <vt:lpstr>Learning 1 | Relevance for Shell</vt:lpstr>
      <vt:lpstr>Learning 2 and 3 | Relevance for Shell</vt:lpstr>
      <vt:lpstr>Learning 4 and 5 | Relevance for Shell</vt:lpstr>
      <vt:lpstr>PowerPoint Presentation</vt:lpstr>
      <vt:lpstr>Challenge faced while implementing Learning 1, 2 and 3</vt:lpstr>
      <vt:lpstr>Challenge faced while implementing Learning 4 and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Verma, Tanisha SBOBNG-PTIY/BDE</cp:lastModifiedBy>
  <cp:revision>510</cp:revision>
  <dcterms:created xsi:type="dcterms:W3CDTF">2022-01-18T12:35:56Z</dcterms:created>
  <dcterms:modified xsi:type="dcterms:W3CDTF">2024-09-01T07:01:19Z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