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0693400" cy="7562850"/>
  <p:notesSz cx="10693400" cy="7562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60000" y="360045"/>
            <a:ext cx="9972040" cy="0"/>
          </a:xfrm>
          <a:custGeom>
            <a:avLst/>
            <a:gdLst/>
            <a:ahLst/>
            <a:cxnLst/>
            <a:rect l="l" t="t" r="r" b="b"/>
            <a:pathLst>
              <a:path w="9972040" h="0">
                <a:moveTo>
                  <a:pt x="0" y="0"/>
                </a:moveTo>
                <a:lnTo>
                  <a:pt x="9972008" y="0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Relationship Id="rId3" Type="http://schemas.openxmlformats.org/officeDocument/2006/relationships/image" Target="../media/image24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Relationship Id="rId3" Type="http://schemas.openxmlformats.org/officeDocument/2006/relationships/image" Target="../media/image26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Relationship Id="rId3" Type="http://schemas.openxmlformats.org/officeDocument/2006/relationships/image" Target="../media/image28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Relationship Id="rId3" Type="http://schemas.openxmlformats.org/officeDocument/2006/relationships/image" Target="../media/image30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Relationship Id="rId3" Type="http://schemas.openxmlformats.org/officeDocument/2006/relationships/image" Target="../media/image3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Relationship Id="rId3" Type="http://schemas.openxmlformats.org/officeDocument/2006/relationships/image" Target="../media/image1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Relationship Id="rId3" Type="http://schemas.openxmlformats.org/officeDocument/2006/relationships/image" Target="../media/image20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000" y="360045"/>
            <a:ext cx="8648928" cy="6479921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60000" y="7560056"/>
            <a:ext cx="9972040" cy="0"/>
          </a:xfrm>
          <a:custGeom>
            <a:avLst/>
            <a:gdLst/>
            <a:ahLst/>
            <a:cxnLst/>
            <a:rect l="l" t="t" r="r" b="b"/>
            <a:pathLst>
              <a:path w="9972040" h="0">
                <a:moveTo>
                  <a:pt x="0" y="0"/>
                </a:moveTo>
                <a:lnTo>
                  <a:pt x="9972008" y="0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239" y="4062339"/>
            <a:ext cx="3913840" cy="1738025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5632458" y="6420288"/>
            <a:ext cx="1014730" cy="150495"/>
          </a:xfrm>
          <a:custGeom>
            <a:avLst/>
            <a:gdLst/>
            <a:ahLst/>
            <a:cxnLst/>
            <a:rect l="l" t="t" r="r" b="b"/>
            <a:pathLst>
              <a:path w="1014729" h="150495">
                <a:moveTo>
                  <a:pt x="358" y="10035"/>
                </a:moveTo>
                <a:lnTo>
                  <a:pt x="358" y="9676"/>
                </a:lnTo>
                <a:lnTo>
                  <a:pt x="0" y="8719"/>
                </a:lnTo>
                <a:lnTo>
                  <a:pt x="358" y="7883"/>
                </a:lnTo>
                <a:lnTo>
                  <a:pt x="717" y="7047"/>
                </a:lnTo>
                <a:lnTo>
                  <a:pt x="1316" y="5953"/>
                </a:lnTo>
                <a:lnTo>
                  <a:pt x="2510" y="5021"/>
                </a:lnTo>
                <a:lnTo>
                  <a:pt x="3704" y="4089"/>
                </a:lnTo>
                <a:lnTo>
                  <a:pt x="5039" y="3112"/>
                </a:lnTo>
                <a:lnTo>
                  <a:pt x="7524" y="2290"/>
                </a:lnTo>
                <a:lnTo>
                  <a:pt x="10009" y="1468"/>
                </a:lnTo>
                <a:lnTo>
                  <a:pt x="13636" y="0"/>
                </a:lnTo>
                <a:lnTo>
                  <a:pt x="17420" y="90"/>
                </a:lnTo>
                <a:lnTo>
                  <a:pt x="21204" y="180"/>
                </a:lnTo>
                <a:lnTo>
                  <a:pt x="25361" y="1225"/>
                </a:lnTo>
                <a:lnTo>
                  <a:pt x="56680" y="16396"/>
                </a:lnTo>
                <a:lnTo>
                  <a:pt x="62010" y="19688"/>
                </a:lnTo>
                <a:lnTo>
                  <a:pt x="67339" y="22980"/>
                </a:lnTo>
                <a:lnTo>
                  <a:pt x="73077" y="26149"/>
                </a:lnTo>
                <a:lnTo>
                  <a:pt x="78592" y="29481"/>
                </a:lnTo>
                <a:lnTo>
                  <a:pt x="84108" y="32813"/>
                </a:lnTo>
                <a:lnTo>
                  <a:pt x="89715" y="36535"/>
                </a:lnTo>
                <a:lnTo>
                  <a:pt x="95103" y="39679"/>
                </a:lnTo>
                <a:lnTo>
                  <a:pt x="100491" y="42823"/>
                </a:lnTo>
                <a:lnTo>
                  <a:pt x="105796" y="45830"/>
                </a:lnTo>
                <a:lnTo>
                  <a:pt x="110922" y="48346"/>
                </a:lnTo>
                <a:lnTo>
                  <a:pt x="116048" y="50862"/>
                </a:lnTo>
                <a:lnTo>
                  <a:pt x="139965" y="58990"/>
                </a:lnTo>
                <a:lnTo>
                  <a:pt x="144916" y="60091"/>
                </a:lnTo>
                <a:lnTo>
                  <a:pt x="149965" y="60088"/>
                </a:lnTo>
                <a:lnTo>
                  <a:pt x="155564" y="61383"/>
                </a:lnTo>
                <a:lnTo>
                  <a:pt x="161163" y="62678"/>
                </a:lnTo>
                <a:lnTo>
                  <a:pt x="167154" y="64872"/>
                </a:lnTo>
                <a:lnTo>
                  <a:pt x="173560" y="66761"/>
                </a:lnTo>
                <a:lnTo>
                  <a:pt x="179966" y="68650"/>
                </a:lnTo>
                <a:lnTo>
                  <a:pt x="213588" y="76597"/>
                </a:lnTo>
                <a:lnTo>
                  <a:pt x="220792" y="77952"/>
                </a:lnTo>
                <a:lnTo>
                  <a:pt x="228370" y="79436"/>
                </a:lnTo>
                <a:lnTo>
                  <a:pt x="236322" y="80999"/>
                </a:lnTo>
                <a:lnTo>
                  <a:pt x="244477" y="82573"/>
                </a:lnTo>
                <a:lnTo>
                  <a:pt x="285960" y="89627"/>
                </a:lnTo>
                <a:lnTo>
                  <a:pt x="326584" y="94740"/>
                </a:lnTo>
                <a:lnTo>
                  <a:pt x="334495" y="95430"/>
                </a:lnTo>
                <a:lnTo>
                  <a:pt x="342235" y="96107"/>
                </a:lnTo>
                <a:lnTo>
                  <a:pt x="376859" y="100809"/>
                </a:lnTo>
                <a:lnTo>
                  <a:pt x="385177" y="102088"/>
                </a:lnTo>
                <a:lnTo>
                  <a:pt x="392674" y="103428"/>
                </a:lnTo>
                <a:lnTo>
                  <a:pt x="399600" y="104556"/>
                </a:lnTo>
                <a:lnTo>
                  <a:pt x="406526" y="105684"/>
                </a:lnTo>
                <a:lnTo>
                  <a:pt x="412286" y="106715"/>
                </a:lnTo>
                <a:lnTo>
                  <a:pt x="418415" y="107576"/>
                </a:lnTo>
                <a:lnTo>
                  <a:pt x="424543" y="108436"/>
                </a:lnTo>
                <a:lnTo>
                  <a:pt x="430608" y="109138"/>
                </a:lnTo>
                <a:lnTo>
                  <a:pt x="436371" y="109718"/>
                </a:lnTo>
                <a:lnTo>
                  <a:pt x="442135" y="110299"/>
                </a:lnTo>
                <a:lnTo>
                  <a:pt x="447679" y="110717"/>
                </a:lnTo>
                <a:lnTo>
                  <a:pt x="452998" y="111059"/>
                </a:lnTo>
                <a:lnTo>
                  <a:pt x="458317" y="111400"/>
                </a:lnTo>
                <a:lnTo>
                  <a:pt x="463017" y="111246"/>
                </a:lnTo>
                <a:lnTo>
                  <a:pt x="468286" y="111769"/>
                </a:lnTo>
                <a:lnTo>
                  <a:pt x="473554" y="112292"/>
                </a:lnTo>
                <a:lnTo>
                  <a:pt x="479185" y="113313"/>
                </a:lnTo>
                <a:lnTo>
                  <a:pt x="484608" y="114197"/>
                </a:lnTo>
                <a:lnTo>
                  <a:pt x="490031" y="115080"/>
                </a:lnTo>
                <a:lnTo>
                  <a:pt x="495529" y="116156"/>
                </a:lnTo>
                <a:lnTo>
                  <a:pt x="500825" y="117070"/>
                </a:lnTo>
                <a:lnTo>
                  <a:pt x="506121" y="117983"/>
                </a:lnTo>
                <a:lnTo>
                  <a:pt x="511335" y="118904"/>
                </a:lnTo>
                <a:lnTo>
                  <a:pt x="516384" y="119677"/>
                </a:lnTo>
                <a:lnTo>
                  <a:pt x="558461" y="123950"/>
                </a:lnTo>
                <a:lnTo>
                  <a:pt x="562846" y="124161"/>
                </a:lnTo>
                <a:lnTo>
                  <a:pt x="591639" y="124533"/>
                </a:lnTo>
                <a:lnTo>
                  <a:pt x="597501" y="124510"/>
                </a:lnTo>
                <a:lnTo>
                  <a:pt x="603803" y="124489"/>
                </a:lnTo>
                <a:lnTo>
                  <a:pt x="610104" y="124468"/>
                </a:lnTo>
                <a:lnTo>
                  <a:pt x="616932" y="124424"/>
                </a:lnTo>
                <a:lnTo>
                  <a:pt x="624047" y="124387"/>
                </a:lnTo>
                <a:lnTo>
                  <a:pt x="631163" y="124349"/>
                </a:lnTo>
                <a:lnTo>
                  <a:pt x="638389" y="124302"/>
                </a:lnTo>
                <a:lnTo>
                  <a:pt x="646495" y="124262"/>
                </a:lnTo>
                <a:lnTo>
                  <a:pt x="652688" y="124232"/>
                </a:lnTo>
                <a:lnTo>
                  <a:pt x="659113" y="124203"/>
                </a:lnTo>
                <a:lnTo>
                  <a:pt x="665776" y="124175"/>
                </a:lnTo>
                <a:lnTo>
                  <a:pt x="672684" y="124148"/>
                </a:lnTo>
                <a:lnTo>
                  <a:pt x="679799" y="124023"/>
                </a:lnTo>
                <a:lnTo>
                  <a:pt x="687133" y="123831"/>
                </a:lnTo>
                <a:lnTo>
                  <a:pt x="694758" y="123776"/>
                </a:lnTo>
                <a:lnTo>
                  <a:pt x="702746" y="124059"/>
                </a:lnTo>
                <a:lnTo>
                  <a:pt x="747697" y="129626"/>
                </a:lnTo>
                <a:lnTo>
                  <a:pt x="767194" y="132548"/>
                </a:lnTo>
                <a:lnTo>
                  <a:pt x="776877" y="133986"/>
                </a:lnTo>
                <a:lnTo>
                  <a:pt x="814817" y="139428"/>
                </a:lnTo>
                <a:lnTo>
                  <a:pt x="855884" y="144720"/>
                </a:lnTo>
                <a:lnTo>
                  <a:pt x="895061" y="148404"/>
                </a:lnTo>
                <a:lnTo>
                  <a:pt x="902619" y="148904"/>
                </a:lnTo>
                <a:lnTo>
                  <a:pt x="910177" y="149404"/>
                </a:lnTo>
                <a:lnTo>
                  <a:pt x="916844" y="149704"/>
                </a:lnTo>
                <a:lnTo>
                  <a:pt x="923071" y="149945"/>
                </a:lnTo>
                <a:lnTo>
                  <a:pt x="929297" y="150187"/>
                </a:lnTo>
                <a:lnTo>
                  <a:pt x="934757" y="150281"/>
                </a:lnTo>
                <a:lnTo>
                  <a:pt x="939977" y="150352"/>
                </a:lnTo>
                <a:lnTo>
                  <a:pt x="945197" y="150423"/>
                </a:lnTo>
                <a:lnTo>
                  <a:pt x="949842" y="150398"/>
                </a:lnTo>
                <a:lnTo>
                  <a:pt x="954389" y="150372"/>
                </a:lnTo>
                <a:lnTo>
                  <a:pt x="958935" y="150345"/>
                </a:lnTo>
                <a:lnTo>
                  <a:pt x="963100" y="150265"/>
                </a:lnTo>
                <a:lnTo>
                  <a:pt x="967254" y="150195"/>
                </a:lnTo>
                <a:lnTo>
                  <a:pt x="971408" y="150124"/>
                </a:lnTo>
                <a:lnTo>
                  <a:pt x="975343" y="150030"/>
                </a:lnTo>
                <a:lnTo>
                  <a:pt x="979313" y="149950"/>
                </a:lnTo>
                <a:lnTo>
                  <a:pt x="983281" y="149869"/>
                </a:lnTo>
                <a:lnTo>
                  <a:pt x="987507" y="150142"/>
                </a:lnTo>
                <a:lnTo>
                  <a:pt x="991068" y="149712"/>
                </a:lnTo>
                <a:lnTo>
                  <a:pt x="994628" y="149281"/>
                </a:lnTo>
                <a:lnTo>
                  <a:pt x="997923" y="148975"/>
                </a:lnTo>
                <a:lnTo>
                  <a:pt x="1000674" y="147367"/>
                </a:lnTo>
                <a:lnTo>
                  <a:pt x="1003425" y="145758"/>
                </a:lnTo>
                <a:lnTo>
                  <a:pt x="1005694" y="143062"/>
                </a:lnTo>
                <a:lnTo>
                  <a:pt x="1013067" y="125466"/>
                </a:lnTo>
                <a:lnTo>
                  <a:pt x="1014473" y="121413"/>
                </a:lnTo>
                <a:lnTo>
                  <a:pt x="1014310" y="116646"/>
                </a:lnTo>
                <a:lnTo>
                  <a:pt x="1014147" y="111879"/>
                </a:lnTo>
                <a:lnTo>
                  <a:pt x="1013179" y="105874"/>
                </a:lnTo>
                <a:lnTo>
                  <a:pt x="1010966" y="100768"/>
                </a:lnTo>
                <a:lnTo>
                  <a:pt x="1008753" y="95663"/>
                </a:lnTo>
                <a:lnTo>
                  <a:pt x="1005329" y="90419"/>
                </a:lnTo>
                <a:lnTo>
                  <a:pt x="1001032" y="86012"/>
                </a:lnTo>
                <a:lnTo>
                  <a:pt x="996736" y="81605"/>
                </a:lnTo>
                <a:lnTo>
                  <a:pt x="990872" y="77634"/>
                </a:lnTo>
                <a:lnTo>
                  <a:pt x="953130" y="62411"/>
                </a:lnTo>
                <a:lnTo>
                  <a:pt x="925762" y="58554"/>
                </a:lnTo>
                <a:lnTo>
                  <a:pt x="919162" y="57967"/>
                </a:lnTo>
                <a:lnTo>
                  <a:pt x="912733" y="57766"/>
                </a:lnTo>
                <a:lnTo>
                  <a:pt x="906669" y="57619"/>
                </a:lnTo>
                <a:lnTo>
                  <a:pt x="900604" y="57471"/>
                </a:lnTo>
                <a:lnTo>
                  <a:pt x="894859" y="57572"/>
                </a:lnTo>
                <a:lnTo>
                  <a:pt x="889376" y="57669"/>
                </a:lnTo>
                <a:lnTo>
                  <a:pt x="883894" y="57767"/>
                </a:lnTo>
                <a:lnTo>
                  <a:pt x="879108" y="58000"/>
                </a:lnTo>
                <a:lnTo>
                  <a:pt x="873772" y="58204"/>
                </a:lnTo>
                <a:lnTo>
                  <a:pt x="868436" y="58407"/>
                </a:lnTo>
                <a:lnTo>
                  <a:pt x="862791" y="58668"/>
                </a:lnTo>
                <a:lnTo>
                  <a:pt x="857360" y="58890"/>
                </a:lnTo>
                <a:lnTo>
                  <a:pt x="851929" y="59112"/>
                </a:lnTo>
                <a:lnTo>
                  <a:pt x="825722" y="60050"/>
                </a:lnTo>
                <a:lnTo>
                  <a:pt x="820349" y="60196"/>
                </a:lnTo>
                <a:lnTo>
                  <a:pt x="814529" y="60315"/>
                </a:lnTo>
                <a:lnTo>
                  <a:pt x="808943" y="60412"/>
                </a:lnTo>
                <a:lnTo>
                  <a:pt x="803357" y="60510"/>
                </a:lnTo>
                <a:lnTo>
                  <a:pt x="761090" y="60798"/>
                </a:lnTo>
                <a:lnTo>
                  <a:pt x="755846" y="60805"/>
                </a:lnTo>
                <a:lnTo>
                  <a:pt x="750897" y="60801"/>
                </a:lnTo>
                <a:lnTo>
                  <a:pt x="744723" y="60798"/>
                </a:lnTo>
                <a:lnTo>
                  <a:pt x="738549" y="60794"/>
                </a:lnTo>
                <a:lnTo>
                  <a:pt x="731429" y="60784"/>
                </a:lnTo>
                <a:lnTo>
                  <a:pt x="724046" y="60775"/>
                </a:lnTo>
                <a:lnTo>
                  <a:pt x="716664" y="60766"/>
                </a:lnTo>
                <a:lnTo>
                  <a:pt x="708952" y="60755"/>
                </a:lnTo>
                <a:lnTo>
                  <a:pt x="700426" y="60746"/>
                </a:lnTo>
                <a:lnTo>
                  <a:pt x="658311" y="60705"/>
                </a:lnTo>
                <a:lnTo>
                  <a:pt x="616679" y="60679"/>
                </a:lnTo>
                <a:lnTo>
                  <a:pt x="572987" y="60663"/>
                </a:lnTo>
                <a:lnTo>
                  <a:pt x="566814" y="60662"/>
                </a:lnTo>
                <a:lnTo>
                  <a:pt x="561282" y="60661"/>
                </a:lnTo>
                <a:lnTo>
                  <a:pt x="555995" y="60661"/>
                </a:lnTo>
                <a:lnTo>
                  <a:pt x="550708" y="60661"/>
                </a:lnTo>
                <a:lnTo>
                  <a:pt x="546287" y="60661"/>
                </a:lnTo>
                <a:lnTo>
                  <a:pt x="541267" y="60661"/>
                </a:lnTo>
                <a:lnTo>
                  <a:pt x="536246" y="60661"/>
                </a:lnTo>
                <a:lnTo>
                  <a:pt x="530981" y="60662"/>
                </a:lnTo>
                <a:lnTo>
                  <a:pt x="525871" y="60662"/>
                </a:lnTo>
                <a:lnTo>
                  <a:pt x="520761" y="60662"/>
                </a:lnTo>
                <a:lnTo>
                  <a:pt x="515610" y="60663"/>
                </a:lnTo>
                <a:lnTo>
                  <a:pt x="510607" y="60663"/>
                </a:lnTo>
                <a:lnTo>
                  <a:pt x="505604" y="60664"/>
                </a:lnTo>
                <a:lnTo>
                  <a:pt x="500668" y="60664"/>
                </a:lnTo>
                <a:lnTo>
                  <a:pt x="495851" y="60665"/>
                </a:lnTo>
                <a:lnTo>
                  <a:pt x="491035" y="60665"/>
                </a:lnTo>
                <a:lnTo>
                  <a:pt x="486329" y="60665"/>
                </a:lnTo>
                <a:lnTo>
                  <a:pt x="481707" y="60666"/>
                </a:lnTo>
                <a:lnTo>
                  <a:pt x="459304" y="60667"/>
                </a:lnTo>
                <a:lnTo>
                  <a:pt x="454971" y="60667"/>
                </a:lnTo>
                <a:lnTo>
                  <a:pt x="450638" y="60667"/>
                </a:lnTo>
                <a:lnTo>
                  <a:pt x="446376" y="60667"/>
                </a:lnTo>
                <a:lnTo>
                  <a:pt x="442124" y="60667"/>
                </a:lnTo>
                <a:lnTo>
                  <a:pt x="437872" y="60667"/>
                </a:lnTo>
                <a:lnTo>
                  <a:pt x="390875" y="60667"/>
                </a:lnTo>
                <a:lnTo>
                  <a:pt x="383668" y="60667"/>
                </a:lnTo>
                <a:lnTo>
                  <a:pt x="349961" y="60667"/>
                </a:lnTo>
                <a:lnTo>
                  <a:pt x="343524" y="60667"/>
                </a:lnTo>
                <a:lnTo>
                  <a:pt x="294243" y="60667"/>
                </a:lnTo>
                <a:lnTo>
                  <a:pt x="292211" y="60667"/>
                </a:lnTo>
              </a:path>
            </a:pathLst>
          </a:custGeom>
          <a:ln w="2286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796212" y="3901542"/>
            <a:ext cx="1675764" cy="1002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dirty="0" sz="1900">
                <a:solidFill>
                  <a:srgbClr val="7575FF"/>
                </a:solidFill>
                <a:latin typeface="Arial"/>
                <a:cs typeface="Arial"/>
              </a:rPr>
              <a:t>Sonali</a:t>
            </a:r>
            <a:r>
              <a:rPr dirty="0" sz="1900" spc="-55">
                <a:solidFill>
                  <a:srgbClr val="7575FF"/>
                </a:solidFill>
                <a:latin typeface="Arial"/>
                <a:cs typeface="Arial"/>
              </a:rPr>
              <a:t> </a:t>
            </a:r>
            <a:r>
              <a:rPr dirty="0" sz="1900" spc="-10">
                <a:solidFill>
                  <a:srgbClr val="7575FF"/>
                </a:solidFill>
                <a:latin typeface="Arial"/>
                <a:cs typeface="Arial"/>
              </a:rPr>
              <a:t>parmar </a:t>
            </a:r>
            <a:r>
              <a:rPr dirty="0" sz="1900">
                <a:solidFill>
                  <a:srgbClr val="7575FF"/>
                </a:solidFill>
                <a:latin typeface="Arial"/>
                <a:cs typeface="Arial"/>
              </a:rPr>
              <a:t>Vandana</a:t>
            </a:r>
            <a:r>
              <a:rPr dirty="0" sz="1900" spc="-80">
                <a:solidFill>
                  <a:srgbClr val="7575FF"/>
                </a:solidFill>
                <a:latin typeface="Arial"/>
                <a:cs typeface="Arial"/>
              </a:rPr>
              <a:t> </a:t>
            </a:r>
            <a:r>
              <a:rPr dirty="0" sz="1900" spc="-25">
                <a:solidFill>
                  <a:srgbClr val="7575FF"/>
                </a:solidFill>
                <a:latin typeface="Arial"/>
                <a:cs typeface="Arial"/>
              </a:rPr>
              <a:t>pal </a:t>
            </a:r>
            <a:r>
              <a:rPr dirty="0" sz="1900">
                <a:solidFill>
                  <a:srgbClr val="7575FF"/>
                </a:solidFill>
                <a:latin typeface="Arial"/>
                <a:cs typeface="Arial"/>
              </a:rPr>
              <a:t>Tanisha</a:t>
            </a:r>
            <a:r>
              <a:rPr dirty="0" sz="1900" spc="-70">
                <a:solidFill>
                  <a:srgbClr val="7575FF"/>
                </a:solidFill>
                <a:latin typeface="Arial"/>
                <a:cs typeface="Arial"/>
              </a:rPr>
              <a:t> </a:t>
            </a:r>
            <a:r>
              <a:rPr dirty="0" sz="1900" spc="-10">
                <a:solidFill>
                  <a:srgbClr val="7575FF"/>
                </a:solidFill>
                <a:latin typeface="Arial"/>
                <a:cs typeface="Arial"/>
              </a:rPr>
              <a:t>tanwar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0077" y="380492"/>
            <a:ext cx="2208276" cy="813212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501363" y="6346810"/>
            <a:ext cx="852169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0">
                <a:latin typeface="Arial"/>
                <a:cs typeface="Arial"/>
              </a:rPr>
              <a:t>13/11/2024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84039" y="3948430"/>
            <a:ext cx="3877581" cy="1662811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5586729" y="3886263"/>
            <a:ext cx="261366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7F7FFF"/>
                </a:solidFill>
                <a:latin typeface="Arial"/>
                <a:cs typeface="Arial"/>
              </a:rPr>
              <a:t>Technical</a:t>
            </a:r>
            <a:r>
              <a:rPr dirty="0" sz="2600" spc="-114">
                <a:solidFill>
                  <a:srgbClr val="7F7FFF"/>
                </a:solidFill>
                <a:latin typeface="Arial"/>
                <a:cs typeface="Arial"/>
              </a:rPr>
              <a:t> </a:t>
            </a:r>
            <a:r>
              <a:rPr dirty="0" sz="2600" spc="-10">
                <a:solidFill>
                  <a:srgbClr val="7F7FFF"/>
                </a:solidFill>
                <a:latin typeface="Arial"/>
                <a:cs typeface="Arial"/>
              </a:rPr>
              <a:t>training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000" y="360045"/>
            <a:ext cx="8648928" cy="6479921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60000" y="7560056"/>
            <a:ext cx="9972040" cy="0"/>
          </a:xfrm>
          <a:custGeom>
            <a:avLst/>
            <a:gdLst/>
            <a:ahLst/>
            <a:cxnLst/>
            <a:rect l="l" t="t" r="r" b="b"/>
            <a:pathLst>
              <a:path w="9972040" h="0">
                <a:moveTo>
                  <a:pt x="0" y="0"/>
                </a:moveTo>
                <a:lnTo>
                  <a:pt x="9972008" y="0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5116" y="5796915"/>
            <a:ext cx="1125093" cy="87134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000" y="360045"/>
            <a:ext cx="8648928" cy="6479921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60000" y="7560056"/>
            <a:ext cx="9972040" cy="0"/>
          </a:xfrm>
          <a:custGeom>
            <a:avLst/>
            <a:gdLst/>
            <a:ahLst/>
            <a:cxnLst/>
            <a:rect l="l" t="t" r="r" b="b"/>
            <a:pathLst>
              <a:path w="9972040" h="0">
                <a:moveTo>
                  <a:pt x="0" y="0"/>
                </a:moveTo>
                <a:lnTo>
                  <a:pt x="9972008" y="0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2211" y="5882132"/>
            <a:ext cx="1270444" cy="6883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000" y="360045"/>
            <a:ext cx="8648928" cy="6479921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60000" y="7560056"/>
            <a:ext cx="9972040" cy="0"/>
          </a:xfrm>
          <a:custGeom>
            <a:avLst/>
            <a:gdLst/>
            <a:ahLst/>
            <a:cxnLst/>
            <a:rect l="l" t="t" r="r" b="b"/>
            <a:pathLst>
              <a:path w="9972040" h="0">
                <a:moveTo>
                  <a:pt x="0" y="0"/>
                </a:moveTo>
                <a:lnTo>
                  <a:pt x="9972008" y="0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848" y="5750387"/>
            <a:ext cx="1224788" cy="82011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000" y="360045"/>
            <a:ext cx="8648928" cy="6479921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60000" y="7560056"/>
            <a:ext cx="9972040" cy="0"/>
          </a:xfrm>
          <a:custGeom>
            <a:avLst/>
            <a:gdLst/>
            <a:ahLst/>
            <a:cxnLst/>
            <a:rect l="l" t="t" r="r" b="b"/>
            <a:pathLst>
              <a:path w="9972040" h="0">
                <a:moveTo>
                  <a:pt x="0" y="0"/>
                </a:moveTo>
                <a:lnTo>
                  <a:pt x="9972008" y="0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0402" y="5695061"/>
            <a:ext cx="1287145" cy="86959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000" y="360045"/>
            <a:ext cx="8648928" cy="6479921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60000" y="7560056"/>
            <a:ext cx="9972040" cy="0"/>
          </a:xfrm>
          <a:custGeom>
            <a:avLst/>
            <a:gdLst/>
            <a:ahLst/>
            <a:cxnLst/>
            <a:rect l="l" t="t" r="r" b="b"/>
            <a:pathLst>
              <a:path w="9972040" h="0">
                <a:moveTo>
                  <a:pt x="0" y="0"/>
                </a:moveTo>
                <a:lnTo>
                  <a:pt x="9972008" y="0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9668" y="5801106"/>
            <a:ext cx="1215433" cy="60726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000" y="360045"/>
            <a:ext cx="8648928" cy="6479921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60000" y="7560056"/>
            <a:ext cx="9972040" cy="0"/>
          </a:xfrm>
          <a:custGeom>
            <a:avLst/>
            <a:gdLst/>
            <a:ahLst/>
            <a:cxnLst/>
            <a:rect l="l" t="t" r="r" b="b"/>
            <a:pathLst>
              <a:path w="9972040" h="0">
                <a:moveTo>
                  <a:pt x="0" y="0"/>
                </a:moveTo>
                <a:lnTo>
                  <a:pt x="9972008" y="0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868" y="5709539"/>
            <a:ext cx="1287145" cy="8589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000" y="360045"/>
            <a:ext cx="8648928" cy="6479921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60000" y="7560056"/>
            <a:ext cx="9972040" cy="0"/>
          </a:xfrm>
          <a:custGeom>
            <a:avLst/>
            <a:gdLst/>
            <a:ahLst/>
            <a:cxnLst/>
            <a:rect l="l" t="t" r="r" b="b"/>
            <a:pathLst>
              <a:path w="9972040" h="0">
                <a:moveTo>
                  <a:pt x="0" y="0"/>
                </a:moveTo>
                <a:lnTo>
                  <a:pt x="9972008" y="0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7956" y="5744845"/>
            <a:ext cx="1274699" cy="9663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000" y="360045"/>
            <a:ext cx="8648928" cy="6479921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60000" y="7560056"/>
            <a:ext cx="9972040" cy="0"/>
          </a:xfrm>
          <a:custGeom>
            <a:avLst/>
            <a:gdLst/>
            <a:ahLst/>
            <a:cxnLst/>
            <a:rect l="l" t="t" r="r" b="b"/>
            <a:pathLst>
              <a:path w="9972040" h="0">
                <a:moveTo>
                  <a:pt x="0" y="0"/>
                </a:moveTo>
                <a:lnTo>
                  <a:pt x="9972008" y="0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2613" y="5846826"/>
            <a:ext cx="1384935" cy="6468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000" y="360045"/>
            <a:ext cx="8648928" cy="6479921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60000" y="7560056"/>
            <a:ext cx="9972040" cy="0"/>
          </a:xfrm>
          <a:custGeom>
            <a:avLst/>
            <a:gdLst/>
            <a:ahLst/>
            <a:cxnLst/>
            <a:rect l="l" t="t" r="r" b="b"/>
            <a:pathLst>
              <a:path w="9972040" h="0">
                <a:moveTo>
                  <a:pt x="0" y="0"/>
                </a:moveTo>
                <a:lnTo>
                  <a:pt x="9972008" y="0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3525" y="5433060"/>
            <a:ext cx="1578864" cy="12645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000" y="360045"/>
            <a:ext cx="8648928" cy="6479921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60000" y="7560056"/>
            <a:ext cx="9972040" cy="0"/>
          </a:xfrm>
          <a:custGeom>
            <a:avLst/>
            <a:gdLst/>
            <a:ahLst/>
            <a:cxnLst/>
            <a:rect l="l" t="t" r="r" b="b"/>
            <a:pathLst>
              <a:path w="9972040" h="0">
                <a:moveTo>
                  <a:pt x="0" y="0"/>
                </a:moveTo>
                <a:lnTo>
                  <a:pt x="9972008" y="0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7956" y="5757418"/>
            <a:ext cx="1287145" cy="7320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000" y="360045"/>
            <a:ext cx="8648928" cy="6479921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60000" y="7560056"/>
            <a:ext cx="9972040" cy="0"/>
          </a:xfrm>
          <a:custGeom>
            <a:avLst/>
            <a:gdLst/>
            <a:ahLst/>
            <a:cxnLst/>
            <a:rect l="l" t="t" r="r" b="b"/>
            <a:pathLst>
              <a:path w="9972040" h="0">
                <a:moveTo>
                  <a:pt x="0" y="0"/>
                </a:moveTo>
                <a:lnTo>
                  <a:pt x="9972008" y="0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0225" y="5807329"/>
            <a:ext cx="1149984" cy="7101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000" y="360045"/>
            <a:ext cx="8648928" cy="6479921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60000" y="7560056"/>
            <a:ext cx="9972040" cy="0"/>
          </a:xfrm>
          <a:custGeom>
            <a:avLst/>
            <a:gdLst/>
            <a:ahLst/>
            <a:cxnLst/>
            <a:rect l="l" t="t" r="r" b="b"/>
            <a:pathLst>
              <a:path w="9972040" h="0">
                <a:moveTo>
                  <a:pt x="0" y="0"/>
                </a:moveTo>
                <a:lnTo>
                  <a:pt x="9972008" y="0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7779" y="5932043"/>
            <a:ext cx="1162431" cy="4389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000" y="360045"/>
            <a:ext cx="8648928" cy="6479921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60000" y="7560056"/>
            <a:ext cx="9972040" cy="0"/>
          </a:xfrm>
          <a:custGeom>
            <a:avLst/>
            <a:gdLst/>
            <a:ahLst/>
            <a:cxnLst/>
            <a:rect l="l" t="t" r="r" b="b"/>
            <a:pathLst>
              <a:path w="9972040" h="0">
                <a:moveTo>
                  <a:pt x="0" y="0"/>
                </a:moveTo>
                <a:lnTo>
                  <a:pt x="9972008" y="0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811" y="5896737"/>
            <a:ext cx="1147826" cy="4720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000" y="360045"/>
            <a:ext cx="8648928" cy="6479921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60000" y="7560056"/>
            <a:ext cx="9972040" cy="0"/>
          </a:xfrm>
          <a:custGeom>
            <a:avLst/>
            <a:gdLst/>
            <a:ahLst/>
            <a:cxnLst/>
            <a:rect l="l" t="t" r="r" b="b"/>
            <a:pathLst>
              <a:path w="9972040" h="0">
                <a:moveTo>
                  <a:pt x="0" y="0"/>
                </a:moveTo>
                <a:lnTo>
                  <a:pt x="9972008" y="0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5205" y="5834253"/>
            <a:ext cx="1175004" cy="682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2024-11-13T14:57:14Z</dcterms:created>
  <dcterms:modified xsi:type="dcterms:W3CDTF">2024-11-13T14:57:14Z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2024-11-13T00:00:00Z</vt:filetime>
  </property>
  <property fmtid="{D5CDD505-2E9C-101B-9397-08002B2CF9AE}" pid="3" name="Creator">
    <vt:lpwstr>Samsung Electronics</vt:lpwstr>
  </property>
  <property fmtid="{D5CDD505-2E9C-101B-9397-08002B2CF9AE}" pid="4" name="LastSaved">
    <vt:filetime>2024-11-13T00:00:00Z</vt:filetime>
  </property>
  <property fmtid="{D5CDD505-2E9C-101B-9397-08002B2CF9AE}" pid="5" name="Producer">
    <vt:lpwstr>3-Heights(TM) PDF Security Shell 4.8.25.2 (http://www.pdf-tools.com)</vt:lpwstr>
  </property>
</Properties>
</file>