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0" r:id="rId5"/>
    <p:sldId id="264" r:id="rId6"/>
    <p:sldId id="271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802298"/>
            <a:ext cx="7836564" cy="1535953"/>
          </a:xfrm>
        </p:spPr>
        <p:txBody>
          <a:bodyPr>
            <a:normAutofit/>
          </a:bodyPr>
          <a:lstStyle/>
          <a:p>
            <a:r>
              <a:rPr lang="en-US" sz="3200" dirty="0"/>
              <a:t>ORDER PROCESSING SYSTEM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NAME : CODETODECODE(wfs-7)</a:t>
            </a:r>
          </a:p>
          <a:p>
            <a:r>
              <a:rPr lang="en-US" dirty="0"/>
              <a:t>CODEFURY PROJECT-2020</a:t>
            </a:r>
          </a:p>
        </p:txBody>
      </p:sp>
    </p:spTree>
    <p:extLst>
      <p:ext uri="{BB962C8B-B14F-4D97-AF65-F5344CB8AC3E}">
        <p14:creationId xmlns:p14="http://schemas.microsoft.com/office/powerpoint/2010/main" val="332223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Data-flow-diagram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u="sng" dirty="0">
                <a:solidFill>
                  <a:srgbClr val="000000"/>
                </a:solidFill>
                <a:latin typeface="Georgia" panose="02040502050405020303" pitchFamily="18" charset="0"/>
              </a:rPr>
              <a:t>Level 0:</a:t>
            </a:r>
            <a:br>
              <a:rPr lang="en-US" altLang="en-US" sz="1600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578" y="2017953"/>
            <a:ext cx="4645152" cy="3441520"/>
          </a:xfrm>
        </p:spPr>
        <p:txBody>
          <a:bodyPr/>
          <a:lstStyle/>
          <a:p>
            <a:r>
              <a:rPr lang="en-US" altLang="en-US" u="sng" dirty="0">
                <a:solidFill>
                  <a:srgbClr val="000000"/>
                </a:solidFill>
                <a:latin typeface="Georgia" panose="02040502050405020303" pitchFamily="18" charset="0"/>
              </a:rPr>
              <a:t>Level 1:</a:t>
            </a:r>
            <a:endParaRPr lang="en-US" dirty="0"/>
          </a:p>
        </p:txBody>
      </p:sp>
      <p:pic>
        <p:nvPicPr>
          <p:cNvPr id="5122" name="Picture 2" descr="https://lh4.googleusercontent.com/RDjhGZ7PInFH9hwbsLQXErFPcBhKfedriRMBFAi1y-aNdtJ0s7h5pTdE8HIaHQYU8N9c3NJw5sY5hJtB8EJkTL_3rDVc4BZcUddTkyIL57kAbtMoBmMUx3Ih7LwaGiws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57" y="2633386"/>
            <a:ext cx="4787726" cy="314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5.googleusercontent.com/IOvYg1EdIv2VQyuGC5KBCD3dEiefWjH3JaR19QpBYz1FzGtZ-SJ2K2vXabclREYmyECOkVkhX5NQ1yPoS_fx2e-yO9hCyhr3srz71ZYiJlr-kkf3JBfE8Ny1ezWozIiu6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864" y="2566511"/>
            <a:ext cx="5127997" cy="321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0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792" y="744078"/>
            <a:ext cx="3303107" cy="22946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level 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LEVEL 2.3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 descr="https://lh5.googleusercontent.com/AIWTudCEPbbeTMepCHPtDE1pCfVE67Ozrw_9HspBih_MwQkxNFq6S93YT2XLu5p4Udb2D0SiZnEmXnv5-3-6IQTz51YceIISHK3dfnUv0Q2_qxSONdl-HoFKO2_Rc6XZ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92" y="302004"/>
            <a:ext cx="3441988" cy="229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444670" y="3324070"/>
            <a:ext cx="3301229" cy="22180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LEVEL 2.3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10" name="AutoShape 8" descr="https://lh4.googleusercontent.com/XkYsoJQExEC6J_wWQoeViYidWQ1doTHCPRNy6Q6a6Jf9nl-pZY4dG6Pr_wKHUTdeEhXGyY8jRs5omllIP3_akR6rFQkyINoyvsGDICq-ZFvIi19f7V1dSdNE42pn8AhRew"/>
          <p:cNvSpPr>
            <a:spLocks noChangeAspect="1" noChangeArrowheads="1"/>
          </p:cNvSpPr>
          <p:nvPr/>
        </p:nvSpPr>
        <p:spPr bwMode="auto">
          <a:xfrm>
            <a:off x="193675" y="-860426"/>
            <a:ext cx="5626864" cy="2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https://lh4.googleusercontent.com/XkYsoJQExEC6J_wWQoeViYidWQ1doTHCPRNy6Q6a6Jf9nl-pZY4dG6Pr_wKHUTdeEhXGyY8jRs5omllIP3_akR6rFQkyINoyvsGDICq-ZFvIi19f7V1dSdNE42pn8AhR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90" y="3924748"/>
            <a:ext cx="3534290" cy="24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lh5.googleusercontent.com/tCGq8PCfVtIFoNq5psSdkZEpiNtCUgSRuMMY2U8SqGobSxi1lu7wCh1Ga_L8XUH02KoXB95amF_RFkXD8wDfbOtCoBs7MQNmWPdQkkJ6SytdIPO2p-sxltlFgKOOJdVB7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539" y="1518407"/>
            <a:ext cx="5816447" cy="391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6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AIMAN KHAN</a:t>
            </a:r>
          </a:p>
          <a:p>
            <a:r>
              <a:rPr lang="en-US" dirty="0"/>
              <a:t>ANKIT RUPAPARA</a:t>
            </a:r>
          </a:p>
          <a:p>
            <a:r>
              <a:rPr lang="en-US" dirty="0"/>
              <a:t>RAJ KUMAR</a:t>
            </a:r>
          </a:p>
          <a:p>
            <a:r>
              <a:rPr lang="en-US" dirty="0"/>
              <a:t>RUPALI TRIPATHI</a:t>
            </a:r>
          </a:p>
          <a:p>
            <a:r>
              <a:rPr lang="en-US" dirty="0"/>
              <a:t>UJJWAL MISHRA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AMAN SARAFF</a:t>
            </a:r>
          </a:p>
          <a:p>
            <a:r>
              <a:rPr lang="en-US" dirty="0"/>
              <a:t>JAY PANCHAL</a:t>
            </a:r>
          </a:p>
          <a:p>
            <a:r>
              <a:rPr lang="en-US" dirty="0"/>
              <a:t>RANU SHARMA</a:t>
            </a:r>
          </a:p>
          <a:p>
            <a:r>
              <a:rPr lang="en-US" dirty="0"/>
              <a:t>TANISHA AGRAWAL</a:t>
            </a:r>
          </a:p>
        </p:txBody>
      </p:sp>
    </p:spTree>
    <p:extLst>
      <p:ext uri="{BB962C8B-B14F-4D97-AF65-F5344CB8AC3E}">
        <p14:creationId xmlns:p14="http://schemas.microsoft.com/office/powerpoint/2010/main" val="195306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FEATURES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and Authentication for Employee and Customer.</a:t>
            </a:r>
          </a:p>
          <a:p>
            <a:r>
              <a:rPr lang="en-US" dirty="0"/>
              <a:t>Employee can create new quote and generates the invoice.</a:t>
            </a:r>
          </a:p>
          <a:p>
            <a:r>
              <a:rPr lang="en-US" dirty="0"/>
              <a:t>Employee can also import details of product items via JSON or XML file.</a:t>
            </a:r>
          </a:p>
          <a:p>
            <a:r>
              <a:rPr lang="en-US" dirty="0"/>
              <a:t>Customer can view its invoice or pending orders.</a:t>
            </a:r>
          </a:p>
          <a:p>
            <a:r>
              <a:rPr lang="en-US" dirty="0"/>
              <a:t>Customer can also approve its pending orders.</a:t>
            </a:r>
          </a:p>
          <a:p>
            <a:r>
              <a:rPr lang="en-US" dirty="0"/>
              <a:t>Automated expiry and completion of orders.</a:t>
            </a:r>
          </a:p>
        </p:txBody>
      </p:sp>
    </p:spTree>
    <p:extLst>
      <p:ext uri="{BB962C8B-B14F-4D97-AF65-F5344CB8AC3E}">
        <p14:creationId xmlns:p14="http://schemas.microsoft.com/office/powerpoint/2010/main" val="10153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46776"/>
          </a:xfrm>
        </p:spPr>
        <p:txBody>
          <a:bodyPr/>
          <a:lstStyle/>
          <a:p>
            <a:r>
              <a:rPr lang="en-US" dirty="0"/>
              <a:t>LEARNING PATH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14FF7C5-B995-4887-9955-80FEEA87E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91" t="9408" r="26391" b="9025"/>
          <a:stretch/>
        </p:blipFill>
        <p:spPr bwMode="auto">
          <a:xfrm>
            <a:off x="-2138632" y="2321168"/>
            <a:ext cx="13193486" cy="423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8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97110"/>
          </a:xfrm>
        </p:spPr>
        <p:txBody>
          <a:bodyPr/>
          <a:lstStyle/>
          <a:p>
            <a:r>
              <a:rPr lang="en-US" dirty="0"/>
              <a:t>Entity-relationship diagram</a:t>
            </a:r>
          </a:p>
        </p:txBody>
      </p:sp>
      <p:pic>
        <p:nvPicPr>
          <p:cNvPr id="1026" name="Picture 2" descr="https://lh6.googleusercontent.com/ec6GMygrlwxpOtt6j54eTn1lkU5gtkOYdWBltjBWC2zH9SjnA3rBJb0TtBh92pwPxcX6UrXYV4IOGk0g8FnG7nZCSiklZDPK5em8HEYTpg7TC0XNq8MjlK8R3DDG6r1Os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88859"/>
            <a:ext cx="9603274" cy="427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97110"/>
          </a:xfrm>
        </p:spPr>
        <p:txBody>
          <a:bodyPr/>
          <a:lstStyle/>
          <a:p>
            <a:r>
              <a:rPr lang="en-US" dirty="0"/>
              <a:t>PROJECT PLANNING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EEA755-4AC9-4290-AD2C-ECD111544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2" t="21387" r="205" b="8697"/>
          <a:stretch/>
        </p:blipFill>
        <p:spPr bwMode="auto">
          <a:xfrm>
            <a:off x="1376625" y="2321171"/>
            <a:ext cx="10681398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0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36898"/>
          </a:xfrm>
        </p:spPr>
        <p:txBody>
          <a:bodyPr/>
          <a:lstStyle/>
          <a:p>
            <a:r>
              <a:rPr lang="en-US" dirty="0"/>
              <a:t>USE-CASE DIAGRAM</a:t>
            </a:r>
          </a:p>
        </p:txBody>
      </p:sp>
      <p:pic>
        <p:nvPicPr>
          <p:cNvPr id="2050" name="Picture 2" descr="https://lh4.googleusercontent.com/Rz1S99vNidYg7L06sLhSXCM3cMZQJ6WjLN6R8iFBXc9IqCQHAs1mRm8tkLa2l937KTt8Ga6imnu1vd8gFKBviyGTGYCZdhOEZI81JLwPmp2MJnBD-oBqzwrL-oydNl-D3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996580"/>
            <a:ext cx="9127222" cy="47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9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3074" name="Picture 2" descr="https://lh4.googleusercontent.com/gsBCMo3GziMEgJFs4IdxI6w6jTdyYOfYEDC9RKqQdRr4d_A1GRiKyfH3s0FR_fr-4J_QNNG7Rf6lqyv0VOXP5IyKAqg7FGfFtDTFqtDFXYoHgbIx6FWMT_-8KgXjPZyQj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189526"/>
            <a:ext cx="7667536" cy="439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55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100" name="Picture 4" descr="https://lh5.googleusercontent.com/6gj5CuffgtwwgInV2zayG21QCwMY16I5yuIWSP8nhG47tsVyEEe8F9R-Bq4nc0l3CIy6S3ge7rkVbbUaTCD6BGpCnVcVlQUd2L-IkVaErM_EexFW8FDmh0rA3AzCBxil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337158"/>
            <a:ext cx="7581837" cy="39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1828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352</TotalTime>
  <Words>119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Georgia</vt:lpstr>
      <vt:lpstr>Gill Sans MT</vt:lpstr>
      <vt:lpstr>Gallery</vt:lpstr>
      <vt:lpstr>ORDER PROCESSING SYSTEM </vt:lpstr>
      <vt:lpstr>TEAM MEMBERS</vt:lpstr>
      <vt:lpstr>PROJECT FEATURES : </vt:lpstr>
      <vt:lpstr>LEARNING PATH</vt:lpstr>
      <vt:lpstr>Entity-relationship diagram</vt:lpstr>
      <vt:lpstr>PROJECT PLANNING</vt:lpstr>
      <vt:lpstr>USE-CASE DIAGRAM</vt:lpstr>
      <vt:lpstr>Class diagram</vt:lpstr>
      <vt:lpstr>Activity diagram</vt:lpstr>
      <vt:lpstr>Data-flow-diagram</vt:lpstr>
      <vt:lpstr>level 2.1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PROCESSING SYSTEM</dc:title>
  <dc:creator>jaypanchal1402@hotmail.com</dc:creator>
  <cp:lastModifiedBy>6rupalitripathi@gmail.com</cp:lastModifiedBy>
  <cp:revision>28</cp:revision>
  <dcterms:created xsi:type="dcterms:W3CDTF">2020-10-11T19:28:39Z</dcterms:created>
  <dcterms:modified xsi:type="dcterms:W3CDTF">2020-10-12T18:00:39Z</dcterms:modified>
</cp:coreProperties>
</file>