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34" r:id="rId5"/>
    <p:sldId id="316" r:id="rId6"/>
    <p:sldId id="342" r:id="rId7"/>
    <p:sldId id="350" r:id="rId8"/>
    <p:sldId id="351" r:id="rId9"/>
    <p:sldId id="346" r:id="rId10"/>
    <p:sldId id="337" r:id="rId11"/>
    <p:sldId id="324" r:id="rId12"/>
    <p:sldId id="352" r:id="rId13"/>
    <p:sldId id="3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sha Choudhary" userId="59534a2c7f578ab3" providerId="LiveId" clId="{15A3F1C6-980B-4AD9-B396-B9525F449450}"/>
    <pc:docChg chg="custSel modSld">
      <pc:chgData name="Tanisha Choudhary" userId="59534a2c7f578ab3" providerId="LiveId" clId="{15A3F1C6-980B-4AD9-B396-B9525F449450}" dt="2024-03-15T04:54:53.602" v="70" actId="20577"/>
      <pc:docMkLst>
        <pc:docMk/>
      </pc:docMkLst>
      <pc:sldChg chg="modSp mod">
        <pc:chgData name="Tanisha Choudhary" userId="59534a2c7f578ab3" providerId="LiveId" clId="{15A3F1C6-980B-4AD9-B396-B9525F449450}" dt="2024-03-15T04:54:53.602" v="70" actId="20577"/>
        <pc:sldMkLst>
          <pc:docMk/>
          <pc:sldMk cId="2955403071" sldId="334"/>
        </pc:sldMkLst>
        <pc:spChg chg="mod">
          <ac:chgData name="Tanisha Choudhary" userId="59534a2c7f578ab3" providerId="LiveId" clId="{15A3F1C6-980B-4AD9-B396-B9525F449450}" dt="2024-03-15T04:54:53.602" v="70" actId="20577"/>
          <ac:spMkLst>
            <pc:docMk/>
            <pc:sldMk cId="2955403071" sldId="334"/>
            <ac:spMk id="3" creationId="{488E47EF-9758-0718-6C00-41CE8E761CBD}"/>
          </ac:spMkLst>
        </pc:spChg>
      </pc:sldChg>
      <pc:sldChg chg="modSp mod">
        <pc:chgData name="Tanisha Choudhary" userId="59534a2c7f578ab3" providerId="LiveId" clId="{15A3F1C6-980B-4AD9-B396-B9525F449450}" dt="2024-02-26T10:54:53.035" v="2" actId="1035"/>
        <pc:sldMkLst>
          <pc:docMk/>
          <pc:sldMk cId="719664809" sldId="346"/>
        </pc:sldMkLst>
        <pc:picChg chg="mod">
          <ac:chgData name="Tanisha Choudhary" userId="59534a2c7f578ab3" providerId="LiveId" clId="{15A3F1C6-980B-4AD9-B396-B9525F449450}" dt="2024-02-26T10:54:53.035" v="2" actId="1035"/>
          <ac:picMkLst>
            <pc:docMk/>
            <pc:sldMk cId="719664809" sldId="346"/>
            <ac:picMk id="8" creationId="{E894DE64-1850-92B9-CF9B-180E1C30E64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DD294-30F9-7C81-EC48-EB72677D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AEBB6D-7B23-41AC-DDA6-59941D42F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5A826-DD21-1670-BEC7-7F421A817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7F4FC-D7A3-7FA6-A493-1DBAD0985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9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54C5F-8BA9-1C3A-306B-2DE0029F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E09FF-F325-23FA-AC82-9E3FF3F028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3B8B2-0BAD-44FE-E0F0-45DB185EA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C3814-EDB9-F033-790D-0F1131859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03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60A7F-1805-2D17-84CE-1572E4A32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3FC71A-EECD-E030-E7D2-D71DA43C1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8F958-38F8-66E6-5915-8A4B6D79E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D0E59-3B01-1A5C-C81A-4471F198B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9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b="1" dirty="0"/>
              <a:t>Customer  Relationship Management (CRM)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488E47EF-9758-0718-6C00-41CE8E761CBD}"/>
              </a:ext>
            </a:extLst>
          </p:cNvPr>
          <p:cNvSpPr txBox="1">
            <a:spLocks/>
          </p:cNvSpPr>
          <p:nvPr/>
        </p:nvSpPr>
        <p:spPr>
          <a:xfrm>
            <a:off x="1280160" y="3561347"/>
            <a:ext cx="8537610" cy="24383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</a:rPr>
              <a:t>Name : Tanisha Choudhary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</a:rPr>
              <a:t>Registration Number : 209202069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</a:rPr>
              <a:t>Guide : Dr Somya Goyal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5356492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614202"/>
            <a:ext cx="5037220" cy="7493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24000" y="1764632"/>
            <a:ext cx="2791326" cy="454208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CRM strategy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Advantages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Disadvantages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CRM Tools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CRM in IIFL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640080"/>
            <a:ext cx="10441806" cy="12801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74" y="2194560"/>
            <a:ext cx="10441806" cy="4023360"/>
          </a:xfrm>
        </p:spPr>
        <p:txBody>
          <a:bodyPr/>
          <a:lstStyle/>
          <a:p>
            <a:r>
              <a:rPr lang="en-US" sz="3200" b="0" i="0" dirty="0">
                <a:solidFill>
                  <a:srgbClr val="37415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Customer Relationship Management (CRM) is a strategic approach that utilizes technology to manage and optimize interactions with current and potential customers. It focuses on fostering long-term relationships, improving customer satisfaction, and driving business growth through effective organization, automation, and synchronization of sales, marketing, and customer service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DE935-C741-3E04-DE43-24DE1D1EA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C59F-AD7E-4E46-F3A1-BBF0C05D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3" y="614202"/>
            <a:ext cx="4812632" cy="749377"/>
          </a:xfrm>
        </p:spPr>
        <p:txBody>
          <a:bodyPr/>
          <a:lstStyle/>
          <a:p>
            <a:pPr algn="just"/>
            <a:r>
              <a:rPr lang="en-US" dirty="0" err="1"/>
              <a:t>Crm</a:t>
            </a:r>
            <a:r>
              <a:rPr lang="en-US" dirty="0"/>
              <a:t>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E035A-4565-8DFF-E90D-F1179449D9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60883" y="1363579"/>
            <a:ext cx="7186863" cy="494313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457200" indent="-457200" algn="just">
              <a:buAutoNum type="arabicPeriod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Understand your customers</a:t>
            </a:r>
          </a:p>
          <a:p>
            <a:pPr marL="457200" indent="-457200" algn="just">
              <a:buAutoNum type="arabicPeriod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Employee training and adoption</a:t>
            </a:r>
          </a:p>
          <a:p>
            <a:pPr marL="457200" indent="-457200" algn="just">
              <a:buAutoNum type="arabicPeriod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Quality and integration</a:t>
            </a:r>
          </a:p>
          <a:p>
            <a:pPr marL="457200" indent="-457200" algn="just">
              <a:buAutoNum type="arabicPeriod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Utilize AI (Zia)</a:t>
            </a:r>
          </a:p>
          <a:p>
            <a:pPr marL="457200" indent="-457200" algn="just">
              <a:buAutoNum type="arabicPeriod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personalized Customer Experience</a:t>
            </a:r>
          </a:p>
          <a:p>
            <a:pPr marL="457200" indent="-457200" algn="just">
              <a:buAutoNum type="arabicPeriod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Customer Feedback and Measurement</a:t>
            </a:r>
          </a:p>
          <a:p>
            <a:pPr marL="457200" indent="-457200" algn="just">
              <a:buAutoNum type="arabicPeriod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Continuous improvement</a:t>
            </a:r>
          </a:p>
          <a:p>
            <a:pPr marL="457200" indent="-457200" algn="just">
              <a:buAutoNum type="arabicPeriod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Security and Compliance</a:t>
            </a:r>
          </a:p>
          <a:p>
            <a:pPr marL="457200" indent="-457200" algn="just">
              <a:buAutoNum type="arabicPeriod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Customer acquisition and Retention</a:t>
            </a:r>
          </a:p>
          <a:p>
            <a:pPr marL="457200" indent="-457200" algn="just">
              <a:buAutoNum type="arabicPeriod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Provides Insights of data through various tools</a:t>
            </a:r>
          </a:p>
          <a:p>
            <a:pPr marL="457200" indent="-457200" algn="just">
              <a:buAutoNum type="arabicPeriod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Scalability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2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5F1A2-F471-D01F-D33E-8477532AB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265C-6D02-52EA-AA13-85DD8F66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74" y="657726"/>
            <a:ext cx="10441806" cy="556019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b="1" u="sng" dirty="0"/>
              <a:t>GOALS AND 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Provides business Insights helping business to make better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Improves the relationship between business owners and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Customer satisfaction is meet more amicably because of better and Streamlined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is more organized and used to profit both the parties.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Saves time, money and energy.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Increased Sales</a:t>
            </a:r>
          </a:p>
          <a:p>
            <a:pPr>
              <a:lnSpc>
                <a:spcPct val="110000"/>
              </a:lnSpc>
            </a:pPr>
            <a:r>
              <a:rPr lang="en-US" sz="32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b="1" u="sng" dirty="0"/>
              <a:t>DISADVANTAGE</a:t>
            </a:r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 ​initial cost.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of employees required on a new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CRM TOOLS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2316" y="1155032"/>
            <a:ext cx="5061284" cy="5518484"/>
          </a:xfrm>
        </p:spPr>
        <p:txBody>
          <a:bodyPr/>
          <a:lstStyle/>
          <a:p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Salesforce CRM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– Widely used cloud-based CRM platform offering a arrange of applications.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Microsoft Dynamics CRM-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Integrates Microsoft Office, ERP capabilities and AI driven insights.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ZOHO CRM-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Affordable pricing with an extensive range of tools available. 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Made in India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technology with global presence.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Pipedrive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 A sales focused CRM.</a:t>
            </a:r>
          </a:p>
          <a:p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894DE64-1850-92B9-CF9B-180E1C30E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52" y="2983832"/>
            <a:ext cx="5694947" cy="364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en-US" sz="5400" dirty="0"/>
              <a:t>CRM IN IIFL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1187116"/>
            <a:ext cx="10061608" cy="5180898"/>
          </a:xfrm>
        </p:spPr>
        <p:txBody>
          <a:bodyPr/>
          <a:lstStyle/>
          <a:p>
            <a:endParaRPr lang="en-US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 India Infoline Limited is one of the leading players in the financial     services space in India.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Together with its subsidiaries – IIFL Home Finance Limited, IIFL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Samasta</a:t>
            </a:r>
            <a:r>
              <a:rPr lang="en-US" b="0" i="0" dirty="0">
                <a:effectLst/>
                <a:latin typeface="Roboto" panose="02000000000000000000" pitchFamily="2" charset="0"/>
              </a:rPr>
              <a:t> Finance Limited and IIFL Open Fintech Private Limited, it provides a diverse range of loans and mortgages.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These include home loans, gold loans, business loans including loans against property and medium &amp; small enterprise financing, micro finance, developer &amp; construction finance and capital market finance; catering to both retail and corporate clients.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The company has a nationwide presence with a thriving network of 2600+ branches across 500+ cities.</a:t>
            </a:r>
          </a:p>
          <a:p>
            <a:pPr algn="just">
              <a:lnSpc>
                <a:spcPct val="110000"/>
              </a:lnSpc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A6712-4DC4-ACE7-4C5B-050A99878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EA0C2-5D54-BA62-30B7-F3CD7CC9E5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60883" y="192505"/>
            <a:ext cx="7186863" cy="611421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indent="-457200" algn="just"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Lead Management and Tracking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Customer Communication and service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Cross selling and Upselling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Better Decision making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Automated workflow allowing smooth flow of work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Customer Segmentation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Brings in new customers and helps in retaining the older ones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Customer Satisfaction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Drawing insights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Risk Management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Increased profits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054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{8FBE926B-911A-426A-9962-96D43B92D379}tf89338750_win32</Template>
  <TotalTime>54</TotalTime>
  <Words>434</Words>
  <Application>Microsoft Office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Univers</vt:lpstr>
      <vt:lpstr>GradientVTI</vt:lpstr>
      <vt:lpstr>Customer  Relationship Management (CRM)</vt:lpstr>
      <vt:lpstr>introduction</vt:lpstr>
      <vt:lpstr>introduction</vt:lpstr>
      <vt:lpstr>Crm strategy</vt:lpstr>
      <vt:lpstr>PowerPoint Presentation</vt:lpstr>
      <vt:lpstr>POPULAR CRM TOOLS      </vt:lpstr>
      <vt:lpstr>CRM IN IIFL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 Relationship Management (CRM)</dc:title>
  <dc:creator>Tanisha Choudhary</dc:creator>
  <cp:lastModifiedBy>Tanisha Choudhary</cp:lastModifiedBy>
  <cp:revision>2</cp:revision>
  <dcterms:created xsi:type="dcterms:W3CDTF">2024-02-26T10:01:07Z</dcterms:created>
  <dcterms:modified xsi:type="dcterms:W3CDTF">2024-03-15T04:54:59Z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