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400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400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400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400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400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400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400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400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400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tiff"/><Relationship Id="rId1" Type="http://schemas.openxmlformats.org/officeDocument/2006/relationships/image" Target="../media/image6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tiff"/><Relationship Id="rId1" Type="http://schemas.openxmlformats.org/officeDocument/2006/relationships/image" Target="../media/image6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tiff"/><Relationship Id="rId1" Type="http://schemas.openxmlformats.org/officeDocument/2006/relationships/image" Target="../media/image6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tiff"/><Relationship Id="rId1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tiff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tiff"/><Relationship Id="rId1" Type="http://schemas.openxmlformats.org/officeDocument/2006/relationships/image" Target="../media/image6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tiff"/><Relationship Id="rId1" Type="http://schemas.openxmlformats.org/officeDocument/2006/relationships/image" Target="../media/image6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tiff"/><Relationship Id="rId1" Type="http://schemas.openxmlformats.org/officeDocument/2006/relationships/image" Target="../media/image6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tiff"/><Relationship Id="rId1" Type="http://schemas.openxmlformats.org/officeDocument/2006/relationships/image" Target="../media/image6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laim Management…"/>
          <p:cNvSpPr txBox="1"/>
          <p:nvPr>
            <p:ph type="ctrTitle"/>
          </p:nvPr>
        </p:nvSpPr>
        <p:spPr>
          <a:xfrm>
            <a:off x="7764930" y="4907675"/>
            <a:ext cx="16080458" cy="4327192"/>
          </a:xfrm>
          <a:prstGeom prst="rect">
            <a:avLst/>
          </a:prstGeom>
        </p:spPr>
        <p:txBody>
          <a:bodyPr/>
          <a:lstStyle/>
          <a:p>
            <a:pPr defTabSz="2340610">
              <a:defRPr sz="12290" spc="-122"/>
            </a:pPr>
            <a:r>
              <a:t>Claim Management </a:t>
            </a:r>
          </a:p>
          <a:p>
            <a:pPr defTabSz="2340610">
              <a:defRPr sz="12290" spc="-122"/>
            </a:pPr>
            <a:r>
              <a:t>System</a:t>
            </a:r>
          </a:p>
        </p:txBody>
      </p:sp>
      <p:grpSp>
        <p:nvGrpSpPr>
          <p:cNvPr id="178" name="Google Shape;129;p24"/>
          <p:cNvGrpSpPr/>
          <p:nvPr/>
        </p:nvGrpSpPr>
        <p:grpSpPr>
          <a:xfrm>
            <a:off x="-487547" y="-449048"/>
            <a:ext cx="12395618" cy="13696929"/>
            <a:chOff x="0" y="0"/>
            <a:chExt cx="12395616" cy="13696928"/>
          </a:xfrm>
        </p:grpSpPr>
        <p:sp>
          <p:nvSpPr>
            <p:cNvPr id="152" name="Google Shape;130;p24"/>
            <p:cNvSpPr/>
            <p:nvPr/>
          </p:nvSpPr>
          <p:spPr>
            <a:xfrm rot="20684174" flipH="1">
              <a:off x="7264371" y="9867658"/>
              <a:ext cx="1764253" cy="1461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65" y="0"/>
                  </a:moveTo>
                  <a:lnTo>
                    <a:pt x="0" y="2883"/>
                  </a:lnTo>
                  <a:lnTo>
                    <a:pt x="1858" y="16147"/>
                  </a:lnTo>
                  <a:cubicBezTo>
                    <a:pt x="1858" y="16147"/>
                    <a:pt x="9579" y="18697"/>
                    <a:pt x="11068" y="19147"/>
                  </a:cubicBezTo>
                  <a:cubicBezTo>
                    <a:pt x="11565" y="19297"/>
                    <a:pt x="12167" y="19347"/>
                    <a:pt x="12749" y="19347"/>
                  </a:cubicBezTo>
                  <a:cubicBezTo>
                    <a:pt x="13913" y="19347"/>
                    <a:pt x="14996" y="19147"/>
                    <a:pt x="14996" y="19147"/>
                  </a:cubicBezTo>
                  <a:lnTo>
                    <a:pt x="19805" y="21600"/>
                  </a:lnTo>
                  <a:lnTo>
                    <a:pt x="21600" y="21600"/>
                  </a:lnTo>
                  <a:lnTo>
                    <a:pt x="21350" y="10420"/>
                  </a:lnTo>
                  <a:lnTo>
                    <a:pt x="6565" y="0"/>
                  </a:ln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53" name="Google Shape;131;p24"/>
            <p:cNvSpPr/>
            <p:nvPr/>
          </p:nvSpPr>
          <p:spPr>
            <a:xfrm rot="20684174" flipH="1">
              <a:off x="7390772" y="1995871"/>
              <a:ext cx="1371578" cy="9486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19696" y="0"/>
                  </a:moveTo>
                  <a:cubicBezTo>
                    <a:pt x="18645" y="0"/>
                    <a:pt x="17794" y="123"/>
                    <a:pt x="17794" y="275"/>
                  </a:cubicBezTo>
                  <a:lnTo>
                    <a:pt x="17794" y="20487"/>
                  </a:lnTo>
                  <a:cubicBezTo>
                    <a:pt x="17794" y="20797"/>
                    <a:pt x="16047" y="21050"/>
                    <a:pt x="13899" y="21050"/>
                  </a:cubicBezTo>
                  <a:lnTo>
                    <a:pt x="7699" y="21050"/>
                  </a:lnTo>
                  <a:cubicBezTo>
                    <a:pt x="5588" y="21050"/>
                    <a:pt x="3805" y="20856"/>
                    <a:pt x="3805" y="20627"/>
                  </a:cubicBezTo>
                  <a:lnTo>
                    <a:pt x="3805" y="19928"/>
                  </a:lnTo>
                  <a:cubicBezTo>
                    <a:pt x="3805" y="19776"/>
                    <a:pt x="2954" y="19653"/>
                    <a:pt x="1902" y="19653"/>
                  </a:cubicBezTo>
                  <a:cubicBezTo>
                    <a:pt x="852" y="19653"/>
                    <a:pt x="0" y="19776"/>
                    <a:pt x="0" y="19928"/>
                  </a:cubicBezTo>
                  <a:lnTo>
                    <a:pt x="0" y="20626"/>
                  </a:lnTo>
                  <a:cubicBezTo>
                    <a:pt x="0" y="21163"/>
                    <a:pt x="3454" y="21600"/>
                    <a:pt x="7699" y="21600"/>
                  </a:cubicBezTo>
                  <a:lnTo>
                    <a:pt x="13899" y="21600"/>
                  </a:lnTo>
                  <a:cubicBezTo>
                    <a:pt x="18144" y="21600"/>
                    <a:pt x="21600" y="21101"/>
                    <a:pt x="21598" y="20487"/>
                  </a:cubicBezTo>
                  <a:lnTo>
                    <a:pt x="21598" y="275"/>
                  </a:lnTo>
                  <a:cubicBezTo>
                    <a:pt x="21598" y="123"/>
                    <a:pt x="20747" y="0"/>
                    <a:pt x="19696" y="0"/>
                  </a:cubicBezTo>
                  <a:close/>
                </a:path>
              </a:pathLst>
            </a:cu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54" name="Google Shape;132;p24"/>
            <p:cNvSpPr/>
            <p:nvPr/>
          </p:nvSpPr>
          <p:spPr>
            <a:xfrm rot="20684174" flipH="1">
              <a:off x="8530475" y="10521062"/>
              <a:ext cx="575414" cy="264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60" y="0"/>
                  </a:moveTo>
                  <a:cubicBezTo>
                    <a:pt x="2221" y="0"/>
                    <a:pt x="0" y="4833"/>
                    <a:pt x="0" y="10800"/>
                  </a:cubicBezTo>
                  <a:cubicBezTo>
                    <a:pt x="0" y="16763"/>
                    <a:pt x="2221" y="21600"/>
                    <a:pt x="4960" y="21600"/>
                  </a:cubicBezTo>
                  <a:lnTo>
                    <a:pt x="16640" y="21600"/>
                  </a:lnTo>
                  <a:cubicBezTo>
                    <a:pt x="19380" y="21600"/>
                    <a:pt x="21600" y="16763"/>
                    <a:pt x="21600" y="10800"/>
                  </a:cubicBezTo>
                  <a:cubicBezTo>
                    <a:pt x="21600" y="4833"/>
                    <a:pt x="19377" y="0"/>
                    <a:pt x="16638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55" name="Google Shape;133;p24"/>
            <p:cNvSpPr/>
            <p:nvPr/>
          </p:nvSpPr>
          <p:spPr>
            <a:xfrm rot="20684174" flipH="1">
              <a:off x="8408362" y="10276084"/>
              <a:ext cx="741251" cy="24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91" y="0"/>
                  </a:moveTo>
                  <a:cubicBezTo>
                    <a:pt x="1606" y="0"/>
                    <a:pt x="0" y="4833"/>
                    <a:pt x="0" y="10807"/>
                  </a:cubicBezTo>
                  <a:cubicBezTo>
                    <a:pt x="0" y="16767"/>
                    <a:pt x="1605" y="21600"/>
                    <a:pt x="3587" y="21600"/>
                  </a:cubicBezTo>
                  <a:cubicBezTo>
                    <a:pt x="3588" y="21600"/>
                    <a:pt x="3590" y="21600"/>
                    <a:pt x="3591" y="21600"/>
                  </a:cubicBezTo>
                  <a:lnTo>
                    <a:pt x="18012" y="21600"/>
                  </a:lnTo>
                  <a:cubicBezTo>
                    <a:pt x="18013" y="21600"/>
                    <a:pt x="18015" y="21600"/>
                    <a:pt x="18016" y="21600"/>
                  </a:cubicBezTo>
                  <a:cubicBezTo>
                    <a:pt x="19995" y="21600"/>
                    <a:pt x="21600" y="16767"/>
                    <a:pt x="21600" y="10807"/>
                  </a:cubicBezTo>
                  <a:cubicBezTo>
                    <a:pt x="21600" y="4833"/>
                    <a:pt x="19994" y="0"/>
                    <a:pt x="18012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56" name="Google Shape;134;p24"/>
            <p:cNvSpPr/>
            <p:nvPr/>
          </p:nvSpPr>
          <p:spPr>
            <a:xfrm rot="20684174" flipH="1">
              <a:off x="8368641" y="9988859"/>
              <a:ext cx="713586" cy="291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4418" y="0"/>
                  </a:moveTo>
                  <a:cubicBezTo>
                    <a:pt x="1978" y="0"/>
                    <a:pt x="0" y="4835"/>
                    <a:pt x="0" y="10798"/>
                  </a:cubicBezTo>
                  <a:cubicBezTo>
                    <a:pt x="-2" y="16765"/>
                    <a:pt x="1978" y="21600"/>
                    <a:pt x="4418" y="21600"/>
                  </a:cubicBezTo>
                  <a:lnTo>
                    <a:pt x="17181" y="21600"/>
                  </a:lnTo>
                  <a:cubicBezTo>
                    <a:pt x="19621" y="21600"/>
                    <a:pt x="21598" y="16765"/>
                    <a:pt x="21598" y="10798"/>
                  </a:cubicBezTo>
                  <a:lnTo>
                    <a:pt x="21596" y="10798"/>
                  </a:lnTo>
                  <a:cubicBezTo>
                    <a:pt x="21596" y="4835"/>
                    <a:pt x="19618" y="0"/>
                    <a:pt x="17178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57" name="Google Shape;135;p24"/>
            <p:cNvSpPr/>
            <p:nvPr/>
          </p:nvSpPr>
          <p:spPr>
            <a:xfrm rot="20684174" flipH="1">
              <a:off x="8301192" y="9777481"/>
              <a:ext cx="677704" cy="22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90" y="0"/>
                  </a:moveTo>
                  <a:cubicBezTo>
                    <a:pt x="1606" y="0"/>
                    <a:pt x="0" y="4838"/>
                    <a:pt x="0" y="10798"/>
                  </a:cubicBezTo>
                  <a:cubicBezTo>
                    <a:pt x="0" y="16767"/>
                    <a:pt x="1609" y="21600"/>
                    <a:pt x="3590" y="21600"/>
                  </a:cubicBezTo>
                  <a:lnTo>
                    <a:pt x="18012" y="21600"/>
                  </a:lnTo>
                  <a:cubicBezTo>
                    <a:pt x="19992" y="21600"/>
                    <a:pt x="21600" y="16767"/>
                    <a:pt x="21600" y="10798"/>
                  </a:cubicBezTo>
                  <a:cubicBezTo>
                    <a:pt x="21600" y="4838"/>
                    <a:pt x="19994" y="0"/>
                    <a:pt x="18012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58" name="Google Shape;136;p24"/>
            <p:cNvSpPr/>
            <p:nvPr/>
          </p:nvSpPr>
          <p:spPr>
            <a:xfrm rot="20684174" flipH="1">
              <a:off x="18501" y="11632797"/>
              <a:ext cx="7316098" cy="1120873"/>
            </a:xfrm>
            <a:prstGeom prst="rect">
              <a:avLst/>
            </a:prstGeom>
            <a:solidFill>
              <a:srgbClr val="55BCBD"/>
            </a:solidFill>
            <a:ln w="9525" cap="flat">
              <a:solidFill>
                <a:srgbClr val="55BC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59" name="Google Shape;137;p24"/>
            <p:cNvSpPr/>
            <p:nvPr/>
          </p:nvSpPr>
          <p:spPr>
            <a:xfrm rot="20684174" flipH="1">
              <a:off x="8332979" y="9856637"/>
              <a:ext cx="206947" cy="15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08" h="21600" extrusionOk="0">
                  <a:moveTo>
                    <a:pt x="10358" y="0"/>
                  </a:moveTo>
                  <a:cubicBezTo>
                    <a:pt x="5231" y="0"/>
                    <a:pt x="0" y="2659"/>
                    <a:pt x="0" y="2659"/>
                  </a:cubicBezTo>
                  <a:lnTo>
                    <a:pt x="0" y="19562"/>
                  </a:lnTo>
                  <a:cubicBezTo>
                    <a:pt x="0" y="19562"/>
                    <a:pt x="4310" y="21600"/>
                    <a:pt x="8819" y="21600"/>
                  </a:cubicBezTo>
                  <a:cubicBezTo>
                    <a:pt x="11593" y="21600"/>
                    <a:pt x="14440" y="20833"/>
                    <a:pt x="16411" y="18349"/>
                  </a:cubicBezTo>
                  <a:cubicBezTo>
                    <a:pt x="21600" y="11826"/>
                    <a:pt x="17324" y="2411"/>
                    <a:pt x="15865" y="1446"/>
                  </a:cubicBezTo>
                  <a:cubicBezTo>
                    <a:pt x="14240" y="387"/>
                    <a:pt x="12306" y="0"/>
                    <a:pt x="10358" y="0"/>
                  </a:cubicBez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60" name="Google Shape;138;p24"/>
            <p:cNvSpPr/>
            <p:nvPr/>
          </p:nvSpPr>
          <p:spPr>
            <a:xfrm rot="20684174" flipH="1">
              <a:off x="8429154" y="10113186"/>
              <a:ext cx="187498" cy="15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12" h="21600" extrusionOk="0">
                  <a:moveTo>
                    <a:pt x="10359" y="0"/>
                  </a:moveTo>
                  <a:cubicBezTo>
                    <a:pt x="5235" y="0"/>
                    <a:pt x="0" y="2666"/>
                    <a:pt x="0" y="2666"/>
                  </a:cubicBezTo>
                  <a:lnTo>
                    <a:pt x="0" y="19569"/>
                  </a:lnTo>
                  <a:cubicBezTo>
                    <a:pt x="0" y="19569"/>
                    <a:pt x="4312" y="21600"/>
                    <a:pt x="8823" y="21600"/>
                  </a:cubicBezTo>
                  <a:cubicBezTo>
                    <a:pt x="11597" y="21600"/>
                    <a:pt x="14445" y="20833"/>
                    <a:pt x="16418" y="18349"/>
                  </a:cubicBezTo>
                  <a:cubicBezTo>
                    <a:pt x="21600" y="11834"/>
                    <a:pt x="17330" y="2403"/>
                    <a:pt x="15867" y="1454"/>
                  </a:cubicBezTo>
                  <a:cubicBezTo>
                    <a:pt x="14246" y="387"/>
                    <a:pt x="12311" y="0"/>
                    <a:pt x="10359" y="0"/>
                  </a:cubicBez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61" name="Google Shape;139;p24"/>
            <p:cNvSpPr/>
            <p:nvPr/>
          </p:nvSpPr>
          <p:spPr>
            <a:xfrm rot="20684174" flipH="1">
              <a:off x="8465890" y="10381985"/>
              <a:ext cx="189259" cy="15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10" h="21600" extrusionOk="0">
                  <a:moveTo>
                    <a:pt x="10345" y="0"/>
                  </a:moveTo>
                  <a:cubicBezTo>
                    <a:pt x="5227" y="0"/>
                    <a:pt x="0" y="2659"/>
                    <a:pt x="0" y="2659"/>
                  </a:cubicBezTo>
                  <a:lnTo>
                    <a:pt x="0" y="19555"/>
                  </a:lnTo>
                  <a:cubicBezTo>
                    <a:pt x="0" y="19555"/>
                    <a:pt x="4318" y="21600"/>
                    <a:pt x="8833" y="21600"/>
                  </a:cubicBezTo>
                  <a:cubicBezTo>
                    <a:pt x="11603" y="21600"/>
                    <a:pt x="14445" y="20833"/>
                    <a:pt x="16414" y="18357"/>
                  </a:cubicBezTo>
                  <a:cubicBezTo>
                    <a:pt x="21600" y="11834"/>
                    <a:pt x="17329" y="2411"/>
                    <a:pt x="15864" y="1454"/>
                  </a:cubicBezTo>
                  <a:cubicBezTo>
                    <a:pt x="14237" y="387"/>
                    <a:pt x="12299" y="0"/>
                    <a:pt x="10345" y="0"/>
                  </a:cubicBez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62" name="Google Shape;140;p24"/>
            <p:cNvSpPr/>
            <p:nvPr/>
          </p:nvSpPr>
          <p:spPr>
            <a:xfrm rot="20684174" flipH="1">
              <a:off x="8578688" y="10622926"/>
              <a:ext cx="188250" cy="13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10" h="21600" extrusionOk="0">
                  <a:moveTo>
                    <a:pt x="10348" y="0"/>
                  </a:moveTo>
                  <a:cubicBezTo>
                    <a:pt x="5229" y="0"/>
                    <a:pt x="0" y="2659"/>
                    <a:pt x="0" y="2659"/>
                  </a:cubicBezTo>
                  <a:lnTo>
                    <a:pt x="0" y="19568"/>
                  </a:lnTo>
                  <a:cubicBezTo>
                    <a:pt x="0" y="19568"/>
                    <a:pt x="4310" y="21600"/>
                    <a:pt x="8823" y="21600"/>
                  </a:cubicBezTo>
                  <a:cubicBezTo>
                    <a:pt x="11591" y="21600"/>
                    <a:pt x="14444" y="20837"/>
                    <a:pt x="16418" y="18355"/>
                  </a:cubicBezTo>
                  <a:cubicBezTo>
                    <a:pt x="21600" y="11840"/>
                    <a:pt x="17322" y="2418"/>
                    <a:pt x="15864" y="1454"/>
                  </a:cubicBezTo>
                  <a:cubicBezTo>
                    <a:pt x="14240" y="386"/>
                    <a:pt x="12302" y="0"/>
                    <a:pt x="10348" y="0"/>
                  </a:cubicBez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63" name="Google Shape;141;p24"/>
            <p:cNvSpPr/>
            <p:nvPr/>
          </p:nvSpPr>
          <p:spPr>
            <a:xfrm rot="20684174" flipH="1">
              <a:off x="7143635" y="9631386"/>
              <a:ext cx="1986891" cy="1019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extrusionOk="0">
                  <a:moveTo>
                    <a:pt x="5176" y="0"/>
                  </a:moveTo>
                  <a:cubicBezTo>
                    <a:pt x="4970" y="0"/>
                    <a:pt x="4806" y="35"/>
                    <a:pt x="4699" y="112"/>
                  </a:cubicBezTo>
                  <a:cubicBezTo>
                    <a:pt x="3342" y="1096"/>
                    <a:pt x="470" y="4624"/>
                    <a:pt x="20" y="5738"/>
                  </a:cubicBezTo>
                  <a:cubicBezTo>
                    <a:pt x="-147" y="6153"/>
                    <a:pt x="729" y="8458"/>
                    <a:pt x="2199" y="8458"/>
                  </a:cubicBezTo>
                  <a:cubicBezTo>
                    <a:pt x="2495" y="8458"/>
                    <a:pt x="2815" y="8364"/>
                    <a:pt x="3155" y="8143"/>
                  </a:cubicBezTo>
                  <a:cubicBezTo>
                    <a:pt x="5187" y="6822"/>
                    <a:pt x="5594" y="6323"/>
                    <a:pt x="5594" y="6323"/>
                  </a:cubicBezTo>
                  <a:lnTo>
                    <a:pt x="9223" y="10260"/>
                  </a:lnTo>
                  <a:cubicBezTo>
                    <a:pt x="9223" y="10260"/>
                    <a:pt x="9209" y="19386"/>
                    <a:pt x="11717" y="20966"/>
                  </a:cubicBezTo>
                  <a:cubicBezTo>
                    <a:pt x="12462" y="21436"/>
                    <a:pt x="13254" y="21600"/>
                    <a:pt x="13999" y="21600"/>
                  </a:cubicBezTo>
                  <a:cubicBezTo>
                    <a:pt x="15765" y="21600"/>
                    <a:pt x="17272" y="20674"/>
                    <a:pt x="17272" y="20674"/>
                  </a:cubicBezTo>
                  <a:lnTo>
                    <a:pt x="21453" y="21024"/>
                  </a:lnTo>
                  <a:lnTo>
                    <a:pt x="21452" y="16808"/>
                  </a:lnTo>
                  <a:cubicBezTo>
                    <a:pt x="21445" y="16811"/>
                    <a:pt x="21428" y="16812"/>
                    <a:pt x="21405" y="16812"/>
                  </a:cubicBezTo>
                  <a:cubicBezTo>
                    <a:pt x="20979" y="16812"/>
                    <a:pt x="18138" y="16340"/>
                    <a:pt x="18138" y="16340"/>
                  </a:cubicBezTo>
                  <a:lnTo>
                    <a:pt x="11000" y="2105"/>
                  </a:lnTo>
                  <a:cubicBezTo>
                    <a:pt x="11000" y="2105"/>
                    <a:pt x="6789" y="0"/>
                    <a:pt x="5176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64" name="Google Shape;142;p24"/>
            <p:cNvSpPr/>
            <p:nvPr/>
          </p:nvSpPr>
          <p:spPr>
            <a:xfrm rot="20684174" flipH="1">
              <a:off x="8772152" y="9538850"/>
              <a:ext cx="266464" cy="161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67" y="0"/>
                  </a:moveTo>
                  <a:lnTo>
                    <a:pt x="0" y="16590"/>
                  </a:lnTo>
                  <a:cubicBezTo>
                    <a:pt x="0" y="16590"/>
                    <a:pt x="2382" y="21600"/>
                    <a:pt x="7052" y="21600"/>
                  </a:cubicBezTo>
                  <a:cubicBezTo>
                    <a:pt x="7681" y="21600"/>
                    <a:pt x="8351" y="21510"/>
                    <a:pt x="9059" y="21308"/>
                  </a:cubicBezTo>
                  <a:cubicBezTo>
                    <a:pt x="15049" y="19575"/>
                    <a:pt x="21600" y="8302"/>
                    <a:pt x="21600" y="8302"/>
                  </a:cubicBezTo>
                  <a:lnTo>
                    <a:pt x="17667" y="0"/>
                  </a:ln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65" name="Google Shape;143;p24"/>
            <p:cNvSpPr/>
            <p:nvPr/>
          </p:nvSpPr>
          <p:spPr>
            <a:xfrm rot="20684174" flipH="1">
              <a:off x="7119200" y="10466781"/>
              <a:ext cx="561113" cy="1420877"/>
            </a:xfrm>
            <a:prstGeom prst="rect">
              <a:avLst/>
            </a:prstGeom>
            <a:solidFill>
              <a:srgbClr val="55BCBD"/>
            </a:solidFill>
            <a:ln w="9525" cap="flat">
              <a:solidFill>
                <a:srgbClr val="55BC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66" name="Google Shape;144;p24"/>
            <p:cNvSpPr/>
            <p:nvPr/>
          </p:nvSpPr>
          <p:spPr>
            <a:xfrm rot="20684174" flipH="1">
              <a:off x="7721817" y="6424858"/>
              <a:ext cx="1235259" cy="2155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6" h="21600" extrusionOk="0">
                  <a:moveTo>
                    <a:pt x="10089" y="0"/>
                  </a:moveTo>
                  <a:cubicBezTo>
                    <a:pt x="4528" y="0"/>
                    <a:pt x="21" y="2769"/>
                    <a:pt x="21" y="6184"/>
                  </a:cubicBezTo>
                  <a:cubicBezTo>
                    <a:pt x="21" y="6184"/>
                    <a:pt x="-1444" y="13604"/>
                    <a:pt x="20156" y="21600"/>
                  </a:cubicBezTo>
                  <a:lnTo>
                    <a:pt x="20156" y="6184"/>
                  </a:lnTo>
                  <a:cubicBezTo>
                    <a:pt x="20156" y="2769"/>
                    <a:pt x="15648" y="0"/>
                    <a:pt x="10089" y="0"/>
                  </a:cubicBezTo>
                  <a:close/>
                </a:path>
              </a:pathLst>
            </a:custGeom>
            <a:solidFill>
              <a:srgbClr val="F05988"/>
            </a:solidFill>
            <a:ln w="9525" cap="flat">
              <a:solidFill>
                <a:srgbClr val="F0598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67" name="Google Shape;145;p24"/>
            <p:cNvSpPr/>
            <p:nvPr/>
          </p:nvSpPr>
          <p:spPr>
            <a:xfrm rot="20684174" flipH="1">
              <a:off x="6650061" y="586780"/>
              <a:ext cx="5153233" cy="519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566" y="0"/>
                    <a:pt x="21534" y="0"/>
                    <a:pt x="21500" y="2"/>
                  </a:cubicBezTo>
                  <a:cubicBezTo>
                    <a:pt x="21319" y="3"/>
                    <a:pt x="21140" y="8"/>
                    <a:pt x="20961" y="14"/>
                  </a:cubicBezTo>
                  <a:cubicBezTo>
                    <a:pt x="9658" y="409"/>
                    <a:pt x="551" y="9367"/>
                    <a:pt x="13" y="20553"/>
                  </a:cubicBezTo>
                  <a:cubicBezTo>
                    <a:pt x="11" y="20588"/>
                    <a:pt x="9" y="20621"/>
                    <a:pt x="8" y="20657"/>
                  </a:cubicBezTo>
                  <a:cubicBezTo>
                    <a:pt x="5" y="20738"/>
                    <a:pt x="2" y="20819"/>
                    <a:pt x="0" y="20901"/>
                  </a:cubicBezTo>
                  <a:cubicBezTo>
                    <a:pt x="56" y="20896"/>
                    <a:pt x="100" y="20847"/>
                    <a:pt x="100" y="20790"/>
                  </a:cubicBezTo>
                  <a:lnTo>
                    <a:pt x="100" y="20661"/>
                  </a:lnTo>
                  <a:cubicBezTo>
                    <a:pt x="100" y="20653"/>
                    <a:pt x="99" y="20646"/>
                    <a:pt x="99" y="20638"/>
                  </a:cubicBezTo>
                  <a:cubicBezTo>
                    <a:pt x="1202" y="20434"/>
                    <a:pt x="2660" y="20310"/>
                    <a:pt x="4259" y="20310"/>
                  </a:cubicBezTo>
                  <a:cubicBezTo>
                    <a:pt x="7439" y="20310"/>
                    <a:pt x="10064" y="20801"/>
                    <a:pt x="10454" y="21437"/>
                  </a:cubicBezTo>
                  <a:lnTo>
                    <a:pt x="10454" y="21438"/>
                  </a:lnTo>
                  <a:cubicBezTo>
                    <a:pt x="10417" y="21455"/>
                    <a:pt x="10393" y="21493"/>
                    <a:pt x="10393" y="21536"/>
                  </a:cubicBezTo>
                  <a:lnTo>
                    <a:pt x="10393" y="21600"/>
                  </a:lnTo>
                  <a:lnTo>
                    <a:pt x="10505" y="21600"/>
                  </a:lnTo>
                  <a:cubicBezTo>
                    <a:pt x="10505" y="21542"/>
                    <a:pt x="10505" y="21482"/>
                    <a:pt x="10507" y="21424"/>
                  </a:cubicBezTo>
                  <a:cubicBezTo>
                    <a:pt x="10553" y="10087"/>
                    <a:pt x="15144" y="832"/>
                    <a:pt x="20950" y="51"/>
                  </a:cubicBezTo>
                  <a:cubicBezTo>
                    <a:pt x="21132" y="28"/>
                    <a:pt x="21316" y="11"/>
                    <a:pt x="21501" y="3"/>
                  </a:cubicBezTo>
                  <a:cubicBezTo>
                    <a:pt x="21534" y="2"/>
                    <a:pt x="21567" y="2"/>
                    <a:pt x="21600" y="0"/>
                  </a:cubicBez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68" name="Google Shape;146;p24"/>
            <p:cNvSpPr/>
            <p:nvPr/>
          </p:nvSpPr>
          <p:spPr>
            <a:xfrm rot="20684174" flipH="1">
              <a:off x="1564356" y="1603756"/>
              <a:ext cx="7868932" cy="5190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360" y="0"/>
                  </a:moveTo>
                  <a:cubicBezTo>
                    <a:pt x="7329" y="0"/>
                    <a:pt x="7297" y="0"/>
                    <a:pt x="7265" y="1"/>
                  </a:cubicBezTo>
                  <a:cubicBezTo>
                    <a:pt x="7244" y="3"/>
                    <a:pt x="7222" y="3"/>
                    <a:pt x="7201" y="4"/>
                  </a:cubicBezTo>
                  <a:lnTo>
                    <a:pt x="7198" y="4"/>
                  </a:lnTo>
                  <a:cubicBezTo>
                    <a:pt x="7168" y="6"/>
                    <a:pt x="7139" y="9"/>
                    <a:pt x="7110" y="12"/>
                  </a:cubicBezTo>
                  <a:cubicBezTo>
                    <a:pt x="7079" y="15"/>
                    <a:pt x="7050" y="18"/>
                    <a:pt x="7020" y="23"/>
                  </a:cubicBezTo>
                  <a:cubicBezTo>
                    <a:pt x="6990" y="26"/>
                    <a:pt x="6959" y="31"/>
                    <a:pt x="6930" y="37"/>
                  </a:cubicBezTo>
                  <a:cubicBezTo>
                    <a:pt x="6901" y="41"/>
                    <a:pt x="6871" y="47"/>
                    <a:pt x="6840" y="52"/>
                  </a:cubicBezTo>
                  <a:cubicBezTo>
                    <a:pt x="6822" y="56"/>
                    <a:pt x="6804" y="61"/>
                    <a:pt x="6785" y="64"/>
                  </a:cubicBezTo>
                  <a:cubicBezTo>
                    <a:pt x="6759" y="70"/>
                    <a:pt x="6732" y="76"/>
                    <a:pt x="6706" y="84"/>
                  </a:cubicBezTo>
                  <a:cubicBezTo>
                    <a:pt x="6675" y="92"/>
                    <a:pt x="6644" y="101"/>
                    <a:pt x="6613" y="110"/>
                  </a:cubicBezTo>
                  <a:cubicBezTo>
                    <a:pt x="6582" y="119"/>
                    <a:pt x="6552" y="129"/>
                    <a:pt x="6521" y="139"/>
                  </a:cubicBezTo>
                  <a:cubicBezTo>
                    <a:pt x="6490" y="148"/>
                    <a:pt x="6460" y="159"/>
                    <a:pt x="6430" y="171"/>
                  </a:cubicBezTo>
                  <a:cubicBezTo>
                    <a:pt x="6400" y="182"/>
                    <a:pt x="6368" y="194"/>
                    <a:pt x="6338" y="207"/>
                  </a:cubicBezTo>
                  <a:cubicBezTo>
                    <a:pt x="6301" y="222"/>
                    <a:pt x="6262" y="239"/>
                    <a:pt x="6224" y="256"/>
                  </a:cubicBezTo>
                  <a:cubicBezTo>
                    <a:pt x="6197" y="268"/>
                    <a:pt x="6171" y="280"/>
                    <a:pt x="6145" y="292"/>
                  </a:cubicBezTo>
                  <a:cubicBezTo>
                    <a:pt x="6119" y="306"/>
                    <a:pt x="6093" y="319"/>
                    <a:pt x="6067" y="332"/>
                  </a:cubicBezTo>
                  <a:cubicBezTo>
                    <a:pt x="6037" y="348"/>
                    <a:pt x="6007" y="364"/>
                    <a:pt x="5977" y="381"/>
                  </a:cubicBezTo>
                  <a:cubicBezTo>
                    <a:pt x="5916" y="415"/>
                    <a:pt x="5855" y="452"/>
                    <a:pt x="5793" y="490"/>
                  </a:cubicBezTo>
                  <a:cubicBezTo>
                    <a:pt x="5737" y="527"/>
                    <a:pt x="5681" y="564"/>
                    <a:pt x="5625" y="603"/>
                  </a:cubicBezTo>
                  <a:cubicBezTo>
                    <a:pt x="5464" y="719"/>
                    <a:pt x="5307" y="847"/>
                    <a:pt x="5156" y="986"/>
                  </a:cubicBezTo>
                  <a:cubicBezTo>
                    <a:pt x="5125" y="1014"/>
                    <a:pt x="5094" y="1043"/>
                    <a:pt x="5064" y="1072"/>
                  </a:cubicBezTo>
                  <a:cubicBezTo>
                    <a:pt x="5034" y="1103"/>
                    <a:pt x="5002" y="1132"/>
                    <a:pt x="4972" y="1164"/>
                  </a:cubicBezTo>
                  <a:cubicBezTo>
                    <a:pt x="4942" y="1195"/>
                    <a:pt x="4911" y="1225"/>
                    <a:pt x="4881" y="1257"/>
                  </a:cubicBezTo>
                  <a:cubicBezTo>
                    <a:pt x="4854" y="1285"/>
                    <a:pt x="4826" y="1314"/>
                    <a:pt x="4800" y="1343"/>
                  </a:cubicBezTo>
                  <a:cubicBezTo>
                    <a:pt x="4773" y="1372"/>
                    <a:pt x="4746" y="1402"/>
                    <a:pt x="4720" y="1432"/>
                  </a:cubicBezTo>
                  <a:cubicBezTo>
                    <a:pt x="4667" y="1492"/>
                    <a:pt x="4614" y="1553"/>
                    <a:pt x="4561" y="1617"/>
                  </a:cubicBezTo>
                  <a:lnTo>
                    <a:pt x="4561" y="1617"/>
                  </a:lnTo>
                  <a:cubicBezTo>
                    <a:pt x="4508" y="1682"/>
                    <a:pt x="4455" y="1746"/>
                    <a:pt x="4404" y="1814"/>
                  </a:cubicBezTo>
                  <a:cubicBezTo>
                    <a:pt x="4353" y="1878"/>
                    <a:pt x="4304" y="1944"/>
                    <a:pt x="4254" y="2013"/>
                  </a:cubicBezTo>
                  <a:cubicBezTo>
                    <a:pt x="4251" y="2016"/>
                    <a:pt x="4249" y="2019"/>
                    <a:pt x="4246" y="2024"/>
                  </a:cubicBezTo>
                  <a:cubicBezTo>
                    <a:pt x="4195" y="2093"/>
                    <a:pt x="4145" y="2164"/>
                    <a:pt x="4096" y="2236"/>
                  </a:cubicBezTo>
                  <a:cubicBezTo>
                    <a:pt x="4070" y="2273"/>
                    <a:pt x="4045" y="2310"/>
                    <a:pt x="4020" y="2348"/>
                  </a:cubicBezTo>
                  <a:lnTo>
                    <a:pt x="3944" y="2463"/>
                  </a:lnTo>
                  <a:cubicBezTo>
                    <a:pt x="3919" y="2501"/>
                    <a:pt x="3893" y="2540"/>
                    <a:pt x="3869" y="2580"/>
                  </a:cubicBezTo>
                  <a:cubicBezTo>
                    <a:pt x="3820" y="2658"/>
                    <a:pt x="3771" y="2737"/>
                    <a:pt x="3721" y="2820"/>
                  </a:cubicBezTo>
                  <a:cubicBezTo>
                    <a:pt x="3670" y="2906"/>
                    <a:pt x="3620" y="2993"/>
                    <a:pt x="3569" y="3082"/>
                  </a:cubicBezTo>
                  <a:cubicBezTo>
                    <a:pt x="3475" y="3247"/>
                    <a:pt x="3382" y="3420"/>
                    <a:pt x="3290" y="3598"/>
                  </a:cubicBezTo>
                  <a:cubicBezTo>
                    <a:pt x="3221" y="3738"/>
                    <a:pt x="3150" y="3879"/>
                    <a:pt x="3081" y="4024"/>
                  </a:cubicBezTo>
                  <a:cubicBezTo>
                    <a:pt x="3059" y="4072"/>
                    <a:pt x="3036" y="4121"/>
                    <a:pt x="3013" y="4168"/>
                  </a:cubicBezTo>
                  <a:cubicBezTo>
                    <a:pt x="2990" y="4217"/>
                    <a:pt x="2968" y="4266"/>
                    <a:pt x="2946" y="4315"/>
                  </a:cubicBezTo>
                  <a:cubicBezTo>
                    <a:pt x="2934" y="4338"/>
                    <a:pt x="2924" y="4362"/>
                    <a:pt x="2914" y="4384"/>
                  </a:cubicBezTo>
                  <a:cubicBezTo>
                    <a:pt x="2880" y="4461"/>
                    <a:pt x="2846" y="4539"/>
                    <a:pt x="2812" y="4617"/>
                  </a:cubicBezTo>
                  <a:cubicBezTo>
                    <a:pt x="2768" y="4720"/>
                    <a:pt x="2724" y="4822"/>
                    <a:pt x="2681" y="4926"/>
                  </a:cubicBezTo>
                  <a:cubicBezTo>
                    <a:pt x="2638" y="5032"/>
                    <a:pt x="2595" y="5138"/>
                    <a:pt x="2552" y="5245"/>
                  </a:cubicBezTo>
                  <a:cubicBezTo>
                    <a:pt x="2489" y="5406"/>
                    <a:pt x="2426" y="5571"/>
                    <a:pt x="2365" y="5738"/>
                  </a:cubicBezTo>
                  <a:cubicBezTo>
                    <a:pt x="2303" y="5907"/>
                    <a:pt x="2241" y="6077"/>
                    <a:pt x="2182" y="6250"/>
                  </a:cubicBezTo>
                  <a:cubicBezTo>
                    <a:pt x="2152" y="6337"/>
                    <a:pt x="2122" y="6425"/>
                    <a:pt x="2094" y="6512"/>
                  </a:cubicBezTo>
                  <a:cubicBezTo>
                    <a:pt x="2064" y="6599"/>
                    <a:pt x="2035" y="6687"/>
                    <a:pt x="2007" y="6776"/>
                  </a:cubicBezTo>
                  <a:cubicBezTo>
                    <a:pt x="1968" y="6897"/>
                    <a:pt x="1930" y="7019"/>
                    <a:pt x="1892" y="7143"/>
                  </a:cubicBezTo>
                  <a:cubicBezTo>
                    <a:pt x="1854" y="7266"/>
                    <a:pt x="1817" y="7388"/>
                    <a:pt x="1781" y="7514"/>
                  </a:cubicBezTo>
                  <a:cubicBezTo>
                    <a:pt x="1744" y="7638"/>
                    <a:pt x="1708" y="7764"/>
                    <a:pt x="1672" y="7891"/>
                  </a:cubicBezTo>
                  <a:cubicBezTo>
                    <a:pt x="1601" y="8145"/>
                    <a:pt x="1532" y="8404"/>
                    <a:pt x="1464" y="8668"/>
                  </a:cubicBezTo>
                  <a:cubicBezTo>
                    <a:pt x="1431" y="8799"/>
                    <a:pt x="1397" y="8933"/>
                    <a:pt x="1365" y="9066"/>
                  </a:cubicBezTo>
                  <a:lnTo>
                    <a:pt x="1365" y="9069"/>
                  </a:lnTo>
                  <a:cubicBezTo>
                    <a:pt x="1359" y="9092"/>
                    <a:pt x="1354" y="9115"/>
                    <a:pt x="1348" y="9138"/>
                  </a:cubicBezTo>
                  <a:cubicBezTo>
                    <a:pt x="1322" y="9248"/>
                    <a:pt x="1295" y="9360"/>
                    <a:pt x="1269" y="9473"/>
                  </a:cubicBezTo>
                  <a:cubicBezTo>
                    <a:pt x="1242" y="9591"/>
                    <a:pt x="1215" y="9709"/>
                    <a:pt x="1189" y="9829"/>
                  </a:cubicBezTo>
                  <a:cubicBezTo>
                    <a:pt x="1184" y="9847"/>
                    <a:pt x="1180" y="9866"/>
                    <a:pt x="1176" y="9884"/>
                  </a:cubicBezTo>
                  <a:cubicBezTo>
                    <a:pt x="1175" y="9885"/>
                    <a:pt x="1175" y="9887"/>
                    <a:pt x="1175" y="9889"/>
                  </a:cubicBezTo>
                  <a:cubicBezTo>
                    <a:pt x="1145" y="10027"/>
                    <a:pt x="1115" y="10166"/>
                    <a:pt x="1085" y="10306"/>
                  </a:cubicBezTo>
                  <a:cubicBezTo>
                    <a:pt x="1056" y="10446"/>
                    <a:pt x="1027" y="10589"/>
                    <a:pt x="999" y="10731"/>
                  </a:cubicBezTo>
                  <a:cubicBezTo>
                    <a:pt x="974" y="10854"/>
                    <a:pt x="951" y="10975"/>
                    <a:pt x="927" y="11099"/>
                  </a:cubicBezTo>
                  <a:cubicBezTo>
                    <a:pt x="923" y="11120"/>
                    <a:pt x="919" y="11142"/>
                    <a:pt x="915" y="11163"/>
                  </a:cubicBezTo>
                  <a:cubicBezTo>
                    <a:pt x="890" y="11293"/>
                    <a:pt x="866" y="11425"/>
                    <a:pt x="843" y="11557"/>
                  </a:cubicBezTo>
                  <a:cubicBezTo>
                    <a:pt x="837" y="11591"/>
                    <a:pt x="831" y="11626"/>
                    <a:pt x="825" y="11661"/>
                  </a:cubicBezTo>
                  <a:cubicBezTo>
                    <a:pt x="802" y="11788"/>
                    <a:pt x="779" y="11917"/>
                    <a:pt x="758" y="12046"/>
                  </a:cubicBezTo>
                  <a:cubicBezTo>
                    <a:pt x="733" y="12194"/>
                    <a:pt x="708" y="12344"/>
                    <a:pt x="684" y="12496"/>
                  </a:cubicBezTo>
                  <a:cubicBezTo>
                    <a:pt x="660" y="12646"/>
                    <a:pt x="637" y="12798"/>
                    <a:pt x="614" y="12951"/>
                  </a:cubicBezTo>
                  <a:cubicBezTo>
                    <a:pt x="591" y="13104"/>
                    <a:pt x="569" y="13257"/>
                    <a:pt x="548" y="13412"/>
                  </a:cubicBezTo>
                  <a:cubicBezTo>
                    <a:pt x="546" y="13421"/>
                    <a:pt x="545" y="13430"/>
                    <a:pt x="544" y="13439"/>
                  </a:cubicBezTo>
                  <a:cubicBezTo>
                    <a:pt x="502" y="13739"/>
                    <a:pt x="463" y="14043"/>
                    <a:pt x="426" y="14351"/>
                  </a:cubicBezTo>
                  <a:cubicBezTo>
                    <a:pt x="406" y="14509"/>
                    <a:pt x="387" y="14668"/>
                    <a:pt x="370" y="14828"/>
                  </a:cubicBezTo>
                  <a:cubicBezTo>
                    <a:pt x="352" y="14987"/>
                    <a:pt x="334" y="15148"/>
                    <a:pt x="317" y="15308"/>
                  </a:cubicBezTo>
                  <a:cubicBezTo>
                    <a:pt x="251" y="15955"/>
                    <a:pt x="193" y="16614"/>
                    <a:pt x="147" y="17283"/>
                  </a:cubicBezTo>
                  <a:cubicBezTo>
                    <a:pt x="126" y="17592"/>
                    <a:pt x="107" y="17903"/>
                    <a:pt x="90" y="18218"/>
                  </a:cubicBezTo>
                  <a:cubicBezTo>
                    <a:pt x="88" y="18247"/>
                    <a:pt x="87" y="18276"/>
                    <a:pt x="86" y="18305"/>
                  </a:cubicBezTo>
                  <a:cubicBezTo>
                    <a:pt x="77" y="18472"/>
                    <a:pt x="69" y="18641"/>
                    <a:pt x="62" y="18809"/>
                  </a:cubicBezTo>
                  <a:cubicBezTo>
                    <a:pt x="48" y="19091"/>
                    <a:pt x="38" y="19374"/>
                    <a:pt x="30" y="19658"/>
                  </a:cubicBezTo>
                  <a:cubicBezTo>
                    <a:pt x="28" y="19702"/>
                    <a:pt x="27" y="19748"/>
                    <a:pt x="26" y="19793"/>
                  </a:cubicBezTo>
                  <a:cubicBezTo>
                    <a:pt x="24" y="19819"/>
                    <a:pt x="24" y="19843"/>
                    <a:pt x="23" y="19869"/>
                  </a:cubicBezTo>
                  <a:cubicBezTo>
                    <a:pt x="19" y="20034"/>
                    <a:pt x="16" y="20200"/>
                    <a:pt x="12" y="20367"/>
                  </a:cubicBezTo>
                  <a:cubicBezTo>
                    <a:pt x="5" y="20716"/>
                    <a:pt x="1" y="21069"/>
                    <a:pt x="1" y="21424"/>
                  </a:cubicBezTo>
                  <a:cubicBezTo>
                    <a:pt x="0" y="21482"/>
                    <a:pt x="0" y="21542"/>
                    <a:pt x="0" y="21600"/>
                  </a:cubicBezTo>
                  <a:lnTo>
                    <a:pt x="74" y="21600"/>
                  </a:lnTo>
                  <a:lnTo>
                    <a:pt x="74" y="21536"/>
                  </a:lnTo>
                  <a:cubicBezTo>
                    <a:pt x="74" y="21504"/>
                    <a:pt x="65" y="21473"/>
                    <a:pt x="49" y="21452"/>
                  </a:cubicBezTo>
                  <a:cubicBezTo>
                    <a:pt x="475" y="20808"/>
                    <a:pt x="3585" y="20310"/>
                    <a:pt x="7360" y="20310"/>
                  </a:cubicBezTo>
                  <a:cubicBezTo>
                    <a:pt x="11138" y="20310"/>
                    <a:pt x="14249" y="20809"/>
                    <a:pt x="14671" y="21453"/>
                  </a:cubicBezTo>
                  <a:cubicBezTo>
                    <a:pt x="14655" y="21474"/>
                    <a:pt x="14647" y="21504"/>
                    <a:pt x="14646" y="21536"/>
                  </a:cubicBezTo>
                  <a:lnTo>
                    <a:pt x="14646" y="21600"/>
                  </a:lnTo>
                  <a:lnTo>
                    <a:pt x="14794" y="21600"/>
                  </a:lnTo>
                  <a:lnTo>
                    <a:pt x="14794" y="21536"/>
                  </a:lnTo>
                  <a:cubicBezTo>
                    <a:pt x="14794" y="21493"/>
                    <a:pt x="14778" y="21454"/>
                    <a:pt x="14753" y="21438"/>
                  </a:cubicBezTo>
                  <a:cubicBezTo>
                    <a:pt x="15016" y="20802"/>
                    <a:pt x="16798" y="20310"/>
                    <a:pt x="18957" y="20310"/>
                  </a:cubicBezTo>
                  <a:cubicBezTo>
                    <a:pt x="19926" y="20310"/>
                    <a:pt x="20821" y="20410"/>
                    <a:pt x="21535" y="20577"/>
                  </a:cubicBezTo>
                  <a:lnTo>
                    <a:pt x="21535" y="20693"/>
                  </a:lnTo>
                  <a:cubicBezTo>
                    <a:pt x="21535" y="20752"/>
                    <a:pt x="21563" y="20797"/>
                    <a:pt x="21600" y="20803"/>
                  </a:cubicBezTo>
                  <a:cubicBezTo>
                    <a:pt x="21598" y="20733"/>
                    <a:pt x="21596" y="20661"/>
                    <a:pt x="21594" y="20591"/>
                  </a:cubicBezTo>
                  <a:cubicBezTo>
                    <a:pt x="21593" y="20547"/>
                    <a:pt x="21591" y="20503"/>
                    <a:pt x="21590" y="20459"/>
                  </a:cubicBezTo>
                  <a:lnTo>
                    <a:pt x="21590" y="20457"/>
                  </a:lnTo>
                  <a:cubicBezTo>
                    <a:pt x="21205" y="9285"/>
                    <a:pt x="15220" y="360"/>
                    <a:pt x="7810" y="12"/>
                  </a:cubicBezTo>
                  <a:cubicBezTo>
                    <a:pt x="7810" y="11"/>
                    <a:pt x="7810" y="11"/>
                    <a:pt x="7810" y="11"/>
                  </a:cubicBezTo>
                  <a:cubicBezTo>
                    <a:pt x="7810" y="11"/>
                    <a:pt x="7809" y="12"/>
                    <a:pt x="7809" y="12"/>
                  </a:cubicBezTo>
                  <a:cubicBezTo>
                    <a:pt x="7695" y="6"/>
                    <a:pt x="7581" y="3"/>
                    <a:pt x="7466" y="1"/>
                  </a:cubicBezTo>
                  <a:lnTo>
                    <a:pt x="7455" y="1"/>
                  </a:lnTo>
                  <a:cubicBezTo>
                    <a:pt x="7424" y="0"/>
                    <a:pt x="7392" y="0"/>
                    <a:pt x="7360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69" name="Google Shape;147;p24"/>
            <p:cNvSpPr/>
            <p:nvPr/>
          </p:nvSpPr>
          <p:spPr>
            <a:xfrm rot="20684174" flipH="1">
              <a:off x="4026382" y="1273857"/>
              <a:ext cx="5362701" cy="5190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754" y="0"/>
                    <a:pt x="10707" y="0"/>
                    <a:pt x="10660" y="1"/>
                  </a:cubicBezTo>
                  <a:cubicBezTo>
                    <a:pt x="10629" y="3"/>
                    <a:pt x="10597" y="3"/>
                    <a:pt x="10566" y="4"/>
                  </a:cubicBezTo>
                  <a:lnTo>
                    <a:pt x="10561" y="4"/>
                  </a:lnTo>
                  <a:cubicBezTo>
                    <a:pt x="10518" y="6"/>
                    <a:pt x="10475" y="9"/>
                    <a:pt x="10432" y="12"/>
                  </a:cubicBezTo>
                  <a:cubicBezTo>
                    <a:pt x="10388" y="15"/>
                    <a:pt x="10345" y="18"/>
                    <a:pt x="10301" y="23"/>
                  </a:cubicBezTo>
                  <a:cubicBezTo>
                    <a:pt x="10256" y="26"/>
                    <a:pt x="10212" y="31"/>
                    <a:pt x="10168" y="37"/>
                  </a:cubicBezTo>
                  <a:cubicBezTo>
                    <a:pt x="10126" y="41"/>
                    <a:pt x="10081" y="47"/>
                    <a:pt x="10037" y="52"/>
                  </a:cubicBezTo>
                  <a:cubicBezTo>
                    <a:pt x="10010" y="57"/>
                    <a:pt x="9983" y="61"/>
                    <a:pt x="9957" y="64"/>
                  </a:cubicBezTo>
                  <a:cubicBezTo>
                    <a:pt x="9918" y="70"/>
                    <a:pt x="9878" y="76"/>
                    <a:pt x="9840" y="84"/>
                  </a:cubicBezTo>
                  <a:cubicBezTo>
                    <a:pt x="9794" y="92"/>
                    <a:pt x="9749" y="101"/>
                    <a:pt x="9703" y="110"/>
                  </a:cubicBezTo>
                  <a:cubicBezTo>
                    <a:pt x="9659" y="119"/>
                    <a:pt x="9614" y="129"/>
                    <a:pt x="9568" y="139"/>
                  </a:cubicBezTo>
                  <a:cubicBezTo>
                    <a:pt x="9524" y="149"/>
                    <a:pt x="9479" y="159"/>
                    <a:pt x="9435" y="172"/>
                  </a:cubicBezTo>
                  <a:cubicBezTo>
                    <a:pt x="9390" y="182"/>
                    <a:pt x="9344" y="195"/>
                    <a:pt x="9300" y="207"/>
                  </a:cubicBezTo>
                  <a:cubicBezTo>
                    <a:pt x="9245" y="222"/>
                    <a:pt x="9189" y="239"/>
                    <a:pt x="9132" y="256"/>
                  </a:cubicBezTo>
                  <a:cubicBezTo>
                    <a:pt x="9055" y="280"/>
                    <a:pt x="8978" y="305"/>
                    <a:pt x="8902" y="332"/>
                  </a:cubicBezTo>
                  <a:cubicBezTo>
                    <a:pt x="8858" y="348"/>
                    <a:pt x="8813" y="364"/>
                    <a:pt x="8770" y="381"/>
                  </a:cubicBezTo>
                  <a:cubicBezTo>
                    <a:pt x="8680" y="415"/>
                    <a:pt x="8591" y="452"/>
                    <a:pt x="8501" y="490"/>
                  </a:cubicBezTo>
                  <a:cubicBezTo>
                    <a:pt x="8418" y="527"/>
                    <a:pt x="8336" y="564"/>
                    <a:pt x="8253" y="603"/>
                  </a:cubicBezTo>
                  <a:cubicBezTo>
                    <a:pt x="7872" y="790"/>
                    <a:pt x="7507" y="1009"/>
                    <a:pt x="7162" y="1257"/>
                  </a:cubicBezTo>
                  <a:cubicBezTo>
                    <a:pt x="7122" y="1285"/>
                    <a:pt x="7082" y="1314"/>
                    <a:pt x="7043" y="1343"/>
                  </a:cubicBezTo>
                  <a:cubicBezTo>
                    <a:pt x="7003" y="1372"/>
                    <a:pt x="6964" y="1402"/>
                    <a:pt x="6926" y="1432"/>
                  </a:cubicBezTo>
                  <a:cubicBezTo>
                    <a:pt x="6613" y="1671"/>
                    <a:pt x="6308" y="1941"/>
                    <a:pt x="6010" y="2236"/>
                  </a:cubicBezTo>
                  <a:cubicBezTo>
                    <a:pt x="5973" y="2273"/>
                    <a:pt x="5935" y="2310"/>
                    <a:pt x="5898" y="2348"/>
                  </a:cubicBezTo>
                  <a:lnTo>
                    <a:pt x="5787" y="2463"/>
                  </a:lnTo>
                  <a:cubicBezTo>
                    <a:pt x="5750" y="2502"/>
                    <a:pt x="5713" y="2540"/>
                    <a:pt x="5677" y="2580"/>
                  </a:cubicBezTo>
                  <a:cubicBezTo>
                    <a:pt x="5603" y="2658"/>
                    <a:pt x="5532" y="2739"/>
                    <a:pt x="5460" y="2820"/>
                  </a:cubicBezTo>
                  <a:cubicBezTo>
                    <a:pt x="5385" y="2906"/>
                    <a:pt x="5311" y="2993"/>
                    <a:pt x="5237" y="3082"/>
                  </a:cubicBezTo>
                  <a:cubicBezTo>
                    <a:pt x="5099" y="3247"/>
                    <a:pt x="4963" y="3420"/>
                    <a:pt x="4828" y="3598"/>
                  </a:cubicBezTo>
                  <a:cubicBezTo>
                    <a:pt x="4726" y="3738"/>
                    <a:pt x="4622" y="3879"/>
                    <a:pt x="4521" y="4024"/>
                  </a:cubicBezTo>
                  <a:cubicBezTo>
                    <a:pt x="4488" y="4072"/>
                    <a:pt x="4454" y="4121"/>
                    <a:pt x="4422" y="4168"/>
                  </a:cubicBezTo>
                  <a:cubicBezTo>
                    <a:pt x="4387" y="4217"/>
                    <a:pt x="4355" y="4266"/>
                    <a:pt x="4322" y="4315"/>
                  </a:cubicBezTo>
                  <a:cubicBezTo>
                    <a:pt x="4306" y="4339"/>
                    <a:pt x="4291" y="4362"/>
                    <a:pt x="4276" y="4384"/>
                  </a:cubicBezTo>
                  <a:cubicBezTo>
                    <a:pt x="4226" y="4461"/>
                    <a:pt x="4176" y="4539"/>
                    <a:pt x="4127" y="4618"/>
                  </a:cubicBezTo>
                  <a:cubicBezTo>
                    <a:pt x="4061" y="4720"/>
                    <a:pt x="3998" y="4822"/>
                    <a:pt x="3934" y="4927"/>
                  </a:cubicBezTo>
                  <a:cubicBezTo>
                    <a:pt x="3870" y="5032"/>
                    <a:pt x="3808" y="5138"/>
                    <a:pt x="3745" y="5245"/>
                  </a:cubicBezTo>
                  <a:cubicBezTo>
                    <a:pt x="3652" y="5406"/>
                    <a:pt x="3560" y="5572"/>
                    <a:pt x="3470" y="5738"/>
                  </a:cubicBezTo>
                  <a:cubicBezTo>
                    <a:pt x="3379" y="5907"/>
                    <a:pt x="3289" y="6077"/>
                    <a:pt x="3201" y="6250"/>
                  </a:cubicBezTo>
                  <a:cubicBezTo>
                    <a:pt x="3158" y="6337"/>
                    <a:pt x="3114" y="6425"/>
                    <a:pt x="3072" y="6512"/>
                  </a:cubicBezTo>
                  <a:cubicBezTo>
                    <a:pt x="3028" y="6599"/>
                    <a:pt x="2986" y="6687"/>
                    <a:pt x="2945" y="6776"/>
                  </a:cubicBezTo>
                  <a:cubicBezTo>
                    <a:pt x="2888" y="6897"/>
                    <a:pt x="2832" y="7019"/>
                    <a:pt x="2776" y="7143"/>
                  </a:cubicBezTo>
                  <a:cubicBezTo>
                    <a:pt x="2721" y="7266"/>
                    <a:pt x="2666" y="7388"/>
                    <a:pt x="2613" y="7514"/>
                  </a:cubicBezTo>
                  <a:cubicBezTo>
                    <a:pt x="2559" y="7638"/>
                    <a:pt x="2506" y="7764"/>
                    <a:pt x="2454" y="7891"/>
                  </a:cubicBezTo>
                  <a:cubicBezTo>
                    <a:pt x="2349" y="8145"/>
                    <a:pt x="2248" y="8404"/>
                    <a:pt x="2149" y="8668"/>
                  </a:cubicBezTo>
                  <a:cubicBezTo>
                    <a:pt x="2099" y="8799"/>
                    <a:pt x="2051" y="8933"/>
                    <a:pt x="2003" y="9066"/>
                  </a:cubicBezTo>
                  <a:lnTo>
                    <a:pt x="2003" y="9069"/>
                  </a:lnTo>
                  <a:cubicBezTo>
                    <a:pt x="1954" y="9203"/>
                    <a:pt x="1908" y="9337"/>
                    <a:pt x="1863" y="9473"/>
                  </a:cubicBezTo>
                  <a:cubicBezTo>
                    <a:pt x="1815" y="9610"/>
                    <a:pt x="1770" y="9746"/>
                    <a:pt x="1726" y="9884"/>
                  </a:cubicBezTo>
                  <a:cubicBezTo>
                    <a:pt x="1725" y="9885"/>
                    <a:pt x="1724" y="9887"/>
                    <a:pt x="1724" y="9889"/>
                  </a:cubicBezTo>
                  <a:cubicBezTo>
                    <a:pt x="1680" y="10027"/>
                    <a:pt x="1635" y="10166"/>
                    <a:pt x="1593" y="10306"/>
                  </a:cubicBezTo>
                  <a:cubicBezTo>
                    <a:pt x="1550" y="10446"/>
                    <a:pt x="1507" y="10589"/>
                    <a:pt x="1465" y="10731"/>
                  </a:cubicBezTo>
                  <a:cubicBezTo>
                    <a:pt x="1430" y="10854"/>
                    <a:pt x="1396" y="10975"/>
                    <a:pt x="1360" y="11099"/>
                  </a:cubicBezTo>
                  <a:cubicBezTo>
                    <a:pt x="1308" y="11284"/>
                    <a:pt x="1258" y="11471"/>
                    <a:pt x="1210" y="11661"/>
                  </a:cubicBezTo>
                  <a:cubicBezTo>
                    <a:pt x="1176" y="11788"/>
                    <a:pt x="1143" y="11917"/>
                    <a:pt x="1112" y="12046"/>
                  </a:cubicBezTo>
                  <a:cubicBezTo>
                    <a:pt x="1075" y="12194"/>
                    <a:pt x="1040" y="12344"/>
                    <a:pt x="1004" y="12496"/>
                  </a:cubicBezTo>
                  <a:cubicBezTo>
                    <a:pt x="969" y="12646"/>
                    <a:pt x="934" y="12798"/>
                    <a:pt x="902" y="12951"/>
                  </a:cubicBezTo>
                  <a:cubicBezTo>
                    <a:pt x="866" y="13114"/>
                    <a:pt x="831" y="13276"/>
                    <a:pt x="798" y="13439"/>
                  </a:cubicBezTo>
                  <a:cubicBezTo>
                    <a:pt x="737" y="13739"/>
                    <a:pt x="679" y="14043"/>
                    <a:pt x="624" y="14351"/>
                  </a:cubicBezTo>
                  <a:cubicBezTo>
                    <a:pt x="596" y="14509"/>
                    <a:pt x="568" y="14668"/>
                    <a:pt x="543" y="14828"/>
                  </a:cubicBezTo>
                  <a:cubicBezTo>
                    <a:pt x="516" y="14987"/>
                    <a:pt x="491" y="15148"/>
                    <a:pt x="466" y="15308"/>
                  </a:cubicBezTo>
                  <a:cubicBezTo>
                    <a:pt x="368" y="15955"/>
                    <a:pt x="283" y="16614"/>
                    <a:pt x="217" y="17283"/>
                  </a:cubicBezTo>
                  <a:cubicBezTo>
                    <a:pt x="185" y="17592"/>
                    <a:pt x="158" y="17903"/>
                    <a:pt x="132" y="18218"/>
                  </a:cubicBezTo>
                  <a:cubicBezTo>
                    <a:pt x="116" y="18414"/>
                    <a:pt x="102" y="18611"/>
                    <a:pt x="90" y="18809"/>
                  </a:cubicBezTo>
                  <a:cubicBezTo>
                    <a:pt x="68" y="19135"/>
                    <a:pt x="50" y="19463"/>
                    <a:pt x="39" y="19793"/>
                  </a:cubicBezTo>
                  <a:cubicBezTo>
                    <a:pt x="36" y="19819"/>
                    <a:pt x="36" y="19843"/>
                    <a:pt x="34" y="19869"/>
                  </a:cubicBezTo>
                  <a:cubicBezTo>
                    <a:pt x="28" y="20034"/>
                    <a:pt x="24" y="20200"/>
                    <a:pt x="18" y="20367"/>
                  </a:cubicBezTo>
                  <a:cubicBezTo>
                    <a:pt x="7" y="20716"/>
                    <a:pt x="2" y="21069"/>
                    <a:pt x="2" y="21424"/>
                  </a:cubicBezTo>
                  <a:cubicBezTo>
                    <a:pt x="0" y="21482"/>
                    <a:pt x="0" y="21542"/>
                    <a:pt x="0" y="21600"/>
                  </a:cubicBezTo>
                  <a:lnTo>
                    <a:pt x="108" y="21600"/>
                  </a:lnTo>
                  <a:lnTo>
                    <a:pt x="108" y="21536"/>
                  </a:lnTo>
                  <a:cubicBezTo>
                    <a:pt x="108" y="21504"/>
                    <a:pt x="95" y="21473"/>
                    <a:pt x="73" y="21452"/>
                  </a:cubicBezTo>
                  <a:cubicBezTo>
                    <a:pt x="697" y="20808"/>
                    <a:pt x="5261" y="20310"/>
                    <a:pt x="10799" y="20310"/>
                  </a:cubicBezTo>
                  <a:cubicBezTo>
                    <a:pt x="16343" y="20310"/>
                    <a:pt x="20909" y="20809"/>
                    <a:pt x="21527" y="21453"/>
                  </a:cubicBezTo>
                  <a:cubicBezTo>
                    <a:pt x="21504" y="21474"/>
                    <a:pt x="21492" y="21504"/>
                    <a:pt x="21492" y="21536"/>
                  </a:cubicBezTo>
                  <a:lnTo>
                    <a:pt x="21492" y="21600"/>
                  </a:lnTo>
                  <a:lnTo>
                    <a:pt x="21600" y="21600"/>
                  </a:lnTo>
                  <a:cubicBezTo>
                    <a:pt x="21600" y="21542"/>
                    <a:pt x="21600" y="21482"/>
                    <a:pt x="21598" y="21424"/>
                  </a:cubicBezTo>
                  <a:cubicBezTo>
                    <a:pt x="21553" y="10032"/>
                    <a:pt x="17099" y="743"/>
                    <a:pt x="11482" y="41"/>
                  </a:cubicBezTo>
                  <a:cubicBezTo>
                    <a:pt x="11307" y="20"/>
                    <a:pt x="11131" y="8"/>
                    <a:pt x="10954" y="1"/>
                  </a:cubicBezTo>
                  <a:lnTo>
                    <a:pt x="10939" y="1"/>
                  </a:lnTo>
                  <a:cubicBezTo>
                    <a:pt x="10893" y="0"/>
                    <a:pt x="10846" y="0"/>
                    <a:pt x="10800" y="0"/>
                  </a:cubicBezTo>
                  <a:close/>
                </a:path>
              </a:pathLst>
            </a:custGeom>
            <a:solidFill>
              <a:srgbClr val="55BCB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70" name="Google Shape;148;p24"/>
            <p:cNvSpPr/>
            <p:nvPr/>
          </p:nvSpPr>
          <p:spPr>
            <a:xfrm rot="20684174" flipH="1">
              <a:off x="12314101" y="4766346"/>
              <a:ext cx="55073" cy="86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extrusionOk="0">
                  <a:moveTo>
                    <a:pt x="10637" y="0"/>
                  </a:moveTo>
                  <a:cubicBezTo>
                    <a:pt x="4769" y="0"/>
                    <a:pt x="-20" y="3041"/>
                    <a:pt x="0" y="6797"/>
                  </a:cubicBezTo>
                  <a:lnTo>
                    <a:pt x="0" y="14725"/>
                  </a:lnTo>
                  <a:cubicBezTo>
                    <a:pt x="-20" y="18507"/>
                    <a:pt x="4769" y="21600"/>
                    <a:pt x="10739" y="21600"/>
                  </a:cubicBezTo>
                  <a:cubicBezTo>
                    <a:pt x="10760" y="21600"/>
                    <a:pt x="10780" y="21600"/>
                    <a:pt x="10780" y="21600"/>
                  </a:cubicBezTo>
                  <a:cubicBezTo>
                    <a:pt x="10862" y="21600"/>
                    <a:pt x="10923" y="21600"/>
                    <a:pt x="10984" y="21600"/>
                  </a:cubicBezTo>
                  <a:cubicBezTo>
                    <a:pt x="11310" y="21600"/>
                    <a:pt x="11636" y="21574"/>
                    <a:pt x="11962" y="21509"/>
                  </a:cubicBezTo>
                  <a:cubicBezTo>
                    <a:pt x="17280" y="21236"/>
                    <a:pt x="21580" y="18208"/>
                    <a:pt x="21580" y="14725"/>
                  </a:cubicBezTo>
                  <a:lnTo>
                    <a:pt x="21580" y="6797"/>
                  </a:lnTo>
                  <a:cubicBezTo>
                    <a:pt x="21580" y="6316"/>
                    <a:pt x="21417" y="5861"/>
                    <a:pt x="21417" y="5381"/>
                  </a:cubicBezTo>
                  <a:cubicBezTo>
                    <a:pt x="20520" y="2846"/>
                    <a:pt x="17301" y="767"/>
                    <a:pt x="13144" y="104"/>
                  </a:cubicBezTo>
                  <a:cubicBezTo>
                    <a:pt x="12390" y="104"/>
                    <a:pt x="11514" y="0"/>
                    <a:pt x="10780" y="0"/>
                  </a:cubicBezTo>
                  <a:cubicBezTo>
                    <a:pt x="10739" y="0"/>
                    <a:pt x="10698" y="0"/>
                    <a:pt x="10637" y="0"/>
                  </a:cubicBezTo>
                  <a:close/>
                </a:path>
              </a:pathLst>
            </a:cu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71" name="Google Shape;149;p24"/>
            <p:cNvSpPr/>
            <p:nvPr/>
          </p:nvSpPr>
          <p:spPr>
            <a:xfrm rot="20684174" flipH="1">
              <a:off x="9946922" y="5611775"/>
              <a:ext cx="55079" cy="86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extrusionOk="0">
                  <a:moveTo>
                    <a:pt x="10710" y="0"/>
                  </a:moveTo>
                  <a:cubicBezTo>
                    <a:pt x="9029" y="0"/>
                    <a:pt x="7390" y="259"/>
                    <a:pt x="5871" y="751"/>
                  </a:cubicBezTo>
                  <a:lnTo>
                    <a:pt x="5871" y="842"/>
                  </a:lnTo>
                  <a:cubicBezTo>
                    <a:pt x="2268" y="1929"/>
                    <a:pt x="-20" y="4273"/>
                    <a:pt x="1" y="6850"/>
                  </a:cubicBezTo>
                  <a:lnTo>
                    <a:pt x="1" y="14750"/>
                  </a:lnTo>
                  <a:cubicBezTo>
                    <a:pt x="-60" y="17301"/>
                    <a:pt x="2268" y="19645"/>
                    <a:pt x="5871" y="20758"/>
                  </a:cubicBezTo>
                  <a:lnTo>
                    <a:pt x="5871" y="20849"/>
                  </a:lnTo>
                  <a:cubicBezTo>
                    <a:pt x="7349" y="21341"/>
                    <a:pt x="9029" y="21600"/>
                    <a:pt x="10710" y="21600"/>
                  </a:cubicBezTo>
                  <a:cubicBezTo>
                    <a:pt x="10791" y="21600"/>
                    <a:pt x="10851" y="21600"/>
                    <a:pt x="10912" y="21600"/>
                  </a:cubicBezTo>
                  <a:cubicBezTo>
                    <a:pt x="16803" y="21600"/>
                    <a:pt x="21540" y="18505"/>
                    <a:pt x="21439" y="14750"/>
                  </a:cubicBezTo>
                  <a:lnTo>
                    <a:pt x="21439" y="6850"/>
                  </a:lnTo>
                  <a:cubicBezTo>
                    <a:pt x="21398" y="4895"/>
                    <a:pt x="20143" y="3030"/>
                    <a:pt x="17916" y="1671"/>
                  </a:cubicBezTo>
                  <a:cubicBezTo>
                    <a:pt x="15953" y="596"/>
                    <a:pt x="13443" y="0"/>
                    <a:pt x="10851" y="0"/>
                  </a:cubicBezTo>
                  <a:close/>
                </a:path>
              </a:pathLst>
            </a:cu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72" name="Google Shape;150;p24"/>
            <p:cNvSpPr/>
            <p:nvPr/>
          </p:nvSpPr>
          <p:spPr>
            <a:xfrm rot="20684174" flipH="1">
              <a:off x="4773492" y="7023511"/>
              <a:ext cx="54971" cy="86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600" extrusionOk="0">
                  <a:moveTo>
                    <a:pt x="10922" y="0"/>
                  </a:moveTo>
                  <a:cubicBezTo>
                    <a:pt x="10882" y="0"/>
                    <a:pt x="10820" y="0"/>
                    <a:pt x="10780" y="13"/>
                  </a:cubicBezTo>
                  <a:lnTo>
                    <a:pt x="10617" y="13"/>
                  </a:lnTo>
                  <a:cubicBezTo>
                    <a:pt x="7988" y="26"/>
                    <a:pt x="5461" y="660"/>
                    <a:pt x="3505" y="1786"/>
                  </a:cubicBezTo>
                  <a:cubicBezTo>
                    <a:pt x="1263" y="3093"/>
                    <a:pt x="0" y="4918"/>
                    <a:pt x="0" y="6859"/>
                  </a:cubicBezTo>
                  <a:lnTo>
                    <a:pt x="0" y="14754"/>
                  </a:lnTo>
                  <a:cubicBezTo>
                    <a:pt x="0" y="16669"/>
                    <a:pt x="1263" y="18507"/>
                    <a:pt x="3505" y="19801"/>
                  </a:cubicBezTo>
                  <a:cubicBezTo>
                    <a:pt x="5461" y="20953"/>
                    <a:pt x="8029" y="21600"/>
                    <a:pt x="10678" y="21600"/>
                  </a:cubicBezTo>
                  <a:cubicBezTo>
                    <a:pt x="10718" y="21600"/>
                    <a:pt x="10739" y="21600"/>
                    <a:pt x="10780" y="21600"/>
                  </a:cubicBezTo>
                  <a:cubicBezTo>
                    <a:pt x="10820" y="21600"/>
                    <a:pt x="10882" y="21600"/>
                    <a:pt x="10922" y="21600"/>
                  </a:cubicBezTo>
                  <a:cubicBezTo>
                    <a:pt x="12593" y="21600"/>
                    <a:pt x="14223" y="21302"/>
                    <a:pt x="15670" y="20759"/>
                  </a:cubicBezTo>
                  <a:cubicBezTo>
                    <a:pt x="19297" y="19646"/>
                    <a:pt x="21600" y="17303"/>
                    <a:pt x="21539" y="14754"/>
                  </a:cubicBezTo>
                  <a:lnTo>
                    <a:pt x="21539" y="6859"/>
                  </a:lnTo>
                  <a:cubicBezTo>
                    <a:pt x="21600" y="4310"/>
                    <a:pt x="19297" y="1967"/>
                    <a:pt x="15670" y="854"/>
                  </a:cubicBezTo>
                  <a:cubicBezTo>
                    <a:pt x="14223" y="311"/>
                    <a:pt x="12593" y="0"/>
                    <a:pt x="10922" y="0"/>
                  </a:cubicBezTo>
                  <a:close/>
                </a:path>
              </a:pathLst>
            </a:cu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73" name="Google Shape;151;p24"/>
            <p:cNvSpPr/>
            <p:nvPr/>
          </p:nvSpPr>
          <p:spPr>
            <a:xfrm rot="20684174" flipH="1">
              <a:off x="2316370" y="7489925"/>
              <a:ext cx="54708" cy="86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600" extrusionOk="0">
                  <a:moveTo>
                    <a:pt x="10861" y="0"/>
                  </a:moveTo>
                  <a:cubicBezTo>
                    <a:pt x="9898" y="13"/>
                    <a:pt x="8956" y="65"/>
                    <a:pt x="8013" y="169"/>
                  </a:cubicBezTo>
                  <a:lnTo>
                    <a:pt x="8013" y="286"/>
                  </a:lnTo>
                  <a:cubicBezTo>
                    <a:pt x="3299" y="1053"/>
                    <a:pt x="0" y="3771"/>
                    <a:pt x="0" y="6866"/>
                  </a:cubicBezTo>
                  <a:lnTo>
                    <a:pt x="0" y="14708"/>
                  </a:lnTo>
                  <a:cubicBezTo>
                    <a:pt x="0" y="18297"/>
                    <a:pt x="3996" y="21132"/>
                    <a:pt x="9509" y="21483"/>
                  </a:cubicBezTo>
                  <a:cubicBezTo>
                    <a:pt x="9878" y="21561"/>
                    <a:pt x="10247" y="21600"/>
                    <a:pt x="10636" y="21600"/>
                  </a:cubicBezTo>
                  <a:cubicBezTo>
                    <a:pt x="10698" y="21600"/>
                    <a:pt x="10780" y="21587"/>
                    <a:pt x="10861" y="21587"/>
                  </a:cubicBezTo>
                  <a:cubicBezTo>
                    <a:pt x="16784" y="21587"/>
                    <a:pt x="21559" y="18583"/>
                    <a:pt x="21559" y="14721"/>
                  </a:cubicBezTo>
                  <a:lnTo>
                    <a:pt x="21559" y="6879"/>
                  </a:lnTo>
                  <a:cubicBezTo>
                    <a:pt x="21600" y="3095"/>
                    <a:pt x="16784" y="39"/>
                    <a:pt x="10861" y="0"/>
                  </a:cubicBezTo>
                  <a:close/>
                </a:path>
              </a:pathLst>
            </a:cu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74" name="Google Shape;152;p24"/>
            <p:cNvSpPr/>
            <p:nvPr/>
          </p:nvSpPr>
          <p:spPr>
            <a:xfrm rot="20684174" flipH="1">
              <a:off x="5856553" y="1346216"/>
              <a:ext cx="361213" cy="5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6" y="0"/>
                    <a:pt x="0" y="4817"/>
                    <a:pt x="0" y="10811"/>
                  </a:cubicBezTo>
                  <a:cubicBezTo>
                    <a:pt x="0" y="16761"/>
                    <a:pt x="4836" y="21600"/>
                    <a:pt x="10800" y="21600"/>
                  </a:cubicBezTo>
                  <a:cubicBezTo>
                    <a:pt x="16764" y="21600"/>
                    <a:pt x="21600" y="16761"/>
                    <a:pt x="21600" y="10811"/>
                  </a:cubicBezTo>
                  <a:cubicBezTo>
                    <a:pt x="21600" y="4862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75" name="Google Shape;153;p24"/>
            <p:cNvSpPr/>
            <p:nvPr/>
          </p:nvSpPr>
          <p:spPr>
            <a:xfrm rot="20684174" flipH="1">
              <a:off x="5933450" y="1012605"/>
              <a:ext cx="113575" cy="373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31" y="0"/>
                  </a:moveTo>
                  <a:cubicBezTo>
                    <a:pt x="6379" y="0"/>
                    <a:pt x="2848" y="1074"/>
                    <a:pt x="2848" y="2394"/>
                  </a:cubicBezTo>
                  <a:lnTo>
                    <a:pt x="0" y="19522"/>
                  </a:lnTo>
                  <a:cubicBezTo>
                    <a:pt x="0" y="20845"/>
                    <a:pt x="6379" y="21600"/>
                    <a:pt x="10731" y="21600"/>
                  </a:cubicBezTo>
                  <a:cubicBezTo>
                    <a:pt x="15073" y="21600"/>
                    <a:pt x="21600" y="20905"/>
                    <a:pt x="21600" y="19582"/>
                  </a:cubicBezTo>
                  <a:lnTo>
                    <a:pt x="18603" y="2394"/>
                  </a:lnTo>
                  <a:cubicBezTo>
                    <a:pt x="18603" y="1074"/>
                    <a:pt x="15073" y="0"/>
                    <a:pt x="10731" y="0"/>
                  </a:cubicBezTo>
                  <a:close/>
                </a:path>
              </a:pathLst>
            </a:cu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76" name="Google Shape;154;p24"/>
            <p:cNvSpPr/>
            <p:nvPr/>
          </p:nvSpPr>
          <p:spPr>
            <a:xfrm rot="20684174" flipH="1">
              <a:off x="6530035" y="6750069"/>
              <a:ext cx="1235359" cy="2155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8" h="21600" extrusionOk="0">
                  <a:moveTo>
                    <a:pt x="10067" y="0"/>
                  </a:moveTo>
                  <a:cubicBezTo>
                    <a:pt x="4508" y="0"/>
                    <a:pt x="0" y="2769"/>
                    <a:pt x="0" y="6184"/>
                  </a:cubicBezTo>
                  <a:lnTo>
                    <a:pt x="0" y="21600"/>
                  </a:lnTo>
                  <a:cubicBezTo>
                    <a:pt x="21600" y="13604"/>
                    <a:pt x="20137" y="6184"/>
                    <a:pt x="20137" y="6184"/>
                  </a:cubicBezTo>
                  <a:cubicBezTo>
                    <a:pt x="20137" y="2769"/>
                    <a:pt x="15628" y="0"/>
                    <a:pt x="10067" y="0"/>
                  </a:cubicBezTo>
                  <a:close/>
                </a:path>
              </a:pathLst>
            </a:custGeom>
            <a:solidFill>
              <a:srgbClr val="F05988"/>
            </a:solidFill>
            <a:ln w="9525" cap="flat">
              <a:solidFill>
                <a:srgbClr val="F0598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77" name="Google Shape;155;p24"/>
            <p:cNvSpPr/>
            <p:nvPr/>
          </p:nvSpPr>
          <p:spPr>
            <a:xfrm rot="20684174" flipH="1">
              <a:off x="6279944" y="6997021"/>
              <a:ext cx="2903585" cy="1293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58" y="0"/>
                  </a:moveTo>
                  <a:lnTo>
                    <a:pt x="10720" y="18275"/>
                  </a:lnTo>
                  <a:lnTo>
                    <a:pt x="7220" y="6071"/>
                  </a:lnTo>
                  <a:lnTo>
                    <a:pt x="5085" y="10862"/>
                  </a:lnTo>
                  <a:lnTo>
                    <a:pt x="0" y="10862"/>
                  </a:lnTo>
                  <a:lnTo>
                    <a:pt x="0" y="12374"/>
                  </a:lnTo>
                  <a:lnTo>
                    <a:pt x="5364" y="12374"/>
                  </a:lnTo>
                  <a:lnTo>
                    <a:pt x="7105" y="8467"/>
                  </a:lnTo>
                  <a:lnTo>
                    <a:pt x="10872" y="21600"/>
                  </a:lnTo>
                  <a:lnTo>
                    <a:pt x="13838" y="4327"/>
                  </a:lnTo>
                  <a:lnTo>
                    <a:pt x="15184" y="12689"/>
                  </a:lnTo>
                  <a:lnTo>
                    <a:pt x="21600" y="12689"/>
                  </a:lnTo>
                  <a:lnTo>
                    <a:pt x="21600" y="11177"/>
                  </a:lnTo>
                  <a:lnTo>
                    <a:pt x="15658" y="11177"/>
                  </a:lnTo>
                  <a:lnTo>
                    <a:pt x="13858" y="0"/>
                  </a:lnTo>
                  <a:close/>
                </a:path>
              </a:pathLst>
            </a:custGeom>
            <a:solidFill>
              <a:srgbClr val="1C627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</p:grpSp>
      <p:grpSp>
        <p:nvGrpSpPr>
          <p:cNvPr id="322" name="Google Shape;174;p25"/>
          <p:cNvGrpSpPr/>
          <p:nvPr/>
        </p:nvGrpSpPr>
        <p:grpSpPr>
          <a:xfrm>
            <a:off x="19139115" y="8744767"/>
            <a:ext cx="5168207" cy="4853048"/>
            <a:chOff x="0" y="0"/>
            <a:chExt cx="5168205" cy="4853046"/>
          </a:xfrm>
        </p:grpSpPr>
        <p:sp>
          <p:nvSpPr>
            <p:cNvPr id="179" name="Google Shape;175;p25"/>
            <p:cNvSpPr/>
            <p:nvPr/>
          </p:nvSpPr>
          <p:spPr>
            <a:xfrm>
              <a:off x="0" y="1401479"/>
              <a:ext cx="1090672" cy="1644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8" h="21600" extrusionOk="0">
                  <a:moveTo>
                    <a:pt x="9633" y="0"/>
                  </a:moveTo>
                  <a:cubicBezTo>
                    <a:pt x="9204" y="0"/>
                    <a:pt x="8768" y="46"/>
                    <a:pt x="8339" y="142"/>
                  </a:cubicBezTo>
                  <a:lnTo>
                    <a:pt x="6701" y="510"/>
                  </a:lnTo>
                  <a:cubicBezTo>
                    <a:pt x="6515" y="551"/>
                    <a:pt x="6413" y="690"/>
                    <a:pt x="6474" y="819"/>
                  </a:cubicBezTo>
                  <a:cubicBezTo>
                    <a:pt x="6522" y="923"/>
                    <a:pt x="6660" y="990"/>
                    <a:pt x="6810" y="990"/>
                  </a:cubicBezTo>
                  <a:cubicBezTo>
                    <a:pt x="6845" y="990"/>
                    <a:pt x="6882" y="986"/>
                    <a:pt x="6918" y="978"/>
                  </a:cubicBezTo>
                  <a:lnTo>
                    <a:pt x="8556" y="610"/>
                  </a:lnTo>
                  <a:cubicBezTo>
                    <a:pt x="8914" y="530"/>
                    <a:pt x="9277" y="492"/>
                    <a:pt x="9634" y="492"/>
                  </a:cubicBezTo>
                  <a:cubicBezTo>
                    <a:pt x="11121" y="492"/>
                    <a:pt x="12506" y="1154"/>
                    <a:pt x="12987" y="2191"/>
                  </a:cubicBezTo>
                  <a:lnTo>
                    <a:pt x="19701" y="16693"/>
                  </a:lnTo>
                  <a:cubicBezTo>
                    <a:pt x="20297" y="17979"/>
                    <a:pt x="19278" y="19362"/>
                    <a:pt x="17430" y="19776"/>
                  </a:cubicBezTo>
                  <a:lnTo>
                    <a:pt x="12022" y="20990"/>
                  </a:lnTo>
                  <a:cubicBezTo>
                    <a:pt x="11664" y="21070"/>
                    <a:pt x="11301" y="21108"/>
                    <a:pt x="10944" y="21108"/>
                  </a:cubicBezTo>
                  <a:cubicBezTo>
                    <a:pt x="9458" y="21108"/>
                    <a:pt x="8072" y="20446"/>
                    <a:pt x="7592" y="19409"/>
                  </a:cubicBezTo>
                  <a:lnTo>
                    <a:pt x="877" y="4907"/>
                  </a:lnTo>
                  <a:cubicBezTo>
                    <a:pt x="281" y="3621"/>
                    <a:pt x="1300" y="2238"/>
                    <a:pt x="3148" y="1823"/>
                  </a:cubicBezTo>
                  <a:lnTo>
                    <a:pt x="4785" y="1456"/>
                  </a:lnTo>
                  <a:cubicBezTo>
                    <a:pt x="4971" y="1414"/>
                    <a:pt x="5073" y="1276"/>
                    <a:pt x="5013" y="1146"/>
                  </a:cubicBezTo>
                  <a:cubicBezTo>
                    <a:pt x="4965" y="1042"/>
                    <a:pt x="4826" y="976"/>
                    <a:pt x="4677" y="976"/>
                  </a:cubicBezTo>
                  <a:cubicBezTo>
                    <a:pt x="4641" y="976"/>
                    <a:pt x="4605" y="980"/>
                    <a:pt x="4569" y="988"/>
                  </a:cubicBezTo>
                  <a:lnTo>
                    <a:pt x="2931" y="1355"/>
                  </a:lnTo>
                  <a:cubicBezTo>
                    <a:pt x="712" y="1853"/>
                    <a:pt x="-511" y="3514"/>
                    <a:pt x="204" y="5058"/>
                  </a:cubicBezTo>
                  <a:lnTo>
                    <a:pt x="6919" y="19560"/>
                  </a:lnTo>
                  <a:cubicBezTo>
                    <a:pt x="7495" y="20805"/>
                    <a:pt x="9160" y="21600"/>
                    <a:pt x="10946" y="21600"/>
                  </a:cubicBezTo>
                  <a:cubicBezTo>
                    <a:pt x="11374" y="21600"/>
                    <a:pt x="11810" y="21554"/>
                    <a:pt x="12239" y="21458"/>
                  </a:cubicBezTo>
                  <a:lnTo>
                    <a:pt x="17647" y="20245"/>
                  </a:lnTo>
                  <a:cubicBezTo>
                    <a:pt x="19865" y="19747"/>
                    <a:pt x="21089" y="18086"/>
                    <a:pt x="20374" y="16542"/>
                  </a:cubicBezTo>
                  <a:lnTo>
                    <a:pt x="13659" y="2040"/>
                  </a:lnTo>
                  <a:cubicBezTo>
                    <a:pt x="13082" y="795"/>
                    <a:pt x="11419" y="0"/>
                    <a:pt x="9633" y="0"/>
                  </a:cubicBezTo>
                  <a:close/>
                </a:path>
              </a:pathLst>
            </a:custGeom>
            <a:solidFill>
              <a:srgbClr val="55BCB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80" name="Google Shape;176;p25"/>
            <p:cNvSpPr/>
            <p:nvPr/>
          </p:nvSpPr>
          <p:spPr>
            <a:xfrm>
              <a:off x="153931" y="2019441"/>
              <a:ext cx="952352" cy="1042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5" h="21600" extrusionOk="0">
                  <a:moveTo>
                    <a:pt x="15573" y="0"/>
                  </a:moveTo>
                  <a:cubicBezTo>
                    <a:pt x="15497" y="0"/>
                    <a:pt x="15419" y="11"/>
                    <a:pt x="15342" y="34"/>
                  </a:cubicBezTo>
                  <a:cubicBezTo>
                    <a:pt x="14947" y="155"/>
                    <a:pt x="14729" y="556"/>
                    <a:pt x="14858" y="929"/>
                  </a:cubicBezTo>
                  <a:lnTo>
                    <a:pt x="19189" y="13633"/>
                  </a:lnTo>
                  <a:cubicBezTo>
                    <a:pt x="19823" y="15493"/>
                    <a:pt x="18737" y="17493"/>
                    <a:pt x="16771" y="18092"/>
                  </a:cubicBezTo>
                  <a:lnTo>
                    <a:pt x="10488" y="20006"/>
                  </a:lnTo>
                  <a:cubicBezTo>
                    <a:pt x="10107" y="20122"/>
                    <a:pt x="9721" y="20177"/>
                    <a:pt x="9341" y="20177"/>
                  </a:cubicBezTo>
                  <a:cubicBezTo>
                    <a:pt x="7757" y="20177"/>
                    <a:pt x="6281" y="19220"/>
                    <a:pt x="5771" y="17720"/>
                  </a:cubicBezTo>
                  <a:lnTo>
                    <a:pt x="1469" y="5104"/>
                  </a:lnTo>
                  <a:cubicBezTo>
                    <a:pt x="1366" y="4802"/>
                    <a:pt x="1070" y="4610"/>
                    <a:pt x="752" y="4610"/>
                  </a:cubicBezTo>
                  <a:cubicBezTo>
                    <a:pt x="676" y="4610"/>
                    <a:pt x="599" y="4622"/>
                    <a:pt x="522" y="4645"/>
                  </a:cubicBezTo>
                  <a:cubicBezTo>
                    <a:pt x="126" y="4765"/>
                    <a:pt x="-91" y="5166"/>
                    <a:pt x="36" y="5540"/>
                  </a:cubicBezTo>
                  <a:lnTo>
                    <a:pt x="4338" y="18157"/>
                  </a:lnTo>
                  <a:cubicBezTo>
                    <a:pt x="5055" y="20258"/>
                    <a:pt x="7122" y="21600"/>
                    <a:pt x="9342" y="21600"/>
                  </a:cubicBezTo>
                  <a:cubicBezTo>
                    <a:pt x="9874" y="21600"/>
                    <a:pt x="10416" y="21523"/>
                    <a:pt x="10949" y="21360"/>
                  </a:cubicBezTo>
                  <a:lnTo>
                    <a:pt x="17232" y="19446"/>
                  </a:lnTo>
                  <a:cubicBezTo>
                    <a:pt x="19990" y="18606"/>
                    <a:pt x="21509" y="15803"/>
                    <a:pt x="20622" y="13196"/>
                  </a:cubicBezTo>
                  <a:lnTo>
                    <a:pt x="16290" y="493"/>
                  </a:lnTo>
                  <a:cubicBezTo>
                    <a:pt x="16187" y="192"/>
                    <a:pt x="15892" y="0"/>
                    <a:pt x="15573" y="0"/>
                  </a:cubicBezTo>
                  <a:close/>
                </a:path>
              </a:pathLst>
            </a:custGeom>
            <a:solidFill>
              <a:srgbClr val="1C627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81" name="Google Shape;177;p25"/>
            <p:cNvSpPr/>
            <p:nvPr/>
          </p:nvSpPr>
          <p:spPr>
            <a:xfrm>
              <a:off x="166387" y="1455486"/>
              <a:ext cx="110117" cy="95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97" y="0"/>
                  </a:moveTo>
                  <a:lnTo>
                    <a:pt x="0" y="6489"/>
                  </a:lnTo>
                  <a:lnTo>
                    <a:pt x="4203" y="21600"/>
                  </a:lnTo>
                  <a:lnTo>
                    <a:pt x="21600" y="15105"/>
                  </a:lnTo>
                  <a:lnTo>
                    <a:pt x="17397" y="0"/>
                  </a:lnTo>
                  <a:close/>
                </a:path>
              </a:pathLst>
            </a:custGeom>
            <a:solidFill>
              <a:srgbClr val="1C627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82" name="Google Shape;178;p25"/>
            <p:cNvSpPr/>
            <p:nvPr/>
          </p:nvSpPr>
          <p:spPr>
            <a:xfrm>
              <a:off x="332946" y="1401814"/>
              <a:ext cx="110069" cy="95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95" y="0"/>
                  </a:moveTo>
                  <a:lnTo>
                    <a:pt x="0" y="6489"/>
                  </a:lnTo>
                  <a:lnTo>
                    <a:pt x="4205" y="21600"/>
                  </a:lnTo>
                  <a:lnTo>
                    <a:pt x="21600" y="15111"/>
                  </a:lnTo>
                  <a:lnTo>
                    <a:pt x="17395" y="0"/>
                  </a:lnTo>
                  <a:close/>
                </a:path>
              </a:pathLst>
            </a:custGeom>
            <a:solidFill>
              <a:srgbClr val="1C627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83" name="Google Shape;179;p25"/>
            <p:cNvSpPr/>
            <p:nvPr/>
          </p:nvSpPr>
          <p:spPr>
            <a:xfrm>
              <a:off x="206651" y="1429641"/>
              <a:ext cx="118184" cy="118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7" h="21600" extrusionOk="0">
                  <a:moveTo>
                    <a:pt x="10257" y="0"/>
                  </a:moveTo>
                  <a:cubicBezTo>
                    <a:pt x="9216" y="0"/>
                    <a:pt x="8158" y="170"/>
                    <a:pt x="7113" y="519"/>
                  </a:cubicBezTo>
                  <a:cubicBezTo>
                    <a:pt x="3166" y="1859"/>
                    <a:pt x="367" y="5573"/>
                    <a:pt x="35" y="9925"/>
                  </a:cubicBezTo>
                  <a:cubicBezTo>
                    <a:pt x="-305" y="14281"/>
                    <a:pt x="1889" y="18418"/>
                    <a:pt x="5575" y="20404"/>
                  </a:cubicBezTo>
                  <a:cubicBezTo>
                    <a:pt x="7055" y="21207"/>
                    <a:pt x="8660" y="21600"/>
                    <a:pt x="10257" y="21600"/>
                  </a:cubicBezTo>
                  <a:cubicBezTo>
                    <a:pt x="12641" y="21600"/>
                    <a:pt x="15005" y="20723"/>
                    <a:pt x="16900" y="19029"/>
                  </a:cubicBezTo>
                  <a:cubicBezTo>
                    <a:pt x="20063" y="16197"/>
                    <a:pt x="21295" y="11640"/>
                    <a:pt x="20022" y="7485"/>
                  </a:cubicBezTo>
                  <a:cubicBezTo>
                    <a:pt x="18620" y="2911"/>
                    <a:pt x="14594" y="0"/>
                    <a:pt x="10257" y="0"/>
                  </a:cubicBezTo>
                  <a:close/>
                </a:path>
              </a:pathLst>
            </a:custGeom>
            <a:solidFill>
              <a:srgbClr val="1C627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84" name="Google Shape;180;p25"/>
            <p:cNvSpPr/>
            <p:nvPr/>
          </p:nvSpPr>
          <p:spPr>
            <a:xfrm>
              <a:off x="284525" y="1404537"/>
              <a:ext cx="118247" cy="118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600" extrusionOk="0">
                  <a:moveTo>
                    <a:pt x="10260" y="0"/>
                  </a:moveTo>
                  <a:cubicBezTo>
                    <a:pt x="9215" y="0"/>
                    <a:pt x="8158" y="170"/>
                    <a:pt x="7109" y="524"/>
                  </a:cubicBezTo>
                  <a:cubicBezTo>
                    <a:pt x="3163" y="1864"/>
                    <a:pt x="374" y="5578"/>
                    <a:pt x="34" y="9925"/>
                  </a:cubicBezTo>
                  <a:cubicBezTo>
                    <a:pt x="-302" y="14285"/>
                    <a:pt x="1887" y="18418"/>
                    <a:pt x="5580" y="20417"/>
                  </a:cubicBezTo>
                  <a:cubicBezTo>
                    <a:pt x="7056" y="21212"/>
                    <a:pt x="8660" y="21600"/>
                    <a:pt x="10251" y="21600"/>
                  </a:cubicBezTo>
                  <a:cubicBezTo>
                    <a:pt x="12639" y="21600"/>
                    <a:pt x="15002" y="20727"/>
                    <a:pt x="16900" y="19029"/>
                  </a:cubicBezTo>
                  <a:cubicBezTo>
                    <a:pt x="20063" y="16201"/>
                    <a:pt x="21298" y="11649"/>
                    <a:pt x="20025" y="7490"/>
                  </a:cubicBezTo>
                  <a:cubicBezTo>
                    <a:pt x="18620" y="2911"/>
                    <a:pt x="14591" y="0"/>
                    <a:pt x="10260" y="0"/>
                  </a:cubicBezTo>
                  <a:close/>
                </a:path>
              </a:pathLst>
            </a:custGeom>
            <a:solidFill>
              <a:srgbClr val="1C627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85" name="Google Shape;181;p25"/>
            <p:cNvSpPr/>
            <p:nvPr/>
          </p:nvSpPr>
          <p:spPr>
            <a:xfrm>
              <a:off x="745998" y="2409695"/>
              <a:ext cx="1292467" cy="1260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extrusionOk="0">
                  <a:moveTo>
                    <a:pt x="13898" y="8028"/>
                  </a:moveTo>
                  <a:cubicBezTo>
                    <a:pt x="16257" y="8028"/>
                    <a:pt x="18247" y="10233"/>
                    <a:pt x="18812" y="12481"/>
                  </a:cubicBezTo>
                  <a:cubicBezTo>
                    <a:pt x="18822" y="12524"/>
                    <a:pt x="18833" y="12566"/>
                    <a:pt x="18843" y="12609"/>
                  </a:cubicBezTo>
                  <a:cubicBezTo>
                    <a:pt x="18801" y="12654"/>
                    <a:pt x="18757" y="12699"/>
                    <a:pt x="18713" y="12744"/>
                  </a:cubicBezTo>
                  <a:cubicBezTo>
                    <a:pt x="17958" y="13512"/>
                    <a:pt x="16974" y="14054"/>
                    <a:pt x="15867" y="14312"/>
                  </a:cubicBezTo>
                  <a:cubicBezTo>
                    <a:pt x="15418" y="14416"/>
                    <a:pt x="14948" y="14470"/>
                    <a:pt x="14479" y="14470"/>
                  </a:cubicBezTo>
                  <a:cubicBezTo>
                    <a:pt x="12873" y="14470"/>
                    <a:pt x="11293" y="13830"/>
                    <a:pt x="10701" y="12370"/>
                  </a:cubicBezTo>
                  <a:cubicBezTo>
                    <a:pt x="10367" y="11544"/>
                    <a:pt x="10429" y="10641"/>
                    <a:pt x="10875" y="9825"/>
                  </a:cubicBezTo>
                  <a:cubicBezTo>
                    <a:pt x="11295" y="9057"/>
                    <a:pt x="12011" y="8465"/>
                    <a:pt x="12815" y="8196"/>
                  </a:cubicBezTo>
                  <a:cubicBezTo>
                    <a:pt x="12985" y="8139"/>
                    <a:pt x="13159" y="8097"/>
                    <a:pt x="13336" y="8070"/>
                  </a:cubicBezTo>
                  <a:cubicBezTo>
                    <a:pt x="13525" y="8042"/>
                    <a:pt x="13713" y="8028"/>
                    <a:pt x="13898" y="8028"/>
                  </a:cubicBezTo>
                  <a:close/>
                  <a:moveTo>
                    <a:pt x="18846" y="0"/>
                  </a:moveTo>
                  <a:cubicBezTo>
                    <a:pt x="18788" y="0"/>
                    <a:pt x="18729" y="9"/>
                    <a:pt x="18671" y="29"/>
                  </a:cubicBezTo>
                  <a:cubicBezTo>
                    <a:pt x="18372" y="128"/>
                    <a:pt x="18208" y="460"/>
                    <a:pt x="18304" y="769"/>
                  </a:cubicBezTo>
                  <a:cubicBezTo>
                    <a:pt x="18451" y="1240"/>
                    <a:pt x="18606" y="1718"/>
                    <a:pt x="18756" y="2182"/>
                  </a:cubicBezTo>
                  <a:cubicBezTo>
                    <a:pt x="19366" y="4056"/>
                    <a:pt x="19997" y="5995"/>
                    <a:pt x="20195" y="7949"/>
                  </a:cubicBezTo>
                  <a:cubicBezTo>
                    <a:pt x="20346" y="9430"/>
                    <a:pt x="20303" y="10456"/>
                    <a:pt x="19701" y="11493"/>
                  </a:cubicBezTo>
                  <a:cubicBezTo>
                    <a:pt x="18814" y="9056"/>
                    <a:pt x="16552" y="6852"/>
                    <a:pt x="13893" y="6852"/>
                  </a:cubicBezTo>
                  <a:cubicBezTo>
                    <a:pt x="13656" y="6852"/>
                    <a:pt x="13416" y="6869"/>
                    <a:pt x="13174" y="6906"/>
                  </a:cubicBezTo>
                  <a:cubicBezTo>
                    <a:pt x="11804" y="7110"/>
                    <a:pt x="10575" y="7985"/>
                    <a:pt x="9886" y="9245"/>
                  </a:cubicBezTo>
                  <a:cubicBezTo>
                    <a:pt x="9262" y="10384"/>
                    <a:pt x="9179" y="11656"/>
                    <a:pt x="9652" y="12824"/>
                  </a:cubicBezTo>
                  <a:cubicBezTo>
                    <a:pt x="10445" y="14780"/>
                    <a:pt x="12479" y="15643"/>
                    <a:pt x="14505" y="15643"/>
                  </a:cubicBezTo>
                  <a:cubicBezTo>
                    <a:pt x="15051" y="15643"/>
                    <a:pt x="15596" y="15581"/>
                    <a:pt x="16116" y="15460"/>
                  </a:cubicBezTo>
                  <a:cubicBezTo>
                    <a:pt x="17209" y="15205"/>
                    <a:pt x="18205" y="14713"/>
                    <a:pt x="19032" y="14024"/>
                  </a:cubicBezTo>
                  <a:cubicBezTo>
                    <a:pt x="19085" y="15396"/>
                    <a:pt x="18775" y="16763"/>
                    <a:pt x="18139" y="17821"/>
                  </a:cubicBezTo>
                  <a:cubicBezTo>
                    <a:pt x="17389" y="19070"/>
                    <a:pt x="16257" y="19863"/>
                    <a:pt x="14773" y="20179"/>
                  </a:cubicBezTo>
                  <a:cubicBezTo>
                    <a:pt x="13990" y="20346"/>
                    <a:pt x="13156" y="20427"/>
                    <a:pt x="12319" y="20427"/>
                  </a:cubicBezTo>
                  <a:cubicBezTo>
                    <a:pt x="10449" y="20427"/>
                    <a:pt x="8558" y="20024"/>
                    <a:pt x="7163" y="19281"/>
                  </a:cubicBezTo>
                  <a:cubicBezTo>
                    <a:pt x="3689" y="17431"/>
                    <a:pt x="2317" y="13794"/>
                    <a:pt x="1109" y="9912"/>
                  </a:cubicBezTo>
                  <a:cubicBezTo>
                    <a:pt x="1031" y="9664"/>
                    <a:pt x="808" y="9507"/>
                    <a:pt x="569" y="9507"/>
                  </a:cubicBezTo>
                  <a:cubicBezTo>
                    <a:pt x="512" y="9507"/>
                    <a:pt x="453" y="9516"/>
                    <a:pt x="395" y="9536"/>
                  </a:cubicBezTo>
                  <a:cubicBezTo>
                    <a:pt x="98" y="9635"/>
                    <a:pt x="-67" y="9964"/>
                    <a:pt x="27" y="10273"/>
                  </a:cubicBezTo>
                  <a:cubicBezTo>
                    <a:pt x="1311" y="14399"/>
                    <a:pt x="2784" y="18272"/>
                    <a:pt x="6642" y="20327"/>
                  </a:cubicBezTo>
                  <a:cubicBezTo>
                    <a:pt x="8191" y="21153"/>
                    <a:pt x="10281" y="21600"/>
                    <a:pt x="12340" y="21600"/>
                  </a:cubicBezTo>
                  <a:cubicBezTo>
                    <a:pt x="13250" y="21600"/>
                    <a:pt x="14154" y="21513"/>
                    <a:pt x="15002" y="21332"/>
                  </a:cubicBezTo>
                  <a:cubicBezTo>
                    <a:pt x="15256" y="21278"/>
                    <a:pt x="15507" y="21209"/>
                    <a:pt x="15753" y="21128"/>
                  </a:cubicBezTo>
                  <a:cubicBezTo>
                    <a:pt x="17179" y="20653"/>
                    <a:pt x="18328" y="19735"/>
                    <a:pt x="19104" y="18443"/>
                  </a:cubicBezTo>
                  <a:cubicBezTo>
                    <a:pt x="20032" y="16900"/>
                    <a:pt x="20376" y="14899"/>
                    <a:pt x="20071" y="12960"/>
                  </a:cubicBezTo>
                  <a:cubicBezTo>
                    <a:pt x="21383" y="11352"/>
                    <a:pt x="21533" y="9865"/>
                    <a:pt x="21326" y="7827"/>
                  </a:cubicBezTo>
                  <a:cubicBezTo>
                    <a:pt x="21114" y="5742"/>
                    <a:pt x="20463" y="3741"/>
                    <a:pt x="19834" y="1806"/>
                  </a:cubicBezTo>
                  <a:cubicBezTo>
                    <a:pt x="19684" y="1346"/>
                    <a:pt x="19530" y="872"/>
                    <a:pt x="19386" y="408"/>
                  </a:cubicBezTo>
                  <a:cubicBezTo>
                    <a:pt x="19309" y="159"/>
                    <a:pt x="19085" y="0"/>
                    <a:pt x="18846" y="0"/>
                  </a:cubicBezTo>
                  <a:close/>
                </a:path>
              </a:pathLst>
            </a:custGeom>
            <a:solidFill>
              <a:srgbClr val="1C627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86" name="Google Shape;182;p25"/>
            <p:cNvSpPr/>
            <p:nvPr/>
          </p:nvSpPr>
          <p:spPr>
            <a:xfrm>
              <a:off x="1613755" y="2009719"/>
              <a:ext cx="389149" cy="389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70" h="21600" extrusionOk="0">
                  <a:moveTo>
                    <a:pt x="9637" y="0"/>
                  </a:moveTo>
                  <a:cubicBezTo>
                    <a:pt x="8658" y="0"/>
                    <a:pt x="7663" y="170"/>
                    <a:pt x="6680" y="525"/>
                  </a:cubicBezTo>
                  <a:cubicBezTo>
                    <a:pt x="1618" y="2356"/>
                    <a:pt x="-1165" y="8440"/>
                    <a:pt x="467" y="14115"/>
                  </a:cubicBezTo>
                  <a:cubicBezTo>
                    <a:pt x="1780" y="18689"/>
                    <a:pt x="5561" y="21600"/>
                    <a:pt x="9631" y="21600"/>
                  </a:cubicBezTo>
                  <a:cubicBezTo>
                    <a:pt x="10611" y="21600"/>
                    <a:pt x="11607" y="21432"/>
                    <a:pt x="12590" y="21078"/>
                  </a:cubicBezTo>
                  <a:cubicBezTo>
                    <a:pt x="17652" y="19248"/>
                    <a:pt x="20435" y="13166"/>
                    <a:pt x="18803" y="7492"/>
                  </a:cubicBezTo>
                  <a:cubicBezTo>
                    <a:pt x="17488" y="2915"/>
                    <a:pt x="13706" y="0"/>
                    <a:pt x="9637" y="0"/>
                  </a:cubicBezTo>
                  <a:close/>
                </a:path>
              </a:pathLst>
            </a:custGeom>
            <a:solidFill>
              <a:srgbClr val="CACA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87" name="Google Shape;183;p25"/>
            <p:cNvSpPr/>
            <p:nvPr/>
          </p:nvSpPr>
          <p:spPr>
            <a:xfrm>
              <a:off x="1777635" y="2239744"/>
              <a:ext cx="162571" cy="24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88" y="0"/>
                  </a:moveTo>
                  <a:lnTo>
                    <a:pt x="0" y="2695"/>
                  </a:lnTo>
                  <a:lnTo>
                    <a:pt x="9108" y="21600"/>
                  </a:lnTo>
                  <a:lnTo>
                    <a:pt x="21600" y="18909"/>
                  </a:lnTo>
                  <a:lnTo>
                    <a:pt x="12488" y="0"/>
                  </a:lnTo>
                  <a:close/>
                </a:path>
              </a:pathLst>
            </a:custGeom>
            <a:solidFill>
              <a:srgbClr val="B1B1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88" name="Google Shape;184;p25"/>
            <p:cNvSpPr/>
            <p:nvPr/>
          </p:nvSpPr>
          <p:spPr>
            <a:xfrm>
              <a:off x="1703882" y="2099890"/>
              <a:ext cx="208895" cy="208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72" h="21600" extrusionOk="0">
                  <a:moveTo>
                    <a:pt x="9638" y="0"/>
                  </a:moveTo>
                  <a:cubicBezTo>
                    <a:pt x="8658" y="0"/>
                    <a:pt x="7662" y="168"/>
                    <a:pt x="6679" y="524"/>
                  </a:cubicBezTo>
                  <a:cubicBezTo>
                    <a:pt x="1617" y="2351"/>
                    <a:pt x="-1164" y="8435"/>
                    <a:pt x="467" y="14113"/>
                  </a:cubicBezTo>
                  <a:cubicBezTo>
                    <a:pt x="1780" y="18688"/>
                    <a:pt x="5561" y="21600"/>
                    <a:pt x="9632" y="21600"/>
                  </a:cubicBezTo>
                  <a:cubicBezTo>
                    <a:pt x="10610" y="21600"/>
                    <a:pt x="11606" y="21430"/>
                    <a:pt x="12589" y="21076"/>
                  </a:cubicBezTo>
                  <a:cubicBezTo>
                    <a:pt x="17655" y="19246"/>
                    <a:pt x="20436" y="13163"/>
                    <a:pt x="18805" y="7489"/>
                  </a:cubicBezTo>
                  <a:cubicBezTo>
                    <a:pt x="17490" y="2912"/>
                    <a:pt x="13708" y="0"/>
                    <a:pt x="9638" y="0"/>
                  </a:cubicBezTo>
                  <a:close/>
                </a:path>
              </a:pathLst>
            </a:custGeom>
            <a:solidFill>
              <a:srgbClr val="9797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89" name="Google Shape;185;p25"/>
            <p:cNvSpPr/>
            <p:nvPr/>
          </p:nvSpPr>
          <p:spPr>
            <a:xfrm>
              <a:off x="1774539" y="2170546"/>
              <a:ext cx="67555" cy="6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7" h="21600" extrusionOk="0">
                  <a:moveTo>
                    <a:pt x="10253" y="0"/>
                  </a:moveTo>
                  <a:cubicBezTo>
                    <a:pt x="9215" y="0"/>
                    <a:pt x="8156" y="168"/>
                    <a:pt x="7118" y="519"/>
                  </a:cubicBezTo>
                  <a:cubicBezTo>
                    <a:pt x="3155" y="1864"/>
                    <a:pt x="368" y="5576"/>
                    <a:pt x="34" y="9929"/>
                  </a:cubicBezTo>
                  <a:cubicBezTo>
                    <a:pt x="-300" y="14275"/>
                    <a:pt x="1885" y="18423"/>
                    <a:pt x="5579" y="20408"/>
                  </a:cubicBezTo>
                  <a:cubicBezTo>
                    <a:pt x="7060" y="21210"/>
                    <a:pt x="8664" y="21600"/>
                    <a:pt x="10260" y="21600"/>
                  </a:cubicBezTo>
                  <a:cubicBezTo>
                    <a:pt x="12648" y="21600"/>
                    <a:pt x="15015" y="20729"/>
                    <a:pt x="16916" y="19034"/>
                  </a:cubicBezTo>
                  <a:cubicBezTo>
                    <a:pt x="20073" y="16200"/>
                    <a:pt x="21300" y="11648"/>
                    <a:pt x="20037" y="7493"/>
                  </a:cubicBezTo>
                  <a:cubicBezTo>
                    <a:pt x="18636" y="2918"/>
                    <a:pt x="14601" y="0"/>
                    <a:pt x="10253" y="0"/>
                  </a:cubicBezTo>
                  <a:close/>
                </a:path>
              </a:pathLst>
            </a:custGeom>
            <a:solidFill>
              <a:srgbClr val="1D335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90" name="Google Shape;186;p25"/>
            <p:cNvSpPr/>
            <p:nvPr/>
          </p:nvSpPr>
          <p:spPr>
            <a:xfrm>
              <a:off x="1266254" y="587005"/>
              <a:ext cx="2597753" cy="3654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2" y="0"/>
                  </a:moveTo>
                  <a:cubicBezTo>
                    <a:pt x="812" y="0"/>
                    <a:pt x="0" y="577"/>
                    <a:pt x="0" y="1288"/>
                  </a:cubicBezTo>
                  <a:lnTo>
                    <a:pt x="0" y="20312"/>
                  </a:lnTo>
                  <a:cubicBezTo>
                    <a:pt x="0" y="21024"/>
                    <a:pt x="812" y="21600"/>
                    <a:pt x="1812" y="21600"/>
                  </a:cubicBezTo>
                  <a:lnTo>
                    <a:pt x="19788" y="21600"/>
                  </a:lnTo>
                  <a:cubicBezTo>
                    <a:pt x="20789" y="21600"/>
                    <a:pt x="21600" y="21024"/>
                    <a:pt x="21600" y="20312"/>
                  </a:cubicBezTo>
                  <a:lnTo>
                    <a:pt x="21600" y="1288"/>
                  </a:lnTo>
                  <a:cubicBezTo>
                    <a:pt x="21600" y="577"/>
                    <a:pt x="20789" y="0"/>
                    <a:pt x="19788" y="0"/>
                  </a:cubicBezTo>
                  <a:close/>
                </a:path>
              </a:pathLst>
            </a:custGeom>
            <a:solidFill>
              <a:srgbClr val="02527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91" name="Google Shape;187;p25"/>
            <p:cNvSpPr/>
            <p:nvPr/>
          </p:nvSpPr>
          <p:spPr>
            <a:xfrm>
              <a:off x="1266254" y="514677"/>
              <a:ext cx="2597753" cy="3654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2" y="0"/>
                  </a:moveTo>
                  <a:cubicBezTo>
                    <a:pt x="812" y="0"/>
                    <a:pt x="0" y="577"/>
                    <a:pt x="0" y="1288"/>
                  </a:cubicBezTo>
                  <a:lnTo>
                    <a:pt x="0" y="20312"/>
                  </a:lnTo>
                  <a:cubicBezTo>
                    <a:pt x="0" y="21024"/>
                    <a:pt x="812" y="21600"/>
                    <a:pt x="1812" y="21600"/>
                  </a:cubicBezTo>
                  <a:lnTo>
                    <a:pt x="19788" y="21600"/>
                  </a:lnTo>
                  <a:cubicBezTo>
                    <a:pt x="20789" y="21600"/>
                    <a:pt x="21600" y="21024"/>
                    <a:pt x="21600" y="20312"/>
                  </a:cubicBezTo>
                  <a:lnTo>
                    <a:pt x="21600" y="1288"/>
                  </a:lnTo>
                  <a:cubicBezTo>
                    <a:pt x="21600" y="577"/>
                    <a:pt x="20789" y="0"/>
                    <a:pt x="19788" y="0"/>
                  </a:cubicBezTo>
                  <a:close/>
                </a:path>
              </a:pathLst>
            </a:custGeom>
            <a:solidFill>
              <a:srgbClr val="1C627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92" name="Google Shape;188;p25"/>
            <p:cNvSpPr/>
            <p:nvPr/>
          </p:nvSpPr>
          <p:spPr>
            <a:xfrm>
              <a:off x="1479320" y="577546"/>
              <a:ext cx="2171645" cy="3372146"/>
            </a:xfrm>
            <a:prstGeom prst="rect">
              <a:avLst/>
            </a:pr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93" name="Google Shape;189;p25"/>
            <p:cNvSpPr/>
            <p:nvPr/>
          </p:nvSpPr>
          <p:spPr>
            <a:xfrm>
              <a:off x="1623139" y="1200906"/>
              <a:ext cx="512744" cy="462368"/>
            </a:xfrm>
            <a:prstGeom prst="rect">
              <a:avLst/>
            </a:prstGeom>
            <a:solidFill>
              <a:srgbClr val="55BCB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94" name="Google Shape;190;p25"/>
            <p:cNvSpPr/>
            <p:nvPr/>
          </p:nvSpPr>
          <p:spPr>
            <a:xfrm>
              <a:off x="2205152" y="1376685"/>
              <a:ext cx="1293395" cy="39724"/>
            </a:xfrm>
            <a:prstGeom prst="rect">
              <a:avLst/>
            </a:pr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95" name="Google Shape;191;p25"/>
            <p:cNvSpPr/>
            <p:nvPr/>
          </p:nvSpPr>
          <p:spPr>
            <a:xfrm>
              <a:off x="2205152" y="1503235"/>
              <a:ext cx="1293395" cy="39747"/>
            </a:xfrm>
            <a:prstGeom prst="rect">
              <a:avLst/>
            </a:pr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96" name="Google Shape;192;p25"/>
            <p:cNvSpPr/>
            <p:nvPr/>
          </p:nvSpPr>
          <p:spPr>
            <a:xfrm>
              <a:off x="2205152" y="1629832"/>
              <a:ext cx="1293395" cy="39724"/>
            </a:xfrm>
            <a:prstGeom prst="rect">
              <a:avLst/>
            </a:pr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97" name="Google Shape;193;p25"/>
            <p:cNvSpPr/>
            <p:nvPr/>
          </p:nvSpPr>
          <p:spPr>
            <a:xfrm>
              <a:off x="1623139" y="1756358"/>
              <a:ext cx="1875432" cy="39747"/>
            </a:xfrm>
            <a:prstGeom prst="rect">
              <a:avLst/>
            </a:pr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98" name="Google Shape;194;p25"/>
            <p:cNvSpPr/>
            <p:nvPr/>
          </p:nvSpPr>
          <p:spPr>
            <a:xfrm>
              <a:off x="1623139" y="1882907"/>
              <a:ext cx="1875432" cy="39748"/>
            </a:xfrm>
            <a:prstGeom prst="rect">
              <a:avLst/>
            </a:pr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99" name="Google Shape;195;p25"/>
            <p:cNvSpPr/>
            <p:nvPr/>
          </p:nvSpPr>
          <p:spPr>
            <a:xfrm>
              <a:off x="1623139" y="2009504"/>
              <a:ext cx="1875432" cy="39700"/>
            </a:xfrm>
            <a:prstGeom prst="rect">
              <a:avLst/>
            </a:pr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00" name="Google Shape;196;p25"/>
            <p:cNvSpPr/>
            <p:nvPr/>
          </p:nvSpPr>
          <p:spPr>
            <a:xfrm>
              <a:off x="1623139" y="2136054"/>
              <a:ext cx="1875432" cy="39747"/>
            </a:xfrm>
            <a:prstGeom prst="rect">
              <a:avLst/>
            </a:pr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01" name="Google Shape;197;p25"/>
            <p:cNvSpPr/>
            <p:nvPr/>
          </p:nvSpPr>
          <p:spPr>
            <a:xfrm>
              <a:off x="1623139" y="2262603"/>
              <a:ext cx="1875432" cy="39748"/>
            </a:xfrm>
            <a:prstGeom prst="rect">
              <a:avLst/>
            </a:pr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02" name="Google Shape;198;p25"/>
            <p:cNvSpPr/>
            <p:nvPr/>
          </p:nvSpPr>
          <p:spPr>
            <a:xfrm>
              <a:off x="1623139" y="2389201"/>
              <a:ext cx="1875432" cy="39700"/>
            </a:xfrm>
            <a:prstGeom prst="rect">
              <a:avLst/>
            </a:pr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03" name="Google Shape;199;p25"/>
            <p:cNvSpPr/>
            <p:nvPr/>
          </p:nvSpPr>
          <p:spPr>
            <a:xfrm>
              <a:off x="1623139" y="2515774"/>
              <a:ext cx="1875432" cy="39724"/>
            </a:xfrm>
            <a:prstGeom prst="rect">
              <a:avLst/>
            </a:pr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04" name="Google Shape;200;p25"/>
            <p:cNvSpPr/>
            <p:nvPr/>
          </p:nvSpPr>
          <p:spPr>
            <a:xfrm>
              <a:off x="1623139" y="2642300"/>
              <a:ext cx="1875432" cy="39747"/>
            </a:xfrm>
            <a:prstGeom prst="rect">
              <a:avLst/>
            </a:pr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05" name="Google Shape;201;p25"/>
            <p:cNvSpPr/>
            <p:nvPr/>
          </p:nvSpPr>
          <p:spPr>
            <a:xfrm>
              <a:off x="1623139" y="2768897"/>
              <a:ext cx="1875432" cy="39700"/>
            </a:xfrm>
            <a:prstGeom prst="rect">
              <a:avLst/>
            </a:pr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06" name="Google Shape;202;p25"/>
            <p:cNvSpPr/>
            <p:nvPr/>
          </p:nvSpPr>
          <p:spPr>
            <a:xfrm>
              <a:off x="1623139" y="2895399"/>
              <a:ext cx="1875432" cy="39771"/>
            </a:xfrm>
            <a:prstGeom prst="rect">
              <a:avLst/>
            </a:pr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07" name="Google Shape;203;p25"/>
            <p:cNvSpPr/>
            <p:nvPr/>
          </p:nvSpPr>
          <p:spPr>
            <a:xfrm>
              <a:off x="1623139" y="3021996"/>
              <a:ext cx="1875432" cy="39748"/>
            </a:xfrm>
            <a:prstGeom prst="rect">
              <a:avLst/>
            </a:pr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08" name="Google Shape;204;p25"/>
            <p:cNvSpPr/>
            <p:nvPr/>
          </p:nvSpPr>
          <p:spPr>
            <a:xfrm>
              <a:off x="1623139" y="3148545"/>
              <a:ext cx="1875432" cy="39772"/>
            </a:xfrm>
            <a:prstGeom prst="rect">
              <a:avLst/>
            </a:pr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09" name="Google Shape;205;p25"/>
            <p:cNvSpPr/>
            <p:nvPr/>
          </p:nvSpPr>
          <p:spPr>
            <a:xfrm>
              <a:off x="1623139" y="3275143"/>
              <a:ext cx="1875432" cy="39724"/>
            </a:xfrm>
            <a:prstGeom prst="rect">
              <a:avLst/>
            </a:pr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10" name="Google Shape;206;p25"/>
            <p:cNvSpPr/>
            <p:nvPr/>
          </p:nvSpPr>
          <p:spPr>
            <a:xfrm>
              <a:off x="1623139" y="3401692"/>
              <a:ext cx="1875432" cy="39724"/>
            </a:xfrm>
            <a:prstGeom prst="rect">
              <a:avLst/>
            </a:pr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11" name="Google Shape;207;p25"/>
            <p:cNvSpPr/>
            <p:nvPr/>
          </p:nvSpPr>
          <p:spPr>
            <a:xfrm>
              <a:off x="1623139" y="3528242"/>
              <a:ext cx="1875432" cy="39771"/>
            </a:xfrm>
            <a:prstGeom prst="rect">
              <a:avLst/>
            </a:pr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12" name="Google Shape;208;p25"/>
            <p:cNvSpPr/>
            <p:nvPr/>
          </p:nvSpPr>
          <p:spPr>
            <a:xfrm>
              <a:off x="1623139" y="3654815"/>
              <a:ext cx="1875432" cy="39748"/>
            </a:xfrm>
            <a:prstGeom prst="rect">
              <a:avLst/>
            </a:pr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13" name="Google Shape;209;p25"/>
            <p:cNvSpPr/>
            <p:nvPr/>
          </p:nvSpPr>
          <p:spPr>
            <a:xfrm>
              <a:off x="2327736" y="0"/>
              <a:ext cx="474789" cy="4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4491"/>
                  </a:moveTo>
                  <a:cubicBezTo>
                    <a:pt x="14283" y="4491"/>
                    <a:pt x="17109" y="7316"/>
                    <a:pt x="17109" y="10800"/>
                  </a:cubicBezTo>
                  <a:cubicBezTo>
                    <a:pt x="17109" y="14283"/>
                    <a:pt x="14283" y="17109"/>
                    <a:pt x="10801" y="17109"/>
                  </a:cubicBezTo>
                  <a:cubicBezTo>
                    <a:pt x="7317" y="17109"/>
                    <a:pt x="4491" y="14284"/>
                    <a:pt x="4491" y="10800"/>
                  </a:cubicBezTo>
                  <a:cubicBezTo>
                    <a:pt x="4491" y="7316"/>
                    <a:pt x="7317" y="4491"/>
                    <a:pt x="10801" y="4491"/>
                  </a:cubicBezTo>
                  <a:close/>
                  <a:moveTo>
                    <a:pt x="10801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1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3"/>
                    <a:pt x="16764" y="0"/>
                    <a:pt x="10801" y="0"/>
                  </a:cubicBezTo>
                  <a:close/>
                </a:path>
              </a:pathLst>
            </a:cu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14" name="Google Shape;210;p25"/>
            <p:cNvSpPr/>
            <p:nvPr/>
          </p:nvSpPr>
          <p:spPr>
            <a:xfrm>
              <a:off x="1684957" y="1249276"/>
              <a:ext cx="389132" cy="413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625" y="0"/>
                    <a:pt x="5052" y="2418"/>
                    <a:pt x="5052" y="5404"/>
                  </a:cubicBezTo>
                  <a:cubicBezTo>
                    <a:pt x="5052" y="7136"/>
                    <a:pt x="5923" y="8674"/>
                    <a:pt x="7274" y="9663"/>
                  </a:cubicBezTo>
                  <a:cubicBezTo>
                    <a:pt x="3740" y="11928"/>
                    <a:pt x="992" y="17192"/>
                    <a:pt x="0" y="21600"/>
                  </a:cubicBezTo>
                  <a:lnTo>
                    <a:pt x="21600" y="21600"/>
                  </a:lnTo>
                  <a:cubicBezTo>
                    <a:pt x="20608" y="17192"/>
                    <a:pt x="17861" y="11928"/>
                    <a:pt x="14326" y="9663"/>
                  </a:cubicBezTo>
                  <a:cubicBezTo>
                    <a:pt x="15676" y="8674"/>
                    <a:pt x="16547" y="7134"/>
                    <a:pt x="16547" y="5404"/>
                  </a:cubicBezTo>
                  <a:cubicBezTo>
                    <a:pt x="16547" y="2419"/>
                    <a:pt x="13972" y="0"/>
                    <a:pt x="10801" y="0"/>
                  </a:cubicBezTo>
                  <a:close/>
                </a:path>
              </a:pathLst>
            </a:custGeom>
            <a:solidFill>
              <a:srgbClr val="1C627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15" name="Google Shape;211;p25"/>
            <p:cNvSpPr/>
            <p:nvPr/>
          </p:nvSpPr>
          <p:spPr>
            <a:xfrm>
              <a:off x="1649414" y="449348"/>
              <a:ext cx="1831433" cy="212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10" y="0"/>
                  </a:moveTo>
                  <a:cubicBezTo>
                    <a:pt x="1124" y="0"/>
                    <a:pt x="0" y="9673"/>
                    <a:pt x="0" y="21600"/>
                  </a:cubicBezTo>
                  <a:lnTo>
                    <a:pt x="21600" y="21600"/>
                  </a:lnTo>
                  <a:cubicBezTo>
                    <a:pt x="21600" y="9673"/>
                    <a:pt x="20476" y="0"/>
                    <a:pt x="19090" y="0"/>
                  </a:cubicBezTo>
                  <a:close/>
                </a:path>
              </a:pathLst>
            </a:cu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16" name="Google Shape;212;p25"/>
            <p:cNvSpPr/>
            <p:nvPr/>
          </p:nvSpPr>
          <p:spPr>
            <a:xfrm>
              <a:off x="3103610" y="872685"/>
              <a:ext cx="394961" cy="394913"/>
            </a:xfrm>
            <a:prstGeom prst="ellipse">
              <a:avLst/>
            </a:pr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17" name="Google Shape;213;p25"/>
            <p:cNvSpPr/>
            <p:nvPr/>
          </p:nvSpPr>
          <p:spPr>
            <a:xfrm>
              <a:off x="3170301" y="948332"/>
              <a:ext cx="261532" cy="261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72" y="0"/>
                  </a:moveTo>
                  <a:lnTo>
                    <a:pt x="6972" y="6971"/>
                  </a:lnTo>
                  <a:lnTo>
                    <a:pt x="0" y="6971"/>
                  </a:lnTo>
                  <a:lnTo>
                    <a:pt x="0" y="14629"/>
                  </a:lnTo>
                  <a:lnTo>
                    <a:pt x="6972" y="14629"/>
                  </a:lnTo>
                  <a:lnTo>
                    <a:pt x="6972" y="21600"/>
                  </a:lnTo>
                  <a:lnTo>
                    <a:pt x="14632" y="21600"/>
                  </a:lnTo>
                  <a:lnTo>
                    <a:pt x="14632" y="14629"/>
                  </a:lnTo>
                  <a:lnTo>
                    <a:pt x="21600" y="14629"/>
                  </a:lnTo>
                  <a:lnTo>
                    <a:pt x="21600" y="6971"/>
                  </a:lnTo>
                  <a:lnTo>
                    <a:pt x="14632" y="6971"/>
                  </a:lnTo>
                  <a:lnTo>
                    <a:pt x="14632" y="0"/>
                  </a:lnTo>
                  <a:close/>
                </a:path>
              </a:pathLst>
            </a:custGeom>
            <a:solidFill>
              <a:srgbClr val="55BCB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18" name="Google Shape;214;p25"/>
            <p:cNvSpPr/>
            <p:nvPr/>
          </p:nvSpPr>
          <p:spPr>
            <a:xfrm>
              <a:off x="1649414" y="662175"/>
              <a:ext cx="1831433" cy="111287"/>
            </a:xfrm>
            <a:prstGeom prst="rect">
              <a:avLst/>
            </a:pr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19" name="Google Shape;215;p25"/>
            <p:cNvSpPr/>
            <p:nvPr/>
          </p:nvSpPr>
          <p:spPr>
            <a:xfrm>
              <a:off x="3457420" y="2712621"/>
              <a:ext cx="1710786" cy="1710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8790" y="0"/>
                  </a:moveTo>
                  <a:cubicBezTo>
                    <a:pt x="8409" y="0"/>
                    <a:pt x="8029" y="147"/>
                    <a:pt x="7739" y="441"/>
                  </a:cubicBezTo>
                  <a:lnTo>
                    <a:pt x="435" y="7844"/>
                  </a:lnTo>
                  <a:cubicBezTo>
                    <a:pt x="-145" y="8432"/>
                    <a:pt x="-145" y="9386"/>
                    <a:pt x="435" y="9975"/>
                  </a:cubicBezTo>
                  <a:lnTo>
                    <a:pt x="11469" y="21159"/>
                  </a:lnTo>
                  <a:cubicBezTo>
                    <a:pt x="11760" y="21453"/>
                    <a:pt x="12140" y="21600"/>
                    <a:pt x="12520" y="21600"/>
                  </a:cubicBezTo>
                  <a:cubicBezTo>
                    <a:pt x="12901" y="21600"/>
                    <a:pt x="13281" y="21453"/>
                    <a:pt x="13571" y="21159"/>
                  </a:cubicBezTo>
                  <a:lnTo>
                    <a:pt x="20875" y="13756"/>
                  </a:lnTo>
                  <a:cubicBezTo>
                    <a:pt x="21455" y="13168"/>
                    <a:pt x="21455" y="12214"/>
                    <a:pt x="20875" y="11626"/>
                  </a:cubicBezTo>
                  <a:lnTo>
                    <a:pt x="9841" y="441"/>
                  </a:lnTo>
                  <a:cubicBezTo>
                    <a:pt x="9550" y="147"/>
                    <a:pt x="9170" y="0"/>
                    <a:pt x="8790" y="0"/>
                  </a:cubicBezTo>
                  <a:close/>
                </a:path>
              </a:pathLst>
            </a:custGeom>
            <a:solidFill>
              <a:srgbClr val="55BCB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20" name="Google Shape;216;p25"/>
            <p:cNvSpPr/>
            <p:nvPr/>
          </p:nvSpPr>
          <p:spPr>
            <a:xfrm>
              <a:off x="4029663" y="2897644"/>
              <a:ext cx="329166" cy="32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4" h="21600" extrusionOk="0">
                  <a:moveTo>
                    <a:pt x="16361" y="0"/>
                  </a:moveTo>
                  <a:cubicBezTo>
                    <a:pt x="15239" y="0"/>
                    <a:pt x="14118" y="447"/>
                    <a:pt x="13261" y="1338"/>
                  </a:cubicBezTo>
                  <a:lnTo>
                    <a:pt x="1284" y="13810"/>
                  </a:lnTo>
                  <a:cubicBezTo>
                    <a:pt x="-428" y="15592"/>
                    <a:pt x="-428" y="18481"/>
                    <a:pt x="1284" y="20263"/>
                  </a:cubicBezTo>
                  <a:cubicBezTo>
                    <a:pt x="2139" y="21153"/>
                    <a:pt x="3262" y="21600"/>
                    <a:pt x="4383" y="21600"/>
                  </a:cubicBezTo>
                  <a:cubicBezTo>
                    <a:pt x="5505" y="21600"/>
                    <a:pt x="6626" y="21155"/>
                    <a:pt x="7483" y="20263"/>
                  </a:cubicBezTo>
                  <a:lnTo>
                    <a:pt x="19460" y="7790"/>
                  </a:lnTo>
                  <a:cubicBezTo>
                    <a:pt x="21172" y="6008"/>
                    <a:pt x="21172" y="3120"/>
                    <a:pt x="19460" y="1338"/>
                  </a:cubicBezTo>
                  <a:cubicBezTo>
                    <a:pt x="18605" y="447"/>
                    <a:pt x="17484" y="0"/>
                    <a:pt x="16361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21" name="Google Shape;217;p25"/>
            <p:cNvSpPr/>
            <p:nvPr/>
          </p:nvSpPr>
          <p:spPr>
            <a:xfrm>
              <a:off x="4029663" y="3013062"/>
              <a:ext cx="213777" cy="213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600" extrusionOk="0">
                  <a:moveTo>
                    <a:pt x="11300" y="0"/>
                  </a:moveTo>
                  <a:lnTo>
                    <a:pt x="1995" y="9604"/>
                  </a:lnTo>
                  <a:cubicBezTo>
                    <a:pt x="-665" y="12348"/>
                    <a:pt x="-665" y="16798"/>
                    <a:pt x="1995" y="19542"/>
                  </a:cubicBezTo>
                  <a:cubicBezTo>
                    <a:pt x="3323" y="20912"/>
                    <a:pt x="5068" y="21600"/>
                    <a:pt x="6811" y="21600"/>
                  </a:cubicBezTo>
                  <a:cubicBezTo>
                    <a:pt x="8554" y="21600"/>
                    <a:pt x="10296" y="20915"/>
                    <a:pt x="11627" y="19542"/>
                  </a:cubicBezTo>
                  <a:lnTo>
                    <a:pt x="20935" y="9937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22" name="Google Shape;218;p25"/>
            <p:cNvSpPr/>
            <p:nvPr/>
          </p:nvSpPr>
          <p:spPr>
            <a:xfrm>
              <a:off x="4185712" y="3053741"/>
              <a:ext cx="329205" cy="329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4" h="21600" extrusionOk="0">
                  <a:moveTo>
                    <a:pt x="16362" y="0"/>
                  </a:moveTo>
                  <a:cubicBezTo>
                    <a:pt x="15240" y="0"/>
                    <a:pt x="14117" y="445"/>
                    <a:pt x="13263" y="1335"/>
                  </a:cubicBezTo>
                  <a:lnTo>
                    <a:pt x="1283" y="13811"/>
                  </a:lnTo>
                  <a:cubicBezTo>
                    <a:pt x="-428" y="15591"/>
                    <a:pt x="-428" y="18480"/>
                    <a:pt x="1283" y="20265"/>
                  </a:cubicBezTo>
                  <a:cubicBezTo>
                    <a:pt x="2138" y="21155"/>
                    <a:pt x="3261" y="21600"/>
                    <a:pt x="4384" y="21600"/>
                  </a:cubicBezTo>
                  <a:cubicBezTo>
                    <a:pt x="5505" y="21600"/>
                    <a:pt x="6628" y="21155"/>
                    <a:pt x="7484" y="20265"/>
                  </a:cubicBezTo>
                  <a:lnTo>
                    <a:pt x="19461" y="7788"/>
                  </a:lnTo>
                  <a:cubicBezTo>
                    <a:pt x="21172" y="6006"/>
                    <a:pt x="21170" y="3117"/>
                    <a:pt x="19461" y="1335"/>
                  </a:cubicBezTo>
                  <a:cubicBezTo>
                    <a:pt x="18606" y="445"/>
                    <a:pt x="17483" y="0"/>
                    <a:pt x="16362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23" name="Google Shape;219;p25"/>
            <p:cNvSpPr/>
            <p:nvPr/>
          </p:nvSpPr>
          <p:spPr>
            <a:xfrm>
              <a:off x="4185712" y="3169159"/>
              <a:ext cx="213801" cy="21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600" extrusionOk="0">
                  <a:moveTo>
                    <a:pt x="11301" y="0"/>
                  </a:moveTo>
                  <a:lnTo>
                    <a:pt x="1994" y="9605"/>
                  </a:lnTo>
                  <a:cubicBezTo>
                    <a:pt x="-665" y="12347"/>
                    <a:pt x="-665" y="16795"/>
                    <a:pt x="1994" y="19544"/>
                  </a:cubicBezTo>
                  <a:cubicBezTo>
                    <a:pt x="3323" y="20915"/>
                    <a:pt x="5068" y="21600"/>
                    <a:pt x="6813" y="21600"/>
                  </a:cubicBezTo>
                  <a:cubicBezTo>
                    <a:pt x="8555" y="21600"/>
                    <a:pt x="10300" y="20915"/>
                    <a:pt x="11631" y="19544"/>
                  </a:cubicBezTo>
                  <a:lnTo>
                    <a:pt x="20935" y="9938"/>
                  </a:lnTo>
                  <a:lnTo>
                    <a:pt x="11301" y="0"/>
                  </a:ln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24" name="Google Shape;220;p25"/>
            <p:cNvSpPr/>
            <p:nvPr/>
          </p:nvSpPr>
          <p:spPr>
            <a:xfrm>
              <a:off x="4341773" y="3209814"/>
              <a:ext cx="329189" cy="329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4" h="21600" extrusionOk="0">
                  <a:moveTo>
                    <a:pt x="16360" y="0"/>
                  </a:moveTo>
                  <a:cubicBezTo>
                    <a:pt x="15239" y="0"/>
                    <a:pt x="14118" y="445"/>
                    <a:pt x="13263" y="1335"/>
                  </a:cubicBezTo>
                  <a:lnTo>
                    <a:pt x="1285" y="13809"/>
                  </a:lnTo>
                  <a:cubicBezTo>
                    <a:pt x="-429" y="15593"/>
                    <a:pt x="-429" y="18481"/>
                    <a:pt x="1285" y="20266"/>
                  </a:cubicBezTo>
                  <a:cubicBezTo>
                    <a:pt x="2139" y="21155"/>
                    <a:pt x="3260" y="21600"/>
                    <a:pt x="4383" y="21600"/>
                  </a:cubicBezTo>
                  <a:cubicBezTo>
                    <a:pt x="5505" y="21600"/>
                    <a:pt x="6628" y="21155"/>
                    <a:pt x="7484" y="20266"/>
                  </a:cubicBezTo>
                  <a:lnTo>
                    <a:pt x="19463" y="7791"/>
                  </a:lnTo>
                  <a:cubicBezTo>
                    <a:pt x="21171" y="6007"/>
                    <a:pt x="21171" y="3117"/>
                    <a:pt x="19463" y="1337"/>
                  </a:cubicBezTo>
                  <a:cubicBezTo>
                    <a:pt x="18606" y="445"/>
                    <a:pt x="17483" y="0"/>
                    <a:pt x="16360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25" name="Google Shape;221;p25"/>
            <p:cNvSpPr/>
            <p:nvPr/>
          </p:nvSpPr>
          <p:spPr>
            <a:xfrm>
              <a:off x="4341809" y="3325208"/>
              <a:ext cx="213777" cy="213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600" extrusionOk="0">
                  <a:moveTo>
                    <a:pt x="11300" y="0"/>
                  </a:moveTo>
                  <a:lnTo>
                    <a:pt x="1995" y="9604"/>
                  </a:lnTo>
                  <a:cubicBezTo>
                    <a:pt x="-665" y="12350"/>
                    <a:pt x="-665" y="16798"/>
                    <a:pt x="1995" y="19546"/>
                  </a:cubicBezTo>
                  <a:cubicBezTo>
                    <a:pt x="3323" y="20915"/>
                    <a:pt x="5066" y="21600"/>
                    <a:pt x="6809" y="21600"/>
                  </a:cubicBezTo>
                  <a:cubicBezTo>
                    <a:pt x="8551" y="21600"/>
                    <a:pt x="10296" y="20915"/>
                    <a:pt x="11627" y="19546"/>
                  </a:cubicBezTo>
                  <a:lnTo>
                    <a:pt x="20935" y="9942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26" name="Google Shape;222;p25"/>
            <p:cNvSpPr/>
            <p:nvPr/>
          </p:nvSpPr>
          <p:spPr>
            <a:xfrm>
              <a:off x="4497858" y="3365887"/>
              <a:ext cx="329195" cy="32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5" h="21600" extrusionOk="0">
                  <a:moveTo>
                    <a:pt x="16363" y="0"/>
                  </a:moveTo>
                  <a:cubicBezTo>
                    <a:pt x="15241" y="0"/>
                    <a:pt x="14120" y="445"/>
                    <a:pt x="13264" y="1337"/>
                  </a:cubicBezTo>
                  <a:lnTo>
                    <a:pt x="1283" y="13810"/>
                  </a:lnTo>
                  <a:cubicBezTo>
                    <a:pt x="-428" y="15592"/>
                    <a:pt x="-428" y="18480"/>
                    <a:pt x="1283" y="20263"/>
                  </a:cubicBezTo>
                  <a:cubicBezTo>
                    <a:pt x="2138" y="21153"/>
                    <a:pt x="3261" y="21600"/>
                    <a:pt x="4383" y="21600"/>
                  </a:cubicBezTo>
                  <a:cubicBezTo>
                    <a:pt x="5504" y="21600"/>
                    <a:pt x="6627" y="21153"/>
                    <a:pt x="7482" y="20263"/>
                  </a:cubicBezTo>
                  <a:lnTo>
                    <a:pt x="19462" y="7787"/>
                  </a:lnTo>
                  <a:cubicBezTo>
                    <a:pt x="21172" y="6008"/>
                    <a:pt x="21172" y="3117"/>
                    <a:pt x="19462" y="1337"/>
                  </a:cubicBezTo>
                  <a:cubicBezTo>
                    <a:pt x="18607" y="445"/>
                    <a:pt x="17486" y="0"/>
                    <a:pt x="16363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27" name="Google Shape;223;p25"/>
            <p:cNvSpPr/>
            <p:nvPr/>
          </p:nvSpPr>
          <p:spPr>
            <a:xfrm>
              <a:off x="4497529" y="3481305"/>
              <a:ext cx="214082" cy="214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4" h="21600" extrusionOk="0">
                  <a:moveTo>
                    <a:pt x="11315" y="0"/>
                  </a:moveTo>
                  <a:lnTo>
                    <a:pt x="2020" y="9589"/>
                  </a:lnTo>
                  <a:cubicBezTo>
                    <a:pt x="-662" y="12322"/>
                    <a:pt x="-676" y="16791"/>
                    <a:pt x="1992" y="19542"/>
                  </a:cubicBezTo>
                  <a:cubicBezTo>
                    <a:pt x="3321" y="20913"/>
                    <a:pt x="5060" y="21600"/>
                    <a:pt x="6799" y="21600"/>
                  </a:cubicBezTo>
                  <a:cubicBezTo>
                    <a:pt x="8553" y="21600"/>
                    <a:pt x="10306" y="20901"/>
                    <a:pt x="11637" y="19511"/>
                  </a:cubicBezTo>
                  <a:lnTo>
                    <a:pt x="20924" y="9922"/>
                  </a:lnTo>
                  <a:lnTo>
                    <a:pt x="11315" y="0"/>
                  </a:ln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28" name="Google Shape;224;p25"/>
            <p:cNvSpPr/>
            <p:nvPr/>
          </p:nvSpPr>
          <p:spPr>
            <a:xfrm>
              <a:off x="4653937" y="3521960"/>
              <a:ext cx="329210" cy="32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4" h="21600" extrusionOk="0">
                  <a:moveTo>
                    <a:pt x="16363" y="0"/>
                  </a:moveTo>
                  <a:cubicBezTo>
                    <a:pt x="15240" y="0"/>
                    <a:pt x="14119" y="445"/>
                    <a:pt x="13263" y="1335"/>
                  </a:cubicBezTo>
                  <a:lnTo>
                    <a:pt x="1285" y="13808"/>
                  </a:lnTo>
                  <a:cubicBezTo>
                    <a:pt x="-428" y="15590"/>
                    <a:pt x="-428" y="18480"/>
                    <a:pt x="1285" y="20262"/>
                  </a:cubicBezTo>
                  <a:cubicBezTo>
                    <a:pt x="2140" y="21153"/>
                    <a:pt x="3261" y="21600"/>
                    <a:pt x="4382" y="21600"/>
                  </a:cubicBezTo>
                  <a:cubicBezTo>
                    <a:pt x="5505" y="21600"/>
                    <a:pt x="6627" y="21153"/>
                    <a:pt x="7483" y="20262"/>
                  </a:cubicBezTo>
                  <a:lnTo>
                    <a:pt x="19462" y="7789"/>
                  </a:lnTo>
                  <a:cubicBezTo>
                    <a:pt x="21172" y="6007"/>
                    <a:pt x="21172" y="3117"/>
                    <a:pt x="19461" y="1335"/>
                  </a:cubicBezTo>
                  <a:cubicBezTo>
                    <a:pt x="18606" y="445"/>
                    <a:pt x="17484" y="0"/>
                    <a:pt x="16363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29" name="Google Shape;225;p25"/>
            <p:cNvSpPr/>
            <p:nvPr/>
          </p:nvSpPr>
          <p:spPr>
            <a:xfrm>
              <a:off x="4653954" y="3637402"/>
              <a:ext cx="213802" cy="21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600" extrusionOk="0">
                  <a:moveTo>
                    <a:pt x="11299" y="0"/>
                  </a:moveTo>
                  <a:lnTo>
                    <a:pt x="1994" y="9602"/>
                  </a:lnTo>
                  <a:cubicBezTo>
                    <a:pt x="-665" y="12346"/>
                    <a:pt x="-665" y="16797"/>
                    <a:pt x="1994" y="19541"/>
                  </a:cubicBezTo>
                  <a:cubicBezTo>
                    <a:pt x="3323" y="20915"/>
                    <a:pt x="5065" y="21600"/>
                    <a:pt x="6808" y="21600"/>
                  </a:cubicBezTo>
                  <a:cubicBezTo>
                    <a:pt x="8553" y="21600"/>
                    <a:pt x="10295" y="20915"/>
                    <a:pt x="11626" y="19541"/>
                  </a:cubicBezTo>
                  <a:lnTo>
                    <a:pt x="20935" y="9940"/>
                  </a:lnTo>
                  <a:lnTo>
                    <a:pt x="11299" y="0"/>
                  </a:ln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30" name="Google Shape;226;p25"/>
            <p:cNvSpPr/>
            <p:nvPr/>
          </p:nvSpPr>
          <p:spPr>
            <a:xfrm>
              <a:off x="3642479" y="3284817"/>
              <a:ext cx="329183" cy="32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5" h="21600" extrusionOk="0">
                  <a:moveTo>
                    <a:pt x="16363" y="0"/>
                  </a:moveTo>
                  <a:cubicBezTo>
                    <a:pt x="15242" y="0"/>
                    <a:pt x="14119" y="445"/>
                    <a:pt x="13262" y="1335"/>
                  </a:cubicBezTo>
                  <a:lnTo>
                    <a:pt x="1282" y="13810"/>
                  </a:lnTo>
                  <a:cubicBezTo>
                    <a:pt x="-427" y="15592"/>
                    <a:pt x="-427" y="18481"/>
                    <a:pt x="1282" y="20265"/>
                  </a:cubicBezTo>
                  <a:cubicBezTo>
                    <a:pt x="2138" y="21155"/>
                    <a:pt x="3261" y="21600"/>
                    <a:pt x="4383" y="21600"/>
                  </a:cubicBezTo>
                  <a:cubicBezTo>
                    <a:pt x="5504" y="21600"/>
                    <a:pt x="6627" y="21155"/>
                    <a:pt x="7484" y="20265"/>
                  </a:cubicBezTo>
                  <a:lnTo>
                    <a:pt x="19464" y="7790"/>
                  </a:lnTo>
                  <a:cubicBezTo>
                    <a:pt x="21173" y="6005"/>
                    <a:pt x="21173" y="3117"/>
                    <a:pt x="19461" y="1335"/>
                  </a:cubicBezTo>
                  <a:cubicBezTo>
                    <a:pt x="18606" y="445"/>
                    <a:pt x="17485" y="0"/>
                    <a:pt x="16363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31" name="Google Shape;227;p25"/>
            <p:cNvSpPr/>
            <p:nvPr/>
          </p:nvSpPr>
          <p:spPr>
            <a:xfrm>
              <a:off x="3642479" y="3400235"/>
              <a:ext cx="213789" cy="213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1600" extrusionOk="0">
                  <a:moveTo>
                    <a:pt x="11301" y="0"/>
                  </a:moveTo>
                  <a:lnTo>
                    <a:pt x="1991" y="9604"/>
                  </a:lnTo>
                  <a:cubicBezTo>
                    <a:pt x="-664" y="12348"/>
                    <a:pt x="-664" y="16795"/>
                    <a:pt x="1991" y="19544"/>
                  </a:cubicBezTo>
                  <a:cubicBezTo>
                    <a:pt x="3322" y="20915"/>
                    <a:pt x="5067" y="21600"/>
                    <a:pt x="6810" y="21600"/>
                  </a:cubicBezTo>
                  <a:cubicBezTo>
                    <a:pt x="8552" y="21600"/>
                    <a:pt x="10297" y="20915"/>
                    <a:pt x="11628" y="19544"/>
                  </a:cubicBezTo>
                  <a:lnTo>
                    <a:pt x="20936" y="9937"/>
                  </a:lnTo>
                  <a:lnTo>
                    <a:pt x="11301" y="0"/>
                  </a:lnTo>
                  <a:close/>
                </a:path>
              </a:pathLst>
            </a:custGeom>
            <a:solidFill>
              <a:srgbClr val="FF21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32" name="Google Shape;228;p25"/>
            <p:cNvSpPr/>
            <p:nvPr/>
          </p:nvSpPr>
          <p:spPr>
            <a:xfrm>
              <a:off x="3798539" y="3440913"/>
              <a:ext cx="329214" cy="32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4" h="21600" extrusionOk="0">
                  <a:moveTo>
                    <a:pt x="16362" y="0"/>
                  </a:moveTo>
                  <a:cubicBezTo>
                    <a:pt x="15240" y="0"/>
                    <a:pt x="14119" y="445"/>
                    <a:pt x="13263" y="1335"/>
                  </a:cubicBezTo>
                  <a:lnTo>
                    <a:pt x="1283" y="13808"/>
                  </a:lnTo>
                  <a:cubicBezTo>
                    <a:pt x="-428" y="15591"/>
                    <a:pt x="-428" y="18480"/>
                    <a:pt x="1283" y="20265"/>
                  </a:cubicBezTo>
                  <a:cubicBezTo>
                    <a:pt x="2138" y="21155"/>
                    <a:pt x="3261" y="21600"/>
                    <a:pt x="4382" y="21600"/>
                  </a:cubicBezTo>
                  <a:cubicBezTo>
                    <a:pt x="5504" y="21600"/>
                    <a:pt x="6627" y="21155"/>
                    <a:pt x="7481" y="20265"/>
                  </a:cubicBezTo>
                  <a:lnTo>
                    <a:pt x="19461" y="7789"/>
                  </a:lnTo>
                  <a:cubicBezTo>
                    <a:pt x="21172" y="6009"/>
                    <a:pt x="21172" y="3116"/>
                    <a:pt x="19461" y="1335"/>
                  </a:cubicBezTo>
                  <a:cubicBezTo>
                    <a:pt x="18606" y="445"/>
                    <a:pt x="17484" y="0"/>
                    <a:pt x="16362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33" name="Google Shape;229;p25"/>
            <p:cNvSpPr/>
            <p:nvPr/>
          </p:nvSpPr>
          <p:spPr>
            <a:xfrm>
              <a:off x="3798315" y="3556332"/>
              <a:ext cx="214026" cy="213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600" extrusionOk="0">
                  <a:moveTo>
                    <a:pt x="11307" y="0"/>
                  </a:moveTo>
                  <a:lnTo>
                    <a:pt x="2014" y="9591"/>
                  </a:lnTo>
                  <a:cubicBezTo>
                    <a:pt x="-663" y="12332"/>
                    <a:pt x="-672" y="16792"/>
                    <a:pt x="1993" y="19546"/>
                  </a:cubicBezTo>
                  <a:cubicBezTo>
                    <a:pt x="3320" y="20915"/>
                    <a:pt x="5062" y="21600"/>
                    <a:pt x="6802" y="21600"/>
                  </a:cubicBezTo>
                  <a:cubicBezTo>
                    <a:pt x="8554" y="21600"/>
                    <a:pt x="10303" y="20908"/>
                    <a:pt x="11632" y="19524"/>
                  </a:cubicBezTo>
                  <a:lnTo>
                    <a:pt x="20928" y="9928"/>
                  </a:lnTo>
                  <a:lnTo>
                    <a:pt x="11307" y="0"/>
                  </a:lnTo>
                  <a:close/>
                </a:path>
              </a:pathLst>
            </a:custGeom>
            <a:solidFill>
              <a:srgbClr val="FF21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34" name="Google Shape;230;p25"/>
            <p:cNvSpPr/>
            <p:nvPr/>
          </p:nvSpPr>
          <p:spPr>
            <a:xfrm>
              <a:off x="3954636" y="3596986"/>
              <a:ext cx="329223" cy="32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3" h="21600" extrusionOk="0">
                  <a:moveTo>
                    <a:pt x="16360" y="0"/>
                  </a:moveTo>
                  <a:cubicBezTo>
                    <a:pt x="15239" y="0"/>
                    <a:pt x="14118" y="445"/>
                    <a:pt x="13263" y="1335"/>
                  </a:cubicBezTo>
                  <a:lnTo>
                    <a:pt x="1283" y="13809"/>
                  </a:lnTo>
                  <a:cubicBezTo>
                    <a:pt x="-428" y="15593"/>
                    <a:pt x="-428" y="18481"/>
                    <a:pt x="1283" y="20263"/>
                  </a:cubicBezTo>
                  <a:cubicBezTo>
                    <a:pt x="2138" y="21155"/>
                    <a:pt x="3261" y="21600"/>
                    <a:pt x="4384" y="21600"/>
                  </a:cubicBezTo>
                  <a:cubicBezTo>
                    <a:pt x="5505" y="21600"/>
                    <a:pt x="6626" y="21155"/>
                    <a:pt x="7481" y="20263"/>
                  </a:cubicBezTo>
                  <a:lnTo>
                    <a:pt x="19459" y="7789"/>
                  </a:lnTo>
                  <a:cubicBezTo>
                    <a:pt x="21172" y="6007"/>
                    <a:pt x="21170" y="3116"/>
                    <a:pt x="19459" y="1335"/>
                  </a:cubicBezTo>
                  <a:cubicBezTo>
                    <a:pt x="18604" y="445"/>
                    <a:pt x="17482" y="0"/>
                    <a:pt x="16360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35" name="Google Shape;231;p25"/>
            <p:cNvSpPr/>
            <p:nvPr/>
          </p:nvSpPr>
          <p:spPr>
            <a:xfrm>
              <a:off x="3954636" y="3712381"/>
              <a:ext cx="213801" cy="213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600" extrusionOk="0">
                  <a:moveTo>
                    <a:pt x="11301" y="0"/>
                  </a:moveTo>
                  <a:lnTo>
                    <a:pt x="1994" y="9604"/>
                  </a:lnTo>
                  <a:cubicBezTo>
                    <a:pt x="-665" y="12350"/>
                    <a:pt x="-665" y="16798"/>
                    <a:pt x="1994" y="19542"/>
                  </a:cubicBezTo>
                  <a:cubicBezTo>
                    <a:pt x="3323" y="20915"/>
                    <a:pt x="5065" y="21600"/>
                    <a:pt x="6810" y="21600"/>
                  </a:cubicBezTo>
                  <a:cubicBezTo>
                    <a:pt x="8553" y="21600"/>
                    <a:pt x="10298" y="20915"/>
                    <a:pt x="11626" y="19542"/>
                  </a:cubicBezTo>
                  <a:lnTo>
                    <a:pt x="20935" y="9942"/>
                  </a:lnTo>
                  <a:lnTo>
                    <a:pt x="11301" y="0"/>
                  </a:ln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36" name="Google Shape;232;p25"/>
            <p:cNvSpPr/>
            <p:nvPr/>
          </p:nvSpPr>
          <p:spPr>
            <a:xfrm>
              <a:off x="4110721" y="3753059"/>
              <a:ext cx="329178" cy="329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5" h="21600" extrusionOk="0">
                  <a:moveTo>
                    <a:pt x="16362" y="0"/>
                  </a:moveTo>
                  <a:cubicBezTo>
                    <a:pt x="15240" y="0"/>
                    <a:pt x="14119" y="445"/>
                    <a:pt x="13262" y="1337"/>
                  </a:cubicBezTo>
                  <a:lnTo>
                    <a:pt x="1282" y="13810"/>
                  </a:lnTo>
                  <a:cubicBezTo>
                    <a:pt x="-427" y="15588"/>
                    <a:pt x="-427" y="18481"/>
                    <a:pt x="1282" y="20263"/>
                  </a:cubicBezTo>
                  <a:cubicBezTo>
                    <a:pt x="2137" y="21153"/>
                    <a:pt x="3260" y="21600"/>
                    <a:pt x="4381" y="21600"/>
                  </a:cubicBezTo>
                  <a:cubicBezTo>
                    <a:pt x="5503" y="21600"/>
                    <a:pt x="6625" y="21153"/>
                    <a:pt x="7481" y="20263"/>
                  </a:cubicBezTo>
                  <a:lnTo>
                    <a:pt x="19461" y="7787"/>
                  </a:lnTo>
                  <a:cubicBezTo>
                    <a:pt x="21173" y="6005"/>
                    <a:pt x="21173" y="3117"/>
                    <a:pt x="19461" y="1337"/>
                  </a:cubicBezTo>
                  <a:cubicBezTo>
                    <a:pt x="18605" y="445"/>
                    <a:pt x="17483" y="0"/>
                    <a:pt x="16362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37" name="Google Shape;233;p25"/>
            <p:cNvSpPr/>
            <p:nvPr/>
          </p:nvSpPr>
          <p:spPr>
            <a:xfrm>
              <a:off x="4110721" y="3868454"/>
              <a:ext cx="213765" cy="213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1600" extrusionOk="0">
                  <a:moveTo>
                    <a:pt x="11302" y="0"/>
                  </a:moveTo>
                  <a:lnTo>
                    <a:pt x="1991" y="9606"/>
                  </a:lnTo>
                  <a:cubicBezTo>
                    <a:pt x="-664" y="12344"/>
                    <a:pt x="-664" y="16798"/>
                    <a:pt x="1991" y="19542"/>
                  </a:cubicBezTo>
                  <a:cubicBezTo>
                    <a:pt x="3320" y="20912"/>
                    <a:pt x="5065" y="21600"/>
                    <a:pt x="6808" y="21600"/>
                  </a:cubicBezTo>
                  <a:cubicBezTo>
                    <a:pt x="8551" y="21600"/>
                    <a:pt x="10296" y="20912"/>
                    <a:pt x="11625" y="19542"/>
                  </a:cubicBezTo>
                  <a:lnTo>
                    <a:pt x="20936" y="9936"/>
                  </a:lnTo>
                  <a:lnTo>
                    <a:pt x="11302" y="0"/>
                  </a:ln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38" name="Google Shape;234;p25"/>
            <p:cNvSpPr/>
            <p:nvPr/>
          </p:nvSpPr>
          <p:spPr>
            <a:xfrm>
              <a:off x="4266773" y="3909132"/>
              <a:ext cx="329217" cy="32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3" h="21600" extrusionOk="0">
                  <a:moveTo>
                    <a:pt x="16359" y="0"/>
                  </a:moveTo>
                  <a:cubicBezTo>
                    <a:pt x="15238" y="0"/>
                    <a:pt x="14117" y="445"/>
                    <a:pt x="13262" y="1337"/>
                  </a:cubicBezTo>
                  <a:lnTo>
                    <a:pt x="1284" y="13809"/>
                  </a:lnTo>
                  <a:cubicBezTo>
                    <a:pt x="-429" y="15591"/>
                    <a:pt x="-427" y="18484"/>
                    <a:pt x="1284" y="20263"/>
                  </a:cubicBezTo>
                  <a:cubicBezTo>
                    <a:pt x="2139" y="21155"/>
                    <a:pt x="3261" y="21600"/>
                    <a:pt x="4383" y="21600"/>
                  </a:cubicBezTo>
                  <a:cubicBezTo>
                    <a:pt x="5504" y="21600"/>
                    <a:pt x="6627" y="21155"/>
                    <a:pt x="7481" y="20263"/>
                  </a:cubicBezTo>
                  <a:lnTo>
                    <a:pt x="19458" y="7789"/>
                  </a:lnTo>
                  <a:cubicBezTo>
                    <a:pt x="21171" y="6007"/>
                    <a:pt x="21171" y="3119"/>
                    <a:pt x="19458" y="1337"/>
                  </a:cubicBezTo>
                  <a:cubicBezTo>
                    <a:pt x="18602" y="445"/>
                    <a:pt x="17481" y="0"/>
                    <a:pt x="16359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39" name="Google Shape;235;p25"/>
            <p:cNvSpPr/>
            <p:nvPr/>
          </p:nvSpPr>
          <p:spPr>
            <a:xfrm>
              <a:off x="4266773" y="4024527"/>
              <a:ext cx="213762" cy="213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600" extrusionOk="0">
                  <a:moveTo>
                    <a:pt x="11306" y="0"/>
                  </a:moveTo>
                  <a:lnTo>
                    <a:pt x="1996" y="9604"/>
                  </a:lnTo>
                  <a:cubicBezTo>
                    <a:pt x="-666" y="12348"/>
                    <a:pt x="-664" y="16798"/>
                    <a:pt x="1996" y="19542"/>
                  </a:cubicBezTo>
                  <a:cubicBezTo>
                    <a:pt x="3325" y="20915"/>
                    <a:pt x="5070" y="21600"/>
                    <a:pt x="6812" y="21600"/>
                  </a:cubicBezTo>
                  <a:cubicBezTo>
                    <a:pt x="8555" y="21600"/>
                    <a:pt x="10300" y="20915"/>
                    <a:pt x="11629" y="19542"/>
                  </a:cubicBezTo>
                  <a:lnTo>
                    <a:pt x="20934" y="9940"/>
                  </a:lnTo>
                  <a:lnTo>
                    <a:pt x="11306" y="0"/>
                  </a:ln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40" name="Google Shape;236;p25"/>
            <p:cNvSpPr/>
            <p:nvPr/>
          </p:nvSpPr>
          <p:spPr>
            <a:xfrm>
              <a:off x="62147" y="3583013"/>
              <a:ext cx="596083" cy="808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86" y="0"/>
                  </a:moveTo>
                  <a:lnTo>
                    <a:pt x="6467" y="9205"/>
                  </a:lnTo>
                  <a:lnTo>
                    <a:pt x="0" y="1852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41" name="Google Shape;237;p25"/>
            <p:cNvSpPr/>
            <p:nvPr/>
          </p:nvSpPr>
          <p:spPr>
            <a:xfrm>
              <a:off x="658229" y="3324468"/>
              <a:ext cx="1096190" cy="106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080"/>
                  </a:lnTo>
                  <a:cubicBezTo>
                    <a:pt x="21600" y="931"/>
                    <a:pt x="20693" y="0"/>
                    <a:pt x="19576" y="0"/>
                  </a:cubicBez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42" name="Google Shape;238;p25"/>
            <p:cNvSpPr/>
            <p:nvPr/>
          </p:nvSpPr>
          <p:spPr>
            <a:xfrm>
              <a:off x="658229" y="4276288"/>
              <a:ext cx="1096190" cy="114990"/>
            </a:xfrm>
            <a:prstGeom prst="rect">
              <a:avLst/>
            </a:prstGeom>
            <a:solidFill>
              <a:srgbClr val="55BCB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43" name="Google Shape;239;p25"/>
            <p:cNvSpPr/>
            <p:nvPr/>
          </p:nvSpPr>
          <p:spPr>
            <a:xfrm>
              <a:off x="62147" y="4276288"/>
              <a:ext cx="596035" cy="114990"/>
            </a:xfrm>
            <a:prstGeom prst="rect">
              <a:avLst/>
            </a:prstGeom>
            <a:solidFill>
              <a:srgbClr val="55BCB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44" name="Google Shape;240;p25"/>
            <p:cNvSpPr/>
            <p:nvPr/>
          </p:nvSpPr>
          <p:spPr>
            <a:xfrm>
              <a:off x="171212" y="4219917"/>
              <a:ext cx="342769" cy="17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0"/>
                  </a:moveTo>
                  <a:cubicBezTo>
                    <a:pt x="4836" y="0"/>
                    <a:pt x="0" y="9674"/>
                    <a:pt x="0" y="21600"/>
                  </a:cubicBezTo>
                  <a:lnTo>
                    <a:pt x="21600" y="21600"/>
                  </a:lnTo>
                  <a:cubicBezTo>
                    <a:pt x="21600" y="9674"/>
                    <a:pt x="16765" y="0"/>
                    <a:pt x="10798" y="0"/>
                  </a:cubicBezTo>
                  <a:close/>
                </a:path>
              </a:pathLst>
            </a:custGeom>
            <a:solidFill>
              <a:srgbClr val="55BCB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45" name="Google Shape;241;p25"/>
            <p:cNvSpPr/>
            <p:nvPr/>
          </p:nvSpPr>
          <p:spPr>
            <a:xfrm>
              <a:off x="1187167" y="4219917"/>
              <a:ext cx="342769" cy="17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6" y="0"/>
                    <a:pt x="0" y="9674"/>
                    <a:pt x="0" y="21600"/>
                  </a:cubicBezTo>
                  <a:lnTo>
                    <a:pt x="21600" y="21600"/>
                  </a:lnTo>
                  <a:cubicBezTo>
                    <a:pt x="21600" y="9674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55BCB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46" name="Google Shape;242;p25"/>
            <p:cNvSpPr/>
            <p:nvPr/>
          </p:nvSpPr>
          <p:spPr>
            <a:xfrm>
              <a:off x="205919" y="4254575"/>
              <a:ext cx="273355" cy="273404"/>
            </a:xfrm>
            <a:prstGeom prst="ellipse">
              <a:avLst/>
            </a:prstGeom>
            <a:solidFill>
              <a:srgbClr val="1C627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47" name="Google Shape;243;p25"/>
            <p:cNvSpPr/>
            <p:nvPr/>
          </p:nvSpPr>
          <p:spPr>
            <a:xfrm>
              <a:off x="1221873" y="4254575"/>
              <a:ext cx="273356" cy="273404"/>
            </a:xfrm>
            <a:prstGeom prst="ellipse">
              <a:avLst/>
            </a:prstGeom>
            <a:solidFill>
              <a:srgbClr val="1C627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48" name="Google Shape;244;p25"/>
            <p:cNvSpPr/>
            <p:nvPr/>
          </p:nvSpPr>
          <p:spPr>
            <a:xfrm>
              <a:off x="289377" y="3634416"/>
              <a:ext cx="317450" cy="31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0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5BCB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49" name="Google Shape;245;p25"/>
            <p:cNvSpPr/>
            <p:nvPr/>
          </p:nvSpPr>
          <p:spPr>
            <a:xfrm>
              <a:off x="274258" y="4322962"/>
              <a:ext cx="136701" cy="136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3" h="21600" extrusionOk="0">
                  <a:moveTo>
                    <a:pt x="10386" y="0"/>
                  </a:moveTo>
                  <a:cubicBezTo>
                    <a:pt x="6188" y="0"/>
                    <a:pt x="2397" y="2631"/>
                    <a:pt x="788" y="6670"/>
                  </a:cubicBezTo>
                  <a:cubicBezTo>
                    <a:pt x="-817" y="10702"/>
                    <a:pt x="76" y="15349"/>
                    <a:pt x="3047" y="18437"/>
                  </a:cubicBezTo>
                  <a:cubicBezTo>
                    <a:pt x="5033" y="20502"/>
                    <a:pt x="7692" y="21600"/>
                    <a:pt x="10393" y="21600"/>
                  </a:cubicBezTo>
                  <a:cubicBezTo>
                    <a:pt x="11733" y="21600"/>
                    <a:pt x="13084" y="21332"/>
                    <a:pt x="14370" y="20773"/>
                  </a:cubicBezTo>
                  <a:cubicBezTo>
                    <a:pt x="18255" y="19105"/>
                    <a:pt x="20783" y="15160"/>
                    <a:pt x="20783" y="10796"/>
                  </a:cubicBezTo>
                  <a:cubicBezTo>
                    <a:pt x="20783" y="4828"/>
                    <a:pt x="16127" y="0"/>
                    <a:pt x="10386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50" name="Google Shape;246;p25"/>
            <p:cNvSpPr/>
            <p:nvPr/>
          </p:nvSpPr>
          <p:spPr>
            <a:xfrm>
              <a:off x="308427" y="4357119"/>
              <a:ext cx="68327" cy="68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3" h="21600" extrusionOk="0">
                  <a:moveTo>
                    <a:pt x="10386" y="0"/>
                  </a:moveTo>
                  <a:cubicBezTo>
                    <a:pt x="6187" y="0"/>
                    <a:pt x="2402" y="2636"/>
                    <a:pt x="789" y="6669"/>
                  </a:cubicBezTo>
                  <a:cubicBezTo>
                    <a:pt x="-817" y="10702"/>
                    <a:pt x="77" y="15347"/>
                    <a:pt x="3048" y="18443"/>
                  </a:cubicBezTo>
                  <a:cubicBezTo>
                    <a:pt x="5032" y="20505"/>
                    <a:pt x="7691" y="21600"/>
                    <a:pt x="10401" y="21600"/>
                  </a:cubicBezTo>
                  <a:cubicBezTo>
                    <a:pt x="11738" y="21600"/>
                    <a:pt x="13089" y="21336"/>
                    <a:pt x="14375" y="20784"/>
                  </a:cubicBezTo>
                  <a:cubicBezTo>
                    <a:pt x="18262" y="19108"/>
                    <a:pt x="20783" y="15165"/>
                    <a:pt x="20783" y="10800"/>
                  </a:cubicBezTo>
                  <a:cubicBezTo>
                    <a:pt x="20783" y="4826"/>
                    <a:pt x="16126" y="0"/>
                    <a:pt x="10386" y="0"/>
                  </a:cubicBezTo>
                  <a:close/>
                </a:path>
              </a:pathLst>
            </a:custGeom>
            <a:solidFill>
              <a:srgbClr val="1C627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51" name="Google Shape;247;p25"/>
            <p:cNvSpPr/>
            <p:nvPr/>
          </p:nvSpPr>
          <p:spPr>
            <a:xfrm>
              <a:off x="1290200" y="4322962"/>
              <a:ext cx="136714" cy="136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5" h="21600" extrusionOk="0">
                  <a:moveTo>
                    <a:pt x="10392" y="0"/>
                  </a:moveTo>
                  <a:cubicBezTo>
                    <a:pt x="6190" y="0"/>
                    <a:pt x="2399" y="2631"/>
                    <a:pt x="790" y="6663"/>
                  </a:cubicBezTo>
                  <a:cubicBezTo>
                    <a:pt x="-815" y="10702"/>
                    <a:pt x="71" y="15349"/>
                    <a:pt x="3042" y="18437"/>
                  </a:cubicBezTo>
                  <a:cubicBezTo>
                    <a:pt x="5032" y="20502"/>
                    <a:pt x="7690" y="21600"/>
                    <a:pt x="10395" y="21600"/>
                  </a:cubicBezTo>
                  <a:cubicBezTo>
                    <a:pt x="11732" y="21600"/>
                    <a:pt x="13083" y="21328"/>
                    <a:pt x="14368" y="20773"/>
                  </a:cubicBezTo>
                  <a:cubicBezTo>
                    <a:pt x="18250" y="19105"/>
                    <a:pt x="20785" y="15160"/>
                    <a:pt x="20785" y="10796"/>
                  </a:cubicBezTo>
                  <a:cubicBezTo>
                    <a:pt x="20778" y="4828"/>
                    <a:pt x="16129" y="0"/>
                    <a:pt x="10392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52" name="Google Shape;248;p25"/>
            <p:cNvSpPr/>
            <p:nvPr/>
          </p:nvSpPr>
          <p:spPr>
            <a:xfrm>
              <a:off x="1324370" y="4357119"/>
              <a:ext cx="68339" cy="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2" h="21600" extrusionOk="0">
                  <a:moveTo>
                    <a:pt x="10389" y="0"/>
                  </a:moveTo>
                  <a:cubicBezTo>
                    <a:pt x="6185" y="0"/>
                    <a:pt x="2403" y="2635"/>
                    <a:pt x="791" y="6666"/>
                  </a:cubicBezTo>
                  <a:cubicBezTo>
                    <a:pt x="-821" y="10706"/>
                    <a:pt x="79" y="15356"/>
                    <a:pt x="3042" y="18437"/>
                  </a:cubicBezTo>
                  <a:cubicBezTo>
                    <a:pt x="5031" y="20505"/>
                    <a:pt x="7681" y="21600"/>
                    <a:pt x="10389" y="21600"/>
                  </a:cubicBezTo>
                  <a:cubicBezTo>
                    <a:pt x="11725" y="21600"/>
                    <a:pt x="13076" y="21328"/>
                    <a:pt x="14368" y="20777"/>
                  </a:cubicBezTo>
                  <a:cubicBezTo>
                    <a:pt x="18252" y="19101"/>
                    <a:pt x="20779" y="15160"/>
                    <a:pt x="20772" y="10796"/>
                  </a:cubicBezTo>
                  <a:cubicBezTo>
                    <a:pt x="20772" y="4824"/>
                    <a:pt x="16118" y="0"/>
                    <a:pt x="10389" y="0"/>
                  </a:cubicBezTo>
                  <a:close/>
                </a:path>
              </a:pathLst>
            </a:custGeom>
            <a:solidFill>
              <a:srgbClr val="1C627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53" name="Google Shape;249;p25"/>
            <p:cNvSpPr/>
            <p:nvPr/>
          </p:nvSpPr>
          <p:spPr>
            <a:xfrm>
              <a:off x="935812" y="3468430"/>
              <a:ext cx="572125" cy="572078"/>
            </a:xfrm>
            <a:prstGeom prst="ellipse">
              <a:avLst/>
            </a:pr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54" name="Google Shape;250;p25"/>
            <p:cNvSpPr/>
            <p:nvPr/>
          </p:nvSpPr>
          <p:spPr>
            <a:xfrm>
              <a:off x="1032432" y="3577973"/>
              <a:ext cx="378861" cy="378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70" y="0"/>
                  </a:moveTo>
                  <a:lnTo>
                    <a:pt x="6970" y="6970"/>
                  </a:lnTo>
                  <a:lnTo>
                    <a:pt x="0" y="6970"/>
                  </a:lnTo>
                  <a:lnTo>
                    <a:pt x="0" y="14627"/>
                  </a:lnTo>
                  <a:lnTo>
                    <a:pt x="6970" y="14627"/>
                  </a:lnTo>
                  <a:lnTo>
                    <a:pt x="6970" y="21600"/>
                  </a:lnTo>
                  <a:lnTo>
                    <a:pt x="14630" y="21600"/>
                  </a:lnTo>
                  <a:lnTo>
                    <a:pt x="14630" y="14627"/>
                  </a:lnTo>
                  <a:lnTo>
                    <a:pt x="21600" y="14627"/>
                  </a:lnTo>
                  <a:lnTo>
                    <a:pt x="21600" y="6970"/>
                  </a:lnTo>
                  <a:lnTo>
                    <a:pt x="14630" y="6970"/>
                  </a:lnTo>
                  <a:lnTo>
                    <a:pt x="14630" y="0"/>
                  </a:ln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55" name="Google Shape;251;p25"/>
            <p:cNvSpPr/>
            <p:nvPr/>
          </p:nvSpPr>
          <p:spPr>
            <a:xfrm>
              <a:off x="353154" y="3491337"/>
              <a:ext cx="246268" cy="71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extrusionOk="0">
                  <a:moveTo>
                    <a:pt x="6311" y="0"/>
                  </a:moveTo>
                  <a:cubicBezTo>
                    <a:pt x="2824" y="0"/>
                    <a:pt x="-4" y="9675"/>
                    <a:pt x="0" y="21600"/>
                  </a:cubicBezTo>
                  <a:lnTo>
                    <a:pt x="21596" y="21600"/>
                  </a:lnTo>
                  <a:cubicBezTo>
                    <a:pt x="21596" y="9675"/>
                    <a:pt x="18768" y="0"/>
                    <a:pt x="15283" y="0"/>
                  </a:cubicBez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56" name="Google Shape;252;p25"/>
            <p:cNvSpPr/>
            <p:nvPr/>
          </p:nvSpPr>
          <p:spPr>
            <a:xfrm>
              <a:off x="373300" y="3558671"/>
              <a:ext cx="29002" cy="29002"/>
            </a:xfrm>
            <a:prstGeom prst="rect">
              <a:avLst/>
            </a:prstGeom>
            <a:solidFill>
              <a:srgbClr val="1D335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57" name="Google Shape;253;p25"/>
            <p:cNvSpPr/>
            <p:nvPr/>
          </p:nvSpPr>
          <p:spPr>
            <a:xfrm>
              <a:off x="550250" y="3558671"/>
              <a:ext cx="29002" cy="29002"/>
            </a:xfrm>
            <a:prstGeom prst="rect">
              <a:avLst/>
            </a:prstGeom>
            <a:solidFill>
              <a:srgbClr val="1D335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58" name="Google Shape;254;p25"/>
            <p:cNvSpPr/>
            <p:nvPr/>
          </p:nvSpPr>
          <p:spPr>
            <a:xfrm>
              <a:off x="1782508" y="3995457"/>
              <a:ext cx="150580" cy="58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4190" y="0"/>
                  </a:moveTo>
                  <a:cubicBezTo>
                    <a:pt x="1874" y="0"/>
                    <a:pt x="0" y="4840"/>
                    <a:pt x="0" y="10800"/>
                  </a:cubicBezTo>
                  <a:cubicBezTo>
                    <a:pt x="-3" y="16760"/>
                    <a:pt x="1874" y="21600"/>
                    <a:pt x="4190" y="21600"/>
                  </a:cubicBezTo>
                  <a:lnTo>
                    <a:pt x="17400" y="21600"/>
                  </a:lnTo>
                  <a:cubicBezTo>
                    <a:pt x="19720" y="21600"/>
                    <a:pt x="21597" y="16760"/>
                    <a:pt x="21597" y="10800"/>
                  </a:cubicBezTo>
                  <a:cubicBezTo>
                    <a:pt x="21590" y="4840"/>
                    <a:pt x="19720" y="0"/>
                    <a:pt x="17400" y="0"/>
                  </a:cubicBezTo>
                  <a:close/>
                </a:path>
              </a:pathLst>
            </a:custGeom>
            <a:solidFill>
              <a:srgbClr val="55BCB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59" name="Google Shape;255;p25"/>
            <p:cNvSpPr/>
            <p:nvPr/>
          </p:nvSpPr>
          <p:spPr>
            <a:xfrm>
              <a:off x="2405892" y="3995457"/>
              <a:ext cx="150580" cy="58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94" y="0"/>
                  </a:moveTo>
                  <a:cubicBezTo>
                    <a:pt x="1878" y="0"/>
                    <a:pt x="0" y="4840"/>
                    <a:pt x="0" y="10800"/>
                  </a:cubicBezTo>
                  <a:cubicBezTo>
                    <a:pt x="0" y="16751"/>
                    <a:pt x="1878" y="21600"/>
                    <a:pt x="4194" y="21600"/>
                  </a:cubicBezTo>
                  <a:lnTo>
                    <a:pt x="17403" y="21600"/>
                  </a:lnTo>
                  <a:cubicBezTo>
                    <a:pt x="19719" y="21600"/>
                    <a:pt x="21600" y="16751"/>
                    <a:pt x="21600" y="10800"/>
                  </a:cubicBezTo>
                  <a:cubicBezTo>
                    <a:pt x="21600" y="4840"/>
                    <a:pt x="19719" y="0"/>
                    <a:pt x="17403" y="0"/>
                  </a:cubicBezTo>
                  <a:close/>
                </a:path>
              </a:pathLst>
            </a:custGeom>
            <a:solidFill>
              <a:srgbClr val="55BCB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60" name="Google Shape;256;p25"/>
            <p:cNvSpPr/>
            <p:nvPr/>
          </p:nvSpPr>
          <p:spPr>
            <a:xfrm>
              <a:off x="1606299" y="4023715"/>
              <a:ext cx="1126358" cy="817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65" y="0"/>
                  </a:moveTo>
                  <a:cubicBezTo>
                    <a:pt x="1283" y="0"/>
                    <a:pt x="0" y="1768"/>
                    <a:pt x="0" y="3947"/>
                  </a:cubicBezTo>
                  <a:lnTo>
                    <a:pt x="0" y="17651"/>
                  </a:lnTo>
                  <a:cubicBezTo>
                    <a:pt x="0" y="19831"/>
                    <a:pt x="1283" y="21600"/>
                    <a:pt x="2865" y="21600"/>
                  </a:cubicBezTo>
                  <a:lnTo>
                    <a:pt x="18735" y="21600"/>
                  </a:lnTo>
                  <a:cubicBezTo>
                    <a:pt x="20317" y="21600"/>
                    <a:pt x="21600" y="19831"/>
                    <a:pt x="21600" y="17651"/>
                  </a:cubicBezTo>
                  <a:lnTo>
                    <a:pt x="21600" y="3947"/>
                  </a:lnTo>
                  <a:cubicBezTo>
                    <a:pt x="21600" y="1768"/>
                    <a:pt x="20317" y="0"/>
                    <a:pt x="18735" y="0"/>
                  </a:cubicBezTo>
                  <a:close/>
                </a:path>
              </a:pathLst>
            </a:cu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61" name="Google Shape;257;p25"/>
            <p:cNvSpPr/>
            <p:nvPr/>
          </p:nvSpPr>
          <p:spPr>
            <a:xfrm>
              <a:off x="1883404" y="4146323"/>
              <a:ext cx="572125" cy="572101"/>
            </a:xfrm>
            <a:prstGeom prst="ellipse">
              <a:avLst/>
            </a:pr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62" name="Google Shape;258;p25"/>
            <p:cNvSpPr/>
            <p:nvPr/>
          </p:nvSpPr>
          <p:spPr>
            <a:xfrm>
              <a:off x="1980024" y="4255865"/>
              <a:ext cx="378837" cy="378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70" y="0"/>
                  </a:moveTo>
                  <a:lnTo>
                    <a:pt x="6970" y="6973"/>
                  </a:lnTo>
                  <a:lnTo>
                    <a:pt x="0" y="6973"/>
                  </a:lnTo>
                  <a:lnTo>
                    <a:pt x="0" y="14627"/>
                  </a:lnTo>
                  <a:lnTo>
                    <a:pt x="6970" y="14627"/>
                  </a:lnTo>
                  <a:lnTo>
                    <a:pt x="6970" y="21600"/>
                  </a:lnTo>
                  <a:lnTo>
                    <a:pt x="14628" y="21600"/>
                  </a:lnTo>
                  <a:lnTo>
                    <a:pt x="14628" y="14627"/>
                  </a:lnTo>
                  <a:lnTo>
                    <a:pt x="21600" y="14627"/>
                  </a:lnTo>
                  <a:lnTo>
                    <a:pt x="21600" y="6973"/>
                  </a:lnTo>
                  <a:lnTo>
                    <a:pt x="14628" y="6973"/>
                  </a:lnTo>
                  <a:lnTo>
                    <a:pt x="14628" y="0"/>
                  </a:lnTo>
                  <a:close/>
                </a:path>
              </a:pathLst>
            </a:custGeom>
            <a:solidFill>
              <a:srgbClr val="55BCB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63" name="Google Shape;259;p25"/>
            <p:cNvSpPr/>
            <p:nvPr/>
          </p:nvSpPr>
          <p:spPr>
            <a:xfrm>
              <a:off x="1704443" y="4097714"/>
              <a:ext cx="48591" cy="48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5" h="21600" extrusionOk="0">
                  <a:moveTo>
                    <a:pt x="10394" y="0"/>
                  </a:moveTo>
                  <a:cubicBezTo>
                    <a:pt x="6194" y="0"/>
                    <a:pt x="2404" y="2623"/>
                    <a:pt x="789" y="6658"/>
                  </a:cubicBezTo>
                  <a:cubicBezTo>
                    <a:pt x="-815" y="10694"/>
                    <a:pt x="74" y="15345"/>
                    <a:pt x="3037" y="18435"/>
                  </a:cubicBezTo>
                  <a:cubicBezTo>
                    <a:pt x="5019" y="20506"/>
                    <a:pt x="7676" y="21600"/>
                    <a:pt x="10383" y="21600"/>
                  </a:cubicBezTo>
                  <a:cubicBezTo>
                    <a:pt x="11722" y="21600"/>
                    <a:pt x="13081" y="21324"/>
                    <a:pt x="14368" y="20772"/>
                  </a:cubicBezTo>
                  <a:cubicBezTo>
                    <a:pt x="18251" y="19115"/>
                    <a:pt x="20785" y="15175"/>
                    <a:pt x="20785" y="10800"/>
                  </a:cubicBezTo>
                  <a:cubicBezTo>
                    <a:pt x="20785" y="4842"/>
                    <a:pt x="16126" y="0"/>
                    <a:pt x="10394" y="0"/>
                  </a:cubicBezTo>
                  <a:close/>
                </a:path>
              </a:pathLst>
            </a:custGeom>
            <a:solidFill>
              <a:srgbClr val="55BCB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64" name="Google Shape;260;p25"/>
            <p:cNvSpPr/>
            <p:nvPr/>
          </p:nvSpPr>
          <p:spPr>
            <a:xfrm>
              <a:off x="2585885" y="4097714"/>
              <a:ext cx="48624" cy="48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9" h="21600" extrusionOk="0">
                  <a:moveTo>
                    <a:pt x="10387" y="0"/>
                  </a:moveTo>
                  <a:cubicBezTo>
                    <a:pt x="6192" y="0"/>
                    <a:pt x="2405" y="2623"/>
                    <a:pt x="792" y="6658"/>
                  </a:cubicBezTo>
                  <a:cubicBezTo>
                    <a:pt x="-821" y="10694"/>
                    <a:pt x="77" y="15345"/>
                    <a:pt x="3048" y="18446"/>
                  </a:cubicBezTo>
                  <a:cubicBezTo>
                    <a:pt x="5028" y="20506"/>
                    <a:pt x="7692" y="21600"/>
                    <a:pt x="10398" y="21600"/>
                  </a:cubicBezTo>
                  <a:cubicBezTo>
                    <a:pt x="11735" y="21600"/>
                    <a:pt x="13082" y="21335"/>
                    <a:pt x="14358" y="20793"/>
                  </a:cubicBezTo>
                  <a:cubicBezTo>
                    <a:pt x="18258" y="19115"/>
                    <a:pt x="20779" y="15175"/>
                    <a:pt x="20779" y="10800"/>
                  </a:cubicBezTo>
                  <a:cubicBezTo>
                    <a:pt x="20779" y="4842"/>
                    <a:pt x="16124" y="0"/>
                    <a:pt x="10387" y="0"/>
                  </a:cubicBezTo>
                  <a:close/>
                </a:path>
              </a:pathLst>
            </a:custGeom>
            <a:solidFill>
              <a:srgbClr val="55BCB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65" name="Google Shape;261;p25"/>
            <p:cNvSpPr/>
            <p:nvPr/>
          </p:nvSpPr>
          <p:spPr>
            <a:xfrm>
              <a:off x="1704443" y="4694107"/>
              <a:ext cx="48591" cy="4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5" h="21600" extrusionOk="0">
                  <a:moveTo>
                    <a:pt x="10394" y="0"/>
                  </a:moveTo>
                  <a:cubicBezTo>
                    <a:pt x="6194" y="0"/>
                    <a:pt x="2404" y="2622"/>
                    <a:pt x="789" y="6655"/>
                  </a:cubicBezTo>
                  <a:cubicBezTo>
                    <a:pt x="-815" y="10710"/>
                    <a:pt x="74" y="15338"/>
                    <a:pt x="3037" y="18437"/>
                  </a:cubicBezTo>
                  <a:cubicBezTo>
                    <a:pt x="5040" y="20507"/>
                    <a:pt x="7696" y="21600"/>
                    <a:pt x="10404" y="21600"/>
                  </a:cubicBezTo>
                  <a:cubicBezTo>
                    <a:pt x="11742" y="21600"/>
                    <a:pt x="13091" y="21335"/>
                    <a:pt x="14379" y="20783"/>
                  </a:cubicBezTo>
                  <a:cubicBezTo>
                    <a:pt x="18261" y="19106"/>
                    <a:pt x="20785" y="15168"/>
                    <a:pt x="20785" y="10805"/>
                  </a:cubicBezTo>
                  <a:cubicBezTo>
                    <a:pt x="20785" y="4840"/>
                    <a:pt x="16126" y="0"/>
                    <a:pt x="10394" y="0"/>
                  </a:cubicBezTo>
                  <a:close/>
                </a:path>
              </a:pathLst>
            </a:custGeom>
            <a:solidFill>
              <a:srgbClr val="55BCB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66" name="Google Shape;262;p25"/>
            <p:cNvSpPr/>
            <p:nvPr/>
          </p:nvSpPr>
          <p:spPr>
            <a:xfrm>
              <a:off x="2585885" y="4694107"/>
              <a:ext cx="48624" cy="4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9" h="21600" extrusionOk="0">
                  <a:moveTo>
                    <a:pt x="10387" y="0"/>
                  </a:moveTo>
                  <a:cubicBezTo>
                    <a:pt x="6192" y="0"/>
                    <a:pt x="2405" y="2622"/>
                    <a:pt x="792" y="6676"/>
                  </a:cubicBezTo>
                  <a:cubicBezTo>
                    <a:pt x="-821" y="10710"/>
                    <a:pt x="77" y="15359"/>
                    <a:pt x="3048" y="18437"/>
                  </a:cubicBezTo>
                  <a:cubicBezTo>
                    <a:pt x="5038" y="20507"/>
                    <a:pt x="7692" y="21600"/>
                    <a:pt x="10398" y="21600"/>
                  </a:cubicBezTo>
                  <a:cubicBezTo>
                    <a:pt x="11735" y="21600"/>
                    <a:pt x="13092" y="21335"/>
                    <a:pt x="14379" y="20783"/>
                  </a:cubicBezTo>
                  <a:cubicBezTo>
                    <a:pt x="18258" y="19106"/>
                    <a:pt x="20779" y="15168"/>
                    <a:pt x="20779" y="10805"/>
                  </a:cubicBezTo>
                  <a:cubicBezTo>
                    <a:pt x="20779" y="4840"/>
                    <a:pt x="16124" y="0"/>
                    <a:pt x="10387" y="0"/>
                  </a:cubicBezTo>
                  <a:close/>
                </a:path>
              </a:pathLst>
            </a:custGeom>
            <a:solidFill>
              <a:srgbClr val="55BCB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67" name="Google Shape;263;p25"/>
            <p:cNvSpPr/>
            <p:nvPr/>
          </p:nvSpPr>
          <p:spPr>
            <a:xfrm>
              <a:off x="4304301" y="4723296"/>
              <a:ext cx="479948" cy="12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191"/>
                  </a:lnTo>
                  <a:cubicBezTo>
                    <a:pt x="0" y="15600"/>
                    <a:pt x="4838" y="21600"/>
                    <a:pt x="10801" y="21600"/>
                  </a:cubicBezTo>
                  <a:cubicBezTo>
                    <a:pt x="16764" y="21600"/>
                    <a:pt x="21600" y="15600"/>
                    <a:pt x="21600" y="819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68" name="Google Shape;264;p25"/>
            <p:cNvSpPr/>
            <p:nvPr/>
          </p:nvSpPr>
          <p:spPr>
            <a:xfrm>
              <a:off x="4304301" y="4642752"/>
              <a:ext cx="479948" cy="161042"/>
            </a:xfrm>
            <a:prstGeom prst="ellipse">
              <a:avLst/>
            </a:prstGeom>
            <a:solidFill>
              <a:srgbClr val="FFDA1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69" name="Google Shape;265;p25"/>
            <p:cNvSpPr/>
            <p:nvPr/>
          </p:nvSpPr>
          <p:spPr>
            <a:xfrm>
              <a:off x="4304875" y="4653285"/>
              <a:ext cx="478801" cy="150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3533"/>
                  </a:moveTo>
                  <a:cubicBezTo>
                    <a:pt x="13574" y="3533"/>
                    <a:pt x="16168" y="4671"/>
                    <a:pt x="18102" y="6734"/>
                  </a:cubicBezTo>
                  <a:cubicBezTo>
                    <a:pt x="19925" y="8680"/>
                    <a:pt x="20515" y="10826"/>
                    <a:pt x="20515" y="11556"/>
                  </a:cubicBezTo>
                  <a:cubicBezTo>
                    <a:pt x="20515" y="12289"/>
                    <a:pt x="19925" y="14434"/>
                    <a:pt x="18102" y="16374"/>
                  </a:cubicBezTo>
                  <a:cubicBezTo>
                    <a:pt x="16168" y="18444"/>
                    <a:pt x="13576" y="19582"/>
                    <a:pt x="10801" y="19582"/>
                  </a:cubicBezTo>
                  <a:cubicBezTo>
                    <a:pt x="8025" y="19582"/>
                    <a:pt x="5433" y="18444"/>
                    <a:pt x="3498" y="16374"/>
                  </a:cubicBezTo>
                  <a:cubicBezTo>
                    <a:pt x="1676" y="14434"/>
                    <a:pt x="1085" y="12289"/>
                    <a:pt x="1085" y="11556"/>
                  </a:cubicBezTo>
                  <a:cubicBezTo>
                    <a:pt x="1085" y="10819"/>
                    <a:pt x="1676" y="8680"/>
                    <a:pt x="3498" y="6734"/>
                  </a:cubicBezTo>
                  <a:cubicBezTo>
                    <a:pt x="5433" y="4671"/>
                    <a:pt x="8026" y="3533"/>
                    <a:pt x="10801" y="3533"/>
                  </a:cubicBezTo>
                  <a:close/>
                  <a:moveTo>
                    <a:pt x="10801" y="0"/>
                  </a:moveTo>
                  <a:cubicBezTo>
                    <a:pt x="5059" y="0"/>
                    <a:pt x="366" y="4774"/>
                    <a:pt x="0" y="10805"/>
                  </a:cubicBezTo>
                  <a:cubicBezTo>
                    <a:pt x="366" y="16830"/>
                    <a:pt x="5059" y="21600"/>
                    <a:pt x="10801" y="21600"/>
                  </a:cubicBezTo>
                  <a:cubicBezTo>
                    <a:pt x="16542" y="21600"/>
                    <a:pt x="21236" y="16830"/>
                    <a:pt x="21600" y="10805"/>
                  </a:cubicBezTo>
                  <a:cubicBezTo>
                    <a:pt x="21236" y="4774"/>
                    <a:pt x="16542" y="0"/>
                    <a:pt x="10801" y="0"/>
                  </a:cubicBezTo>
                  <a:close/>
                </a:path>
              </a:pathLst>
            </a:custGeom>
            <a:solidFill>
              <a:srgbClr val="D18F1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70" name="Google Shape;266;p25"/>
            <p:cNvSpPr/>
            <p:nvPr/>
          </p:nvSpPr>
          <p:spPr>
            <a:xfrm>
              <a:off x="4304301" y="4642799"/>
              <a:ext cx="479948" cy="161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3297"/>
                  </a:moveTo>
                  <a:cubicBezTo>
                    <a:pt x="13570" y="3297"/>
                    <a:pt x="16155" y="4357"/>
                    <a:pt x="18085" y="6286"/>
                  </a:cubicBezTo>
                  <a:cubicBezTo>
                    <a:pt x="19904" y="8109"/>
                    <a:pt x="20492" y="10114"/>
                    <a:pt x="20492" y="10797"/>
                  </a:cubicBezTo>
                  <a:cubicBezTo>
                    <a:pt x="20492" y="11479"/>
                    <a:pt x="19904" y="13485"/>
                    <a:pt x="18085" y="15301"/>
                  </a:cubicBezTo>
                  <a:cubicBezTo>
                    <a:pt x="16155" y="17230"/>
                    <a:pt x="13570" y="18294"/>
                    <a:pt x="10801" y="18294"/>
                  </a:cubicBezTo>
                  <a:cubicBezTo>
                    <a:pt x="8031" y="18294"/>
                    <a:pt x="5446" y="17230"/>
                    <a:pt x="3515" y="15301"/>
                  </a:cubicBezTo>
                  <a:cubicBezTo>
                    <a:pt x="1697" y="13485"/>
                    <a:pt x="1108" y="11479"/>
                    <a:pt x="1108" y="10797"/>
                  </a:cubicBezTo>
                  <a:cubicBezTo>
                    <a:pt x="1108" y="10114"/>
                    <a:pt x="1697" y="8109"/>
                    <a:pt x="3515" y="6286"/>
                  </a:cubicBezTo>
                  <a:cubicBezTo>
                    <a:pt x="5446" y="4357"/>
                    <a:pt x="8032" y="3297"/>
                    <a:pt x="10801" y="3297"/>
                  </a:cubicBezTo>
                  <a:close/>
                  <a:moveTo>
                    <a:pt x="10801" y="0"/>
                  </a:moveTo>
                  <a:cubicBezTo>
                    <a:pt x="4835" y="0"/>
                    <a:pt x="0" y="4828"/>
                    <a:pt x="0" y="10797"/>
                  </a:cubicBezTo>
                  <a:cubicBezTo>
                    <a:pt x="0" y="16762"/>
                    <a:pt x="4835" y="21600"/>
                    <a:pt x="10801" y="21600"/>
                  </a:cubicBezTo>
                  <a:cubicBezTo>
                    <a:pt x="16765" y="21600"/>
                    <a:pt x="21600" y="16762"/>
                    <a:pt x="21600" y="10797"/>
                  </a:cubicBezTo>
                  <a:cubicBezTo>
                    <a:pt x="21600" y="4828"/>
                    <a:pt x="16764" y="0"/>
                    <a:pt x="10801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71" name="Google Shape;267;p25"/>
            <p:cNvSpPr/>
            <p:nvPr/>
          </p:nvSpPr>
          <p:spPr>
            <a:xfrm>
              <a:off x="4364758" y="4691981"/>
              <a:ext cx="359035" cy="62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5403" y="0"/>
                    <a:pt x="1638" y="5964"/>
                    <a:pt x="0" y="10800"/>
                  </a:cubicBezTo>
                  <a:cubicBezTo>
                    <a:pt x="1638" y="15644"/>
                    <a:pt x="5403" y="21600"/>
                    <a:pt x="10801" y="21600"/>
                  </a:cubicBezTo>
                  <a:cubicBezTo>
                    <a:pt x="16198" y="21600"/>
                    <a:pt x="19965" y="15644"/>
                    <a:pt x="21600" y="10800"/>
                  </a:cubicBezTo>
                  <a:cubicBezTo>
                    <a:pt x="19965" y="5964"/>
                    <a:pt x="16198" y="0"/>
                    <a:pt x="10801" y="0"/>
                  </a:cubicBezTo>
                  <a:close/>
                </a:path>
              </a:pathLst>
            </a:custGeom>
            <a:solidFill>
              <a:srgbClr val="FFAF2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72" name="Google Shape;268;p25"/>
            <p:cNvSpPr/>
            <p:nvPr/>
          </p:nvSpPr>
          <p:spPr>
            <a:xfrm>
              <a:off x="4304301" y="4641438"/>
              <a:ext cx="479948" cy="12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195"/>
                  </a:lnTo>
                  <a:cubicBezTo>
                    <a:pt x="0" y="15600"/>
                    <a:pt x="4838" y="21600"/>
                    <a:pt x="10801" y="21600"/>
                  </a:cubicBezTo>
                  <a:cubicBezTo>
                    <a:pt x="16764" y="21600"/>
                    <a:pt x="21600" y="15600"/>
                    <a:pt x="21600" y="8195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73" name="Google Shape;269;p25"/>
            <p:cNvSpPr/>
            <p:nvPr/>
          </p:nvSpPr>
          <p:spPr>
            <a:xfrm>
              <a:off x="4304301" y="4560893"/>
              <a:ext cx="479948" cy="161090"/>
            </a:xfrm>
            <a:prstGeom prst="ellipse">
              <a:avLst/>
            </a:prstGeom>
            <a:solidFill>
              <a:srgbClr val="FFDA1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74" name="Google Shape;270;p25"/>
            <p:cNvSpPr/>
            <p:nvPr/>
          </p:nvSpPr>
          <p:spPr>
            <a:xfrm>
              <a:off x="4304875" y="4571475"/>
              <a:ext cx="478801" cy="150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3527"/>
                  </a:moveTo>
                  <a:cubicBezTo>
                    <a:pt x="13574" y="3527"/>
                    <a:pt x="16168" y="4669"/>
                    <a:pt x="18102" y="6729"/>
                  </a:cubicBezTo>
                  <a:cubicBezTo>
                    <a:pt x="19925" y="8676"/>
                    <a:pt x="20515" y="10822"/>
                    <a:pt x="20515" y="11552"/>
                  </a:cubicBezTo>
                  <a:cubicBezTo>
                    <a:pt x="20515" y="12283"/>
                    <a:pt x="19925" y="14432"/>
                    <a:pt x="18102" y="16379"/>
                  </a:cubicBezTo>
                  <a:cubicBezTo>
                    <a:pt x="16168" y="18443"/>
                    <a:pt x="13576" y="19581"/>
                    <a:pt x="10801" y="19581"/>
                  </a:cubicBezTo>
                  <a:cubicBezTo>
                    <a:pt x="8025" y="19581"/>
                    <a:pt x="5433" y="18443"/>
                    <a:pt x="3498" y="16379"/>
                  </a:cubicBezTo>
                  <a:cubicBezTo>
                    <a:pt x="1676" y="14432"/>
                    <a:pt x="1085" y="12289"/>
                    <a:pt x="1085" y="11552"/>
                  </a:cubicBezTo>
                  <a:cubicBezTo>
                    <a:pt x="1085" y="10815"/>
                    <a:pt x="1676" y="8676"/>
                    <a:pt x="3498" y="6729"/>
                  </a:cubicBezTo>
                  <a:cubicBezTo>
                    <a:pt x="5433" y="4669"/>
                    <a:pt x="8026" y="3527"/>
                    <a:pt x="10801" y="3527"/>
                  </a:cubicBezTo>
                  <a:close/>
                  <a:moveTo>
                    <a:pt x="10801" y="0"/>
                  </a:moveTo>
                  <a:cubicBezTo>
                    <a:pt x="5059" y="0"/>
                    <a:pt x="366" y="4768"/>
                    <a:pt x="0" y="10795"/>
                  </a:cubicBezTo>
                  <a:cubicBezTo>
                    <a:pt x="366" y="16828"/>
                    <a:pt x="5059" y="21600"/>
                    <a:pt x="10801" y="21600"/>
                  </a:cubicBezTo>
                  <a:cubicBezTo>
                    <a:pt x="16542" y="21600"/>
                    <a:pt x="21236" y="16828"/>
                    <a:pt x="21600" y="10795"/>
                  </a:cubicBezTo>
                  <a:cubicBezTo>
                    <a:pt x="21236" y="4768"/>
                    <a:pt x="16542" y="0"/>
                    <a:pt x="10801" y="0"/>
                  </a:cubicBezTo>
                  <a:close/>
                </a:path>
              </a:pathLst>
            </a:custGeom>
            <a:solidFill>
              <a:srgbClr val="D18F1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75" name="Google Shape;271;p25"/>
            <p:cNvSpPr/>
            <p:nvPr/>
          </p:nvSpPr>
          <p:spPr>
            <a:xfrm>
              <a:off x="4304301" y="4560893"/>
              <a:ext cx="479948" cy="161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3302"/>
                  </a:moveTo>
                  <a:cubicBezTo>
                    <a:pt x="13570" y="3302"/>
                    <a:pt x="16155" y="4369"/>
                    <a:pt x="18085" y="6290"/>
                  </a:cubicBezTo>
                  <a:cubicBezTo>
                    <a:pt x="19904" y="8110"/>
                    <a:pt x="20492" y="10118"/>
                    <a:pt x="20492" y="10800"/>
                  </a:cubicBezTo>
                  <a:cubicBezTo>
                    <a:pt x="20492" y="11482"/>
                    <a:pt x="19904" y="13487"/>
                    <a:pt x="18085" y="15303"/>
                  </a:cubicBezTo>
                  <a:cubicBezTo>
                    <a:pt x="16155" y="17231"/>
                    <a:pt x="13570" y="18298"/>
                    <a:pt x="10801" y="18298"/>
                  </a:cubicBezTo>
                  <a:cubicBezTo>
                    <a:pt x="8031" y="18298"/>
                    <a:pt x="5446" y="17231"/>
                    <a:pt x="3515" y="15303"/>
                  </a:cubicBezTo>
                  <a:cubicBezTo>
                    <a:pt x="1697" y="13487"/>
                    <a:pt x="1108" y="11482"/>
                    <a:pt x="1108" y="10800"/>
                  </a:cubicBezTo>
                  <a:cubicBezTo>
                    <a:pt x="1108" y="10111"/>
                    <a:pt x="1697" y="8110"/>
                    <a:pt x="3515" y="6290"/>
                  </a:cubicBezTo>
                  <a:cubicBezTo>
                    <a:pt x="5446" y="4369"/>
                    <a:pt x="8032" y="3302"/>
                    <a:pt x="10801" y="3302"/>
                  </a:cubicBezTo>
                  <a:close/>
                  <a:moveTo>
                    <a:pt x="10801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0"/>
                    <a:pt x="4835" y="21600"/>
                    <a:pt x="10801" y="21600"/>
                  </a:cubicBezTo>
                  <a:cubicBezTo>
                    <a:pt x="16765" y="21600"/>
                    <a:pt x="21600" y="16760"/>
                    <a:pt x="21600" y="10800"/>
                  </a:cubicBezTo>
                  <a:cubicBezTo>
                    <a:pt x="21600" y="4836"/>
                    <a:pt x="16764" y="0"/>
                    <a:pt x="10801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76" name="Google Shape;272;p25"/>
            <p:cNvSpPr/>
            <p:nvPr/>
          </p:nvSpPr>
          <p:spPr>
            <a:xfrm>
              <a:off x="4364758" y="4610147"/>
              <a:ext cx="359035" cy="62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5403" y="0"/>
                    <a:pt x="1638" y="5942"/>
                    <a:pt x="0" y="10796"/>
                  </a:cubicBezTo>
                  <a:cubicBezTo>
                    <a:pt x="1638" y="15642"/>
                    <a:pt x="5403" y="21600"/>
                    <a:pt x="10801" y="21600"/>
                  </a:cubicBezTo>
                  <a:cubicBezTo>
                    <a:pt x="16198" y="21600"/>
                    <a:pt x="19965" y="15642"/>
                    <a:pt x="21600" y="10796"/>
                  </a:cubicBezTo>
                  <a:cubicBezTo>
                    <a:pt x="19965" y="5942"/>
                    <a:pt x="16198" y="0"/>
                    <a:pt x="10801" y="0"/>
                  </a:cubicBezTo>
                  <a:close/>
                </a:path>
              </a:pathLst>
            </a:custGeom>
            <a:solidFill>
              <a:srgbClr val="FFAF2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77" name="Google Shape;273;p25"/>
            <p:cNvSpPr/>
            <p:nvPr/>
          </p:nvSpPr>
          <p:spPr>
            <a:xfrm>
              <a:off x="4304301" y="4559579"/>
              <a:ext cx="479948" cy="129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195"/>
                  </a:lnTo>
                  <a:cubicBezTo>
                    <a:pt x="0" y="15600"/>
                    <a:pt x="4838" y="21600"/>
                    <a:pt x="10801" y="21600"/>
                  </a:cubicBezTo>
                  <a:cubicBezTo>
                    <a:pt x="16764" y="21600"/>
                    <a:pt x="21600" y="15600"/>
                    <a:pt x="21600" y="8195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78" name="Google Shape;274;p25"/>
            <p:cNvSpPr/>
            <p:nvPr/>
          </p:nvSpPr>
          <p:spPr>
            <a:xfrm>
              <a:off x="4304301" y="4479035"/>
              <a:ext cx="479948" cy="161090"/>
            </a:xfrm>
            <a:prstGeom prst="ellipse">
              <a:avLst/>
            </a:prstGeom>
            <a:solidFill>
              <a:srgbClr val="FFDA1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79" name="Google Shape;275;p25"/>
            <p:cNvSpPr/>
            <p:nvPr/>
          </p:nvSpPr>
          <p:spPr>
            <a:xfrm>
              <a:off x="4304875" y="4489617"/>
              <a:ext cx="478801" cy="150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3534"/>
                  </a:moveTo>
                  <a:cubicBezTo>
                    <a:pt x="13574" y="3534"/>
                    <a:pt x="16168" y="4669"/>
                    <a:pt x="18102" y="6733"/>
                  </a:cubicBezTo>
                  <a:cubicBezTo>
                    <a:pt x="19925" y="8676"/>
                    <a:pt x="20515" y="10822"/>
                    <a:pt x="20515" y="11552"/>
                  </a:cubicBezTo>
                  <a:cubicBezTo>
                    <a:pt x="20515" y="12283"/>
                    <a:pt x="19925" y="14429"/>
                    <a:pt x="18102" y="16379"/>
                  </a:cubicBezTo>
                  <a:cubicBezTo>
                    <a:pt x="16168" y="18443"/>
                    <a:pt x="13576" y="19581"/>
                    <a:pt x="10801" y="19581"/>
                  </a:cubicBezTo>
                  <a:cubicBezTo>
                    <a:pt x="8025" y="19581"/>
                    <a:pt x="5433" y="18443"/>
                    <a:pt x="3498" y="16379"/>
                  </a:cubicBezTo>
                  <a:cubicBezTo>
                    <a:pt x="1676" y="14429"/>
                    <a:pt x="1085" y="12289"/>
                    <a:pt x="1085" y="11552"/>
                  </a:cubicBezTo>
                  <a:cubicBezTo>
                    <a:pt x="1085" y="10822"/>
                    <a:pt x="1676" y="8676"/>
                    <a:pt x="3498" y="6733"/>
                  </a:cubicBezTo>
                  <a:cubicBezTo>
                    <a:pt x="5433" y="4669"/>
                    <a:pt x="8026" y="3534"/>
                    <a:pt x="10801" y="3534"/>
                  </a:cubicBezTo>
                  <a:close/>
                  <a:moveTo>
                    <a:pt x="10801" y="0"/>
                  </a:moveTo>
                  <a:cubicBezTo>
                    <a:pt x="5059" y="0"/>
                    <a:pt x="366" y="4765"/>
                    <a:pt x="0" y="10798"/>
                  </a:cubicBezTo>
                  <a:cubicBezTo>
                    <a:pt x="366" y="16828"/>
                    <a:pt x="5059" y="21600"/>
                    <a:pt x="10801" y="21600"/>
                  </a:cubicBezTo>
                  <a:cubicBezTo>
                    <a:pt x="16542" y="21600"/>
                    <a:pt x="21236" y="16828"/>
                    <a:pt x="21600" y="10798"/>
                  </a:cubicBezTo>
                  <a:cubicBezTo>
                    <a:pt x="21236" y="4765"/>
                    <a:pt x="16542" y="0"/>
                    <a:pt x="10801" y="0"/>
                  </a:cubicBezTo>
                  <a:close/>
                </a:path>
              </a:pathLst>
            </a:custGeom>
            <a:solidFill>
              <a:srgbClr val="D18F1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80" name="Google Shape;276;p25"/>
            <p:cNvSpPr/>
            <p:nvPr/>
          </p:nvSpPr>
          <p:spPr>
            <a:xfrm>
              <a:off x="4304301" y="4479035"/>
              <a:ext cx="479948" cy="161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3302"/>
                  </a:moveTo>
                  <a:cubicBezTo>
                    <a:pt x="13570" y="3302"/>
                    <a:pt x="16155" y="4369"/>
                    <a:pt x="18085" y="6297"/>
                  </a:cubicBezTo>
                  <a:cubicBezTo>
                    <a:pt x="19904" y="8113"/>
                    <a:pt x="20492" y="10118"/>
                    <a:pt x="20492" y="10800"/>
                  </a:cubicBezTo>
                  <a:cubicBezTo>
                    <a:pt x="20492" y="11482"/>
                    <a:pt x="19904" y="13487"/>
                    <a:pt x="18085" y="15310"/>
                  </a:cubicBezTo>
                  <a:cubicBezTo>
                    <a:pt x="16155" y="17235"/>
                    <a:pt x="13570" y="18298"/>
                    <a:pt x="10801" y="18298"/>
                  </a:cubicBezTo>
                  <a:cubicBezTo>
                    <a:pt x="8031" y="18298"/>
                    <a:pt x="5446" y="17235"/>
                    <a:pt x="3515" y="15310"/>
                  </a:cubicBezTo>
                  <a:cubicBezTo>
                    <a:pt x="1697" y="13487"/>
                    <a:pt x="1108" y="11482"/>
                    <a:pt x="1108" y="10800"/>
                  </a:cubicBezTo>
                  <a:cubicBezTo>
                    <a:pt x="1108" y="10115"/>
                    <a:pt x="1697" y="8113"/>
                    <a:pt x="3515" y="6297"/>
                  </a:cubicBezTo>
                  <a:cubicBezTo>
                    <a:pt x="5446" y="4369"/>
                    <a:pt x="8032" y="3302"/>
                    <a:pt x="10801" y="3302"/>
                  </a:cubicBezTo>
                  <a:close/>
                  <a:moveTo>
                    <a:pt x="10801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0"/>
                    <a:pt x="4835" y="21600"/>
                    <a:pt x="10801" y="21600"/>
                  </a:cubicBezTo>
                  <a:cubicBezTo>
                    <a:pt x="16765" y="21600"/>
                    <a:pt x="21600" y="16760"/>
                    <a:pt x="21600" y="10800"/>
                  </a:cubicBezTo>
                  <a:cubicBezTo>
                    <a:pt x="21600" y="4836"/>
                    <a:pt x="16764" y="0"/>
                    <a:pt x="10801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81" name="Google Shape;277;p25"/>
            <p:cNvSpPr/>
            <p:nvPr/>
          </p:nvSpPr>
          <p:spPr>
            <a:xfrm>
              <a:off x="4364758" y="4528289"/>
              <a:ext cx="359035" cy="62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5403" y="0"/>
                    <a:pt x="1638" y="5958"/>
                    <a:pt x="0" y="10796"/>
                  </a:cubicBezTo>
                  <a:cubicBezTo>
                    <a:pt x="1638" y="15650"/>
                    <a:pt x="5403" y="21600"/>
                    <a:pt x="10801" y="21600"/>
                  </a:cubicBezTo>
                  <a:cubicBezTo>
                    <a:pt x="16198" y="21600"/>
                    <a:pt x="19965" y="15650"/>
                    <a:pt x="21600" y="10796"/>
                  </a:cubicBezTo>
                  <a:cubicBezTo>
                    <a:pt x="19965" y="5958"/>
                    <a:pt x="16198" y="0"/>
                    <a:pt x="10801" y="0"/>
                  </a:cubicBezTo>
                  <a:close/>
                </a:path>
              </a:pathLst>
            </a:custGeom>
            <a:solidFill>
              <a:srgbClr val="FFAF2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82" name="Google Shape;278;p25"/>
            <p:cNvSpPr/>
            <p:nvPr/>
          </p:nvSpPr>
          <p:spPr>
            <a:xfrm>
              <a:off x="4304301" y="4477721"/>
              <a:ext cx="479948" cy="129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194"/>
                  </a:lnTo>
                  <a:cubicBezTo>
                    <a:pt x="0" y="15597"/>
                    <a:pt x="4838" y="21600"/>
                    <a:pt x="10801" y="21600"/>
                  </a:cubicBezTo>
                  <a:cubicBezTo>
                    <a:pt x="16764" y="21600"/>
                    <a:pt x="21600" y="15597"/>
                    <a:pt x="21600" y="8194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83" name="Google Shape;279;p25"/>
            <p:cNvSpPr/>
            <p:nvPr/>
          </p:nvSpPr>
          <p:spPr>
            <a:xfrm>
              <a:off x="4304301" y="4397224"/>
              <a:ext cx="479948" cy="161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4835" y="0"/>
                    <a:pt x="0" y="4835"/>
                    <a:pt x="0" y="10797"/>
                  </a:cubicBezTo>
                  <a:cubicBezTo>
                    <a:pt x="0" y="16759"/>
                    <a:pt x="4838" y="21600"/>
                    <a:pt x="10801" y="21600"/>
                  </a:cubicBezTo>
                  <a:cubicBezTo>
                    <a:pt x="16764" y="21600"/>
                    <a:pt x="21600" y="16765"/>
                    <a:pt x="21600" y="10797"/>
                  </a:cubicBezTo>
                  <a:cubicBezTo>
                    <a:pt x="21600" y="4831"/>
                    <a:pt x="16765" y="0"/>
                    <a:pt x="10801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84" name="Google Shape;280;p25"/>
            <p:cNvSpPr/>
            <p:nvPr/>
          </p:nvSpPr>
          <p:spPr>
            <a:xfrm>
              <a:off x="4304875" y="4407734"/>
              <a:ext cx="478801" cy="150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3534"/>
                  </a:moveTo>
                  <a:cubicBezTo>
                    <a:pt x="13574" y="3534"/>
                    <a:pt x="16168" y="4672"/>
                    <a:pt x="18102" y="6735"/>
                  </a:cubicBezTo>
                  <a:cubicBezTo>
                    <a:pt x="19925" y="8678"/>
                    <a:pt x="20515" y="10824"/>
                    <a:pt x="20515" y="11554"/>
                  </a:cubicBezTo>
                  <a:cubicBezTo>
                    <a:pt x="20515" y="12284"/>
                    <a:pt x="19925" y="14437"/>
                    <a:pt x="18102" y="16380"/>
                  </a:cubicBezTo>
                  <a:cubicBezTo>
                    <a:pt x="16168" y="18443"/>
                    <a:pt x="13576" y="19581"/>
                    <a:pt x="10801" y="19581"/>
                  </a:cubicBezTo>
                  <a:cubicBezTo>
                    <a:pt x="8025" y="19581"/>
                    <a:pt x="5433" y="18443"/>
                    <a:pt x="3498" y="16380"/>
                  </a:cubicBezTo>
                  <a:cubicBezTo>
                    <a:pt x="1676" y="14437"/>
                    <a:pt x="1085" y="12291"/>
                    <a:pt x="1085" y="11554"/>
                  </a:cubicBezTo>
                  <a:cubicBezTo>
                    <a:pt x="1085" y="10824"/>
                    <a:pt x="1676" y="8678"/>
                    <a:pt x="3498" y="6735"/>
                  </a:cubicBezTo>
                  <a:cubicBezTo>
                    <a:pt x="5433" y="4672"/>
                    <a:pt x="8026" y="3534"/>
                    <a:pt x="10801" y="3534"/>
                  </a:cubicBezTo>
                  <a:close/>
                  <a:moveTo>
                    <a:pt x="10801" y="0"/>
                  </a:moveTo>
                  <a:cubicBezTo>
                    <a:pt x="5059" y="0"/>
                    <a:pt x="366" y="4774"/>
                    <a:pt x="0" y="10800"/>
                  </a:cubicBezTo>
                  <a:cubicBezTo>
                    <a:pt x="366" y="16829"/>
                    <a:pt x="5059" y="21600"/>
                    <a:pt x="10801" y="21600"/>
                  </a:cubicBezTo>
                  <a:cubicBezTo>
                    <a:pt x="16542" y="21600"/>
                    <a:pt x="21236" y="16829"/>
                    <a:pt x="21600" y="10800"/>
                  </a:cubicBezTo>
                  <a:cubicBezTo>
                    <a:pt x="21236" y="4774"/>
                    <a:pt x="16542" y="0"/>
                    <a:pt x="10801" y="0"/>
                  </a:cubicBezTo>
                  <a:close/>
                </a:path>
              </a:pathLst>
            </a:custGeom>
            <a:solidFill>
              <a:srgbClr val="D18F1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85" name="Google Shape;281;p25"/>
            <p:cNvSpPr/>
            <p:nvPr/>
          </p:nvSpPr>
          <p:spPr>
            <a:xfrm>
              <a:off x="4304301" y="4397200"/>
              <a:ext cx="479948" cy="161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3303"/>
                  </a:moveTo>
                  <a:cubicBezTo>
                    <a:pt x="13570" y="3303"/>
                    <a:pt x="16155" y="4367"/>
                    <a:pt x="18085" y="6295"/>
                  </a:cubicBezTo>
                  <a:cubicBezTo>
                    <a:pt x="19904" y="8112"/>
                    <a:pt x="20492" y="10118"/>
                    <a:pt x="20492" y="10800"/>
                  </a:cubicBezTo>
                  <a:cubicBezTo>
                    <a:pt x="20492" y="11482"/>
                    <a:pt x="19904" y="13488"/>
                    <a:pt x="18085" y="15308"/>
                  </a:cubicBezTo>
                  <a:cubicBezTo>
                    <a:pt x="16155" y="17236"/>
                    <a:pt x="13570" y="18303"/>
                    <a:pt x="10801" y="18303"/>
                  </a:cubicBezTo>
                  <a:cubicBezTo>
                    <a:pt x="8031" y="18303"/>
                    <a:pt x="5446" y="17236"/>
                    <a:pt x="3515" y="15308"/>
                  </a:cubicBezTo>
                  <a:cubicBezTo>
                    <a:pt x="1697" y="13488"/>
                    <a:pt x="1108" y="11482"/>
                    <a:pt x="1108" y="10800"/>
                  </a:cubicBezTo>
                  <a:cubicBezTo>
                    <a:pt x="1108" y="10118"/>
                    <a:pt x="1697" y="8112"/>
                    <a:pt x="3515" y="6295"/>
                  </a:cubicBezTo>
                  <a:cubicBezTo>
                    <a:pt x="5446" y="4367"/>
                    <a:pt x="8032" y="3303"/>
                    <a:pt x="10801" y="3303"/>
                  </a:cubicBezTo>
                  <a:close/>
                  <a:moveTo>
                    <a:pt x="10801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9"/>
                    <a:pt x="4835" y="21600"/>
                    <a:pt x="10801" y="21600"/>
                  </a:cubicBezTo>
                  <a:cubicBezTo>
                    <a:pt x="16765" y="21600"/>
                    <a:pt x="21600" y="16762"/>
                    <a:pt x="21600" y="10800"/>
                  </a:cubicBezTo>
                  <a:cubicBezTo>
                    <a:pt x="21600" y="4838"/>
                    <a:pt x="16764" y="0"/>
                    <a:pt x="10801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86" name="Google Shape;282;p25"/>
            <p:cNvSpPr/>
            <p:nvPr/>
          </p:nvSpPr>
          <p:spPr>
            <a:xfrm>
              <a:off x="4364758" y="4446454"/>
              <a:ext cx="359035" cy="62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5403" y="0"/>
                    <a:pt x="1638" y="5952"/>
                    <a:pt x="0" y="10792"/>
                  </a:cubicBezTo>
                  <a:cubicBezTo>
                    <a:pt x="1638" y="15648"/>
                    <a:pt x="5403" y="21600"/>
                    <a:pt x="10801" y="21600"/>
                  </a:cubicBezTo>
                  <a:cubicBezTo>
                    <a:pt x="16198" y="21600"/>
                    <a:pt x="19965" y="15648"/>
                    <a:pt x="21600" y="10792"/>
                  </a:cubicBezTo>
                  <a:cubicBezTo>
                    <a:pt x="19965" y="5952"/>
                    <a:pt x="16198" y="0"/>
                    <a:pt x="10801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87" name="Google Shape;283;p25"/>
            <p:cNvSpPr/>
            <p:nvPr/>
          </p:nvSpPr>
          <p:spPr>
            <a:xfrm>
              <a:off x="4387019" y="4395863"/>
              <a:ext cx="479948" cy="129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194"/>
                  </a:lnTo>
                  <a:cubicBezTo>
                    <a:pt x="0" y="15593"/>
                    <a:pt x="4836" y="21600"/>
                    <a:pt x="10799" y="21600"/>
                  </a:cubicBezTo>
                  <a:cubicBezTo>
                    <a:pt x="16765" y="21600"/>
                    <a:pt x="21600" y="15597"/>
                    <a:pt x="21600" y="8194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88" name="Google Shape;284;p25"/>
            <p:cNvSpPr/>
            <p:nvPr/>
          </p:nvSpPr>
          <p:spPr>
            <a:xfrm>
              <a:off x="4387019" y="4315342"/>
              <a:ext cx="479948" cy="161043"/>
            </a:xfrm>
            <a:prstGeom prst="ellipse">
              <a:avLst/>
            </a:pr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89" name="Google Shape;285;p25"/>
            <p:cNvSpPr/>
            <p:nvPr/>
          </p:nvSpPr>
          <p:spPr>
            <a:xfrm>
              <a:off x="4387569" y="4325900"/>
              <a:ext cx="478825" cy="150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3531"/>
                  </a:moveTo>
                  <a:cubicBezTo>
                    <a:pt x="13576" y="3531"/>
                    <a:pt x="16167" y="4669"/>
                    <a:pt x="18101" y="6733"/>
                  </a:cubicBezTo>
                  <a:cubicBezTo>
                    <a:pt x="19926" y="8680"/>
                    <a:pt x="20513" y="10822"/>
                    <a:pt x="20513" y="11552"/>
                  </a:cubicBezTo>
                  <a:cubicBezTo>
                    <a:pt x="20513" y="12286"/>
                    <a:pt x="19926" y="14429"/>
                    <a:pt x="18101" y="16379"/>
                  </a:cubicBezTo>
                  <a:cubicBezTo>
                    <a:pt x="16167" y="18443"/>
                    <a:pt x="13575" y="19584"/>
                    <a:pt x="10800" y="19584"/>
                  </a:cubicBezTo>
                  <a:cubicBezTo>
                    <a:pt x="8026" y="19584"/>
                    <a:pt x="5433" y="18443"/>
                    <a:pt x="3499" y="16379"/>
                  </a:cubicBezTo>
                  <a:cubicBezTo>
                    <a:pt x="1674" y="14429"/>
                    <a:pt x="1084" y="12289"/>
                    <a:pt x="1084" y="11552"/>
                  </a:cubicBezTo>
                  <a:cubicBezTo>
                    <a:pt x="1084" y="10819"/>
                    <a:pt x="1674" y="8683"/>
                    <a:pt x="3499" y="6733"/>
                  </a:cubicBezTo>
                  <a:cubicBezTo>
                    <a:pt x="5433" y="4669"/>
                    <a:pt x="8024" y="3531"/>
                    <a:pt x="10800" y="3531"/>
                  </a:cubicBezTo>
                  <a:close/>
                  <a:moveTo>
                    <a:pt x="10800" y="0"/>
                  </a:moveTo>
                  <a:cubicBezTo>
                    <a:pt x="5059" y="0"/>
                    <a:pt x="365" y="4772"/>
                    <a:pt x="0" y="10798"/>
                  </a:cubicBezTo>
                  <a:cubicBezTo>
                    <a:pt x="365" y="16832"/>
                    <a:pt x="5059" y="21600"/>
                    <a:pt x="10800" y="21600"/>
                  </a:cubicBezTo>
                  <a:cubicBezTo>
                    <a:pt x="16543" y="21600"/>
                    <a:pt x="21236" y="16832"/>
                    <a:pt x="21600" y="10798"/>
                  </a:cubicBezTo>
                  <a:cubicBezTo>
                    <a:pt x="21236" y="4772"/>
                    <a:pt x="16541" y="0"/>
                    <a:pt x="10800" y="0"/>
                  </a:cubicBezTo>
                  <a:close/>
                </a:path>
              </a:pathLst>
            </a:custGeom>
            <a:solidFill>
              <a:srgbClr val="D18F1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90" name="Google Shape;286;p25"/>
            <p:cNvSpPr/>
            <p:nvPr/>
          </p:nvSpPr>
          <p:spPr>
            <a:xfrm>
              <a:off x="4387019" y="4315342"/>
              <a:ext cx="479948" cy="161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3303"/>
                  </a:moveTo>
                  <a:cubicBezTo>
                    <a:pt x="13568" y="3303"/>
                    <a:pt x="16154" y="4364"/>
                    <a:pt x="18084" y="6295"/>
                  </a:cubicBezTo>
                  <a:cubicBezTo>
                    <a:pt x="19904" y="8115"/>
                    <a:pt x="20490" y="10118"/>
                    <a:pt x="20490" y="10800"/>
                  </a:cubicBezTo>
                  <a:cubicBezTo>
                    <a:pt x="20490" y="11479"/>
                    <a:pt x="19904" y="13488"/>
                    <a:pt x="18084" y="15311"/>
                  </a:cubicBezTo>
                  <a:cubicBezTo>
                    <a:pt x="16154" y="17236"/>
                    <a:pt x="13568" y="18306"/>
                    <a:pt x="10799" y="18306"/>
                  </a:cubicBezTo>
                  <a:cubicBezTo>
                    <a:pt x="8032" y="18306"/>
                    <a:pt x="5445" y="17236"/>
                    <a:pt x="3517" y="15311"/>
                  </a:cubicBezTo>
                  <a:cubicBezTo>
                    <a:pt x="1695" y="13488"/>
                    <a:pt x="1106" y="11482"/>
                    <a:pt x="1106" y="10800"/>
                  </a:cubicBezTo>
                  <a:cubicBezTo>
                    <a:pt x="1106" y="10114"/>
                    <a:pt x="1695" y="8115"/>
                    <a:pt x="3517" y="6295"/>
                  </a:cubicBezTo>
                  <a:cubicBezTo>
                    <a:pt x="5445" y="4364"/>
                    <a:pt x="8030" y="3303"/>
                    <a:pt x="10799" y="3303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41"/>
                    <a:pt x="0" y="10800"/>
                  </a:cubicBezTo>
                  <a:cubicBezTo>
                    <a:pt x="0" y="16762"/>
                    <a:pt x="4835" y="21600"/>
                    <a:pt x="10799" y="21600"/>
                  </a:cubicBezTo>
                  <a:cubicBezTo>
                    <a:pt x="16765" y="21600"/>
                    <a:pt x="21600" y="16762"/>
                    <a:pt x="21600" y="10800"/>
                  </a:cubicBezTo>
                  <a:cubicBezTo>
                    <a:pt x="21600" y="4841"/>
                    <a:pt x="16765" y="0"/>
                    <a:pt x="10799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91" name="Google Shape;287;p25"/>
            <p:cNvSpPr/>
            <p:nvPr/>
          </p:nvSpPr>
          <p:spPr>
            <a:xfrm>
              <a:off x="4447452" y="4364596"/>
              <a:ext cx="359083" cy="62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0"/>
                  </a:moveTo>
                  <a:cubicBezTo>
                    <a:pt x="5403" y="0"/>
                    <a:pt x="1637" y="5942"/>
                    <a:pt x="0" y="10788"/>
                  </a:cubicBezTo>
                  <a:cubicBezTo>
                    <a:pt x="1639" y="15642"/>
                    <a:pt x="5403" y="21600"/>
                    <a:pt x="10799" y="21600"/>
                  </a:cubicBezTo>
                  <a:cubicBezTo>
                    <a:pt x="16196" y="21600"/>
                    <a:pt x="19962" y="15642"/>
                    <a:pt x="21600" y="10788"/>
                  </a:cubicBezTo>
                  <a:cubicBezTo>
                    <a:pt x="19962" y="5942"/>
                    <a:pt x="16196" y="0"/>
                    <a:pt x="10799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92" name="Google Shape;288;p25"/>
            <p:cNvSpPr/>
            <p:nvPr/>
          </p:nvSpPr>
          <p:spPr>
            <a:xfrm>
              <a:off x="4447452" y="4290715"/>
              <a:ext cx="479972" cy="129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190"/>
                  </a:lnTo>
                  <a:cubicBezTo>
                    <a:pt x="0" y="15597"/>
                    <a:pt x="4835" y="21600"/>
                    <a:pt x="10801" y="21600"/>
                  </a:cubicBezTo>
                  <a:cubicBezTo>
                    <a:pt x="16765" y="21600"/>
                    <a:pt x="21600" y="15597"/>
                    <a:pt x="21600" y="819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93" name="Google Shape;289;p25"/>
            <p:cNvSpPr/>
            <p:nvPr/>
          </p:nvSpPr>
          <p:spPr>
            <a:xfrm>
              <a:off x="4447452" y="4210171"/>
              <a:ext cx="479972" cy="161066"/>
            </a:xfrm>
            <a:prstGeom prst="ellipse">
              <a:avLst/>
            </a:pr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94" name="Google Shape;290;p25"/>
            <p:cNvSpPr/>
            <p:nvPr/>
          </p:nvSpPr>
          <p:spPr>
            <a:xfrm>
              <a:off x="4448049" y="4220729"/>
              <a:ext cx="478801" cy="150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3538"/>
                  </a:moveTo>
                  <a:cubicBezTo>
                    <a:pt x="13574" y="3538"/>
                    <a:pt x="16167" y="4669"/>
                    <a:pt x="18103" y="6733"/>
                  </a:cubicBezTo>
                  <a:cubicBezTo>
                    <a:pt x="19925" y="8683"/>
                    <a:pt x="20515" y="10826"/>
                    <a:pt x="20515" y="11556"/>
                  </a:cubicBezTo>
                  <a:cubicBezTo>
                    <a:pt x="20515" y="12286"/>
                    <a:pt x="19925" y="14432"/>
                    <a:pt x="18103" y="16383"/>
                  </a:cubicBezTo>
                  <a:cubicBezTo>
                    <a:pt x="16169" y="18446"/>
                    <a:pt x="13574" y="19584"/>
                    <a:pt x="10801" y="19584"/>
                  </a:cubicBezTo>
                  <a:cubicBezTo>
                    <a:pt x="8026" y="19584"/>
                    <a:pt x="5433" y="18446"/>
                    <a:pt x="3500" y="16383"/>
                  </a:cubicBezTo>
                  <a:cubicBezTo>
                    <a:pt x="1675" y="14432"/>
                    <a:pt x="1085" y="12289"/>
                    <a:pt x="1085" y="11556"/>
                  </a:cubicBezTo>
                  <a:cubicBezTo>
                    <a:pt x="1085" y="10826"/>
                    <a:pt x="1675" y="8683"/>
                    <a:pt x="3500" y="6733"/>
                  </a:cubicBezTo>
                  <a:cubicBezTo>
                    <a:pt x="5433" y="4669"/>
                    <a:pt x="8026" y="3538"/>
                    <a:pt x="10801" y="3538"/>
                  </a:cubicBezTo>
                  <a:close/>
                  <a:moveTo>
                    <a:pt x="10801" y="0"/>
                  </a:moveTo>
                  <a:cubicBezTo>
                    <a:pt x="5060" y="0"/>
                    <a:pt x="366" y="4772"/>
                    <a:pt x="0" y="10805"/>
                  </a:cubicBezTo>
                  <a:cubicBezTo>
                    <a:pt x="366" y="16832"/>
                    <a:pt x="5059" y="21600"/>
                    <a:pt x="10801" y="21600"/>
                  </a:cubicBezTo>
                  <a:cubicBezTo>
                    <a:pt x="16540" y="21600"/>
                    <a:pt x="21236" y="16832"/>
                    <a:pt x="21600" y="10805"/>
                  </a:cubicBezTo>
                  <a:cubicBezTo>
                    <a:pt x="21235" y="4772"/>
                    <a:pt x="16542" y="0"/>
                    <a:pt x="10801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95" name="Google Shape;291;p25"/>
            <p:cNvSpPr/>
            <p:nvPr/>
          </p:nvSpPr>
          <p:spPr>
            <a:xfrm>
              <a:off x="4447452" y="4210195"/>
              <a:ext cx="479972" cy="161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3299"/>
                  </a:moveTo>
                  <a:cubicBezTo>
                    <a:pt x="13568" y="3299"/>
                    <a:pt x="16154" y="4362"/>
                    <a:pt x="18085" y="6290"/>
                  </a:cubicBezTo>
                  <a:cubicBezTo>
                    <a:pt x="19904" y="8110"/>
                    <a:pt x="20492" y="10115"/>
                    <a:pt x="20492" y="10797"/>
                  </a:cubicBezTo>
                  <a:cubicBezTo>
                    <a:pt x="20492" y="11479"/>
                    <a:pt x="19904" y="13487"/>
                    <a:pt x="18085" y="15306"/>
                  </a:cubicBezTo>
                  <a:cubicBezTo>
                    <a:pt x="16154" y="17235"/>
                    <a:pt x="13568" y="18298"/>
                    <a:pt x="10801" y="18298"/>
                  </a:cubicBezTo>
                  <a:cubicBezTo>
                    <a:pt x="8033" y="18298"/>
                    <a:pt x="5447" y="17235"/>
                    <a:pt x="3516" y="15306"/>
                  </a:cubicBezTo>
                  <a:cubicBezTo>
                    <a:pt x="1697" y="13487"/>
                    <a:pt x="1108" y="11479"/>
                    <a:pt x="1108" y="10797"/>
                  </a:cubicBezTo>
                  <a:cubicBezTo>
                    <a:pt x="1108" y="10108"/>
                    <a:pt x="1697" y="8110"/>
                    <a:pt x="3516" y="6290"/>
                  </a:cubicBezTo>
                  <a:cubicBezTo>
                    <a:pt x="5447" y="4362"/>
                    <a:pt x="8033" y="3299"/>
                    <a:pt x="10801" y="3299"/>
                  </a:cubicBezTo>
                  <a:close/>
                  <a:moveTo>
                    <a:pt x="10801" y="0"/>
                  </a:moveTo>
                  <a:cubicBezTo>
                    <a:pt x="4836" y="0"/>
                    <a:pt x="0" y="4836"/>
                    <a:pt x="0" y="10797"/>
                  </a:cubicBezTo>
                  <a:cubicBezTo>
                    <a:pt x="0" y="16757"/>
                    <a:pt x="4836" y="21600"/>
                    <a:pt x="10801" y="21600"/>
                  </a:cubicBezTo>
                  <a:cubicBezTo>
                    <a:pt x="16765" y="21600"/>
                    <a:pt x="21600" y="16760"/>
                    <a:pt x="21600" y="10797"/>
                  </a:cubicBezTo>
                  <a:cubicBezTo>
                    <a:pt x="21600" y="4830"/>
                    <a:pt x="16765" y="0"/>
                    <a:pt x="10801" y="0"/>
                  </a:cubicBezTo>
                  <a:close/>
                </a:path>
              </a:pathLst>
            </a:cu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96" name="Google Shape;292;p25"/>
            <p:cNvSpPr/>
            <p:nvPr/>
          </p:nvSpPr>
          <p:spPr>
            <a:xfrm>
              <a:off x="4507932" y="4259425"/>
              <a:ext cx="359035" cy="62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5403" y="0"/>
                    <a:pt x="1638" y="5942"/>
                    <a:pt x="0" y="10796"/>
                  </a:cubicBezTo>
                  <a:cubicBezTo>
                    <a:pt x="1638" y="15658"/>
                    <a:pt x="5403" y="21600"/>
                    <a:pt x="10801" y="21600"/>
                  </a:cubicBezTo>
                  <a:cubicBezTo>
                    <a:pt x="16198" y="21600"/>
                    <a:pt x="19965" y="15658"/>
                    <a:pt x="21600" y="10796"/>
                  </a:cubicBezTo>
                  <a:cubicBezTo>
                    <a:pt x="19965" y="5942"/>
                    <a:pt x="16198" y="0"/>
                    <a:pt x="10801" y="0"/>
                  </a:cubicBezTo>
                  <a:close/>
                </a:path>
              </a:pathLst>
            </a:custGeom>
            <a:solidFill>
              <a:srgbClr val="FAE2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97" name="Google Shape;293;p25"/>
            <p:cNvSpPr/>
            <p:nvPr/>
          </p:nvSpPr>
          <p:spPr>
            <a:xfrm>
              <a:off x="2887392" y="3241535"/>
              <a:ext cx="1173557" cy="100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81" y="0"/>
                  </a:moveTo>
                  <a:lnTo>
                    <a:pt x="0" y="13180"/>
                  </a:lnTo>
                  <a:lnTo>
                    <a:pt x="4918" y="21600"/>
                  </a:lnTo>
                  <a:lnTo>
                    <a:pt x="21600" y="8420"/>
                  </a:lnTo>
                  <a:lnTo>
                    <a:pt x="16681" y="0"/>
                  </a:lnTo>
                  <a:close/>
                </a:path>
              </a:pathLst>
            </a:cu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98" name="Google Shape;294;p25"/>
            <p:cNvSpPr/>
            <p:nvPr/>
          </p:nvSpPr>
          <p:spPr>
            <a:xfrm>
              <a:off x="2918086" y="3271966"/>
              <a:ext cx="1112121" cy="948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757" y="724"/>
                  </a:moveTo>
                  <a:lnTo>
                    <a:pt x="16757" y="725"/>
                  </a:lnTo>
                  <a:lnTo>
                    <a:pt x="20983" y="8020"/>
                  </a:lnTo>
                  <a:lnTo>
                    <a:pt x="4844" y="20876"/>
                  </a:lnTo>
                  <a:lnTo>
                    <a:pt x="618" y="13581"/>
                  </a:lnTo>
                  <a:lnTo>
                    <a:pt x="16757" y="724"/>
                  </a:lnTo>
                  <a:close/>
                  <a:moveTo>
                    <a:pt x="16874" y="0"/>
                  </a:moveTo>
                  <a:lnTo>
                    <a:pt x="0" y="13442"/>
                  </a:lnTo>
                  <a:lnTo>
                    <a:pt x="4726" y="21600"/>
                  </a:lnTo>
                  <a:lnTo>
                    <a:pt x="21600" y="8157"/>
                  </a:lnTo>
                  <a:lnTo>
                    <a:pt x="16874" y="0"/>
                  </a:lnTo>
                  <a:close/>
                </a:path>
              </a:pathLst>
            </a:custGeom>
            <a:solidFill>
              <a:srgbClr val="FFA52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299" name="Google Shape;295;p25"/>
            <p:cNvSpPr/>
            <p:nvPr/>
          </p:nvSpPr>
          <p:spPr>
            <a:xfrm>
              <a:off x="2918086" y="3271966"/>
              <a:ext cx="1112121" cy="948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757" y="724"/>
                  </a:moveTo>
                  <a:lnTo>
                    <a:pt x="16757" y="725"/>
                  </a:lnTo>
                  <a:lnTo>
                    <a:pt x="20983" y="8020"/>
                  </a:lnTo>
                  <a:lnTo>
                    <a:pt x="4844" y="20876"/>
                  </a:lnTo>
                  <a:lnTo>
                    <a:pt x="618" y="13581"/>
                  </a:lnTo>
                  <a:lnTo>
                    <a:pt x="16757" y="724"/>
                  </a:lnTo>
                  <a:close/>
                  <a:moveTo>
                    <a:pt x="16874" y="0"/>
                  </a:moveTo>
                  <a:lnTo>
                    <a:pt x="0" y="13442"/>
                  </a:lnTo>
                  <a:lnTo>
                    <a:pt x="4726" y="21600"/>
                  </a:lnTo>
                  <a:lnTo>
                    <a:pt x="21600" y="8157"/>
                  </a:lnTo>
                  <a:lnTo>
                    <a:pt x="16874" y="0"/>
                  </a:ln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00" name="Google Shape;296;p25"/>
            <p:cNvSpPr/>
            <p:nvPr/>
          </p:nvSpPr>
          <p:spPr>
            <a:xfrm>
              <a:off x="3735474" y="3271966"/>
              <a:ext cx="86350" cy="62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864" y="0"/>
                  </a:moveTo>
                  <a:lnTo>
                    <a:pt x="0" y="12127"/>
                  </a:lnTo>
                  <a:cubicBezTo>
                    <a:pt x="3017" y="18274"/>
                    <a:pt x="7911" y="21600"/>
                    <a:pt x="12888" y="21600"/>
                  </a:cubicBezTo>
                  <a:cubicBezTo>
                    <a:pt x="15894" y="21600"/>
                    <a:pt x="18929" y="20389"/>
                    <a:pt x="21600" y="17859"/>
                  </a:cubicBezTo>
                  <a:lnTo>
                    <a:pt x="12864" y="0"/>
                  </a:ln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01" name="Google Shape;297;p25"/>
            <p:cNvSpPr/>
            <p:nvPr/>
          </p:nvSpPr>
          <p:spPr>
            <a:xfrm>
              <a:off x="2918086" y="3827226"/>
              <a:ext cx="62173" cy="86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94" h="21600" extrusionOk="0">
                  <a:moveTo>
                    <a:pt x="15711" y="0"/>
                  </a:moveTo>
                  <a:lnTo>
                    <a:pt x="0" y="8739"/>
                  </a:lnTo>
                  <a:lnTo>
                    <a:pt x="10676" y="21600"/>
                  </a:lnTo>
                  <a:cubicBezTo>
                    <a:pt x="19352" y="16779"/>
                    <a:pt x="21600" y="7102"/>
                    <a:pt x="15711" y="0"/>
                  </a:cubicBez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02" name="Google Shape;298;p25"/>
            <p:cNvSpPr/>
            <p:nvPr/>
          </p:nvSpPr>
          <p:spPr>
            <a:xfrm>
              <a:off x="3126445" y="4158171"/>
              <a:ext cx="86374" cy="62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21" y="0"/>
                  </a:moveTo>
                  <a:cubicBezTo>
                    <a:pt x="5717" y="0"/>
                    <a:pt x="2676" y="1211"/>
                    <a:pt x="0" y="3731"/>
                  </a:cubicBezTo>
                  <a:lnTo>
                    <a:pt x="8739" y="21600"/>
                  </a:lnTo>
                  <a:lnTo>
                    <a:pt x="21600" y="9461"/>
                  </a:lnTo>
                  <a:cubicBezTo>
                    <a:pt x="18595" y="3317"/>
                    <a:pt x="13703" y="0"/>
                    <a:pt x="8721" y="0"/>
                  </a:cubicBezTo>
                  <a:close/>
                </a:path>
              </a:pathLst>
            </a:custGeom>
            <a:solidFill>
              <a:srgbClr val="FFA52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03" name="Google Shape;299;p25"/>
            <p:cNvSpPr/>
            <p:nvPr/>
          </p:nvSpPr>
          <p:spPr>
            <a:xfrm>
              <a:off x="3968031" y="3578713"/>
              <a:ext cx="62200" cy="86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89" h="21600" extrusionOk="0">
                  <a:moveTo>
                    <a:pt x="8320" y="0"/>
                  </a:moveTo>
                  <a:cubicBezTo>
                    <a:pt x="-350" y="4827"/>
                    <a:pt x="-2611" y="14492"/>
                    <a:pt x="3281" y="21600"/>
                  </a:cubicBezTo>
                  <a:lnTo>
                    <a:pt x="18989" y="12861"/>
                  </a:lnTo>
                  <a:lnTo>
                    <a:pt x="8320" y="0"/>
                  </a:ln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04" name="Google Shape;300;p25"/>
            <p:cNvSpPr/>
            <p:nvPr/>
          </p:nvSpPr>
          <p:spPr>
            <a:xfrm>
              <a:off x="3265141" y="3574390"/>
              <a:ext cx="417972" cy="343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06" h="21600" extrusionOk="0">
                  <a:moveTo>
                    <a:pt x="14306" y="0"/>
                  </a:moveTo>
                  <a:cubicBezTo>
                    <a:pt x="11914" y="0"/>
                    <a:pt x="8949" y="1346"/>
                    <a:pt x="6169" y="3944"/>
                  </a:cubicBezTo>
                  <a:cubicBezTo>
                    <a:pt x="1237" y="8552"/>
                    <a:pt x="-1247" y="15358"/>
                    <a:pt x="623" y="19144"/>
                  </a:cubicBezTo>
                  <a:cubicBezTo>
                    <a:pt x="1440" y="20795"/>
                    <a:pt x="2949" y="21600"/>
                    <a:pt x="4800" y="21600"/>
                  </a:cubicBezTo>
                  <a:cubicBezTo>
                    <a:pt x="7193" y="21600"/>
                    <a:pt x="10158" y="20254"/>
                    <a:pt x="12939" y="17656"/>
                  </a:cubicBezTo>
                  <a:cubicBezTo>
                    <a:pt x="17872" y="13050"/>
                    <a:pt x="20353" y="6242"/>
                    <a:pt x="18483" y="2459"/>
                  </a:cubicBezTo>
                  <a:cubicBezTo>
                    <a:pt x="17667" y="805"/>
                    <a:pt x="16158" y="0"/>
                    <a:pt x="14306" y="0"/>
                  </a:cubicBez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05" name="Google Shape;301;p25"/>
            <p:cNvSpPr/>
            <p:nvPr/>
          </p:nvSpPr>
          <p:spPr>
            <a:xfrm>
              <a:off x="3120132" y="3923679"/>
              <a:ext cx="75030" cy="7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7" h="21600" extrusionOk="0">
                  <a:moveTo>
                    <a:pt x="10185" y="0"/>
                  </a:moveTo>
                  <a:cubicBezTo>
                    <a:pt x="8212" y="0"/>
                    <a:pt x="6226" y="605"/>
                    <a:pt x="4474" y="1863"/>
                  </a:cubicBezTo>
                  <a:cubicBezTo>
                    <a:pt x="1060" y="4310"/>
                    <a:pt x="-621" y="8703"/>
                    <a:pt x="210" y="12979"/>
                  </a:cubicBezTo>
                  <a:cubicBezTo>
                    <a:pt x="1041" y="17262"/>
                    <a:pt x="4221" y="20589"/>
                    <a:pt x="8271" y="21408"/>
                  </a:cubicBezTo>
                  <a:cubicBezTo>
                    <a:pt x="8913" y="21538"/>
                    <a:pt x="9556" y="21600"/>
                    <a:pt x="10192" y="21600"/>
                  </a:cubicBezTo>
                  <a:cubicBezTo>
                    <a:pt x="13580" y="21600"/>
                    <a:pt x="16806" y="19806"/>
                    <a:pt x="18707" y="16740"/>
                  </a:cubicBezTo>
                  <a:cubicBezTo>
                    <a:pt x="20979" y="13089"/>
                    <a:pt x="20940" y="8346"/>
                    <a:pt x="18629" y="4743"/>
                  </a:cubicBezTo>
                  <a:cubicBezTo>
                    <a:pt x="16656" y="1657"/>
                    <a:pt x="13450" y="0"/>
                    <a:pt x="10185" y="0"/>
                  </a:cubicBezTo>
                  <a:close/>
                </a:path>
              </a:pathLst>
            </a:custGeom>
            <a:solidFill>
              <a:srgbClr val="23A0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06" name="Google Shape;302;p25"/>
            <p:cNvSpPr/>
            <p:nvPr/>
          </p:nvSpPr>
          <p:spPr>
            <a:xfrm>
              <a:off x="3753140" y="3493630"/>
              <a:ext cx="75038" cy="75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5" h="21600" extrusionOk="0">
                  <a:moveTo>
                    <a:pt x="10189" y="0"/>
                  </a:moveTo>
                  <a:cubicBezTo>
                    <a:pt x="8215" y="0"/>
                    <a:pt x="6215" y="605"/>
                    <a:pt x="4456" y="1870"/>
                  </a:cubicBezTo>
                  <a:cubicBezTo>
                    <a:pt x="1054" y="4332"/>
                    <a:pt x="-621" y="8720"/>
                    <a:pt x="210" y="12990"/>
                  </a:cubicBezTo>
                  <a:cubicBezTo>
                    <a:pt x="1054" y="17275"/>
                    <a:pt x="4235" y="20589"/>
                    <a:pt x="8286" y="21414"/>
                  </a:cubicBezTo>
                  <a:cubicBezTo>
                    <a:pt x="8923" y="21538"/>
                    <a:pt x="9559" y="21600"/>
                    <a:pt x="10189" y="21600"/>
                  </a:cubicBezTo>
                  <a:cubicBezTo>
                    <a:pt x="13584" y="21600"/>
                    <a:pt x="16804" y="19805"/>
                    <a:pt x="18720" y="16731"/>
                  </a:cubicBezTo>
                  <a:cubicBezTo>
                    <a:pt x="20979" y="13080"/>
                    <a:pt x="20953" y="8348"/>
                    <a:pt x="18642" y="4731"/>
                  </a:cubicBezTo>
                  <a:cubicBezTo>
                    <a:pt x="16662" y="1657"/>
                    <a:pt x="13454" y="0"/>
                    <a:pt x="10189" y="0"/>
                  </a:cubicBez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07" name="Google Shape;303;p25"/>
            <p:cNvSpPr/>
            <p:nvPr/>
          </p:nvSpPr>
          <p:spPr>
            <a:xfrm>
              <a:off x="2890067" y="3598300"/>
              <a:ext cx="1189752" cy="796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8" y="0"/>
                  </a:moveTo>
                  <a:lnTo>
                    <a:pt x="0" y="9365"/>
                  </a:lnTo>
                  <a:lnTo>
                    <a:pt x="2722" y="21600"/>
                  </a:lnTo>
                  <a:lnTo>
                    <a:pt x="21600" y="12234"/>
                  </a:lnTo>
                  <a:lnTo>
                    <a:pt x="18878" y="0"/>
                  </a:lnTo>
                  <a:close/>
                </a:path>
              </a:pathLst>
            </a:custGeom>
            <a:solidFill>
              <a:srgbClr val="FBA26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08" name="Google Shape;304;p25"/>
            <p:cNvSpPr/>
            <p:nvPr/>
          </p:nvSpPr>
          <p:spPr>
            <a:xfrm>
              <a:off x="2918253" y="3625578"/>
              <a:ext cx="1133380" cy="74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0" y="843"/>
                  </a:moveTo>
                  <a:lnTo>
                    <a:pt x="21048" y="11539"/>
                  </a:lnTo>
                  <a:lnTo>
                    <a:pt x="2880" y="20757"/>
                  </a:lnTo>
                  <a:lnTo>
                    <a:pt x="553" y="10063"/>
                  </a:lnTo>
                  <a:lnTo>
                    <a:pt x="18720" y="843"/>
                  </a:lnTo>
                  <a:close/>
                  <a:moveTo>
                    <a:pt x="18997" y="0"/>
                  </a:moveTo>
                  <a:lnTo>
                    <a:pt x="0" y="9639"/>
                  </a:lnTo>
                  <a:lnTo>
                    <a:pt x="2603" y="21600"/>
                  </a:lnTo>
                  <a:lnTo>
                    <a:pt x="21600" y="11960"/>
                  </a:lnTo>
                  <a:lnTo>
                    <a:pt x="18997" y="0"/>
                  </a:lnTo>
                  <a:close/>
                </a:path>
              </a:pathLst>
            </a:custGeom>
            <a:solidFill>
              <a:srgbClr val="FFA52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09" name="Google Shape;305;p25"/>
            <p:cNvSpPr/>
            <p:nvPr/>
          </p:nvSpPr>
          <p:spPr>
            <a:xfrm>
              <a:off x="2918253" y="3625578"/>
              <a:ext cx="1133380" cy="74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0" y="843"/>
                  </a:moveTo>
                  <a:lnTo>
                    <a:pt x="21048" y="11539"/>
                  </a:lnTo>
                  <a:lnTo>
                    <a:pt x="2880" y="20757"/>
                  </a:lnTo>
                  <a:lnTo>
                    <a:pt x="553" y="10063"/>
                  </a:lnTo>
                  <a:lnTo>
                    <a:pt x="18720" y="843"/>
                  </a:lnTo>
                  <a:close/>
                  <a:moveTo>
                    <a:pt x="18997" y="0"/>
                  </a:moveTo>
                  <a:lnTo>
                    <a:pt x="0" y="9639"/>
                  </a:lnTo>
                  <a:lnTo>
                    <a:pt x="2603" y="21600"/>
                  </a:lnTo>
                  <a:lnTo>
                    <a:pt x="21600" y="11960"/>
                  </a:lnTo>
                  <a:lnTo>
                    <a:pt x="18997" y="0"/>
                  </a:ln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10" name="Google Shape;306;p25"/>
            <p:cNvSpPr/>
            <p:nvPr/>
          </p:nvSpPr>
          <p:spPr>
            <a:xfrm>
              <a:off x="3856099" y="3625578"/>
              <a:ext cx="78539" cy="62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20" y="0"/>
                  </a:moveTo>
                  <a:lnTo>
                    <a:pt x="0" y="6802"/>
                  </a:lnTo>
                  <a:cubicBezTo>
                    <a:pt x="2372" y="15852"/>
                    <a:pt x="9046" y="21600"/>
                    <a:pt x="16213" y="21600"/>
                  </a:cubicBezTo>
                  <a:cubicBezTo>
                    <a:pt x="18000" y="21600"/>
                    <a:pt x="19813" y="21243"/>
                    <a:pt x="21600" y="20497"/>
                  </a:cubicBezTo>
                  <a:lnTo>
                    <a:pt x="16220" y="0"/>
                  </a:ln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11" name="Google Shape;307;p25"/>
            <p:cNvSpPr/>
            <p:nvPr/>
          </p:nvSpPr>
          <p:spPr>
            <a:xfrm>
              <a:off x="2918253" y="3937198"/>
              <a:ext cx="62201" cy="78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43" h="21600" extrusionOk="0">
                  <a:moveTo>
                    <a:pt x="18260" y="0"/>
                  </a:moveTo>
                  <a:lnTo>
                    <a:pt x="0" y="5384"/>
                  </a:lnTo>
                  <a:lnTo>
                    <a:pt x="6082" y="21600"/>
                  </a:lnTo>
                  <a:cubicBezTo>
                    <a:pt x="16154" y="18619"/>
                    <a:pt x="21600" y="8949"/>
                    <a:pt x="18260" y="0"/>
                  </a:cubicBez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12" name="Google Shape;308;p25"/>
            <p:cNvSpPr/>
            <p:nvPr/>
          </p:nvSpPr>
          <p:spPr>
            <a:xfrm>
              <a:off x="3035248" y="4305501"/>
              <a:ext cx="78563" cy="62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85" y="0"/>
                  </a:moveTo>
                  <a:cubicBezTo>
                    <a:pt x="3599" y="0"/>
                    <a:pt x="1786" y="357"/>
                    <a:pt x="0" y="1104"/>
                  </a:cubicBezTo>
                  <a:lnTo>
                    <a:pt x="5379" y="21600"/>
                  </a:lnTo>
                  <a:lnTo>
                    <a:pt x="21600" y="14787"/>
                  </a:lnTo>
                  <a:cubicBezTo>
                    <a:pt x="19223" y="5734"/>
                    <a:pt x="12544" y="0"/>
                    <a:pt x="5385" y="0"/>
                  </a:cubicBezTo>
                  <a:close/>
                </a:path>
              </a:pathLst>
            </a:custGeom>
            <a:solidFill>
              <a:srgbClr val="FFA52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13" name="Google Shape;309;p25"/>
            <p:cNvSpPr/>
            <p:nvPr/>
          </p:nvSpPr>
          <p:spPr>
            <a:xfrm>
              <a:off x="3989397" y="3977518"/>
              <a:ext cx="62189" cy="78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39" h="21600" extrusionOk="0">
                  <a:moveTo>
                    <a:pt x="13172" y="0"/>
                  </a:moveTo>
                  <a:cubicBezTo>
                    <a:pt x="3085" y="2974"/>
                    <a:pt x="-2361" y="12638"/>
                    <a:pt x="987" y="21600"/>
                  </a:cubicBezTo>
                  <a:lnTo>
                    <a:pt x="19239" y="16210"/>
                  </a:lnTo>
                  <a:lnTo>
                    <a:pt x="13172" y="0"/>
                  </a:ln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14" name="Google Shape;310;p25"/>
            <p:cNvSpPr/>
            <p:nvPr/>
          </p:nvSpPr>
          <p:spPr>
            <a:xfrm>
              <a:off x="3256944" y="3851017"/>
              <a:ext cx="455952" cy="291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31" h="21600" extrusionOk="0">
                  <a:moveTo>
                    <a:pt x="13406" y="0"/>
                  </a:moveTo>
                  <a:cubicBezTo>
                    <a:pt x="11780" y="0"/>
                    <a:pt x="9976" y="491"/>
                    <a:pt x="8149" y="1520"/>
                  </a:cubicBezTo>
                  <a:cubicBezTo>
                    <a:pt x="2738" y="4571"/>
                    <a:pt x="-835" y="11198"/>
                    <a:pt x="168" y="16324"/>
                  </a:cubicBezTo>
                  <a:cubicBezTo>
                    <a:pt x="834" y="19717"/>
                    <a:pt x="3338" y="21600"/>
                    <a:pt x="6526" y="21600"/>
                  </a:cubicBezTo>
                  <a:cubicBezTo>
                    <a:pt x="8152" y="21600"/>
                    <a:pt x="9955" y="21111"/>
                    <a:pt x="11783" y="20080"/>
                  </a:cubicBezTo>
                  <a:cubicBezTo>
                    <a:pt x="17194" y="17029"/>
                    <a:pt x="20765" y="10400"/>
                    <a:pt x="19762" y="5278"/>
                  </a:cubicBezTo>
                  <a:cubicBezTo>
                    <a:pt x="19098" y="1883"/>
                    <a:pt x="16593" y="0"/>
                    <a:pt x="13406" y="0"/>
                  </a:cubicBez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15" name="Google Shape;311;p25"/>
            <p:cNvSpPr/>
            <p:nvPr/>
          </p:nvSpPr>
          <p:spPr>
            <a:xfrm>
              <a:off x="3084334" y="4079752"/>
              <a:ext cx="75022" cy="75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5" h="21600" extrusionOk="0">
                  <a:moveTo>
                    <a:pt x="10264" y="0"/>
                  </a:moveTo>
                  <a:cubicBezTo>
                    <a:pt x="9191" y="0"/>
                    <a:pt x="8105" y="179"/>
                    <a:pt x="7032" y="550"/>
                  </a:cubicBezTo>
                  <a:cubicBezTo>
                    <a:pt x="3088" y="1932"/>
                    <a:pt x="327" y="5673"/>
                    <a:pt x="26" y="10026"/>
                  </a:cubicBezTo>
                  <a:cubicBezTo>
                    <a:pt x="-268" y="14379"/>
                    <a:pt x="1956" y="18499"/>
                    <a:pt x="5665" y="20458"/>
                  </a:cubicBezTo>
                  <a:cubicBezTo>
                    <a:pt x="7124" y="21222"/>
                    <a:pt x="8700" y="21600"/>
                    <a:pt x="10264" y="21600"/>
                  </a:cubicBezTo>
                  <a:cubicBezTo>
                    <a:pt x="12684" y="21600"/>
                    <a:pt x="15085" y="20699"/>
                    <a:pt x="16995" y="18959"/>
                  </a:cubicBezTo>
                  <a:cubicBezTo>
                    <a:pt x="20128" y="16112"/>
                    <a:pt x="21332" y="11546"/>
                    <a:pt x="20024" y="7406"/>
                  </a:cubicBezTo>
                  <a:cubicBezTo>
                    <a:pt x="18591" y="2868"/>
                    <a:pt x="14568" y="0"/>
                    <a:pt x="10264" y="0"/>
                  </a:cubicBezTo>
                  <a:close/>
                </a:path>
              </a:pathLst>
            </a:custGeom>
            <a:solidFill>
              <a:srgbClr val="23A0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16" name="Google Shape;312;p25"/>
            <p:cNvSpPr/>
            <p:nvPr/>
          </p:nvSpPr>
          <p:spPr>
            <a:xfrm>
              <a:off x="3810525" y="3838477"/>
              <a:ext cx="75044" cy="75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5" h="21600" extrusionOk="0">
                  <a:moveTo>
                    <a:pt x="10280" y="0"/>
                  </a:moveTo>
                  <a:cubicBezTo>
                    <a:pt x="9208" y="0"/>
                    <a:pt x="8116" y="179"/>
                    <a:pt x="7037" y="557"/>
                  </a:cubicBezTo>
                  <a:cubicBezTo>
                    <a:pt x="3093" y="1926"/>
                    <a:pt x="327" y="5666"/>
                    <a:pt x="26" y="10019"/>
                  </a:cubicBezTo>
                  <a:cubicBezTo>
                    <a:pt x="-268" y="14386"/>
                    <a:pt x="1962" y="18505"/>
                    <a:pt x="5676" y="20465"/>
                  </a:cubicBezTo>
                  <a:cubicBezTo>
                    <a:pt x="7135" y="21229"/>
                    <a:pt x="8704" y="21600"/>
                    <a:pt x="10267" y="21600"/>
                  </a:cubicBezTo>
                  <a:cubicBezTo>
                    <a:pt x="12693" y="21600"/>
                    <a:pt x="15093" y="20706"/>
                    <a:pt x="16996" y="18966"/>
                  </a:cubicBezTo>
                  <a:cubicBezTo>
                    <a:pt x="20142" y="16099"/>
                    <a:pt x="21332" y="11526"/>
                    <a:pt x="20018" y="7386"/>
                  </a:cubicBezTo>
                  <a:cubicBezTo>
                    <a:pt x="18585" y="2861"/>
                    <a:pt x="14583" y="0"/>
                    <a:pt x="10280" y="0"/>
                  </a:cubicBez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17" name="Google Shape;313;p25"/>
            <p:cNvSpPr/>
            <p:nvPr/>
          </p:nvSpPr>
          <p:spPr>
            <a:xfrm>
              <a:off x="2861881" y="4066829"/>
              <a:ext cx="1223313" cy="772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85" y="0"/>
                  </a:moveTo>
                  <a:cubicBezTo>
                    <a:pt x="575" y="0"/>
                    <a:pt x="0" y="874"/>
                    <a:pt x="0" y="1953"/>
                  </a:cubicBezTo>
                  <a:lnTo>
                    <a:pt x="0" y="19648"/>
                  </a:lnTo>
                  <a:cubicBezTo>
                    <a:pt x="0" y="20725"/>
                    <a:pt x="575" y="21600"/>
                    <a:pt x="1285" y="21600"/>
                  </a:cubicBezTo>
                  <a:lnTo>
                    <a:pt x="20314" y="21600"/>
                  </a:lnTo>
                  <a:cubicBezTo>
                    <a:pt x="21024" y="21600"/>
                    <a:pt x="21600" y="20725"/>
                    <a:pt x="21600" y="19648"/>
                  </a:cubicBezTo>
                  <a:lnTo>
                    <a:pt x="21600" y="1953"/>
                  </a:lnTo>
                  <a:cubicBezTo>
                    <a:pt x="21600" y="874"/>
                    <a:pt x="21024" y="0"/>
                    <a:pt x="20314" y="0"/>
                  </a:cubicBezTo>
                  <a:close/>
                </a:path>
              </a:pathLst>
            </a:custGeom>
            <a:solidFill>
              <a:srgbClr val="55BCB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18" name="Google Shape;314;p25"/>
            <p:cNvSpPr/>
            <p:nvPr/>
          </p:nvSpPr>
          <p:spPr>
            <a:xfrm>
              <a:off x="3483593" y="4066829"/>
              <a:ext cx="601601" cy="772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14" y="0"/>
                  </a:moveTo>
                  <a:cubicBezTo>
                    <a:pt x="1171" y="0"/>
                    <a:pt x="0" y="874"/>
                    <a:pt x="0" y="1953"/>
                  </a:cubicBezTo>
                  <a:lnTo>
                    <a:pt x="0" y="19648"/>
                  </a:lnTo>
                  <a:cubicBezTo>
                    <a:pt x="0" y="20725"/>
                    <a:pt x="1171" y="21600"/>
                    <a:pt x="2614" y="21600"/>
                  </a:cubicBezTo>
                  <a:lnTo>
                    <a:pt x="18985" y="21600"/>
                  </a:lnTo>
                  <a:cubicBezTo>
                    <a:pt x="20429" y="21600"/>
                    <a:pt x="21600" y="20725"/>
                    <a:pt x="21600" y="19648"/>
                  </a:cubicBezTo>
                  <a:lnTo>
                    <a:pt x="21600" y="1953"/>
                  </a:lnTo>
                  <a:cubicBezTo>
                    <a:pt x="21600" y="874"/>
                    <a:pt x="20429" y="0"/>
                    <a:pt x="18985" y="0"/>
                  </a:cubicBezTo>
                  <a:close/>
                </a:path>
              </a:pathLst>
            </a:custGeom>
            <a:solidFill>
              <a:srgbClr val="55BCB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19" name="Google Shape;315;p25"/>
            <p:cNvSpPr/>
            <p:nvPr/>
          </p:nvSpPr>
          <p:spPr>
            <a:xfrm>
              <a:off x="3738937" y="4150599"/>
              <a:ext cx="273714" cy="77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54" y="0"/>
                  </a:moveTo>
                  <a:cubicBezTo>
                    <a:pt x="1365" y="0"/>
                    <a:pt x="0" y="4835"/>
                    <a:pt x="0" y="10797"/>
                  </a:cubicBezTo>
                  <a:cubicBezTo>
                    <a:pt x="0" y="16759"/>
                    <a:pt x="1368" y="21600"/>
                    <a:pt x="3054" y="21600"/>
                  </a:cubicBezTo>
                  <a:lnTo>
                    <a:pt x="18550" y="21600"/>
                  </a:lnTo>
                  <a:cubicBezTo>
                    <a:pt x="20235" y="21600"/>
                    <a:pt x="21600" y="16759"/>
                    <a:pt x="21600" y="10797"/>
                  </a:cubicBezTo>
                  <a:cubicBezTo>
                    <a:pt x="21600" y="4835"/>
                    <a:pt x="20235" y="7"/>
                    <a:pt x="18550" y="0"/>
                  </a:cubicBezTo>
                  <a:close/>
                </a:path>
              </a:pathLst>
            </a:custGeom>
            <a:solidFill>
              <a:srgbClr val="1C627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20" name="Google Shape;316;p25"/>
            <p:cNvSpPr/>
            <p:nvPr/>
          </p:nvSpPr>
          <p:spPr>
            <a:xfrm>
              <a:off x="3581909" y="4351004"/>
              <a:ext cx="585095" cy="204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24" y="0"/>
                  </a:moveTo>
                  <a:cubicBezTo>
                    <a:pt x="19023" y="0"/>
                    <a:pt x="19023" y="0"/>
                    <a:pt x="19022" y="0"/>
                  </a:cubicBezTo>
                  <a:lnTo>
                    <a:pt x="2579" y="0"/>
                  </a:lnTo>
                  <a:cubicBezTo>
                    <a:pt x="1155" y="0"/>
                    <a:pt x="0" y="3304"/>
                    <a:pt x="0" y="7379"/>
                  </a:cubicBezTo>
                  <a:lnTo>
                    <a:pt x="0" y="14221"/>
                  </a:lnTo>
                  <a:cubicBezTo>
                    <a:pt x="0" y="18296"/>
                    <a:pt x="1154" y="21600"/>
                    <a:pt x="2579" y="21600"/>
                  </a:cubicBezTo>
                  <a:lnTo>
                    <a:pt x="19021" y="21600"/>
                  </a:lnTo>
                  <a:cubicBezTo>
                    <a:pt x="20445" y="21600"/>
                    <a:pt x="21598" y="18296"/>
                    <a:pt x="21600" y="14221"/>
                  </a:cubicBezTo>
                  <a:lnTo>
                    <a:pt x="21600" y="7379"/>
                  </a:lnTo>
                  <a:cubicBezTo>
                    <a:pt x="21600" y="3307"/>
                    <a:pt x="20447" y="0"/>
                    <a:pt x="19024" y="0"/>
                  </a:cubicBezTo>
                  <a:close/>
                </a:path>
              </a:pathLst>
            </a:custGeom>
            <a:solidFill>
              <a:srgbClr val="1C627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21" name="Google Shape;317;p25"/>
            <p:cNvSpPr/>
            <p:nvPr/>
          </p:nvSpPr>
          <p:spPr>
            <a:xfrm>
              <a:off x="3622212" y="4392208"/>
              <a:ext cx="121862" cy="121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4" h="21600" extrusionOk="0">
                  <a:moveTo>
                    <a:pt x="10383" y="0"/>
                  </a:moveTo>
                  <a:cubicBezTo>
                    <a:pt x="6183" y="0"/>
                    <a:pt x="2398" y="2638"/>
                    <a:pt x="789" y="6669"/>
                  </a:cubicBezTo>
                  <a:cubicBezTo>
                    <a:pt x="-816" y="10705"/>
                    <a:pt x="72" y="15350"/>
                    <a:pt x="3046" y="18437"/>
                  </a:cubicBezTo>
                  <a:cubicBezTo>
                    <a:pt x="5034" y="20503"/>
                    <a:pt x="7690" y="21600"/>
                    <a:pt x="10391" y="21600"/>
                  </a:cubicBezTo>
                  <a:cubicBezTo>
                    <a:pt x="11732" y="21600"/>
                    <a:pt x="13080" y="21329"/>
                    <a:pt x="14368" y="20774"/>
                  </a:cubicBezTo>
                  <a:cubicBezTo>
                    <a:pt x="18250" y="19102"/>
                    <a:pt x="20784" y="15168"/>
                    <a:pt x="20784" y="10802"/>
                  </a:cubicBezTo>
                  <a:cubicBezTo>
                    <a:pt x="20776" y="4832"/>
                    <a:pt x="16127" y="0"/>
                    <a:pt x="10383" y="0"/>
                  </a:cubicBezTo>
                  <a:close/>
                </a:path>
              </a:pathLst>
            </a:custGeom>
            <a:solidFill>
              <a:srgbClr val="F05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292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Authorisation Module"/>
          <p:cNvSpPr txBox="1"/>
          <p:nvPr>
            <p:ph type="ctrTitle"/>
          </p:nvPr>
        </p:nvSpPr>
        <p:spPr>
          <a:xfrm>
            <a:off x="816354" y="326696"/>
            <a:ext cx="21945601" cy="2250593"/>
          </a:xfrm>
          <a:prstGeom prst="rect">
            <a:avLst/>
          </a:prstGeom>
        </p:spPr>
        <p:txBody>
          <a:bodyPr/>
          <a:lstStyle>
            <a:lvl1pPr defTabSz="2145665">
              <a:defRPr sz="11265" spc="-112"/>
            </a:lvl1pPr>
          </a:lstStyle>
          <a:p>
            <a:r>
              <a:t>Authorisation Module</a:t>
            </a:r>
          </a:p>
        </p:txBody>
      </p:sp>
      <p:sp>
        <p:nvSpPr>
          <p:cNvPr id="397" name="Google Shape;162;p25"/>
          <p:cNvSpPr/>
          <p:nvPr/>
        </p:nvSpPr>
        <p:spPr>
          <a:xfrm>
            <a:off x="22309624" y="11606686"/>
            <a:ext cx="1727242" cy="1703176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398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3613" y="11948641"/>
            <a:ext cx="1019264" cy="1019264"/>
          </a:xfrm>
          <a:prstGeom prst="rect">
            <a:avLst/>
          </a:prstGeom>
          <a:ln w="635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399" name="Google Shape;672;p37" descr="Google Shape;672;p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93" y="2800198"/>
            <a:ext cx="17218678" cy="1024700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292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laims Module"/>
          <p:cNvSpPr txBox="1"/>
          <p:nvPr>
            <p:ph type="ctrTitle"/>
          </p:nvPr>
        </p:nvSpPr>
        <p:spPr>
          <a:xfrm>
            <a:off x="1219200" y="682148"/>
            <a:ext cx="21945600" cy="2250593"/>
          </a:xfrm>
          <a:prstGeom prst="rect">
            <a:avLst/>
          </a:prstGeom>
        </p:spPr>
        <p:txBody>
          <a:bodyPr/>
          <a:lstStyle>
            <a:lvl1pPr defTabSz="2145665">
              <a:defRPr sz="11265" spc="-112"/>
            </a:lvl1pPr>
          </a:lstStyle>
          <a:p>
            <a:r>
              <a:t>Claims Module</a:t>
            </a:r>
          </a:p>
        </p:txBody>
      </p:sp>
      <p:sp>
        <p:nvSpPr>
          <p:cNvPr id="407" name="Google Shape;162;p25"/>
          <p:cNvSpPr/>
          <p:nvPr/>
        </p:nvSpPr>
        <p:spPr>
          <a:xfrm>
            <a:off x="22309624" y="11606686"/>
            <a:ext cx="1727242" cy="1703176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408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3613" y="11948641"/>
            <a:ext cx="1019264" cy="1019264"/>
          </a:xfrm>
          <a:prstGeom prst="rect">
            <a:avLst/>
          </a:prstGeom>
          <a:ln w="635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409" name="Google Shape;684;p39" descr="Google Shape;684;p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83" y="2987261"/>
            <a:ext cx="20113849" cy="971326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Rectangles 1"/>
          <p:cNvSpPr/>
          <p:nvPr/>
        </p:nvSpPr>
        <p:spPr>
          <a:xfrm>
            <a:off x="15360015" y="4986020"/>
            <a:ext cx="4672965" cy="593725"/>
          </a:xfrm>
          <a:prstGeom prst="rect">
            <a:avLst/>
          </a:prstGeom>
          <a:solidFill>
            <a:schemeClr val="bg1">
              <a:lumMod val="85000"/>
              <a:alpha val="98000"/>
            </a:schemeClr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292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Member Module"/>
          <p:cNvSpPr txBox="1"/>
          <p:nvPr>
            <p:ph type="ctrTitle"/>
          </p:nvPr>
        </p:nvSpPr>
        <p:spPr>
          <a:xfrm>
            <a:off x="1219200" y="682148"/>
            <a:ext cx="21945600" cy="2250593"/>
          </a:xfrm>
          <a:prstGeom prst="rect">
            <a:avLst/>
          </a:prstGeom>
        </p:spPr>
        <p:txBody>
          <a:bodyPr/>
          <a:lstStyle>
            <a:lvl1pPr defTabSz="2145665">
              <a:defRPr sz="11265" spc="-112"/>
            </a:lvl1pPr>
          </a:lstStyle>
          <a:p>
            <a:r>
              <a:t>Member Module</a:t>
            </a:r>
          </a:p>
        </p:txBody>
      </p:sp>
      <p:sp>
        <p:nvSpPr>
          <p:cNvPr id="402" name="Google Shape;162;p25"/>
          <p:cNvSpPr/>
          <p:nvPr/>
        </p:nvSpPr>
        <p:spPr>
          <a:xfrm>
            <a:off x="22309624" y="11606686"/>
            <a:ext cx="1727242" cy="1703176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403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3613" y="11948641"/>
            <a:ext cx="1019264" cy="1019264"/>
          </a:xfrm>
          <a:prstGeom prst="rect">
            <a:avLst/>
          </a:prstGeom>
          <a:ln w="635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404" name="Google Shape;678;p38" descr="Google Shape;678;p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19" y="3224080"/>
            <a:ext cx="19882762" cy="9068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292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olicy Module"/>
          <p:cNvSpPr txBox="1"/>
          <p:nvPr>
            <p:ph type="ctrTitle"/>
          </p:nvPr>
        </p:nvSpPr>
        <p:spPr>
          <a:xfrm>
            <a:off x="1219200" y="682148"/>
            <a:ext cx="21945600" cy="2250593"/>
          </a:xfrm>
          <a:prstGeom prst="rect">
            <a:avLst/>
          </a:prstGeom>
        </p:spPr>
        <p:txBody>
          <a:bodyPr/>
          <a:lstStyle>
            <a:lvl1pPr defTabSz="2145665">
              <a:defRPr sz="11265" spc="-112"/>
            </a:lvl1pPr>
          </a:lstStyle>
          <a:p>
            <a:r>
              <a:t>Policy Module</a:t>
            </a:r>
          </a:p>
        </p:txBody>
      </p:sp>
      <p:sp>
        <p:nvSpPr>
          <p:cNvPr id="412" name="Google Shape;162;p25"/>
          <p:cNvSpPr/>
          <p:nvPr/>
        </p:nvSpPr>
        <p:spPr>
          <a:xfrm>
            <a:off x="22309624" y="11606686"/>
            <a:ext cx="1727242" cy="1703176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413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3613" y="11948641"/>
            <a:ext cx="1019264" cy="1019264"/>
          </a:xfrm>
          <a:prstGeom prst="rect">
            <a:avLst/>
          </a:prstGeom>
          <a:ln w="635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414" name="Google Shape;690;p40" descr="Google Shape;690;p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919" y="2567517"/>
            <a:ext cx="19988162" cy="1043832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chnology Used"/>
          <p:cNvSpPr txBox="1"/>
          <p:nvPr>
            <p:ph type="ctrTitle"/>
          </p:nvPr>
        </p:nvSpPr>
        <p:spPr>
          <a:xfrm>
            <a:off x="982232" y="587361"/>
            <a:ext cx="21945601" cy="2250593"/>
          </a:xfrm>
          <a:prstGeom prst="rect">
            <a:avLst/>
          </a:prstGeom>
        </p:spPr>
        <p:txBody>
          <a:bodyPr/>
          <a:lstStyle>
            <a:lvl1pPr defTabSz="2145665">
              <a:defRPr sz="11265" spc="-112"/>
            </a:lvl1pPr>
          </a:lstStyle>
          <a:p>
            <a:r>
              <a:t>Technology Used</a:t>
            </a:r>
          </a:p>
        </p:txBody>
      </p:sp>
      <p:sp>
        <p:nvSpPr>
          <p:cNvPr id="417" name="Google Shape;162;p25"/>
          <p:cNvSpPr/>
          <p:nvPr/>
        </p:nvSpPr>
        <p:spPr>
          <a:xfrm>
            <a:off x="22309624" y="11606686"/>
            <a:ext cx="1727242" cy="1703176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418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57748" y="11945069"/>
            <a:ext cx="1030993" cy="1026410"/>
          </a:xfrm>
          <a:prstGeom prst="rect">
            <a:avLst/>
          </a:prstGeom>
          <a:ln w="38100">
            <a:solidFill>
              <a:srgbClr val="000000"/>
            </a:solidFill>
            <a:miter lim="400000"/>
            <a:headEnd/>
            <a:tailEnd/>
          </a:ln>
        </p:spPr>
      </p:pic>
      <p:sp>
        <p:nvSpPr>
          <p:cNvPr id="419" name="Frontend :"/>
          <p:cNvSpPr txBox="1"/>
          <p:nvPr/>
        </p:nvSpPr>
        <p:spPr>
          <a:xfrm>
            <a:off x="4011070" y="3199222"/>
            <a:ext cx="3148974" cy="87202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Frontend :</a:t>
            </a:r>
          </a:p>
        </p:txBody>
      </p:sp>
      <p:grpSp>
        <p:nvGrpSpPr>
          <p:cNvPr id="438" name="Google Shape;714;p42"/>
          <p:cNvGrpSpPr/>
          <p:nvPr/>
        </p:nvGrpSpPr>
        <p:grpSpPr>
          <a:xfrm>
            <a:off x="2695061" y="3102981"/>
            <a:ext cx="1067554" cy="1064510"/>
            <a:chOff x="0" y="72"/>
            <a:chExt cx="1067552" cy="1064509"/>
          </a:xfrm>
        </p:grpSpPr>
        <p:sp>
          <p:nvSpPr>
            <p:cNvPr id="420" name="Google Shape;715;p42"/>
            <p:cNvSpPr/>
            <p:nvPr/>
          </p:nvSpPr>
          <p:spPr>
            <a:xfrm>
              <a:off x="265855" y="540333"/>
              <a:ext cx="303609" cy="163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36" y="0"/>
                  </a:moveTo>
                  <a:lnTo>
                    <a:pt x="3294" y="6764"/>
                  </a:lnTo>
                  <a:lnTo>
                    <a:pt x="0" y="18419"/>
                  </a:lnTo>
                  <a:lnTo>
                    <a:pt x="10800" y="21600"/>
                  </a:lnTo>
                  <a:lnTo>
                    <a:pt x="21600" y="18419"/>
                  </a:lnTo>
                  <a:lnTo>
                    <a:pt x="18311" y="6764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rgbClr val="213B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21" name="Google Shape;716;p42"/>
            <p:cNvSpPr/>
            <p:nvPr/>
          </p:nvSpPr>
          <p:spPr>
            <a:xfrm>
              <a:off x="0" y="72"/>
              <a:ext cx="834812" cy="591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0" y="0"/>
                  </a:moveTo>
                  <a:cubicBezTo>
                    <a:pt x="780" y="0"/>
                    <a:pt x="0" y="1101"/>
                    <a:pt x="0" y="2458"/>
                  </a:cubicBezTo>
                  <a:lnTo>
                    <a:pt x="0" y="19158"/>
                  </a:lnTo>
                  <a:cubicBezTo>
                    <a:pt x="0" y="20515"/>
                    <a:pt x="780" y="21600"/>
                    <a:pt x="1730" y="21600"/>
                  </a:cubicBezTo>
                  <a:lnTo>
                    <a:pt x="19871" y="21600"/>
                  </a:lnTo>
                  <a:cubicBezTo>
                    <a:pt x="20820" y="21600"/>
                    <a:pt x="21600" y="20515"/>
                    <a:pt x="21600" y="19158"/>
                  </a:cubicBezTo>
                  <a:lnTo>
                    <a:pt x="21600" y="2458"/>
                  </a:lnTo>
                  <a:cubicBezTo>
                    <a:pt x="21600" y="1101"/>
                    <a:pt x="20820" y="0"/>
                    <a:pt x="19871" y="0"/>
                  </a:cubicBezTo>
                  <a:close/>
                </a:path>
              </a:pathLst>
            </a:custGeom>
            <a:solidFill>
              <a:srgbClr val="667E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22" name="Google Shape;717;p42"/>
            <p:cNvSpPr/>
            <p:nvPr/>
          </p:nvSpPr>
          <p:spPr>
            <a:xfrm>
              <a:off x="215857" y="680035"/>
              <a:ext cx="403114" cy="4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4" h="21600" extrusionOk="0">
                  <a:moveTo>
                    <a:pt x="1211" y="0"/>
                  </a:moveTo>
                  <a:cubicBezTo>
                    <a:pt x="-404" y="0"/>
                    <a:pt x="-404" y="21600"/>
                    <a:pt x="1211" y="21600"/>
                  </a:cubicBezTo>
                  <a:cubicBezTo>
                    <a:pt x="1233" y="21600"/>
                    <a:pt x="1259" y="21600"/>
                    <a:pt x="1285" y="21567"/>
                  </a:cubicBezTo>
                  <a:lnTo>
                    <a:pt x="19510" y="21567"/>
                  </a:lnTo>
                  <a:cubicBezTo>
                    <a:pt x="19533" y="21600"/>
                    <a:pt x="19559" y="21600"/>
                    <a:pt x="19585" y="21600"/>
                  </a:cubicBezTo>
                  <a:cubicBezTo>
                    <a:pt x="21196" y="21600"/>
                    <a:pt x="21196" y="0"/>
                    <a:pt x="19585" y="0"/>
                  </a:cubicBezTo>
                  <a:cubicBezTo>
                    <a:pt x="19559" y="0"/>
                    <a:pt x="19533" y="0"/>
                    <a:pt x="19510" y="0"/>
                  </a:cubicBezTo>
                  <a:lnTo>
                    <a:pt x="1285" y="0"/>
                  </a:lnTo>
                  <a:cubicBezTo>
                    <a:pt x="1259" y="0"/>
                    <a:pt x="1233" y="0"/>
                    <a:pt x="1211" y="0"/>
                  </a:cubicBezTo>
                  <a:close/>
                </a:path>
              </a:pathLst>
            </a:custGeom>
            <a:solidFill>
              <a:srgbClr val="445D7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23" name="Google Shape;718;p42"/>
            <p:cNvSpPr/>
            <p:nvPr/>
          </p:nvSpPr>
          <p:spPr>
            <a:xfrm>
              <a:off x="42752" y="48329"/>
              <a:ext cx="749380" cy="437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9" y="0"/>
                  </a:moveTo>
                  <a:cubicBezTo>
                    <a:pt x="710" y="0"/>
                    <a:pt x="0" y="1212"/>
                    <a:pt x="0" y="2703"/>
                  </a:cubicBezTo>
                  <a:lnTo>
                    <a:pt x="0" y="18897"/>
                  </a:lnTo>
                  <a:cubicBezTo>
                    <a:pt x="0" y="20384"/>
                    <a:pt x="695" y="21600"/>
                    <a:pt x="1579" y="21600"/>
                  </a:cubicBezTo>
                  <a:lnTo>
                    <a:pt x="20034" y="21600"/>
                  </a:lnTo>
                  <a:cubicBezTo>
                    <a:pt x="20905" y="21600"/>
                    <a:pt x="21600" y="20384"/>
                    <a:pt x="21600" y="18897"/>
                  </a:cubicBezTo>
                  <a:lnTo>
                    <a:pt x="21600" y="2678"/>
                  </a:lnTo>
                  <a:cubicBezTo>
                    <a:pt x="21600" y="1212"/>
                    <a:pt x="20890" y="0"/>
                    <a:pt x="20034" y="0"/>
                  </a:cubicBezTo>
                  <a:close/>
                </a:path>
              </a:pathLst>
            </a:custGeom>
            <a:solidFill>
              <a:srgbClr val="869F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24" name="Google Shape;719;p42"/>
            <p:cNvSpPr/>
            <p:nvPr/>
          </p:nvSpPr>
          <p:spPr>
            <a:xfrm>
              <a:off x="31664" y="37244"/>
              <a:ext cx="771483" cy="459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70" y="1015"/>
                  </a:moveTo>
                  <a:cubicBezTo>
                    <a:pt x="20446" y="1015"/>
                    <a:pt x="20995" y="1939"/>
                    <a:pt x="20995" y="3097"/>
                  </a:cubicBezTo>
                  <a:lnTo>
                    <a:pt x="20995" y="18527"/>
                  </a:lnTo>
                  <a:cubicBezTo>
                    <a:pt x="20995" y="19661"/>
                    <a:pt x="20446" y="20581"/>
                    <a:pt x="19770" y="20581"/>
                  </a:cubicBezTo>
                  <a:lnTo>
                    <a:pt x="1844" y="20581"/>
                  </a:lnTo>
                  <a:cubicBezTo>
                    <a:pt x="1154" y="20581"/>
                    <a:pt x="605" y="19661"/>
                    <a:pt x="605" y="18527"/>
                  </a:cubicBezTo>
                  <a:lnTo>
                    <a:pt x="605" y="3097"/>
                  </a:lnTo>
                  <a:cubicBezTo>
                    <a:pt x="605" y="1962"/>
                    <a:pt x="1154" y="1039"/>
                    <a:pt x="1844" y="1039"/>
                  </a:cubicBezTo>
                  <a:lnTo>
                    <a:pt x="19770" y="1015"/>
                  </a:lnTo>
                  <a:close/>
                  <a:moveTo>
                    <a:pt x="1844" y="0"/>
                  </a:moveTo>
                  <a:cubicBezTo>
                    <a:pt x="830" y="0"/>
                    <a:pt x="0" y="1393"/>
                    <a:pt x="0" y="3097"/>
                  </a:cubicBezTo>
                  <a:lnTo>
                    <a:pt x="0" y="18527"/>
                  </a:lnTo>
                  <a:cubicBezTo>
                    <a:pt x="0" y="20227"/>
                    <a:pt x="816" y="21600"/>
                    <a:pt x="1844" y="21600"/>
                  </a:cubicBezTo>
                  <a:lnTo>
                    <a:pt x="19770" y="21600"/>
                  </a:lnTo>
                  <a:cubicBezTo>
                    <a:pt x="20784" y="21600"/>
                    <a:pt x="21600" y="20227"/>
                    <a:pt x="21600" y="18527"/>
                  </a:cubicBezTo>
                  <a:lnTo>
                    <a:pt x="21600" y="3073"/>
                  </a:lnTo>
                  <a:cubicBezTo>
                    <a:pt x="21600" y="1393"/>
                    <a:pt x="20770" y="0"/>
                    <a:pt x="19770" y="0"/>
                  </a:cubicBezTo>
                  <a:close/>
                </a:path>
              </a:pathLst>
            </a:custGeom>
            <a:solidFill>
              <a:srgbClr val="445D7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25" name="Google Shape;720;p42"/>
            <p:cNvSpPr/>
            <p:nvPr/>
          </p:nvSpPr>
          <p:spPr>
            <a:xfrm>
              <a:off x="327729" y="390051"/>
              <a:ext cx="686999" cy="548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600" extrusionOk="0">
                  <a:moveTo>
                    <a:pt x="2213" y="0"/>
                  </a:moveTo>
                  <a:cubicBezTo>
                    <a:pt x="979" y="0"/>
                    <a:pt x="-16" y="1259"/>
                    <a:pt x="0" y="2791"/>
                  </a:cubicBezTo>
                  <a:lnTo>
                    <a:pt x="0" y="21600"/>
                  </a:lnTo>
                  <a:lnTo>
                    <a:pt x="21584" y="21600"/>
                  </a:lnTo>
                  <a:lnTo>
                    <a:pt x="21584" y="2791"/>
                  </a:lnTo>
                  <a:cubicBezTo>
                    <a:pt x="21584" y="1247"/>
                    <a:pt x="20573" y="0"/>
                    <a:pt x="19342" y="0"/>
                  </a:cubicBezTo>
                  <a:lnTo>
                    <a:pt x="2242" y="0"/>
                  </a:lnTo>
                  <a:cubicBezTo>
                    <a:pt x="2231" y="0"/>
                    <a:pt x="2222" y="0"/>
                    <a:pt x="2213" y="0"/>
                  </a:cubicBezTo>
                  <a:close/>
                </a:path>
              </a:pathLst>
            </a:custGeom>
            <a:solidFill>
              <a:srgbClr val="CFD9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26" name="Google Shape;721;p42"/>
            <p:cNvSpPr/>
            <p:nvPr/>
          </p:nvSpPr>
          <p:spPr>
            <a:xfrm>
              <a:off x="376937" y="449904"/>
              <a:ext cx="587592" cy="403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600" extrusionOk="0">
                  <a:moveTo>
                    <a:pt x="1219" y="0"/>
                  </a:moveTo>
                  <a:cubicBezTo>
                    <a:pt x="554" y="0"/>
                    <a:pt x="0" y="807"/>
                    <a:pt x="0" y="1773"/>
                  </a:cubicBezTo>
                  <a:lnTo>
                    <a:pt x="0" y="19851"/>
                  </a:lnTo>
                  <a:cubicBezTo>
                    <a:pt x="0" y="20820"/>
                    <a:pt x="554" y="21600"/>
                    <a:pt x="1219" y="21600"/>
                  </a:cubicBezTo>
                  <a:lnTo>
                    <a:pt x="20381" y="21600"/>
                  </a:lnTo>
                  <a:cubicBezTo>
                    <a:pt x="21046" y="21600"/>
                    <a:pt x="21581" y="20820"/>
                    <a:pt x="21581" y="19851"/>
                  </a:cubicBezTo>
                  <a:lnTo>
                    <a:pt x="21581" y="1773"/>
                  </a:lnTo>
                  <a:cubicBezTo>
                    <a:pt x="21600" y="807"/>
                    <a:pt x="21046" y="0"/>
                    <a:pt x="20381" y="0"/>
                  </a:cubicBezTo>
                  <a:close/>
                </a:path>
              </a:pathLst>
            </a:custGeom>
            <a:solidFill>
              <a:srgbClr val="869F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27" name="Google Shape;722;p42"/>
            <p:cNvSpPr/>
            <p:nvPr/>
          </p:nvSpPr>
          <p:spPr>
            <a:xfrm>
              <a:off x="366430" y="439324"/>
              <a:ext cx="609098" cy="425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9" y="0"/>
                  </a:moveTo>
                  <a:cubicBezTo>
                    <a:pt x="694" y="0"/>
                    <a:pt x="0" y="994"/>
                    <a:pt x="0" y="2220"/>
                  </a:cubicBezTo>
                  <a:lnTo>
                    <a:pt x="0" y="19355"/>
                  </a:lnTo>
                  <a:cubicBezTo>
                    <a:pt x="0" y="20602"/>
                    <a:pt x="694" y="21600"/>
                    <a:pt x="1549" y="21600"/>
                  </a:cubicBezTo>
                  <a:lnTo>
                    <a:pt x="11227" y="21600"/>
                  </a:lnTo>
                  <a:cubicBezTo>
                    <a:pt x="11746" y="21600"/>
                    <a:pt x="11746" y="20503"/>
                    <a:pt x="11227" y="20503"/>
                  </a:cubicBezTo>
                  <a:lnTo>
                    <a:pt x="1549" y="20503"/>
                  </a:lnTo>
                  <a:cubicBezTo>
                    <a:pt x="1123" y="20503"/>
                    <a:pt x="766" y="19991"/>
                    <a:pt x="766" y="19377"/>
                  </a:cubicBezTo>
                  <a:lnTo>
                    <a:pt x="766" y="2220"/>
                  </a:lnTo>
                  <a:cubicBezTo>
                    <a:pt x="766" y="1609"/>
                    <a:pt x="1123" y="1097"/>
                    <a:pt x="1549" y="1097"/>
                  </a:cubicBezTo>
                  <a:lnTo>
                    <a:pt x="20051" y="1097"/>
                  </a:lnTo>
                  <a:cubicBezTo>
                    <a:pt x="20477" y="1097"/>
                    <a:pt x="20834" y="1609"/>
                    <a:pt x="20834" y="2220"/>
                  </a:cubicBezTo>
                  <a:lnTo>
                    <a:pt x="20834" y="19355"/>
                  </a:lnTo>
                  <a:cubicBezTo>
                    <a:pt x="20834" y="19966"/>
                    <a:pt x="20477" y="20477"/>
                    <a:pt x="20051" y="20477"/>
                  </a:cubicBezTo>
                  <a:lnTo>
                    <a:pt x="18481" y="20477"/>
                  </a:lnTo>
                  <a:cubicBezTo>
                    <a:pt x="17964" y="20477"/>
                    <a:pt x="17964" y="21574"/>
                    <a:pt x="18481" y="21574"/>
                  </a:cubicBezTo>
                  <a:lnTo>
                    <a:pt x="20051" y="21574"/>
                  </a:lnTo>
                  <a:cubicBezTo>
                    <a:pt x="20906" y="21574"/>
                    <a:pt x="21600" y="20602"/>
                    <a:pt x="21600" y="19377"/>
                  </a:cubicBezTo>
                  <a:lnTo>
                    <a:pt x="21600" y="2220"/>
                  </a:lnTo>
                  <a:cubicBezTo>
                    <a:pt x="21600" y="994"/>
                    <a:pt x="20906" y="0"/>
                    <a:pt x="20051" y="0"/>
                  </a:cubicBezTo>
                  <a:close/>
                </a:path>
              </a:pathLst>
            </a:custGeom>
            <a:solidFill>
              <a:srgbClr val="BCC4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28" name="Google Shape;723;p42"/>
            <p:cNvSpPr/>
            <p:nvPr/>
          </p:nvSpPr>
          <p:spPr>
            <a:xfrm>
              <a:off x="327735" y="883576"/>
              <a:ext cx="686993" cy="65359"/>
            </a:xfrm>
            <a:prstGeom prst="rect">
              <a:avLst/>
            </a:prstGeom>
            <a:solidFill>
              <a:srgbClr val="BCC4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29" name="Google Shape;724;p42"/>
            <p:cNvSpPr/>
            <p:nvPr/>
          </p:nvSpPr>
          <p:spPr>
            <a:xfrm>
              <a:off x="273898" y="902198"/>
              <a:ext cx="793655" cy="7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3" y="0"/>
                  </a:moveTo>
                  <a:cubicBezTo>
                    <a:pt x="219" y="0"/>
                    <a:pt x="0" y="2400"/>
                    <a:pt x="0" y="5405"/>
                  </a:cubicBezTo>
                  <a:cubicBezTo>
                    <a:pt x="0" y="14400"/>
                    <a:pt x="671" y="21600"/>
                    <a:pt x="1491" y="21600"/>
                  </a:cubicBezTo>
                  <a:lnTo>
                    <a:pt x="20123" y="21600"/>
                  </a:lnTo>
                  <a:cubicBezTo>
                    <a:pt x="20943" y="21600"/>
                    <a:pt x="21600" y="14400"/>
                    <a:pt x="21600" y="5405"/>
                  </a:cubicBezTo>
                  <a:cubicBezTo>
                    <a:pt x="21600" y="2400"/>
                    <a:pt x="21381" y="0"/>
                    <a:pt x="21121" y="0"/>
                  </a:cubicBezTo>
                  <a:close/>
                </a:path>
              </a:pathLst>
            </a:custGeom>
            <a:solidFill>
              <a:srgbClr val="CFD9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30" name="Google Shape;725;p42"/>
            <p:cNvSpPr/>
            <p:nvPr/>
          </p:nvSpPr>
          <p:spPr>
            <a:xfrm>
              <a:off x="215857" y="680035"/>
              <a:ext cx="91736" cy="4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02" h="21600" extrusionOk="0">
                  <a:moveTo>
                    <a:pt x="19588" y="0"/>
                  </a:moveTo>
                  <a:cubicBezTo>
                    <a:pt x="19478" y="0"/>
                    <a:pt x="19383" y="0"/>
                    <a:pt x="19273" y="0"/>
                  </a:cubicBezTo>
                  <a:lnTo>
                    <a:pt x="19902" y="0"/>
                  </a:lnTo>
                  <a:cubicBezTo>
                    <a:pt x="19792" y="0"/>
                    <a:pt x="19698" y="0"/>
                    <a:pt x="19588" y="0"/>
                  </a:cubicBezTo>
                  <a:close/>
                  <a:moveTo>
                    <a:pt x="5093" y="0"/>
                  </a:moveTo>
                  <a:cubicBezTo>
                    <a:pt x="-1698" y="0"/>
                    <a:pt x="-1698" y="21600"/>
                    <a:pt x="5093" y="21600"/>
                  </a:cubicBezTo>
                  <a:cubicBezTo>
                    <a:pt x="5188" y="21600"/>
                    <a:pt x="5298" y="21600"/>
                    <a:pt x="5408" y="21567"/>
                  </a:cubicBezTo>
                  <a:lnTo>
                    <a:pt x="19273" y="21567"/>
                  </a:lnTo>
                  <a:cubicBezTo>
                    <a:pt x="12812" y="20945"/>
                    <a:pt x="12812" y="655"/>
                    <a:pt x="19273" y="0"/>
                  </a:cubicBezTo>
                  <a:lnTo>
                    <a:pt x="5408" y="0"/>
                  </a:lnTo>
                  <a:cubicBezTo>
                    <a:pt x="5298" y="0"/>
                    <a:pt x="5188" y="0"/>
                    <a:pt x="5093" y="0"/>
                  </a:cubicBezTo>
                  <a:close/>
                  <a:moveTo>
                    <a:pt x="19273" y="21567"/>
                  </a:moveTo>
                  <a:cubicBezTo>
                    <a:pt x="19383" y="21600"/>
                    <a:pt x="19478" y="21600"/>
                    <a:pt x="19588" y="21600"/>
                  </a:cubicBezTo>
                  <a:cubicBezTo>
                    <a:pt x="19698" y="21600"/>
                    <a:pt x="19792" y="21600"/>
                    <a:pt x="19902" y="21567"/>
                  </a:cubicBezTo>
                  <a:close/>
                </a:path>
              </a:pathLst>
            </a:custGeom>
            <a:solidFill>
              <a:srgbClr val="213B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31" name="Google Shape;726;p42"/>
            <p:cNvSpPr/>
            <p:nvPr/>
          </p:nvSpPr>
          <p:spPr>
            <a:xfrm>
              <a:off x="0" y="72"/>
              <a:ext cx="98040" cy="591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35" y="0"/>
                  </a:moveTo>
                  <a:cubicBezTo>
                    <a:pt x="6641" y="0"/>
                    <a:pt x="0" y="1101"/>
                    <a:pt x="0" y="2458"/>
                  </a:cubicBezTo>
                  <a:lnTo>
                    <a:pt x="0" y="19158"/>
                  </a:lnTo>
                  <a:cubicBezTo>
                    <a:pt x="0" y="20515"/>
                    <a:pt x="6641" y="21600"/>
                    <a:pt x="14735" y="21600"/>
                  </a:cubicBezTo>
                  <a:lnTo>
                    <a:pt x="21600" y="21600"/>
                  </a:lnTo>
                  <a:cubicBezTo>
                    <a:pt x="13394" y="21600"/>
                    <a:pt x="6865" y="20515"/>
                    <a:pt x="6865" y="19158"/>
                  </a:cubicBezTo>
                  <a:lnTo>
                    <a:pt x="6865" y="2458"/>
                  </a:lnTo>
                  <a:cubicBezTo>
                    <a:pt x="6865" y="1119"/>
                    <a:pt x="13298" y="19"/>
                    <a:pt x="21488" y="0"/>
                  </a:cubicBezTo>
                  <a:close/>
                </a:path>
              </a:pathLst>
            </a:custGeom>
            <a:solidFill>
              <a:srgbClr val="445D7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32" name="Google Shape;727;p42"/>
            <p:cNvSpPr/>
            <p:nvPr/>
          </p:nvSpPr>
          <p:spPr>
            <a:xfrm>
              <a:off x="327735" y="390051"/>
              <a:ext cx="96444" cy="548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74" y="0"/>
                  </a:moveTo>
                  <a:cubicBezTo>
                    <a:pt x="6978" y="0"/>
                    <a:pt x="0" y="1259"/>
                    <a:pt x="0" y="2791"/>
                  </a:cubicBezTo>
                  <a:lnTo>
                    <a:pt x="0" y="21600"/>
                  </a:lnTo>
                  <a:lnTo>
                    <a:pt x="5615" y="21600"/>
                  </a:lnTo>
                  <a:lnTo>
                    <a:pt x="5615" y="2791"/>
                  </a:lnTo>
                  <a:cubicBezTo>
                    <a:pt x="5615" y="1247"/>
                    <a:pt x="12707" y="0"/>
                    <a:pt x="21600" y="0"/>
                  </a:cubicBezTo>
                  <a:lnTo>
                    <a:pt x="15985" y="0"/>
                  </a:lnTo>
                  <a:cubicBezTo>
                    <a:pt x="15904" y="0"/>
                    <a:pt x="15839" y="0"/>
                    <a:pt x="15774" y="0"/>
                  </a:cubicBezTo>
                  <a:close/>
                </a:path>
              </a:pathLst>
            </a:custGeom>
            <a:solidFill>
              <a:srgbClr val="BCC4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33" name="Google Shape;728;p42"/>
            <p:cNvSpPr/>
            <p:nvPr/>
          </p:nvSpPr>
          <p:spPr>
            <a:xfrm>
              <a:off x="274405" y="902198"/>
              <a:ext cx="144775" cy="7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27" y="0"/>
                  </a:moveTo>
                  <a:cubicBezTo>
                    <a:pt x="1200" y="0"/>
                    <a:pt x="0" y="2400"/>
                    <a:pt x="0" y="5254"/>
                  </a:cubicBezTo>
                  <a:cubicBezTo>
                    <a:pt x="0" y="14162"/>
                    <a:pt x="3535" y="21449"/>
                    <a:pt x="7968" y="21449"/>
                  </a:cubicBezTo>
                  <a:cubicBezTo>
                    <a:pt x="8011" y="21449"/>
                    <a:pt x="8054" y="21449"/>
                    <a:pt x="8097" y="21449"/>
                  </a:cubicBezTo>
                  <a:lnTo>
                    <a:pt x="20486" y="21449"/>
                  </a:lnTo>
                  <a:cubicBezTo>
                    <a:pt x="16508" y="20368"/>
                    <a:pt x="13427" y="13643"/>
                    <a:pt x="13427" y="5405"/>
                  </a:cubicBezTo>
                  <a:cubicBezTo>
                    <a:pt x="13427" y="2400"/>
                    <a:pt x="14627" y="0"/>
                    <a:pt x="16130" y="0"/>
                  </a:cubicBezTo>
                  <a:close/>
                  <a:moveTo>
                    <a:pt x="20486" y="21449"/>
                  </a:moveTo>
                  <a:cubicBezTo>
                    <a:pt x="20843" y="21557"/>
                    <a:pt x="21222" y="21600"/>
                    <a:pt x="21600" y="21600"/>
                  </a:cubicBezTo>
                  <a:lnTo>
                    <a:pt x="21600" y="21449"/>
                  </a:lnTo>
                  <a:close/>
                </a:path>
              </a:pathLst>
            </a:custGeom>
            <a:solidFill>
              <a:srgbClr val="BCC4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34" name="Google Shape;729;p42"/>
            <p:cNvSpPr/>
            <p:nvPr/>
          </p:nvSpPr>
          <p:spPr>
            <a:xfrm>
              <a:off x="684023" y="772566"/>
              <a:ext cx="204556" cy="291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97" y="0"/>
                  </a:moveTo>
                  <a:cubicBezTo>
                    <a:pt x="1492" y="0"/>
                    <a:pt x="0" y="1042"/>
                    <a:pt x="0" y="2384"/>
                  </a:cubicBezTo>
                  <a:lnTo>
                    <a:pt x="0" y="19216"/>
                  </a:lnTo>
                  <a:cubicBezTo>
                    <a:pt x="0" y="20553"/>
                    <a:pt x="1492" y="21600"/>
                    <a:pt x="3397" y="21600"/>
                  </a:cubicBezTo>
                  <a:lnTo>
                    <a:pt x="18203" y="21600"/>
                  </a:lnTo>
                  <a:cubicBezTo>
                    <a:pt x="20062" y="21600"/>
                    <a:pt x="21600" y="20553"/>
                    <a:pt x="21600" y="19216"/>
                  </a:cubicBezTo>
                  <a:lnTo>
                    <a:pt x="21600" y="2384"/>
                  </a:lnTo>
                  <a:cubicBezTo>
                    <a:pt x="21600" y="1042"/>
                    <a:pt x="20062" y="0"/>
                    <a:pt x="18203" y="0"/>
                  </a:cubicBezTo>
                  <a:close/>
                </a:path>
              </a:pathLst>
            </a:custGeom>
            <a:solidFill>
              <a:srgbClr val="445D7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35" name="Google Shape;730;p42"/>
            <p:cNvSpPr/>
            <p:nvPr/>
          </p:nvSpPr>
          <p:spPr>
            <a:xfrm>
              <a:off x="683008" y="773074"/>
              <a:ext cx="45795" cy="291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75" y="0"/>
                  </a:moveTo>
                  <a:cubicBezTo>
                    <a:pt x="6904" y="0"/>
                    <a:pt x="0" y="1042"/>
                    <a:pt x="0" y="2379"/>
                  </a:cubicBezTo>
                  <a:lnTo>
                    <a:pt x="0" y="19216"/>
                  </a:lnTo>
                  <a:cubicBezTo>
                    <a:pt x="0" y="20515"/>
                    <a:pt x="6904" y="21600"/>
                    <a:pt x="15175" y="21600"/>
                  </a:cubicBezTo>
                  <a:lnTo>
                    <a:pt x="21600" y="21600"/>
                  </a:lnTo>
                  <a:cubicBezTo>
                    <a:pt x="13295" y="21600"/>
                    <a:pt x="6425" y="20515"/>
                    <a:pt x="6425" y="19216"/>
                  </a:cubicBezTo>
                  <a:lnTo>
                    <a:pt x="6425" y="2379"/>
                  </a:lnTo>
                  <a:cubicBezTo>
                    <a:pt x="6425" y="1042"/>
                    <a:pt x="13295" y="0"/>
                    <a:pt x="21600" y="0"/>
                  </a:cubicBezTo>
                  <a:close/>
                </a:path>
              </a:pathLst>
            </a:custGeom>
            <a:solidFill>
              <a:srgbClr val="213B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36" name="Google Shape;731;p42"/>
            <p:cNvSpPr/>
            <p:nvPr/>
          </p:nvSpPr>
          <p:spPr>
            <a:xfrm>
              <a:off x="683515" y="806696"/>
              <a:ext cx="205061" cy="22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22" y="0"/>
                  </a:moveTo>
                  <a:cubicBezTo>
                    <a:pt x="1381" y="0"/>
                    <a:pt x="0" y="1220"/>
                    <a:pt x="0" y="2728"/>
                  </a:cubicBezTo>
                  <a:lnTo>
                    <a:pt x="0" y="18872"/>
                  </a:lnTo>
                  <a:cubicBezTo>
                    <a:pt x="0" y="20387"/>
                    <a:pt x="1381" y="21600"/>
                    <a:pt x="3022" y="21600"/>
                  </a:cubicBezTo>
                  <a:lnTo>
                    <a:pt x="18639" y="21600"/>
                  </a:lnTo>
                  <a:cubicBezTo>
                    <a:pt x="20280" y="21600"/>
                    <a:pt x="21600" y="20387"/>
                    <a:pt x="21600" y="18872"/>
                  </a:cubicBezTo>
                  <a:lnTo>
                    <a:pt x="21600" y="2728"/>
                  </a:lnTo>
                  <a:cubicBezTo>
                    <a:pt x="21600" y="1220"/>
                    <a:pt x="20280" y="0"/>
                    <a:pt x="18639" y="0"/>
                  </a:cubicBezTo>
                  <a:close/>
                </a:path>
              </a:pathLst>
            </a:custGeom>
            <a:solidFill>
              <a:srgbClr val="A5B7C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37" name="Google Shape;732;p42"/>
            <p:cNvSpPr/>
            <p:nvPr/>
          </p:nvSpPr>
          <p:spPr>
            <a:xfrm>
              <a:off x="672305" y="811766"/>
              <a:ext cx="35028" cy="213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8847" y="352"/>
                    <a:pt x="804" y="1114"/>
                    <a:pt x="0" y="1979"/>
                  </a:cubicBezTo>
                  <a:lnTo>
                    <a:pt x="0" y="19570"/>
                  </a:lnTo>
                  <a:cubicBezTo>
                    <a:pt x="804" y="20435"/>
                    <a:pt x="8847" y="21197"/>
                    <a:pt x="2160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869F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</p:grpSp>
      <p:grpSp>
        <p:nvGrpSpPr>
          <p:cNvPr id="446" name="Google Shape;733;p42"/>
          <p:cNvGrpSpPr/>
          <p:nvPr/>
        </p:nvGrpSpPr>
        <p:grpSpPr>
          <a:xfrm>
            <a:off x="2793076" y="4869650"/>
            <a:ext cx="871523" cy="872029"/>
            <a:chOff x="0" y="0"/>
            <a:chExt cx="871521" cy="872027"/>
          </a:xfrm>
        </p:grpSpPr>
        <p:sp>
          <p:nvSpPr>
            <p:cNvPr id="439" name="Google Shape;734;p42"/>
            <p:cNvSpPr/>
            <p:nvPr/>
          </p:nvSpPr>
          <p:spPr>
            <a:xfrm>
              <a:off x="268829" y="523454"/>
              <a:ext cx="33721" cy="50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86" y="0"/>
                  </a:moveTo>
                  <a:lnTo>
                    <a:pt x="0" y="8928"/>
                  </a:lnTo>
                  <a:cubicBezTo>
                    <a:pt x="6474" y="13481"/>
                    <a:pt x="13819" y="17645"/>
                    <a:pt x="21600" y="21600"/>
                  </a:cubicBezTo>
                  <a:cubicBezTo>
                    <a:pt x="19857" y="14320"/>
                    <a:pt x="18986" y="7040"/>
                    <a:pt x="18986" y="0"/>
                  </a:cubicBezTo>
                  <a:close/>
                </a:path>
              </a:pathLst>
            </a:custGeom>
            <a:solidFill>
              <a:srgbClr val="667E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40" name="Google Shape;735;p42"/>
            <p:cNvSpPr/>
            <p:nvPr/>
          </p:nvSpPr>
          <p:spPr>
            <a:xfrm>
              <a:off x="297790" y="56992"/>
              <a:ext cx="573732" cy="623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8" h="21600" extrusionOk="0">
                  <a:moveTo>
                    <a:pt x="18832" y="0"/>
                  </a:moveTo>
                  <a:cubicBezTo>
                    <a:pt x="18832" y="0"/>
                    <a:pt x="19625" y="5027"/>
                    <a:pt x="16839" y="7658"/>
                  </a:cubicBezTo>
                  <a:lnTo>
                    <a:pt x="8076" y="16019"/>
                  </a:lnTo>
                  <a:cubicBezTo>
                    <a:pt x="6304" y="17691"/>
                    <a:pt x="3523" y="17996"/>
                    <a:pt x="1729" y="17996"/>
                  </a:cubicBezTo>
                  <a:cubicBezTo>
                    <a:pt x="702" y="17996"/>
                    <a:pt x="0" y="17897"/>
                    <a:pt x="0" y="17897"/>
                  </a:cubicBezTo>
                  <a:cubicBezTo>
                    <a:pt x="864" y="18718"/>
                    <a:pt x="1940" y="19319"/>
                    <a:pt x="3139" y="19638"/>
                  </a:cubicBezTo>
                  <a:lnTo>
                    <a:pt x="5201" y="21600"/>
                  </a:lnTo>
                  <a:cubicBezTo>
                    <a:pt x="6947" y="20527"/>
                    <a:pt x="8569" y="19288"/>
                    <a:pt x="10051" y="17897"/>
                  </a:cubicBezTo>
                  <a:lnTo>
                    <a:pt x="18832" y="9535"/>
                  </a:lnTo>
                  <a:cubicBezTo>
                    <a:pt x="21600" y="6904"/>
                    <a:pt x="21600" y="2631"/>
                    <a:pt x="18832" y="0"/>
                  </a:cubicBezTo>
                  <a:close/>
                </a:path>
              </a:pathLst>
            </a:custGeom>
            <a:solidFill>
              <a:srgbClr val="445D7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41" name="Google Shape;736;p42"/>
            <p:cNvSpPr/>
            <p:nvPr/>
          </p:nvSpPr>
          <p:spPr>
            <a:xfrm>
              <a:off x="243588" y="0"/>
              <a:ext cx="601756" cy="604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8" h="21600" extrusionOk="0">
                  <a:moveTo>
                    <a:pt x="14981" y="3544"/>
                  </a:moveTo>
                  <a:cubicBezTo>
                    <a:pt x="15828" y="3544"/>
                    <a:pt x="16672" y="3877"/>
                    <a:pt x="17316" y="4543"/>
                  </a:cubicBezTo>
                  <a:cubicBezTo>
                    <a:pt x="18604" y="5873"/>
                    <a:pt x="18604" y="8034"/>
                    <a:pt x="17316" y="9382"/>
                  </a:cubicBezTo>
                  <a:lnTo>
                    <a:pt x="13134" y="13703"/>
                  </a:lnTo>
                  <a:lnTo>
                    <a:pt x="12246" y="13927"/>
                  </a:lnTo>
                  <a:lnTo>
                    <a:pt x="9219" y="17747"/>
                  </a:lnTo>
                  <a:lnTo>
                    <a:pt x="8985" y="17989"/>
                  </a:lnTo>
                  <a:cubicBezTo>
                    <a:pt x="8334" y="18679"/>
                    <a:pt x="7470" y="19026"/>
                    <a:pt x="6607" y="19026"/>
                  </a:cubicBezTo>
                  <a:cubicBezTo>
                    <a:pt x="5760" y="19026"/>
                    <a:pt x="4913" y="18692"/>
                    <a:pt x="4267" y="18024"/>
                  </a:cubicBezTo>
                  <a:cubicBezTo>
                    <a:pt x="2962" y="16676"/>
                    <a:pt x="2979" y="14481"/>
                    <a:pt x="4301" y="13150"/>
                  </a:cubicBezTo>
                  <a:lnTo>
                    <a:pt x="12632" y="4543"/>
                  </a:lnTo>
                  <a:cubicBezTo>
                    <a:pt x="13283" y="3877"/>
                    <a:pt x="14132" y="3544"/>
                    <a:pt x="14981" y="3544"/>
                  </a:cubicBezTo>
                  <a:close/>
                  <a:moveTo>
                    <a:pt x="14981" y="0"/>
                  </a:moveTo>
                  <a:cubicBezTo>
                    <a:pt x="13254" y="0"/>
                    <a:pt x="11527" y="680"/>
                    <a:pt x="10205" y="2036"/>
                  </a:cubicBezTo>
                  <a:lnTo>
                    <a:pt x="1874" y="10643"/>
                  </a:lnTo>
                  <a:lnTo>
                    <a:pt x="0" y="16641"/>
                  </a:lnTo>
                  <a:cubicBezTo>
                    <a:pt x="152" y="17643"/>
                    <a:pt x="502" y="18612"/>
                    <a:pt x="1054" y="19459"/>
                  </a:cubicBezTo>
                  <a:lnTo>
                    <a:pt x="1155" y="19355"/>
                  </a:lnTo>
                  <a:cubicBezTo>
                    <a:pt x="1322" y="19788"/>
                    <a:pt x="1573" y="20167"/>
                    <a:pt x="1891" y="20496"/>
                  </a:cubicBezTo>
                  <a:cubicBezTo>
                    <a:pt x="2610" y="21239"/>
                    <a:pt x="3604" y="21600"/>
                    <a:pt x="4706" y="21600"/>
                  </a:cubicBezTo>
                  <a:cubicBezTo>
                    <a:pt x="5015" y="21600"/>
                    <a:pt x="5333" y="21573"/>
                    <a:pt x="5656" y="21515"/>
                  </a:cubicBezTo>
                  <a:cubicBezTo>
                    <a:pt x="7111" y="21239"/>
                    <a:pt x="8683" y="20391"/>
                    <a:pt x="10005" y="19043"/>
                  </a:cubicBezTo>
                  <a:lnTo>
                    <a:pt x="18336" y="10436"/>
                  </a:lnTo>
                  <a:cubicBezTo>
                    <a:pt x="20963" y="7705"/>
                    <a:pt x="21600" y="3955"/>
                    <a:pt x="19743" y="2036"/>
                  </a:cubicBezTo>
                  <a:cubicBezTo>
                    <a:pt x="18428" y="680"/>
                    <a:pt x="16706" y="0"/>
                    <a:pt x="14981" y="0"/>
                  </a:cubicBezTo>
                  <a:close/>
                </a:path>
              </a:pathLst>
            </a:custGeom>
            <a:solidFill>
              <a:srgbClr val="667E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42" name="Google Shape;737;p42"/>
            <p:cNvSpPr/>
            <p:nvPr/>
          </p:nvSpPr>
          <p:spPr>
            <a:xfrm>
              <a:off x="57340" y="677267"/>
              <a:ext cx="403474" cy="194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16" y="0"/>
                  </a:moveTo>
                  <a:lnTo>
                    <a:pt x="11838" y="9230"/>
                  </a:lnTo>
                  <a:cubicBezTo>
                    <a:pt x="9265" y="14591"/>
                    <a:pt x="5217" y="15573"/>
                    <a:pt x="2584" y="15573"/>
                  </a:cubicBezTo>
                  <a:cubicBezTo>
                    <a:pt x="1053" y="15573"/>
                    <a:pt x="0" y="15241"/>
                    <a:pt x="0" y="15241"/>
                  </a:cubicBezTo>
                  <a:cubicBezTo>
                    <a:pt x="2032" y="19480"/>
                    <a:pt x="4702" y="21600"/>
                    <a:pt x="7368" y="21600"/>
                  </a:cubicBezTo>
                  <a:cubicBezTo>
                    <a:pt x="10034" y="21600"/>
                    <a:pt x="12705" y="19480"/>
                    <a:pt x="14736" y="15241"/>
                  </a:cubicBezTo>
                  <a:lnTo>
                    <a:pt x="21600" y="1075"/>
                  </a:lnTo>
                  <a:lnTo>
                    <a:pt x="16316" y="0"/>
                  </a:lnTo>
                  <a:close/>
                </a:path>
              </a:pathLst>
            </a:custGeom>
            <a:solidFill>
              <a:srgbClr val="CFD9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43" name="Google Shape;738;p42"/>
            <p:cNvSpPr/>
            <p:nvPr/>
          </p:nvSpPr>
          <p:spPr>
            <a:xfrm>
              <a:off x="362105" y="564053"/>
              <a:ext cx="221129" cy="123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660" y="1605"/>
                  </a:lnTo>
                  <a:cubicBezTo>
                    <a:pt x="17082" y="8059"/>
                    <a:pt x="12210" y="11584"/>
                    <a:pt x="7182" y="11584"/>
                  </a:cubicBezTo>
                  <a:cubicBezTo>
                    <a:pt x="6371" y="11584"/>
                    <a:pt x="5546" y="11487"/>
                    <a:pt x="4729" y="11304"/>
                  </a:cubicBezTo>
                  <a:lnTo>
                    <a:pt x="0" y="19728"/>
                  </a:lnTo>
                  <a:cubicBezTo>
                    <a:pt x="2358" y="21004"/>
                    <a:pt x="4797" y="21600"/>
                    <a:pt x="7250" y="21600"/>
                  </a:cubicBezTo>
                  <a:cubicBezTo>
                    <a:pt x="8047" y="21600"/>
                    <a:pt x="8844" y="21539"/>
                    <a:pt x="9642" y="21418"/>
                  </a:cubicBezTo>
                  <a:lnTo>
                    <a:pt x="20660" y="1690"/>
                  </a:lnTo>
                  <a:cubicBezTo>
                    <a:pt x="20987" y="1179"/>
                    <a:pt x="21273" y="596"/>
                    <a:pt x="21600" y="0"/>
                  </a:cubicBezTo>
                  <a:close/>
                </a:path>
              </a:pathLst>
            </a:custGeom>
            <a:solidFill>
              <a:srgbClr val="E3E9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44" name="Google Shape;739;p42"/>
            <p:cNvSpPr/>
            <p:nvPr/>
          </p:nvSpPr>
          <p:spPr>
            <a:xfrm>
              <a:off x="0" y="241427"/>
              <a:ext cx="604526" cy="60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2" h="21600" extrusionOk="0">
                  <a:moveTo>
                    <a:pt x="14993" y="0"/>
                  </a:moveTo>
                  <a:cubicBezTo>
                    <a:pt x="13280" y="0"/>
                    <a:pt x="11565" y="681"/>
                    <a:pt x="10259" y="2037"/>
                  </a:cubicBezTo>
                  <a:lnTo>
                    <a:pt x="1973" y="10649"/>
                  </a:lnTo>
                  <a:cubicBezTo>
                    <a:pt x="-657" y="13364"/>
                    <a:pt x="-657" y="17775"/>
                    <a:pt x="1973" y="20508"/>
                  </a:cubicBezTo>
                  <a:cubicBezTo>
                    <a:pt x="2683" y="21246"/>
                    <a:pt x="3662" y="21600"/>
                    <a:pt x="4751" y="21600"/>
                  </a:cubicBezTo>
                  <a:cubicBezTo>
                    <a:pt x="5065" y="21600"/>
                    <a:pt x="5387" y="21570"/>
                    <a:pt x="5715" y="21510"/>
                  </a:cubicBezTo>
                  <a:cubicBezTo>
                    <a:pt x="7164" y="21251"/>
                    <a:pt x="8729" y="20403"/>
                    <a:pt x="10043" y="19054"/>
                  </a:cubicBezTo>
                  <a:lnTo>
                    <a:pt x="13206" y="15771"/>
                  </a:lnTo>
                  <a:cubicBezTo>
                    <a:pt x="13206" y="15771"/>
                    <a:pt x="12853" y="15257"/>
                    <a:pt x="11912" y="15257"/>
                  </a:cubicBezTo>
                  <a:cubicBezTo>
                    <a:pt x="11831" y="15257"/>
                    <a:pt x="11747" y="15259"/>
                    <a:pt x="11658" y="15267"/>
                  </a:cubicBezTo>
                  <a:lnTo>
                    <a:pt x="9045" y="18000"/>
                  </a:lnTo>
                  <a:cubicBezTo>
                    <a:pt x="8398" y="18690"/>
                    <a:pt x="7539" y="19037"/>
                    <a:pt x="6680" y="19037"/>
                  </a:cubicBezTo>
                  <a:cubicBezTo>
                    <a:pt x="5838" y="19037"/>
                    <a:pt x="4993" y="18703"/>
                    <a:pt x="4353" y="18034"/>
                  </a:cubicBezTo>
                  <a:cubicBezTo>
                    <a:pt x="3055" y="16686"/>
                    <a:pt x="3069" y="14489"/>
                    <a:pt x="4384" y="13157"/>
                  </a:cubicBezTo>
                  <a:lnTo>
                    <a:pt x="12673" y="4545"/>
                  </a:lnTo>
                  <a:cubicBezTo>
                    <a:pt x="13304" y="3887"/>
                    <a:pt x="14139" y="3558"/>
                    <a:pt x="14976" y="3558"/>
                  </a:cubicBezTo>
                  <a:cubicBezTo>
                    <a:pt x="15768" y="3558"/>
                    <a:pt x="16560" y="3852"/>
                    <a:pt x="17181" y="4441"/>
                  </a:cubicBezTo>
                  <a:cubicBezTo>
                    <a:pt x="18479" y="5670"/>
                    <a:pt x="18630" y="7727"/>
                    <a:pt x="17531" y="9128"/>
                  </a:cubicBezTo>
                  <a:lnTo>
                    <a:pt x="20727" y="5824"/>
                  </a:lnTo>
                  <a:cubicBezTo>
                    <a:pt x="20943" y="4338"/>
                    <a:pt x="20626" y="2972"/>
                    <a:pt x="19729" y="2037"/>
                  </a:cubicBezTo>
                  <a:cubicBezTo>
                    <a:pt x="18421" y="681"/>
                    <a:pt x="16708" y="0"/>
                    <a:pt x="14993" y="0"/>
                  </a:cubicBezTo>
                  <a:close/>
                </a:path>
              </a:pathLst>
            </a:custGeom>
            <a:solidFill>
              <a:srgbClr val="869F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45" name="Google Shape;740;p42"/>
            <p:cNvSpPr/>
            <p:nvPr/>
          </p:nvSpPr>
          <p:spPr>
            <a:xfrm>
              <a:off x="338459" y="623554"/>
              <a:ext cx="97241" cy="59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103" y="0"/>
                  </a:moveTo>
                  <a:lnTo>
                    <a:pt x="0" y="16449"/>
                  </a:lnTo>
                  <a:cubicBezTo>
                    <a:pt x="3223" y="18769"/>
                    <a:pt x="6663" y="20350"/>
                    <a:pt x="9994" y="21600"/>
                  </a:cubicBezTo>
                  <a:lnTo>
                    <a:pt x="21600" y="2652"/>
                  </a:lnTo>
                  <a:cubicBezTo>
                    <a:pt x="17726" y="2652"/>
                    <a:pt x="13853" y="1785"/>
                    <a:pt x="10103" y="0"/>
                  </a:cubicBezTo>
                  <a:close/>
                </a:path>
              </a:pathLst>
            </a:custGeom>
            <a:solidFill>
              <a:srgbClr val="CFD9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</p:grpSp>
      <p:sp>
        <p:nvSpPr>
          <p:cNvPr id="447" name="Backend :"/>
          <p:cNvSpPr txBox="1"/>
          <p:nvPr/>
        </p:nvSpPr>
        <p:spPr>
          <a:xfrm>
            <a:off x="4025658" y="4858046"/>
            <a:ext cx="2926719" cy="87202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Backend :</a:t>
            </a:r>
          </a:p>
        </p:txBody>
      </p:sp>
      <p:sp>
        <p:nvSpPr>
          <p:cNvPr id="448" name="Testing :"/>
          <p:cNvSpPr txBox="1"/>
          <p:nvPr/>
        </p:nvSpPr>
        <p:spPr>
          <a:xfrm>
            <a:off x="4145918" y="6516871"/>
            <a:ext cx="2529378" cy="87202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Testing :</a:t>
            </a:r>
          </a:p>
        </p:txBody>
      </p:sp>
      <p:grpSp>
        <p:nvGrpSpPr>
          <p:cNvPr id="467" name="Google Shape;741;p42"/>
          <p:cNvGrpSpPr/>
          <p:nvPr/>
        </p:nvGrpSpPr>
        <p:grpSpPr>
          <a:xfrm>
            <a:off x="2793077" y="6443838"/>
            <a:ext cx="871522" cy="1018094"/>
            <a:chOff x="62" y="0"/>
            <a:chExt cx="871521" cy="1018093"/>
          </a:xfrm>
        </p:grpSpPr>
        <p:sp>
          <p:nvSpPr>
            <p:cNvPr id="449" name="Google Shape;742;p42"/>
            <p:cNvSpPr/>
            <p:nvPr/>
          </p:nvSpPr>
          <p:spPr>
            <a:xfrm>
              <a:off x="142798" y="-1"/>
              <a:ext cx="145969" cy="97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600" extrusionOk="0">
                  <a:moveTo>
                    <a:pt x="7332" y="0"/>
                  </a:moveTo>
                  <a:cubicBezTo>
                    <a:pt x="3275" y="0"/>
                    <a:pt x="4" y="4010"/>
                    <a:pt x="4" y="8972"/>
                  </a:cubicBezTo>
                  <a:lnTo>
                    <a:pt x="4" y="18316"/>
                  </a:lnTo>
                  <a:cubicBezTo>
                    <a:pt x="-78" y="20502"/>
                    <a:pt x="1250" y="21600"/>
                    <a:pt x="2592" y="21600"/>
                  </a:cubicBezTo>
                  <a:cubicBezTo>
                    <a:pt x="3942" y="21600"/>
                    <a:pt x="5307" y="20502"/>
                    <a:pt x="5307" y="18316"/>
                  </a:cubicBezTo>
                  <a:lnTo>
                    <a:pt x="5307" y="8972"/>
                  </a:lnTo>
                  <a:cubicBezTo>
                    <a:pt x="5307" y="7629"/>
                    <a:pt x="6242" y="6677"/>
                    <a:pt x="7332" y="6677"/>
                  </a:cubicBezTo>
                  <a:lnTo>
                    <a:pt x="14193" y="6677"/>
                  </a:lnTo>
                  <a:cubicBezTo>
                    <a:pt x="15284" y="6677"/>
                    <a:pt x="16218" y="7629"/>
                    <a:pt x="16218" y="8972"/>
                  </a:cubicBezTo>
                  <a:lnTo>
                    <a:pt x="16218" y="18316"/>
                  </a:lnTo>
                  <a:cubicBezTo>
                    <a:pt x="16218" y="20502"/>
                    <a:pt x="17546" y="21600"/>
                    <a:pt x="18874" y="21600"/>
                  </a:cubicBezTo>
                  <a:cubicBezTo>
                    <a:pt x="20194" y="21600"/>
                    <a:pt x="21522" y="20502"/>
                    <a:pt x="21522" y="18316"/>
                  </a:cubicBezTo>
                  <a:lnTo>
                    <a:pt x="21522" y="8972"/>
                  </a:lnTo>
                  <a:cubicBezTo>
                    <a:pt x="21522" y="4010"/>
                    <a:pt x="18251" y="0"/>
                    <a:pt x="14193" y="0"/>
                  </a:cubicBezTo>
                  <a:close/>
                </a:path>
              </a:pathLst>
            </a:custGeom>
            <a:solidFill>
              <a:srgbClr val="344D6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50" name="Google Shape;743;p42"/>
            <p:cNvSpPr/>
            <p:nvPr/>
          </p:nvSpPr>
          <p:spPr>
            <a:xfrm>
              <a:off x="75109" y="173865"/>
              <a:ext cx="796476" cy="844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4" y="0"/>
                  </a:moveTo>
                  <a:cubicBezTo>
                    <a:pt x="460" y="0"/>
                    <a:pt x="0" y="355"/>
                    <a:pt x="0" y="797"/>
                  </a:cubicBezTo>
                  <a:lnTo>
                    <a:pt x="0" y="20803"/>
                  </a:lnTo>
                  <a:cubicBezTo>
                    <a:pt x="0" y="21246"/>
                    <a:pt x="460" y="21600"/>
                    <a:pt x="1004" y="21600"/>
                  </a:cubicBezTo>
                  <a:lnTo>
                    <a:pt x="20567" y="21600"/>
                  </a:lnTo>
                  <a:cubicBezTo>
                    <a:pt x="21140" y="21600"/>
                    <a:pt x="21600" y="21246"/>
                    <a:pt x="21600" y="20803"/>
                  </a:cubicBezTo>
                  <a:lnTo>
                    <a:pt x="21600" y="797"/>
                  </a:lnTo>
                  <a:cubicBezTo>
                    <a:pt x="21600" y="355"/>
                    <a:pt x="21140" y="0"/>
                    <a:pt x="20567" y="0"/>
                  </a:cubicBezTo>
                  <a:close/>
                </a:path>
              </a:pathLst>
            </a:custGeom>
            <a:solidFill>
              <a:srgbClr val="EEF1F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51" name="Google Shape;744;p42"/>
            <p:cNvSpPr/>
            <p:nvPr/>
          </p:nvSpPr>
          <p:spPr>
            <a:xfrm>
              <a:off x="62" y="87383"/>
              <a:ext cx="796426" cy="843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3" y="0"/>
                  </a:moveTo>
                  <a:cubicBezTo>
                    <a:pt x="458" y="0"/>
                    <a:pt x="0" y="354"/>
                    <a:pt x="0" y="776"/>
                  </a:cubicBezTo>
                  <a:lnTo>
                    <a:pt x="0" y="20824"/>
                  </a:lnTo>
                  <a:cubicBezTo>
                    <a:pt x="0" y="21245"/>
                    <a:pt x="458" y="21600"/>
                    <a:pt x="1003" y="21600"/>
                  </a:cubicBezTo>
                  <a:lnTo>
                    <a:pt x="20567" y="21600"/>
                  </a:lnTo>
                  <a:cubicBezTo>
                    <a:pt x="21140" y="21600"/>
                    <a:pt x="21600" y="21245"/>
                    <a:pt x="21600" y="20802"/>
                  </a:cubicBezTo>
                  <a:lnTo>
                    <a:pt x="21600" y="776"/>
                  </a:lnTo>
                  <a:cubicBezTo>
                    <a:pt x="21600" y="354"/>
                    <a:pt x="21140" y="0"/>
                    <a:pt x="20567" y="0"/>
                  </a:cubicBezTo>
                  <a:close/>
                </a:path>
              </a:pathLst>
            </a:custGeom>
            <a:solidFill>
              <a:srgbClr val="FBFC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52" name="Google Shape;745;p42"/>
            <p:cNvSpPr/>
            <p:nvPr/>
          </p:nvSpPr>
          <p:spPr>
            <a:xfrm>
              <a:off x="721365" y="87383"/>
              <a:ext cx="75110" cy="843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10648" y="21600"/>
                  </a:lnTo>
                  <a:cubicBezTo>
                    <a:pt x="16724" y="21600"/>
                    <a:pt x="21600" y="21245"/>
                    <a:pt x="21600" y="20802"/>
                  </a:cubicBezTo>
                  <a:lnTo>
                    <a:pt x="21600" y="776"/>
                  </a:lnTo>
                  <a:cubicBezTo>
                    <a:pt x="21600" y="354"/>
                    <a:pt x="16724" y="0"/>
                    <a:pt x="10648" y="0"/>
                  </a:cubicBezTo>
                  <a:close/>
                </a:path>
              </a:pathLst>
            </a:custGeom>
            <a:solidFill>
              <a:srgbClr val="F5F7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53" name="Google Shape;746;p42"/>
            <p:cNvSpPr/>
            <p:nvPr/>
          </p:nvSpPr>
          <p:spPr>
            <a:xfrm>
              <a:off x="126924" y="317449"/>
              <a:ext cx="150221" cy="12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4" y="0"/>
                  </a:moveTo>
                  <a:cubicBezTo>
                    <a:pt x="615" y="0"/>
                    <a:pt x="0" y="608"/>
                    <a:pt x="0" y="1374"/>
                  </a:cubicBezTo>
                  <a:lnTo>
                    <a:pt x="0" y="20233"/>
                  </a:lnTo>
                  <a:cubicBezTo>
                    <a:pt x="0" y="20992"/>
                    <a:pt x="615" y="21600"/>
                    <a:pt x="1374" y="21600"/>
                  </a:cubicBezTo>
                  <a:lnTo>
                    <a:pt x="20233" y="21600"/>
                  </a:lnTo>
                  <a:cubicBezTo>
                    <a:pt x="20992" y="21600"/>
                    <a:pt x="21600" y="20992"/>
                    <a:pt x="21600" y="20233"/>
                  </a:cubicBezTo>
                  <a:lnTo>
                    <a:pt x="21600" y="1374"/>
                  </a:lnTo>
                  <a:cubicBezTo>
                    <a:pt x="21600" y="608"/>
                    <a:pt x="20992" y="0"/>
                    <a:pt x="20233" y="0"/>
                  </a:cubicBezTo>
                  <a:close/>
                </a:path>
              </a:pathLst>
            </a:custGeom>
            <a:solidFill>
              <a:srgbClr val="D1DBE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54" name="Google Shape;747;p42"/>
            <p:cNvSpPr/>
            <p:nvPr/>
          </p:nvSpPr>
          <p:spPr>
            <a:xfrm>
              <a:off x="126924" y="516410"/>
              <a:ext cx="150221" cy="122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4" y="0"/>
                  </a:moveTo>
                  <a:cubicBezTo>
                    <a:pt x="615" y="0"/>
                    <a:pt x="0" y="608"/>
                    <a:pt x="0" y="1368"/>
                  </a:cubicBezTo>
                  <a:lnTo>
                    <a:pt x="0" y="20080"/>
                  </a:lnTo>
                  <a:cubicBezTo>
                    <a:pt x="0" y="20840"/>
                    <a:pt x="615" y="21600"/>
                    <a:pt x="1374" y="21600"/>
                  </a:cubicBezTo>
                  <a:lnTo>
                    <a:pt x="20233" y="21600"/>
                  </a:lnTo>
                  <a:cubicBezTo>
                    <a:pt x="20992" y="21600"/>
                    <a:pt x="21600" y="20840"/>
                    <a:pt x="21600" y="20080"/>
                  </a:cubicBezTo>
                  <a:lnTo>
                    <a:pt x="21600" y="1368"/>
                  </a:lnTo>
                  <a:cubicBezTo>
                    <a:pt x="21600" y="608"/>
                    <a:pt x="20992" y="0"/>
                    <a:pt x="20233" y="0"/>
                  </a:cubicBezTo>
                  <a:close/>
                </a:path>
              </a:pathLst>
            </a:custGeom>
            <a:solidFill>
              <a:srgbClr val="B2C2C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55" name="Google Shape;748;p42"/>
            <p:cNvSpPr/>
            <p:nvPr/>
          </p:nvSpPr>
          <p:spPr>
            <a:xfrm>
              <a:off x="126924" y="714506"/>
              <a:ext cx="150221" cy="122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4" y="0"/>
                  </a:moveTo>
                  <a:cubicBezTo>
                    <a:pt x="615" y="0"/>
                    <a:pt x="0" y="608"/>
                    <a:pt x="0" y="1520"/>
                  </a:cubicBezTo>
                  <a:lnTo>
                    <a:pt x="0" y="20232"/>
                  </a:lnTo>
                  <a:cubicBezTo>
                    <a:pt x="0" y="20992"/>
                    <a:pt x="615" y="21600"/>
                    <a:pt x="1374" y="21600"/>
                  </a:cubicBezTo>
                  <a:lnTo>
                    <a:pt x="20233" y="21600"/>
                  </a:lnTo>
                  <a:cubicBezTo>
                    <a:pt x="20992" y="21600"/>
                    <a:pt x="21600" y="20992"/>
                    <a:pt x="21600" y="20232"/>
                  </a:cubicBezTo>
                  <a:lnTo>
                    <a:pt x="21600" y="1520"/>
                  </a:lnTo>
                  <a:cubicBezTo>
                    <a:pt x="21600" y="608"/>
                    <a:pt x="20992" y="0"/>
                    <a:pt x="20233" y="0"/>
                  </a:cubicBezTo>
                  <a:close/>
                </a:path>
              </a:pathLst>
            </a:custGeom>
            <a:solidFill>
              <a:srgbClr val="BECBD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56" name="Google Shape;749;p42"/>
            <p:cNvSpPr/>
            <p:nvPr/>
          </p:nvSpPr>
          <p:spPr>
            <a:xfrm>
              <a:off x="350895" y="324664"/>
              <a:ext cx="336912" cy="34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7" h="21600" extrusionOk="0">
                  <a:moveTo>
                    <a:pt x="1130" y="0"/>
                  </a:moveTo>
                  <a:cubicBezTo>
                    <a:pt x="-377" y="0"/>
                    <a:pt x="-377" y="21600"/>
                    <a:pt x="1130" y="21600"/>
                  </a:cubicBezTo>
                  <a:lnTo>
                    <a:pt x="19716" y="21600"/>
                  </a:lnTo>
                  <a:cubicBezTo>
                    <a:pt x="21223" y="21600"/>
                    <a:pt x="21223" y="0"/>
                    <a:pt x="19716" y="0"/>
                  </a:cubicBezTo>
                  <a:close/>
                </a:path>
              </a:pathLst>
            </a:custGeom>
            <a:solidFill>
              <a:srgbClr val="546C8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57" name="Google Shape;750;p42"/>
            <p:cNvSpPr/>
            <p:nvPr/>
          </p:nvSpPr>
          <p:spPr>
            <a:xfrm>
              <a:off x="350895" y="389954"/>
              <a:ext cx="336912" cy="34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7" h="21600" extrusionOk="0">
                  <a:moveTo>
                    <a:pt x="1130" y="0"/>
                  </a:moveTo>
                  <a:cubicBezTo>
                    <a:pt x="-377" y="0"/>
                    <a:pt x="-377" y="21600"/>
                    <a:pt x="1130" y="21600"/>
                  </a:cubicBezTo>
                  <a:lnTo>
                    <a:pt x="19716" y="21600"/>
                  </a:lnTo>
                  <a:cubicBezTo>
                    <a:pt x="21223" y="21600"/>
                    <a:pt x="21223" y="0"/>
                    <a:pt x="19716" y="0"/>
                  </a:cubicBezTo>
                  <a:close/>
                </a:path>
              </a:pathLst>
            </a:custGeom>
            <a:solidFill>
              <a:srgbClr val="546C8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58" name="Google Shape;751;p42"/>
            <p:cNvSpPr/>
            <p:nvPr/>
          </p:nvSpPr>
          <p:spPr>
            <a:xfrm>
              <a:off x="350917" y="523171"/>
              <a:ext cx="336890" cy="34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1600" extrusionOk="0">
                  <a:moveTo>
                    <a:pt x="1066" y="0"/>
                  </a:moveTo>
                  <a:cubicBezTo>
                    <a:pt x="-375" y="0"/>
                    <a:pt x="-356" y="21600"/>
                    <a:pt x="1129" y="21600"/>
                  </a:cubicBezTo>
                  <a:lnTo>
                    <a:pt x="19718" y="21600"/>
                  </a:lnTo>
                  <a:cubicBezTo>
                    <a:pt x="21225" y="21600"/>
                    <a:pt x="21225" y="0"/>
                    <a:pt x="19718" y="0"/>
                  </a:cubicBezTo>
                  <a:lnTo>
                    <a:pt x="1129" y="0"/>
                  </a:lnTo>
                  <a:cubicBezTo>
                    <a:pt x="1107" y="0"/>
                    <a:pt x="1088" y="0"/>
                    <a:pt x="1066" y="0"/>
                  </a:cubicBezTo>
                  <a:close/>
                </a:path>
              </a:pathLst>
            </a:custGeom>
            <a:solidFill>
              <a:srgbClr val="546C8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59" name="Google Shape;752;p42"/>
            <p:cNvSpPr/>
            <p:nvPr/>
          </p:nvSpPr>
          <p:spPr>
            <a:xfrm>
              <a:off x="350917" y="588915"/>
              <a:ext cx="336890" cy="34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1600" extrusionOk="0">
                  <a:moveTo>
                    <a:pt x="1066" y="0"/>
                  </a:moveTo>
                  <a:cubicBezTo>
                    <a:pt x="-375" y="0"/>
                    <a:pt x="-356" y="21600"/>
                    <a:pt x="1129" y="21600"/>
                  </a:cubicBezTo>
                  <a:lnTo>
                    <a:pt x="19718" y="21600"/>
                  </a:lnTo>
                  <a:cubicBezTo>
                    <a:pt x="21225" y="21600"/>
                    <a:pt x="21225" y="0"/>
                    <a:pt x="19718" y="0"/>
                  </a:cubicBezTo>
                  <a:lnTo>
                    <a:pt x="1129" y="0"/>
                  </a:lnTo>
                  <a:cubicBezTo>
                    <a:pt x="1107" y="0"/>
                    <a:pt x="1088" y="0"/>
                    <a:pt x="1066" y="0"/>
                  </a:cubicBezTo>
                  <a:close/>
                </a:path>
              </a:pathLst>
            </a:custGeom>
            <a:solidFill>
              <a:srgbClr val="546C8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60" name="Google Shape;753;p42"/>
            <p:cNvSpPr/>
            <p:nvPr/>
          </p:nvSpPr>
          <p:spPr>
            <a:xfrm>
              <a:off x="350895" y="721702"/>
              <a:ext cx="336912" cy="34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7" h="21600" extrusionOk="0">
                  <a:moveTo>
                    <a:pt x="1130" y="0"/>
                  </a:moveTo>
                  <a:cubicBezTo>
                    <a:pt x="-377" y="0"/>
                    <a:pt x="-377" y="21600"/>
                    <a:pt x="1130" y="21600"/>
                  </a:cubicBezTo>
                  <a:lnTo>
                    <a:pt x="19716" y="21600"/>
                  </a:lnTo>
                  <a:cubicBezTo>
                    <a:pt x="21223" y="21600"/>
                    <a:pt x="21223" y="0"/>
                    <a:pt x="19716" y="0"/>
                  </a:cubicBezTo>
                  <a:close/>
                </a:path>
              </a:pathLst>
            </a:custGeom>
            <a:solidFill>
              <a:srgbClr val="546C8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61" name="Google Shape;754;p42"/>
            <p:cNvSpPr/>
            <p:nvPr/>
          </p:nvSpPr>
          <p:spPr>
            <a:xfrm>
              <a:off x="350895" y="787426"/>
              <a:ext cx="336912" cy="34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7" h="21600" extrusionOk="0">
                  <a:moveTo>
                    <a:pt x="1130" y="0"/>
                  </a:moveTo>
                  <a:cubicBezTo>
                    <a:pt x="-377" y="0"/>
                    <a:pt x="-377" y="21600"/>
                    <a:pt x="1130" y="21600"/>
                  </a:cubicBezTo>
                  <a:lnTo>
                    <a:pt x="19716" y="21600"/>
                  </a:lnTo>
                  <a:cubicBezTo>
                    <a:pt x="21223" y="21600"/>
                    <a:pt x="21223" y="0"/>
                    <a:pt x="19716" y="0"/>
                  </a:cubicBezTo>
                  <a:close/>
                </a:path>
              </a:pathLst>
            </a:custGeom>
            <a:solidFill>
              <a:srgbClr val="546C8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62" name="Google Shape;755;p42"/>
            <p:cNvSpPr/>
            <p:nvPr/>
          </p:nvSpPr>
          <p:spPr>
            <a:xfrm>
              <a:off x="171153" y="298934"/>
              <a:ext cx="170023" cy="101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24" h="21600" extrusionOk="0">
                  <a:moveTo>
                    <a:pt x="17496" y="0"/>
                  </a:moveTo>
                  <a:cubicBezTo>
                    <a:pt x="17035" y="0"/>
                    <a:pt x="16557" y="244"/>
                    <a:pt x="16101" y="811"/>
                  </a:cubicBezTo>
                  <a:lnTo>
                    <a:pt x="5672" y="14013"/>
                  </a:lnTo>
                  <a:lnTo>
                    <a:pt x="3583" y="10708"/>
                  </a:lnTo>
                  <a:cubicBezTo>
                    <a:pt x="3291" y="10072"/>
                    <a:pt x="2888" y="9802"/>
                    <a:pt x="2462" y="9802"/>
                  </a:cubicBezTo>
                  <a:cubicBezTo>
                    <a:pt x="939" y="9802"/>
                    <a:pt x="-923" y="13211"/>
                    <a:pt x="519" y="14929"/>
                  </a:cubicBezTo>
                  <a:lnTo>
                    <a:pt x="4073" y="20615"/>
                  </a:lnTo>
                  <a:cubicBezTo>
                    <a:pt x="4458" y="21277"/>
                    <a:pt x="4972" y="21600"/>
                    <a:pt x="5514" y="21600"/>
                  </a:cubicBezTo>
                  <a:cubicBezTo>
                    <a:pt x="6016" y="21600"/>
                    <a:pt x="6547" y="21321"/>
                    <a:pt x="7020" y="20798"/>
                  </a:cubicBezTo>
                  <a:lnTo>
                    <a:pt x="18920" y="5581"/>
                  </a:lnTo>
                  <a:cubicBezTo>
                    <a:pt x="20677" y="3540"/>
                    <a:pt x="19259" y="0"/>
                    <a:pt x="17496" y="0"/>
                  </a:cubicBezTo>
                  <a:close/>
                </a:path>
              </a:pathLst>
            </a:custGeom>
            <a:solidFill>
              <a:srgbClr val="546C8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63" name="Google Shape;756;p42"/>
            <p:cNvSpPr/>
            <p:nvPr/>
          </p:nvSpPr>
          <p:spPr>
            <a:xfrm>
              <a:off x="171153" y="499088"/>
              <a:ext cx="168529" cy="102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43" h="21600" extrusionOk="0">
                  <a:moveTo>
                    <a:pt x="17556" y="0"/>
                  </a:moveTo>
                  <a:cubicBezTo>
                    <a:pt x="17126" y="0"/>
                    <a:pt x="16678" y="218"/>
                    <a:pt x="16260" y="740"/>
                  </a:cubicBezTo>
                  <a:lnTo>
                    <a:pt x="16260" y="923"/>
                  </a:lnTo>
                  <a:lnTo>
                    <a:pt x="5728" y="14101"/>
                  </a:lnTo>
                  <a:lnTo>
                    <a:pt x="3618" y="10626"/>
                  </a:lnTo>
                  <a:cubicBezTo>
                    <a:pt x="3323" y="9981"/>
                    <a:pt x="2917" y="9720"/>
                    <a:pt x="2486" y="9720"/>
                  </a:cubicBezTo>
                  <a:cubicBezTo>
                    <a:pt x="948" y="9720"/>
                    <a:pt x="-932" y="13117"/>
                    <a:pt x="524" y="14833"/>
                  </a:cubicBezTo>
                  <a:lnTo>
                    <a:pt x="4113" y="20511"/>
                  </a:lnTo>
                  <a:cubicBezTo>
                    <a:pt x="4531" y="21225"/>
                    <a:pt x="5097" y="21600"/>
                    <a:pt x="5692" y="21600"/>
                  </a:cubicBezTo>
                  <a:cubicBezTo>
                    <a:pt x="6164" y="21600"/>
                    <a:pt x="6647" y="21365"/>
                    <a:pt x="7089" y="20877"/>
                  </a:cubicBezTo>
                  <a:lnTo>
                    <a:pt x="18982" y="5679"/>
                  </a:lnTo>
                  <a:cubicBezTo>
                    <a:pt x="20668" y="3484"/>
                    <a:pt x="19265" y="0"/>
                    <a:pt x="17556" y="0"/>
                  </a:cubicBezTo>
                  <a:close/>
                </a:path>
              </a:pathLst>
            </a:custGeom>
            <a:solidFill>
              <a:srgbClr val="546C8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64" name="Google Shape;757;p42"/>
            <p:cNvSpPr/>
            <p:nvPr/>
          </p:nvSpPr>
          <p:spPr>
            <a:xfrm>
              <a:off x="171153" y="701176"/>
              <a:ext cx="170021" cy="10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24" h="21600" extrusionOk="0">
                  <a:moveTo>
                    <a:pt x="17490" y="0"/>
                  </a:moveTo>
                  <a:cubicBezTo>
                    <a:pt x="17035" y="0"/>
                    <a:pt x="16557" y="234"/>
                    <a:pt x="16101" y="799"/>
                  </a:cubicBezTo>
                  <a:lnTo>
                    <a:pt x="16101" y="981"/>
                  </a:lnTo>
                  <a:lnTo>
                    <a:pt x="5672" y="14125"/>
                  </a:lnTo>
                  <a:lnTo>
                    <a:pt x="3583" y="10661"/>
                  </a:lnTo>
                  <a:cubicBezTo>
                    <a:pt x="3291" y="10019"/>
                    <a:pt x="2888" y="9758"/>
                    <a:pt x="2462" y="9758"/>
                  </a:cubicBezTo>
                  <a:cubicBezTo>
                    <a:pt x="939" y="9758"/>
                    <a:pt x="-923" y="13144"/>
                    <a:pt x="519" y="14854"/>
                  </a:cubicBezTo>
                  <a:lnTo>
                    <a:pt x="4073" y="20515"/>
                  </a:lnTo>
                  <a:cubicBezTo>
                    <a:pt x="4487" y="21227"/>
                    <a:pt x="5047" y="21600"/>
                    <a:pt x="5637" y="21600"/>
                  </a:cubicBezTo>
                  <a:cubicBezTo>
                    <a:pt x="6104" y="21600"/>
                    <a:pt x="6582" y="21366"/>
                    <a:pt x="7020" y="20879"/>
                  </a:cubicBezTo>
                  <a:lnTo>
                    <a:pt x="18920" y="5730"/>
                  </a:lnTo>
                  <a:cubicBezTo>
                    <a:pt x="20677" y="3551"/>
                    <a:pt x="19259" y="0"/>
                    <a:pt x="17490" y="0"/>
                  </a:cubicBezTo>
                  <a:close/>
                </a:path>
              </a:pathLst>
            </a:custGeom>
            <a:solidFill>
              <a:srgbClr val="546C8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65" name="Google Shape;758;p42"/>
            <p:cNvSpPr/>
            <p:nvPr/>
          </p:nvSpPr>
          <p:spPr>
            <a:xfrm>
              <a:off x="91005" y="61424"/>
              <a:ext cx="249580" cy="10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cubicBezTo>
                    <a:pt x="1371" y="0"/>
                    <a:pt x="0" y="2806"/>
                    <a:pt x="0" y="6148"/>
                  </a:cubicBezTo>
                  <a:lnTo>
                    <a:pt x="0" y="18794"/>
                  </a:lnTo>
                  <a:cubicBezTo>
                    <a:pt x="0" y="20372"/>
                    <a:pt x="640" y="21600"/>
                    <a:pt x="1463" y="21600"/>
                  </a:cubicBezTo>
                  <a:lnTo>
                    <a:pt x="20137" y="21600"/>
                  </a:lnTo>
                  <a:cubicBezTo>
                    <a:pt x="20960" y="21600"/>
                    <a:pt x="21600" y="20372"/>
                    <a:pt x="21600" y="18794"/>
                  </a:cubicBezTo>
                  <a:lnTo>
                    <a:pt x="21600" y="6148"/>
                  </a:lnTo>
                  <a:cubicBezTo>
                    <a:pt x="21600" y="2806"/>
                    <a:pt x="20229" y="0"/>
                    <a:pt x="18400" y="0"/>
                  </a:cubicBezTo>
                  <a:close/>
                </a:path>
              </a:pathLst>
            </a:custGeom>
            <a:solidFill>
              <a:srgbClr val="546C8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66" name="Google Shape;759;p42"/>
            <p:cNvSpPr/>
            <p:nvPr/>
          </p:nvSpPr>
          <p:spPr>
            <a:xfrm>
              <a:off x="228497" y="61424"/>
              <a:ext cx="112088" cy="10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868" y="0"/>
                    <a:pt x="7135" y="2806"/>
                    <a:pt x="7135" y="6148"/>
                  </a:cubicBezTo>
                  <a:lnTo>
                    <a:pt x="7135" y="18794"/>
                  </a:lnTo>
                  <a:cubicBezTo>
                    <a:pt x="7135" y="20372"/>
                    <a:pt x="5701" y="21600"/>
                    <a:pt x="3868" y="21600"/>
                  </a:cubicBezTo>
                  <a:lnTo>
                    <a:pt x="18343" y="21600"/>
                  </a:lnTo>
                  <a:cubicBezTo>
                    <a:pt x="20175" y="21600"/>
                    <a:pt x="21600" y="20372"/>
                    <a:pt x="21600" y="18794"/>
                  </a:cubicBezTo>
                  <a:lnTo>
                    <a:pt x="21600" y="6148"/>
                  </a:lnTo>
                  <a:cubicBezTo>
                    <a:pt x="21600" y="2806"/>
                    <a:pt x="18343" y="0"/>
                    <a:pt x="14474" y="0"/>
                  </a:cubicBezTo>
                  <a:close/>
                </a:path>
              </a:pathLst>
            </a:custGeom>
            <a:solidFill>
              <a:srgbClr val="435D7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</p:grpSp>
      <p:sp>
        <p:nvSpPr>
          <p:cNvPr id="468" name="Angular, HTML, CSS, Type Script (TS)"/>
          <p:cNvSpPr txBox="1"/>
          <p:nvPr/>
        </p:nvSpPr>
        <p:spPr>
          <a:xfrm>
            <a:off x="7171532" y="3272455"/>
            <a:ext cx="9567001" cy="72556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 defTabSz="914400">
              <a:lnSpc>
                <a:spcPct val="100000"/>
              </a:lnSpc>
              <a:buClr>
                <a:srgbClr val="1C6274"/>
              </a:buClr>
              <a:buFont typeface="Helvetica"/>
              <a:defRPr sz="4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Angular, HTML, CSS, Type Script (TS)</a:t>
            </a:r>
          </a:p>
        </p:txBody>
      </p:sp>
      <p:sp>
        <p:nvSpPr>
          <p:cNvPr id="469" name="Spring MVC with Spring Boot, Spring Data JPA, H2 In Memory DB"/>
          <p:cNvSpPr txBox="1"/>
          <p:nvPr/>
        </p:nvSpPr>
        <p:spPr>
          <a:xfrm>
            <a:off x="7123862" y="4979499"/>
            <a:ext cx="15539146" cy="72556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Spring MVC with Spring Boot, Spring Data JPA, H2 In Memory DB</a:t>
            </a:r>
          </a:p>
        </p:txBody>
      </p:sp>
      <p:sp>
        <p:nvSpPr>
          <p:cNvPr id="470" name="jUnit 5"/>
          <p:cNvSpPr txBox="1"/>
          <p:nvPr/>
        </p:nvSpPr>
        <p:spPr>
          <a:xfrm>
            <a:off x="7156615" y="6686545"/>
            <a:ext cx="1682106" cy="72556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jUnit 5</a:t>
            </a:r>
          </a:p>
        </p:txBody>
      </p:sp>
      <p:grpSp>
        <p:nvGrpSpPr>
          <p:cNvPr id="477" name="Google Shape;770;p43"/>
          <p:cNvGrpSpPr/>
          <p:nvPr/>
        </p:nvGrpSpPr>
        <p:grpSpPr>
          <a:xfrm>
            <a:off x="2765418" y="8164092"/>
            <a:ext cx="926840" cy="725962"/>
            <a:chOff x="0" y="0"/>
            <a:chExt cx="926838" cy="725961"/>
          </a:xfrm>
        </p:grpSpPr>
        <p:sp>
          <p:nvSpPr>
            <p:cNvPr id="471" name="Google Shape;771;p43"/>
            <p:cNvSpPr/>
            <p:nvPr/>
          </p:nvSpPr>
          <p:spPr>
            <a:xfrm>
              <a:off x="42727" y="0"/>
              <a:ext cx="431821" cy="238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600" extrusionOk="0">
                  <a:moveTo>
                    <a:pt x="12289" y="0"/>
                  </a:moveTo>
                  <a:cubicBezTo>
                    <a:pt x="10115" y="0"/>
                    <a:pt x="8189" y="2793"/>
                    <a:pt x="7692" y="6755"/>
                  </a:cubicBezTo>
                  <a:cubicBezTo>
                    <a:pt x="7398" y="6579"/>
                    <a:pt x="7097" y="6494"/>
                    <a:pt x="6799" y="6494"/>
                  </a:cubicBezTo>
                  <a:cubicBezTo>
                    <a:pt x="5881" y="6494"/>
                    <a:pt x="5000" y="7295"/>
                    <a:pt x="4463" y="8725"/>
                  </a:cubicBezTo>
                  <a:cubicBezTo>
                    <a:pt x="4159" y="8578"/>
                    <a:pt x="3859" y="8509"/>
                    <a:pt x="3561" y="8509"/>
                  </a:cubicBezTo>
                  <a:cubicBezTo>
                    <a:pt x="1808" y="8509"/>
                    <a:pt x="254" y="10871"/>
                    <a:pt x="31" y="14237"/>
                  </a:cubicBezTo>
                  <a:cubicBezTo>
                    <a:pt x="-248" y="18132"/>
                    <a:pt x="1408" y="21560"/>
                    <a:pt x="3561" y="21560"/>
                  </a:cubicBezTo>
                  <a:lnTo>
                    <a:pt x="9262" y="21560"/>
                  </a:lnTo>
                  <a:lnTo>
                    <a:pt x="11842" y="21600"/>
                  </a:lnTo>
                  <a:lnTo>
                    <a:pt x="15263" y="21600"/>
                  </a:lnTo>
                  <a:cubicBezTo>
                    <a:pt x="16554" y="17229"/>
                    <a:pt x="18750" y="14039"/>
                    <a:pt x="21352" y="12699"/>
                  </a:cubicBezTo>
                  <a:cubicBezTo>
                    <a:pt x="20787" y="10218"/>
                    <a:pt x="19497" y="8691"/>
                    <a:pt x="18114" y="8691"/>
                  </a:cubicBezTo>
                  <a:cubicBezTo>
                    <a:pt x="17760" y="8691"/>
                    <a:pt x="17404" y="8793"/>
                    <a:pt x="17050" y="8998"/>
                  </a:cubicBezTo>
                  <a:lnTo>
                    <a:pt x="17050" y="8685"/>
                  </a:lnTo>
                  <a:cubicBezTo>
                    <a:pt x="17050" y="4275"/>
                    <a:pt x="15242" y="534"/>
                    <a:pt x="12832" y="62"/>
                  </a:cubicBezTo>
                  <a:cubicBezTo>
                    <a:pt x="12652" y="23"/>
                    <a:pt x="12469" y="0"/>
                    <a:pt x="12289" y="0"/>
                  </a:cubicBezTo>
                  <a:close/>
                </a:path>
              </a:pathLst>
            </a:custGeom>
            <a:solidFill>
              <a:srgbClr val="9FC5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72" name="Google Shape;772;p43"/>
            <p:cNvSpPr/>
            <p:nvPr/>
          </p:nvSpPr>
          <p:spPr>
            <a:xfrm>
              <a:off x="0" y="130349"/>
              <a:ext cx="926839" cy="504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600" extrusionOk="0">
                  <a:moveTo>
                    <a:pt x="12024" y="0"/>
                  </a:moveTo>
                  <a:cubicBezTo>
                    <a:pt x="9996" y="0"/>
                    <a:pt x="8014" y="2502"/>
                    <a:pt x="7496" y="6776"/>
                  </a:cubicBezTo>
                  <a:cubicBezTo>
                    <a:pt x="7205" y="6591"/>
                    <a:pt x="6907" y="6502"/>
                    <a:pt x="6612" y="6502"/>
                  </a:cubicBezTo>
                  <a:cubicBezTo>
                    <a:pt x="5725" y="6502"/>
                    <a:pt x="4870" y="7313"/>
                    <a:pt x="4351" y="8752"/>
                  </a:cubicBezTo>
                  <a:cubicBezTo>
                    <a:pt x="4053" y="8604"/>
                    <a:pt x="3756" y="8534"/>
                    <a:pt x="3464" y="8534"/>
                  </a:cubicBezTo>
                  <a:cubicBezTo>
                    <a:pt x="1765" y="8534"/>
                    <a:pt x="254" y="10907"/>
                    <a:pt x="27" y="14244"/>
                  </a:cubicBezTo>
                  <a:cubicBezTo>
                    <a:pt x="-231" y="18134"/>
                    <a:pt x="1382" y="21600"/>
                    <a:pt x="3469" y="21600"/>
                  </a:cubicBezTo>
                  <a:lnTo>
                    <a:pt x="7299" y="21600"/>
                  </a:lnTo>
                  <a:cubicBezTo>
                    <a:pt x="7308" y="19305"/>
                    <a:pt x="8309" y="17579"/>
                    <a:pt x="9449" y="17579"/>
                  </a:cubicBezTo>
                  <a:cubicBezTo>
                    <a:pt x="9660" y="17579"/>
                    <a:pt x="9874" y="17638"/>
                    <a:pt x="10090" y="17764"/>
                  </a:cubicBezTo>
                  <a:lnTo>
                    <a:pt x="10090" y="17576"/>
                  </a:lnTo>
                  <a:cubicBezTo>
                    <a:pt x="10090" y="14821"/>
                    <a:pt x="11198" y="12494"/>
                    <a:pt x="12652" y="12196"/>
                  </a:cubicBezTo>
                  <a:cubicBezTo>
                    <a:pt x="12763" y="12172"/>
                    <a:pt x="12874" y="12158"/>
                    <a:pt x="12984" y="12158"/>
                  </a:cubicBezTo>
                  <a:cubicBezTo>
                    <a:pt x="14315" y="12158"/>
                    <a:pt x="15488" y="13890"/>
                    <a:pt x="15799" y="16384"/>
                  </a:cubicBezTo>
                  <a:cubicBezTo>
                    <a:pt x="15981" y="16268"/>
                    <a:pt x="16168" y="16212"/>
                    <a:pt x="16352" y="16212"/>
                  </a:cubicBezTo>
                  <a:cubicBezTo>
                    <a:pt x="16908" y="16212"/>
                    <a:pt x="17443" y="16719"/>
                    <a:pt x="17777" y="17613"/>
                  </a:cubicBezTo>
                  <a:cubicBezTo>
                    <a:pt x="17955" y="17528"/>
                    <a:pt x="18135" y="17487"/>
                    <a:pt x="18312" y="17487"/>
                  </a:cubicBezTo>
                  <a:cubicBezTo>
                    <a:pt x="19064" y="17487"/>
                    <a:pt x="19781" y="18226"/>
                    <a:pt x="20182" y="19477"/>
                  </a:cubicBezTo>
                  <a:cubicBezTo>
                    <a:pt x="21231" y="17315"/>
                    <a:pt x="21369" y="14113"/>
                    <a:pt x="20537" y="11638"/>
                  </a:cubicBezTo>
                  <a:cubicBezTo>
                    <a:pt x="19893" y="9750"/>
                    <a:pt x="18793" y="8666"/>
                    <a:pt x="17652" y="8666"/>
                  </a:cubicBezTo>
                  <a:cubicBezTo>
                    <a:pt x="17303" y="8666"/>
                    <a:pt x="16953" y="8765"/>
                    <a:pt x="16610" y="8974"/>
                  </a:cubicBezTo>
                  <a:lnTo>
                    <a:pt x="16610" y="8677"/>
                  </a:lnTo>
                  <a:cubicBezTo>
                    <a:pt x="16610" y="7281"/>
                    <a:pt x="16432" y="5882"/>
                    <a:pt x="16075" y="4636"/>
                  </a:cubicBezTo>
                  <a:lnTo>
                    <a:pt x="15373" y="2754"/>
                  </a:lnTo>
                  <a:cubicBezTo>
                    <a:pt x="14433" y="870"/>
                    <a:pt x="13221" y="0"/>
                    <a:pt x="12024" y="0"/>
                  </a:cubicBezTo>
                  <a:close/>
                </a:path>
              </a:pathLst>
            </a:custGeom>
            <a:solidFill>
              <a:srgbClr val="9FC5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73" name="Google Shape;773;p43"/>
            <p:cNvSpPr/>
            <p:nvPr/>
          </p:nvSpPr>
          <p:spPr>
            <a:xfrm>
              <a:off x="2890" y="330014"/>
              <a:ext cx="329829" cy="30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02" y="0"/>
                  </a:moveTo>
                  <a:cubicBezTo>
                    <a:pt x="4363" y="93"/>
                    <a:pt x="0" y="4899"/>
                    <a:pt x="0" y="10784"/>
                  </a:cubicBezTo>
                  <a:cubicBezTo>
                    <a:pt x="0" y="16670"/>
                    <a:pt x="4363" y="21476"/>
                    <a:pt x="9802" y="21600"/>
                  </a:cubicBezTo>
                  <a:lnTo>
                    <a:pt x="20832" y="21600"/>
                  </a:lnTo>
                  <a:cubicBezTo>
                    <a:pt x="20832" y="20490"/>
                    <a:pt x="21086" y="19410"/>
                    <a:pt x="21600" y="18424"/>
                  </a:cubicBezTo>
                  <a:cubicBezTo>
                    <a:pt x="16042" y="13836"/>
                    <a:pt x="12110" y="7333"/>
                    <a:pt x="10430" y="0"/>
                  </a:cubicBezTo>
                  <a:close/>
                </a:path>
              </a:pathLst>
            </a:custGeom>
            <a:solidFill>
              <a:srgbClr val="9FC5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74" name="Google Shape;774;p43"/>
            <p:cNvSpPr/>
            <p:nvPr/>
          </p:nvSpPr>
          <p:spPr>
            <a:xfrm>
              <a:off x="42288" y="72889"/>
              <a:ext cx="127273" cy="165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600" extrusionOk="0">
                  <a:moveTo>
                    <a:pt x="20780" y="0"/>
                  </a:moveTo>
                  <a:cubicBezTo>
                    <a:pt x="18291" y="343"/>
                    <a:pt x="16161" y="1471"/>
                    <a:pt x="14737" y="3122"/>
                  </a:cubicBezTo>
                  <a:cubicBezTo>
                    <a:pt x="13734" y="2909"/>
                    <a:pt x="12740" y="2811"/>
                    <a:pt x="11757" y="2811"/>
                  </a:cubicBezTo>
                  <a:cubicBezTo>
                    <a:pt x="5991" y="2811"/>
                    <a:pt x="901" y="6203"/>
                    <a:pt x="102" y="11000"/>
                  </a:cubicBezTo>
                  <a:cubicBezTo>
                    <a:pt x="-820" y="16607"/>
                    <a:pt x="4649" y="21600"/>
                    <a:pt x="11757" y="21600"/>
                  </a:cubicBezTo>
                  <a:lnTo>
                    <a:pt x="17298" y="21600"/>
                  </a:lnTo>
                  <a:cubicBezTo>
                    <a:pt x="17226" y="20578"/>
                    <a:pt x="17226" y="19557"/>
                    <a:pt x="17226" y="18535"/>
                  </a:cubicBezTo>
                  <a:cubicBezTo>
                    <a:pt x="17154" y="12242"/>
                    <a:pt x="18363" y="6007"/>
                    <a:pt x="20780" y="0"/>
                  </a:cubicBezTo>
                  <a:close/>
                </a:path>
              </a:pathLst>
            </a:custGeom>
            <a:solidFill>
              <a:srgbClr val="9FC5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75" name="Google Shape;775;p43"/>
            <p:cNvSpPr/>
            <p:nvPr/>
          </p:nvSpPr>
          <p:spPr>
            <a:xfrm>
              <a:off x="320662" y="410559"/>
              <a:ext cx="579877" cy="31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600" extrusionOk="0">
                  <a:moveTo>
                    <a:pt x="9195" y="0"/>
                  </a:moveTo>
                  <a:cubicBezTo>
                    <a:pt x="9018" y="0"/>
                    <a:pt x="8840" y="17"/>
                    <a:pt x="8661" y="56"/>
                  </a:cubicBezTo>
                  <a:cubicBezTo>
                    <a:pt x="6296" y="533"/>
                    <a:pt x="4521" y="4257"/>
                    <a:pt x="4505" y="8669"/>
                  </a:cubicBezTo>
                  <a:lnTo>
                    <a:pt x="4505" y="8966"/>
                  </a:lnTo>
                  <a:cubicBezTo>
                    <a:pt x="4157" y="8764"/>
                    <a:pt x="3804" y="8665"/>
                    <a:pt x="3461" y="8665"/>
                  </a:cubicBezTo>
                  <a:cubicBezTo>
                    <a:pt x="1803" y="8665"/>
                    <a:pt x="307" y="10916"/>
                    <a:pt x="45" y="14151"/>
                  </a:cubicBezTo>
                  <a:cubicBezTo>
                    <a:pt x="-292" y="18086"/>
                    <a:pt x="1338" y="21600"/>
                    <a:pt x="3465" y="21600"/>
                  </a:cubicBezTo>
                  <a:lnTo>
                    <a:pt x="17807" y="21600"/>
                  </a:lnTo>
                  <a:cubicBezTo>
                    <a:pt x="19741" y="21600"/>
                    <a:pt x="21308" y="18683"/>
                    <a:pt x="21308" y="15074"/>
                  </a:cubicBezTo>
                  <a:cubicBezTo>
                    <a:pt x="21308" y="11440"/>
                    <a:pt x="19741" y="8519"/>
                    <a:pt x="17807" y="8519"/>
                  </a:cubicBezTo>
                  <a:cubicBezTo>
                    <a:pt x="17519" y="8519"/>
                    <a:pt x="17214" y="8579"/>
                    <a:pt x="16926" y="8729"/>
                  </a:cubicBezTo>
                  <a:cubicBezTo>
                    <a:pt x="16394" y="7286"/>
                    <a:pt x="15516" y="6474"/>
                    <a:pt x="14605" y="6474"/>
                  </a:cubicBezTo>
                  <a:cubicBezTo>
                    <a:pt x="14312" y="6474"/>
                    <a:pt x="14017" y="6560"/>
                    <a:pt x="13729" y="6732"/>
                  </a:cubicBezTo>
                  <a:cubicBezTo>
                    <a:pt x="13243" y="2767"/>
                    <a:pt x="11337" y="0"/>
                    <a:pt x="9195" y="0"/>
                  </a:cubicBezTo>
                  <a:close/>
                </a:path>
              </a:pathLst>
            </a:custGeom>
            <a:solidFill>
              <a:srgbClr val="9FC5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76" name="Google Shape;776;p43"/>
            <p:cNvSpPr/>
            <p:nvPr/>
          </p:nvSpPr>
          <p:spPr>
            <a:xfrm>
              <a:off x="320767" y="414888"/>
              <a:ext cx="334377" cy="311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600" extrusionOk="0">
                  <a:moveTo>
                    <a:pt x="13615" y="0"/>
                  </a:moveTo>
                  <a:cubicBezTo>
                    <a:pt x="10153" y="1058"/>
                    <a:pt x="7764" y="4530"/>
                    <a:pt x="7764" y="8489"/>
                  </a:cubicBezTo>
                  <a:lnTo>
                    <a:pt x="7764" y="8790"/>
                  </a:lnTo>
                  <a:cubicBezTo>
                    <a:pt x="7165" y="8585"/>
                    <a:pt x="6559" y="8485"/>
                    <a:pt x="5969" y="8485"/>
                  </a:cubicBezTo>
                  <a:cubicBezTo>
                    <a:pt x="3108" y="8485"/>
                    <a:pt x="521" y="10767"/>
                    <a:pt x="70" y="14047"/>
                  </a:cubicBezTo>
                  <a:cubicBezTo>
                    <a:pt x="-481" y="18037"/>
                    <a:pt x="2320" y="21600"/>
                    <a:pt x="5977" y="21600"/>
                  </a:cubicBezTo>
                  <a:lnTo>
                    <a:pt x="21119" y="21600"/>
                  </a:lnTo>
                  <a:cubicBezTo>
                    <a:pt x="15786" y="18943"/>
                    <a:pt x="12324" y="13111"/>
                    <a:pt x="12351" y="6647"/>
                  </a:cubicBezTo>
                  <a:cubicBezTo>
                    <a:pt x="12324" y="4351"/>
                    <a:pt x="12763" y="2082"/>
                    <a:pt x="13615" y="0"/>
                  </a:cubicBezTo>
                  <a:close/>
                </a:path>
              </a:pathLst>
            </a:custGeom>
            <a:solidFill>
              <a:srgbClr val="9FC5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</p:grpSp>
      <p:sp>
        <p:nvSpPr>
          <p:cNvPr id="478" name="DEVOPS &amp; Cloud :"/>
          <p:cNvSpPr txBox="1"/>
          <p:nvPr/>
        </p:nvSpPr>
        <p:spPr>
          <a:xfrm>
            <a:off x="3903453" y="8091058"/>
            <a:ext cx="5868273" cy="87202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5500"/>
              <a:t>DEVOPS &amp; Cloud</a:t>
            </a:r>
            <a:r>
              <a:t> </a:t>
            </a:r>
            <a:r>
              <a:rPr sz="5500"/>
              <a:t>:</a:t>
            </a:r>
            <a:endParaRPr sz="5500"/>
          </a:p>
        </p:txBody>
      </p:sp>
      <p:sp>
        <p:nvSpPr>
          <p:cNvPr id="479" name="Docker, AWS EC2"/>
          <p:cNvSpPr txBox="1"/>
          <p:nvPr/>
        </p:nvSpPr>
        <p:spPr>
          <a:xfrm>
            <a:off x="9645650" y="8171498"/>
            <a:ext cx="7767320" cy="7105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4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Docker, AWS </a:t>
            </a:r>
            <a:r>
              <a:rPr lang="en-IN"/>
              <a:t>- </a:t>
            </a:r>
            <a:r>
              <a:t>EC2</a:t>
            </a:r>
          </a:p>
        </p:txBody>
      </p:sp>
      <p:grpSp>
        <p:nvGrpSpPr>
          <p:cNvPr id="485" name="Google Shape;796;p43"/>
          <p:cNvGrpSpPr/>
          <p:nvPr/>
        </p:nvGrpSpPr>
        <p:grpSpPr>
          <a:xfrm>
            <a:off x="2793077" y="9592213"/>
            <a:ext cx="871522" cy="872029"/>
            <a:chOff x="0" y="0"/>
            <a:chExt cx="871521" cy="872027"/>
          </a:xfrm>
        </p:grpSpPr>
        <p:sp>
          <p:nvSpPr>
            <p:cNvPr id="480" name="Google Shape;797;p43"/>
            <p:cNvSpPr/>
            <p:nvPr/>
          </p:nvSpPr>
          <p:spPr>
            <a:xfrm>
              <a:off x="-1" y="0"/>
              <a:ext cx="871523" cy="872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600" extrusionOk="0">
                  <a:moveTo>
                    <a:pt x="10557" y="0"/>
                  </a:moveTo>
                  <a:cubicBezTo>
                    <a:pt x="8356" y="0"/>
                    <a:pt x="6170" y="578"/>
                    <a:pt x="4333" y="1717"/>
                  </a:cubicBezTo>
                  <a:cubicBezTo>
                    <a:pt x="1115" y="3686"/>
                    <a:pt x="-503" y="7021"/>
                    <a:pt x="138" y="10342"/>
                  </a:cubicBezTo>
                  <a:cubicBezTo>
                    <a:pt x="760" y="13648"/>
                    <a:pt x="3550" y="16382"/>
                    <a:pt x="7320" y="17418"/>
                  </a:cubicBezTo>
                  <a:lnTo>
                    <a:pt x="10199" y="21430"/>
                  </a:lnTo>
                  <a:cubicBezTo>
                    <a:pt x="10279" y="21543"/>
                    <a:pt x="10417" y="21600"/>
                    <a:pt x="10555" y="21600"/>
                  </a:cubicBezTo>
                  <a:cubicBezTo>
                    <a:pt x="10693" y="21600"/>
                    <a:pt x="10831" y="21543"/>
                    <a:pt x="10911" y="21430"/>
                  </a:cubicBezTo>
                  <a:lnTo>
                    <a:pt x="13790" y="17418"/>
                  </a:lnTo>
                  <a:cubicBezTo>
                    <a:pt x="18147" y="16217"/>
                    <a:pt x="21097" y="12791"/>
                    <a:pt x="21097" y="8915"/>
                  </a:cubicBezTo>
                  <a:cubicBezTo>
                    <a:pt x="21097" y="5563"/>
                    <a:pt x="18876" y="2484"/>
                    <a:pt x="15337" y="965"/>
                  </a:cubicBezTo>
                  <a:cubicBezTo>
                    <a:pt x="13829" y="318"/>
                    <a:pt x="12189" y="0"/>
                    <a:pt x="10557" y="0"/>
                  </a:cubicBezTo>
                  <a:close/>
                </a:path>
              </a:pathLst>
            </a:custGeom>
            <a:solidFill>
              <a:srgbClr val="94A3B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81" name="Google Shape;798;p43"/>
            <p:cNvSpPr/>
            <p:nvPr/>
          </p:nvSpPr>
          <p:spPr>
            <a:xfrm>
              <a:off x="174612" y="196675"/>
              <a:ext cx="450184" cy="354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14" y="0"/>
                  </a:moveTo>
                  <a:cubicBezTo>
                    <a:pt x="5496" y="0"/>
                    <a:pt x="5178" y="0"/>
                    <a:pt x="4827" y="39"/>
                  </a:cubicBezTo>
                  <a:cubicBezTo>
                    <a:pt x="2748" y="260"/>
                    <a:pt x="281" y="2295"/>
                    <a:pt x="0" y="6214"/>
                  </a:cubicBezTo>
                  <a:lnTo>
                    <a:pt x="0" y="7509"/>
                  </a:lnTo>
                  <a:cubicBezTo>
                    <a:pt x="281" y="11246"/>
                    <a:pt x="2959" y="15828"/>
                    <a:pt x="10782" y="21600"/>
                  </a:cubicBezTo>
                  <a:cubicBezTo>
                    <a:pt x="18638" y="15828"/>
                    <a:pt x="21316" y="11246"/>
                    <a:pt x="21600" y="7509"/>
                  </a:cubicBezTo>
                  <a:lnTo>
                    <a:pt x="21600" y="6214"/>
                  </a:lnTo>
                  <a:cubicBezTo>
                    <a:pt x="21316" y="2295"/>
                    <a:pt x="18885" y="260"/>
                    <a:pt x="16773" y="39"/>
                  </a:cubicBezTo>
                  <a:cubicBezTo>
                    <a:pt x="16418" y="0"/>
                    <a:pt x="16104" y="0"/>
                    <a:pt x="15786" y="0"/>
                  </a:cubicBezTo>
                  <a:lnTo>
                    <a:pt x="15749" y="0"/>
                  </a:lnTo>
                  <a:cubicBezTo>
                    <a:pt x="13282" y="0"/>
                    <a:pt x="12122" y="1113"/>
                    <a:pt x="10782" y="2776"/>
                  </a:cubicBezTo>
                  <a:cubicBezTo>
                    <a:pt x="9444" y="1113"/>
                    <a:pt x="8244" y="0"/>
                    <a:pt x="5814" y="0"/>
                  </a:cubicBezTo>
                  <a:close/>
                </a:path>
              </a:pathLst>
            </a:custGeom>
            <a:solidFill>
              <a:srgbClr val="BECBD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82" name="Google Shape;799;p43"/>
            <p:cNvSpPr/>
            <p:nvPr/>
          </p:nvSpPr>
          <p:spPr>
            <a:xfrm>
              <a:off x="426494" y="354434"/>
              <a:ext cx="190220" cy="180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05" y="0"/>
                  </a:moveTo>
                  <a:cubicBezTo>
                    <a:pt x="9589" y="0"/>
                    <a:pt x="8427" y="1010"/>
                    <a:pt x="8427" y="2249"/>
                  </a:cubicBezTo>
                  <a:lnTo>
                    <a:pt x="8427" y="7392"/>
                  </a:lnTo>
                  <a:lnTo>
                    <a:pt x="2500" y="7392"/>
                  </a:lnTo>
                  <a:cubicBezTo>
                    <a:pt x="1084" y="7392"/>
                    <a:pt x="0" y="8335"/>
                    <a:pt x="0" y="9565"/>
                  </a:cubicBezTo>
                  <a:lnTo>
                    <a:pt x="0" y="21600"/>
                  </a:lnTo>
                  <a:cubicBezTo>
                    <a:pt x="13095" y="13189"/>
                    <a:pt x="19345" y="6086"/>
                    <a:pt x="21600" y="0"/>
                  </a:cubicBezTo>
                  <a:close/>
                </a:path>
              </a:pathLst>
            </a:custGeom>
            <a:solidFill>
              <a:srgbClr val="778DA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83" name="Google Shape;800;p43"/>
            <p:cNvSpPr/>
            <p:nvPr/>
          </p:nvSpPr>
          <p:spPr>
            <a:xfrm>
              <a:off x="386080" y="197309"/>
              <a:ext cx="239412" cy="35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68" y="0"/>
                  </a:moveTo>
                  <a:cubicBezTo>
                    <a:pt x="10272" y="0"/>
                    <a:pt x="9807" y="35"/>
                    <a:pt x="9411" y="35"/>
                  </a:cubicBezTo>
                  <a:lnTo>
                    <a:pt x="9939" y="35"/>
                  </a:lnTo>
                  <a:cubicBezTo>
                    <a:pt x="13849" y="260"/>
                    <a:pt x="18488" y="2295"/>
                    <a:pt x="19016" y="6186"/>
                  </a:cubicBezTo>
                  <a:lnTo>
                    <a:pt x="19016" y="7483"/>
                  </a:lnTo>
                  <a:cubicBezTo>
                    <a:pt x="18488" y="11115"/>
                    <a:pt x="13717" y="15561"/>
                    <a:pt x="0" y="21118"/>
                  </a:cubicBezTo>
                  <a:lnTo>
                    <a:pt x="1264" y="21600"/>
                  </a:lnTo>
                  <a:cubicBezTo>
                    <a:pt x="16037" y="15817"/>
                    <a:pt x="21072" y="11227"/>
                    <a:pt x="21600" y="7483"/>
                  </a:cubicBezTo>
                  <a:lnTo>
                    <a:pt x="21600" y="6186"/>
                  </a:lnTo>
                  <a:cubicBezTo>
                    <a:pt x="21003" y="2260"/>
                    <a:pt x="16433" y="221"/>
                    <a:pt x="12522" y="35"/>
                  </a:cubicBezTo>
                  <a:cubicBezTo>
                    <a:pt x="11863" y="0"/>
                    <a:pt x="11265" y="0"/>
                    <a:pt x="10668" y="0"/>
                  </a:cubicBezTo>
                  <a:close/>
                </a:path>
              </a:pathLst>
            </a:custGeom>
            <a:solidFill>
              <a:srgbClr val="778DA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484" name="Google Shape;801;p43"/>
            <p:cNvSpPr/>
            <p:nvPr/>
          </p:nvSpPr>
          <p:spPr>
            <a:xfrm>
              <a:off x="458825" y="381138"/>
              <a:ext cx="237948" cy="197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30" y="0"/>
                  </a:moveTo>
                  <a:cubicBezTo>
                    <a:pt x="7463" y="0"/>
                    <a:pt x="6729" y="725"/>
                    <a:pt x="6729" y="1589"/>
                  </a:cubicBezTo>
                  <a:lnTo>
                    <a:pt x="6729" y="6780"/>
                  </a:lnTo>
                  <a:lnTo>
                    <a:pt x="1530" y="6780"/>
                  </a:lnTo>
                  <a:cubicBezTo>
                    <a:pt x="664" y="6780"/>
                    <a:pt x="0" y="7442"/>
                    <a:pt x="0" y="8306"/>
                  </a:cubicBezTo>
                  <a:lnTo>
                    <a:pt x="0" y="13294"/>
                  </a:lnTo>
                  <a:cubicBezTo>
                    <a:pt x="0" y="14089"/>
                    <a:pt x="664" y="14820"/>
                    <a:pt x="1530" y="14820"/>
                  </a:cubicBezTo>
                  <a:lnTo>
                    <a:pt x="6729" y="14820"/>
                  </a:lnTo>
                  <a:lnTo>
                    <a:pt x="6729" y="20004"/>
                  </a:lnTo>
                  <a:cubicBezTo>
                    <a:pt x="6729" y="20868"/>
                    <a:pt x="7463" y="21600"/>
                    <a:pt x="8330" y="21600"/>
                  </a:cubicBezTo>
                  <a:lnTo>
                    <a:pt x="13263" y="21600"/>
                  </a:lnTo>
                  <a:cubicBezTo>
                    <a:pt x="14130" y="21600"/>
                    <a:pt x="14801" y="20868"/>
                    <a:pt x="14801" y="20004"/>
                  </a:cubicBezTo>
                  <a:lnTo>
                    <a:pt x="14801" y="14820"/>
                  </a:lnTo>
                  <a:lnTo>
                    <a:pt x="20000" y="14820"/>
                  </a:lnTo>
                  <a:cubicBezTo>
                    <a:pt x="20866" y="14820"/>
                    <a:pt x="21600" y="14089"/>
                    <a:pt x="21600" y="13294"/>
                  </a:cubicBezTo>
                  <a:lnTo>
                    <a:pt x="21600" y="8306"/>
                  </a:lnTo>
                  <a:cubicBezTo>
                    <a:pt x="21600" y="7442"/>
                    <a:pt x="20866" y="6780"/>
                    <a:pt x="20000" y="6780"/>
                  </a:cubicBezTo>
                  <a:lnTo>
                    <a:pt x="14801" y="6780"/>
                  </a:lnTo>
                  <a:lnTo>
                    <a:pt x="14801" y="1589"/>
                  </a:lnTo>
                  <a:cubicBezTo>
                    <a:pt x="14801" y="725"/>
                    <a:pt x="14130" y="0"/>
                    <a:pt x="13263" y="0"/>
                  </a:cubicBezTo>
                  <a:close/>
                </a:path>
              </a:pathLst>
            </a:custGeom>
            <a:solidFill>
              <a:srgbClr val="E9EEF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lnSpc>
                  <a:spcPct val="100000"/>
                </a:lnSpc>
                <a:defRPr sz="14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</p:grpSp>
      <p:sp>
        <p:nvSpPr>
          <p:cNvPr id="486" name="Ancillary :"/>
          <p:cNvSpPr txBox="1"/>
          <p:nvPr/>
        </p:nvSpPr>
        <p:spPr>
          <a:xfrm>
            <a:off x="4025165" y="9592213"/>
            <a:ext cx="3120784" cy="87202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Ancillary :</a:t>
            </a:r>
          </a:p>
        </p:txBody>
      </p:sp>
      <p:sp>
        <p:nvSpPr>
          <p:cNvPr id="487" name="Maven"/>
          <p:cNvSpPr txBox="1"/>
          <p:nvPr/>
        </p:nvSpPr>
        <p:spPr>
          <a:xfrm>
            <a:off x="7203638" y="9715271"/>
            <a:ext cx="1727242" cy="7255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Maven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oftware/Hardware"/>
          <p:cNvSpPr txBox="1"/>
          <p:nvPr>
            <p:ph type="ctrTitle"/>
          </p:nvPr>
        </p:nvSpPr>
        <p:spPr>
          <a:xfrm>
            <a:off x="1219200" y="634755"/>
            <a:ext cx="21945600" cy="2250593"/>
          </a:xfrm>
          <a:prstGeom prst="rect">
            <a:avLst/>
          </a:prstGeom>
        </p:spPr>
        <p:txBody>
          <a:bodyPr/>
          <a:lstStyle>
            <a:lvl1pPr defTabSz="2145665">
              <a:defRPr sz="11265" spc="-112"/>
            </a:lvl1pPr>
          </a:lstStyle>
          <a:p>
            <a:r>
              <a:t>Software/Hardware</a:t>
            </a:r>
          </a:p>
        </p:txBody>
      </p:sp>
      <p:sp>
        <p:nvSpPr>
          <p:cNvPr id="490" name="Google Shape;162;p25"/>
          <p:cNvSpPr/>
          <p:nvPr/>
        </p:nvSpPr>
        <p:spPr>
          <a:xfrm>
            <a:off x="22309624" y="11606686"/>
            <a:ext cx="1727242" cy="1703176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491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57748" y="11945069"/>
            <a:ext cx="1030993" cy="1026410"/>
          </a:xfrm>
          <a:prstGeom prst="rect">
            <a:avLst/>
          </a:prstGeom>
          <a:ln w="38100">
            <a:solidFill>
              <a:srgbClr val="000000"/>
            </a:solidFill>
            <a:miter lim="400000"/>
            <a:headEnd/>
            <a:tailEnd/>
          </a:ln>
        </p:spPr>
      </p:pic>
      <p:sp>
        <p:nvSpPr>
          <p:cNvPr id="492" name="Software:"/>
          <p:cNvSpPr txBox="1"/>
          <p:nvPr/>
        </p:nvSpPr>
        <p:spPr>
          <a:xfrm>
            <a:off x="4387196" y="3981216"/>
            <a:ext cx="3592883" cy="87202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Software:  </a:t>
            </a:r>
          </a:p>
        </p:txBody>
      </p:sp>
      <p:sp>
        <p:nvSpPr>
          <p:cNvPr id="493" name="Hardware:"/>
          <p:cNvSpPr txBox="1"/>
          <p:nvPr/>
        </p:nvSpPr>
        <p:spPr>
          <a:xfrm>
            <a:off x="4513048" y="5949113"/>
            <a:ext cx="3341180" cy="87202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5500"/>
              <a:t>Hardware:</a:t>
            </a:r>
            <a:r>
              <a:t>  </a:t>
            </a:r>
          </a:p>
        </p:txBody>
      </p:sp>
      <p:sp>
        <p:nvSpPr>
          <p:cNvPr id="494" name="Visual Studio, Eclips"/>
          <p:cNvSpPr txBox="1"/>
          <p:nvPr/>
        </p:nvSpPr>
        <p:spPr>
          <a:xfrm>
            <a:off x="7337713" y="4115521"/>
            <a:ext cx="4921821" cy="7377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Visual Studio, Eclips</a:t>
            </a:r>
          </a:p>
        </p:txBody>
      </p:sp>
      <p:sp>
        <p:nvSpPr>
          <p:cNvPr id="495" name="4GB/8GB RAM, Intel i5,i9"/>
          <p:cNvSpPr txBox="1"/>
          <p:nvPr/>
        </p:nvSpPr>
        <p:spPr>
          <a:xfrm>
            <a:off x="7642215" y="6016265"/>
            <a:ext cx="6385174" cy="7377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4GB/8GB RAM, Intel i5,i9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A Closer look"/>
          <p:cNvSpPr txBox="1"/>
          <p:nvPr>
            <p:ph type="ctrTitle"/>
          </p:nvPr>
        </p:nvSpPr>
        <p:spPr>
          <a:xfrm>
            <a:off x="1219200" y="611058"/>
            <a:ext cx="21945601" cy="2250593"/>
          </a:xfrm>
          <a:prstGeom prst="rect">
            <a:avLst/>
          </a:prstGeom>
        </p:spPr>
        <p:txBody>
          <a:bodyPr/>
          <a:lstStyle>
            <a:lvl1pPr defTabSz="2145665">
              <a:defRPr sz="11265" spc="-112"/>
            </a:lvl1pPr>
          </a:lstStyle>
          <a:p>
            <a:r>
              <a:t>A Closer look</a:t>
            </a:r>
          </a:p>
        </p:txBody>
      </p:sp>
      <p:sp>
        <p:nvSpPr>
          <p:cNvPr id="498" name="Google Shape;162;p25"/>
          <p:cNvSpPr/>
          <p:nvPr/>
        </p:nvSpPr>
        <p:spPr>
          <a:xfrm>
            <a:off x="22309624" y="11606686"/>
            <a:ext cx="1727242" cy="1703176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499" name="Image" descr="Image"/>
          <p:cNvPicPr>
            <a:picLocks noChangeAspect="1"/>
          </p:cNvPicPr>
          <p:nvPr/>
        </p:nvPicPr>
        <p:blipFill>
          <a:blip r:embed="rId1"/>
          <a:srcRect l="17737" t="19878" r="17737" b="19878"/>
          <a:stretch>
            <a:fillRect/>
          </a:stretch>
        </p:blipFill>
        <p:spPr>
          <a:xfrm>
            <a:off x="22642065" y="11962170"/>
            <a:ext cx="1062530" cy="992015"/>
          </a:xfrm>
          <a:prstGeom prst="rect">
            <a:avLst/>
          </a:prstGeom>
          <a:ln w="381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500" name="Image" descr="Image"/>
          <p:cNvPicPr/>
          <p:nvPr/>
        </p:nvPicPr>
        <p:blipFill>
          <a:blip r:embed="rId2"/>
          <a:stretch>
            <a:fillRect/>
          </a:stretch>
        </p:blipFill>
        <p:spPr>
          <a:xfrm>
            <a:off x="1966462" y="2837376"/>
            <a:ext cx="19920396" cy="998901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162;p25"/>
          <p:cNvSpPr/>
          <p:nvPr/>
        </p:nvSpPr>
        <p:spPr>
          <a:xfrm>
            <a:off x="22309624" y="11606686"/>
            <a:ext cx="1727242" cy="1703176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503" name="Image" descr="Image"/>
          <p:cNvPicPr>
            <a:picLocks noChangeAspect="1"/>
          </p:cNvPicPr>
          <p:nvPr/>
        </p:nvPicPr>
        <p:blipFill>
          <a:blip r:embed="rId1"/>
          <a:srcRect l="17737" t="19878" r="17737" b="19878"/>
          <a:stretch>
            <a:fillRect/>
          </a:stretch>
        </p:blipFill>
        <p:spPr>
          <a:xfrm>
            <a:off x="22642065" y="11962170"/>
            <a:ext cx="1062530" cy="992015"/>
          </a:xfrm>
          <a:prstGeom prst="rect">
            <a:avLst/>
          </a:prstGeom>
          <a:ln w="381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504" name="Image" descr="Image"/>
          <p:cNvPicPr/>
          <p:nvPr/>
        </p:nvPicPr>
        <p:blipFill>
          <a:blip r:embed="rId2"/>
          <a:stretch>
            <a:fillRect/>
          </a:stretch>
        </p:blipFill>
        <p:spPr>
          <a:xfrm>
            <a:off x="1680251" y="799452"/>
            <a:ext cx="20677858" cy="1113506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162;p25"/>
          <p:cNvSpPr/>
          <p:nvPr/>
        </p:nvSpPr>
        <p:spPr>
          <a:xfrm>
            <a:off x="22309624" y="11606686"/>
            <a:ext cx="1727242" cy="1703176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507" name="Image" descr="Image"/>
          <p:cNvPicPr>
            <a:picLocks noChangeAspect="1"/>
          </p:cNvPicPr>
          <p:nvPr/>
        </p:nvPicPr>
        <p:blipFill>
          <a:blip r:embed="rId1"/>
          <a:srcRect l="17737" t="19878" r="17737" b="19878"/>
          <a:stretch>
            <a:fillRect/>
          </a:stretch>
        </p:blipFill>
        <p:spPr>
          <a:xfrm>
            <a:off x="22642065" y="11962170"/>
            <a:ext cx="1062530" cy="992015"/>
          </a:xfrm>
          <a:prstGeom prst="rect">
            <a:avLst/>
          </a:prstGeom>
          <a:ln w="381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508" name="Image" descr="Image"/>
          <p:cNvPicPr/>
          <p:nvPr/>
        </p:nvPicPr>
        <p:blipFill>
          <a:blip r:embed="rId2"/>
          <a:stretch>
            <a:fillRect/>
          </a:stretch>
        </p:blipFill>
        <p:spPr>
          <a:xfrm>
            <a:off x="1406811" y="722344"/>
            <a:ext cx="20997211" cy="1133491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162;p25"/>
          <p:cNvSpPr/>
          <p:nvPr/>
        </p:nvSpPr>
        <p:spPr>
          <a:xfrm>
            <a:off x="22309624" y="11606686"/>
            <a:ext cx="1727242" cy="1703176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511" name="Image" descr="Image"/>
          <p:cNvPicPr>
            <a:picLocks noChangeAspect="1"/>
          </p:cNvPicPr>
          <p:nvPr/>
        </p:nvPicPr>
        <p:blipFill>
          <a:blip r:embed="rId1"/>
          <a:srcRect l="17737" t="19878" r="17737" b="19878"/>
          <a:stretch>
            <a:fillRect/>
          </a:stretch>
        </p:blipFill>
        <p:spPr>
          <a:xfrm>
            <a:off x="22642065" y="11962170"/>
            <a:ext cx="1062530" cy="992015"/>
          </a:xfrm>
          <a:prstGeom prst="rect">
            <a:avLst/>
          </a:prstGeom>
          <a:ln w="381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512" name="Image" descr="Image"/>
          <p:cNvPicPr/>
          <p:nvPr/>
        </p:nvPicPr>
        <p:blipFill>
          <a:blip r:embed="rId2"/>
          <a:stretch>
            <a:fillRect/>
          </a:stretch>
        </p:blipFill>
        <p:spPr>
          <a:xfrm>
            <a:off x="2158074" y="675784"/>
            <a:ext cx="19655658" cy="1124383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able of Content"/>
          <p:cNvSpPr txBox="1"/>
          <p:nvPr>
            <p:ph type="ctrTitle"/>
          </p:nvPr>
        </p:nvSpPr>
        <p:spPr>
          <a:xfrm>
            <a:off x="5123339" y="815701"/>
            <a:ext cx="16080459" cy="2406549"/>
          </a:xfrm>
          <a:prstGeom prst="rect">
            <a:avLst/>
          </a:prstGeom>
        </p:spPr>
        <p:txBody>
          <a:bodyPr/>
          <a:lstStyle>
            <a:lvl1pPr defTabSz="2292350">
              <a:defRPr sz="12030" spc="-120"/>
            </a:lvl1pPr>
          </a:lstStyle>
          <a:p>
            <a:r>
              <a:t>Table of Content</a:t>
            </a:r>
          </a:p>
        </p:txBody>
      </p:sp>
      <p:sp>
        <p:nvSpPr>
          <p:cNvPr id="325" name="Google Shape;162;p25"/>
          <p:cNvSpPr/>
          <p:nvPr/>
        </p:nvSpPr>
        <p:spPr>
          <a:xfrm>
            <a:off x="5180453" y="5374083"/>
            <a:ext cx="1055401" cy="1055401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326" name="Google Shape;162;p25"/>
          <p:cNvSpPr/>
          <p:nvPr/>
        </p:nvSpPr>
        <p:spPr>
          <a:xfrm>
            <a:off x="14064899" y="5374083"/>
            <a:ext cx="1055401" cy="1055401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327" name="Google Shape;162;p25"/>
          <p:cNvSpPr/>
          <p:nvPr/>
        </p:nvSpPr>
        <p:spPr>
          <a:xfrm>
            <a:off x="5180453" y="8592084"/>
            <a:ext cx="1055401" cy="1055401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>
            <a:lvl1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Vvvv</a:t>
            </a:r>
          </a:p>
        </p:txBody>
      </p:sp>
      <p:sp>
        <p:nvSpPr>
          <p:cNvPr id="328" name="Google Shape;162;p25"/>
          <p:cNvSpPr/>
          <p:nvPr/>
        </p:nvSpPr>
        <p:spPr>
          <a:xfrm>
            <a:off x="14064899" y="6983083"/>
            <a:ext cx="1055401" cy="1055401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329" name="Google Shape;162;p25"/>
          <p:cNvSpPr/>
          <p:nvPr/>
        </p:nvSpPr>
        <p:spPr>
          <a:xfrm>
            <a:off x="14064899" y="3765083"/>
            <a:ext cx="1055401" cy="1055401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330" name="Google Shape;162;p25"/>
          <p:cNvSpPr/>
          <p:nvPr/>
        </p:nvSpPr>
        <p:spPr>
          <a:xfrm>
            <a:off x="5180453" y="6983083"/>
            <a:ext cx="1055401" cy="1055401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331" name="Google Shape;162;p25"/>
          <p:cNvSpPr/>
          <p:nvPr/>
        </p:nvSpPr>
        <p:spPr>
          <a:xfrm>
            <a:off x="5180453" y="3765083"/>
            <a:ext cx="1055401" cy="1055401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332" name="Google Shape;161;p25"/>
          <p:cNvSpPr txBox="1"/>
          <p:nvPr/>
        </p:nvSpPr>
        <p:spPr>
          <a:xfrm>
            <a:off x="6426298" y="5480719"/>
            <a:ext cx="5160769" cy="84213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b">
            <a:normAutofit/>
          </a:bodyPr>
          <a:lstStyle>
            <a:lvl1pPr algn="l" defTabSz="868680">
              <a:lnSpc>
                <a:spcPct val="100000"/>
              </a:lnSpc>
              <a:defRPr sz="4655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Problem Statement</a:t>
            </a:r>
          </a:p>
        </p:txBody>
      </p:sp>
      <p:sp>
        <p:nvSpPr>
          <p:cNvPr id="333" name="Overview"/>
          <p:cNvSpPr txBox="1"/>
          <p:nvPr/>
        </p:nvSpPr>
        <p:spPr>
          <a:xfrm>
            <a:off x="6473405" y="7089719"/>
            <a:ext cx="2731488" cy="79906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 defTabSz="914400">
              <a:lnSpc>
                <a:spcPct val="100000"/>
              </a:lnSpc>
              <a:defRPr sz="4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Overview</a:t>
            </a:r>
          </a:p>
        </p:txBody>
      </p:sp>
      <p:sp>
        <p:nvSpPr>
          <p:cNvPr id="334" name="Features"/>
          <p:cNvSpPr txBox="1"/>
          <p:nvPr/>
        </p:nvSpPr>
        <p:spPr>
          <a:xfrm>
            <a:off x="6486186" y="8709485"/>
            <a:ext cx="2388704" cy="79906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 defTabSz="914400">
              <a:lnSpc>
                <a:spcPct val="100000"/>
              </a:lnSpc>
              <a:defRPr sz="4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Features</a:t>
            </a:r>
          </a:p>
        </p:txBody>
      </p:sp>
      <p:sp>
        <p:nvSpPr>
          <p:cNvPr id="335" name="Architecture"/>
          <p:cNvSpPr txBox="1"/>
          <p:nvPr/>
        </p:nvSpPr>
        <p:spPr>
          <a:xfrm>
            <a:off x="6500122" y="10329252"/>
            <a:ext cx="3223978" cy="7990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lnSpc>
                <a:spcPct val="100000"/>
              </a:lnSpc>
              <a:defRPr sz="4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Architecture</a:t>
            </a:r>
          </a:p>
        </p:txBody>
      </p:sp>
      <p:sp>
        <p:nvSpPr>
          <p:cNvPr id="336" name="Technology"/>
          <p:cNvSpPr txBox="1"/>
          <p:nvPr/>
        </p:nvSpPr>
        <p:spPr>
          <a:xfrm>
            <a:off x="15287243" y="3893251"/>
            <a:ext cx="3043183" cy="7990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lnSpc>
                <a:spcPct val="100000"/>
              </a:lnSpc>
              <a:defRPr sz="4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Technology</a:t>
            </a:r>
          </a:p>
        </p:txBody>
      </p:sp>
      <p:sp>
        <p:nvSpPr>
          <p:cNvPr id="337" name="A Closer Look"/>
          <p:cNvSpPr txBox="1"/>
          <p:nvPr/>
        </p:nvSpPr>
        <p:spPr>
          <a:xfrm>
            <a:off x="15384332" y="7089719"/>
            <a:ext cx="5548429" cy="79906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 defTabSz="914400">
              <a:lnSpc>
                <a:spcPct val="100000"/>
              </a:lnSpc>
              <a:defRPr sz="4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A Closer Look</a:t>
            </a:r>
          </a:p>
        </p:txBody>
      </p:sp>
      <p:sp>
        <p:nvSpPr>
          <p:cNvPr id="338" name="Our Team"/>
          <p:cNvSpPr txBox="1"/>
          <p:nvPr/>
        </p:nvSpPr>
        <p:spPr>
          <a:xfrm>
            <a:off x="15445600" y="8587286"/>
            <a:ext cx="3376954" cy="79906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Our Team</a:t>
            </a:r>
          </a:p>
        </p:txBody>
      </p:sp>
      <p:sp>
        <p:nvSpPr>
          <p:cNvPr id="339" name="Google Shape;162;p25"/>
          <p:cNvSpPr/>
          <p:nvPr/>
        </p:nvSpPr>
        <p:spPr>
          <a:xfrm>
            <a:off x="5180453" y="10201084"/>
            <a:ext cx="1055401" cy="1055401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340" name="Google Shape;162;p25"/>
          <p:cNvSpPr/>
          <p:nvPr/>
        </p:nvSpPr>
        <p:spPr>
          <a:xfrm>
            <a:off x="14064899" y="8504000"/>
            <a:ext cx="1055401" cy="1055401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341" name="Image" descr="Image"/>
          <p:cNvPicPr>
            <a:picLocks noChangeAspect="1"/>
          </p:cNvPicPr>
          <p:nvPr/>
        </p:nvPicPr>
        <p:blipFill>
          <a:blip r:embed="rId1"/>
          <a:srcRect l="16272" t="18961" r="16272" b="18961"/>
          <a:stretch>
            <a:fillRect/>
          </a:stretch>
        </p:blipFill>
        <p:spPr>
          <a:xfrm>
            <a:off x="5288715" y="1570284"/>
            <a:ext cx="1346054" cy="12387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42" name="What/Why"/>
          <p:cNvSpPr txBox="1"/>
          <p:nvPr/>
        </p:nvSpPr>
        <p:spPr>
          <a:xfrm>
            <a:off x="6492693" y="3850187"/>
            <a:ext cx="3604961" cy="79906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What/Why</a:t>
            </a:r>
          </a:p>
        </p:txBody>
      </p:sp>
      <p:sp>
        <p:nvSpPr>
          <p:cNvPr id="343" name="?"/>
          <p:cNvSpPr txBox="1"/>
          <p:nvPr/>
        </p:nvSpPr>
        <p:spPr>
          <a:xfrm>
            <a:off x="5323830" y="5294713"/>
            <a:ext cx="768647" cy="121414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8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?</a:t>
            </a:r>
          </a:p>
        </p:txBody>
      </p:sp>
      <p:sp>
        <p:nvSpPr>
          <p:cNvPr id="344" name="?"/>
          <p:cNvSpPr txBox="1"/>
          <p:nvPr/>
        </p:nvSpPr>
        <p:spPr>
          <a:xfrm>
            <a:off x="5323830" y="3685713"/>
            <a:ext cx="768647" cy="121414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8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?</a:t>
            </a:r>
          </a:p>
        </p:txBody>
      </p:sp>
      <p:pic>
        <p:nvPicPr>
          <p:cNvPr id="34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871" y="7200260"/>
            <a:ext cx="580565" cy="577985"/>
          </a:xfrm>
          <a:prstGeom prst="rect">
            <a:avLst/>
          </a:prstGeom>
          <a:ln w="63500">
            <a:solidFill>
              <a:srgbClr val="000000"/>
            </a:solidFill>
            <a:miter lim="400000"/>
            <a:headEnd/>
            <a:tailEnd/>
          </a:ln>
        </p:spPr>
      </p:pic>
      <p:sp>
        <p:nvSpPr>
          <p:cNvPr id="346" name="Software/Hardware"/>
          <p:cNvSpPr txBox="1"/>
          <p:nvPr/>
        </p:nvSpPr>
        <p:spPr>
          <a:xfrm>
            <a:off x="15221629" y="5491485"/>
            <a:ext cx="5160768" cy="7990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Software/Hardware</a:t>
            </a:r>
          </a:p>
        </p:txBody>
      </p:sp>
      <p:pic>
        <p:nvPicPr>
          <p:cNvPr id="34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161" y="8820026"/>
            <a:ext cx="577985" cy="577985"/>
          </a:xfrm>
          <a:prstGeom prst="rect">
            <a:avLst/>
          </a:prstGeom>
          <a:ln w="635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34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049" y="10410680"/>
            <a:ext cx="636209" cy="636209"/>
          </a:xfrm>
          <a:prstGeom prst="rect">
            <a:avLst/>
          </a:prstGeom>
          <a:ln w="635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349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9617" y="3991147"/>
            <a:ext cx="605965" cy="603272"/>
          </a:xfrm>
          <a:prstGeom prst="rect">
            <a:avLst/>
          </a:prstGeom>
          <a:ln w="381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35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9617" y="5589382"/>
            <a:ext cx="605965" cy="603272"/>
          </a:xfrm>
          <a:prstGeom prst="rect">
            <a:avLst/>
          </a:prstGeom>
          <a:ln w="381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351" name="Image" descr="Image"/>
          <p:cNvPicPr>
            <a:picLocks noChangeAspect="1"/>
          </p:cNvPicPr>
          <p:nvPr/>
        </p:nvPicPr>
        <p:blipFill>
          <a:blip r:embed="rId6"/>
          <a:srcRect l="17737" t="19878" r="17737" b="19878"/>
          <a:stretch>
            <a:fillRect/>
          </a:stretch>
        </p:blipFill>
        <p:spPr>
          <a:xfrm>
            <a:off x="14289585" y="7187560"/>
            <a:ext cx="605963" cy="565747"/>
          </a:xfrm>
          <a:prstGeom prst="rect">
            <a:avLst/>
          </a:prstGeom>
          <a:ln w="381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352" name="Image" descr="Image"/>
          <p:cNvPicPr>
            <a:picLocks noChangeAspect="1"/>
          </p:cNvPicPr>
          <p:nvPr/>
        </p:nvPicPr>
        <p:blipFill>
          <a:blip r:embed="rId7"/>
          <a:srcRect t="4251" b="1026"/>
          <a:stretch>
            <a:fillRect/>
          </a:stretch>
        </p:blipFill>
        <p:spPr>
          <a:xfrm>
            <a:off x="14261654" y="8673287"/>
            <a:ext cx="661928" cy="626989"/>
          </a:xfrm>
          <a:prstGeom prst="rect">
            <a:avLst/>
          </a:prstGeom>
          <a:ln w="38100">
            <a:solidFill>
              <a:srgbClr val="000000"/>
            </a:solidFill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162;p25"/>
          <p:cNvSpPr/>
          <p:nvPr/>
        </p:nvSpPr>
        <p:spPr>
          <a:xfrm>
            <a:off x="22309624" y="11606686"/>
            <a:ext cx="1727242" cy="1703176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515" name="Image" descr="Image"/>
          <p:cNvPicPr>
            <a:picLocks noChangeAspect="1"/>
          </p:cNvPicPr>
          <p:nvPr/>
        </p:nvPicPr>
        <p:blipFill>
          <a:blip r:embed="rId1"/>
          <a:srcRect l="17737" t="19878" r="17737" b="19878"/>
          <a:stretch>
            <a:fillRect/>
          </a:stretch>
        </p:blipFill>
        <p:spPr>
          <a:xfrm>
            <a:off x="22642065" y="11962170"/>
            <a:ext cx="1062530" cy="992015"/>
          </a:xfrm>
          <a:prstGeom prst="rect">
            <a:avLst/>
          </a:prstGeom>
          <a:ln w="381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516" name="Image" descr="Image"/>
          <p:cNvPicPr/>
          <p:nvPr/>
        </p:nvPicPr>
        <p:blipFill>
          <a:blip r:embed="rId2"/>
          <a:stretch>
            <a:fillRect/>
          </a:stretch>
        </p:blipFill>
        <p:spPr>
          <a:xfrm>
            <a:off x="2428273" y="1170084"/>
            <a:ext cx="19527454" cy="1072750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162;p25"/>
          <p:cNvSpPr/>
          <p:nvPr/>
        </p:nvSpPr>
        <p:spPr>
          <a:xfrm>
            <a:off x="22309624" y="11606686"/>
            <a:ext cx="1727242" cy="1703176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519" name="Image" descr="Image"/>
          <p:cNvPicPr>
            <a:picLocks noChangeAspect="1"/>
          </p:cNvPicPr>
          <p:nvPr/>
        </p:nvPicPr>
        <p:blipFill>
          <a:blip r:embed="rId1"/>
          <a:srcRect l="17737" t="19878" r="17737" b="19878"/>
          <a:stretch>
            <a:fillRect/>
          </a:stretch>
        </p:blipFill>
        <p:spPr>
          <a:xfrm>
            <a:off x="22642065" y="11962170"/>
            <a:ext cx="1062530" cy="992015"/>
          </a:xfrm>
          <a:prstGeom prst="rect">
            <a:avLst/>
          </a:prstGeom>
          <a:ln w="381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520" name="Image" descr="Image"/>
          <p:cNvPicPr/>
          <p:nvPr/>
        </p:nvPicPr>
        <p:blipFill>
          <a:blip r:embed="rId2"/>
          <a:stretch>
            <a:fillRect/>
          </a:stretch>
        </p:blipFill>
        <p:spPr>
          <a:xfrm>
            <a:off x="2004831" y="1393167"/>
            <a:ext cx="20374338" cy="1040963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162;p25"/>
          <p:cNvSpPr/>
          <p:nvPr/>
        </p:nvSpPr>
        <p:spPr>
          <a:xfrm>
            <a:off x="22309624" y="11606686"/>
            <a:ext cx="1727242" cy="1703176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523" name="Image" descr="Image"/>
          <p:cNvPicPr>
            <a:picLocks noChangeAspect="1"/>
          </p:cNvPicPr>
          <p:nvPr/>
        </p:nvPicPr>
        <p:blipFill>
          <a:blip r:embed="rId1"/>
          <a:srcRect l="17737" t="19878" r="17737" b="19878"/>
          <a:stretch>
            <a:fillRect/>
          </a:stretch>
        </p:blipFill>
        <p:spPr>
          <a:xfrm>
            <a:off x="22642065" y="11962170"/>
            <a:ext cx="1062530" cy="992015"/>
          </a:xfrm>
          <a:prstGeom prst="rect">
            <a:avLst/>
          </a:prstGeom>
          <a:ln w="381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524" name="Image" descr="Image"/>
          <p:cNvPicPr/>
          <p:nvPr/>
        </p:nvPicPr>
        <p:blipFill>
          <a:blip r:embed="rId2"/>
          <a:stretch>
            <a:fillRect/>
          </a:stretch>
        </p:blipFill>
        <p:spPr>
          <a:xfrm>
            <a:off x="1646927" y="788344"/>
            <a:ext cx="20437928" cy="1163621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162;p25"/>
          <p:cNvSpPr/>
          <p:nvPr/>
        </p:nvSpPr>
        <p:spPr>
          <a:xfrm>
            <a:off x="22309624" y="11606686"/>
            <a:ext cx="1727242" cy="1703176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527" name="Image" descr="Image"/>
          <p:cNvPicPr>
            <a:picLocks noChangeAspect="1"/>
          </p:cNvPicPr>
          <p:nvPr/>
        </p:nvPicPr>
        <p:blipFill>
          <a:blip r:embed="rId1"/>
          <a:srcRect l="17737" t="19878" r="17737" b="19878"/>
          <a:stretch>
            <a:fillRect/>
          </a:stretch>
        </p:blipFill>
        <p:spPr>
          <a:xfrm>
            <a:off x="22642065" y="11962170"/>
            <a:ext cx="1062530" cy="992015"/>
          </a:xfrm>
          <a:prstGeom prst="rect">
            <a:avLst/>
          </a:prstGeom>
          <a:ln w="381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528" name="Image" descr="Image"/>
          <p:cNvPicPr/>
          <p:nvPr/>
        </p:nvPicPr>
        <p:blipFill>
          <a:blip r:embed="rId2"/>
          <a:stretch>
            <a:fillRect/>
          </a:stretch>
        </p:blipFill>
        <p:spPr>
          <a:xfrm>
            <a:off x="1355345" y="988470"/>
            <a:ext cx="21673310" cy="1050682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Our Team"/>
          <p:cNvSpPr txBox="1"/>
          <p:nvPr>
            <p:ph type="ctrTitle"/>
          </p:nvPr>
        </p:nvSpPr>
        <p:spPr>
          <a:xfrm>
            <a:off x="1219200" y="682148"/>
            <a:ext cx="21945600" cy="2250593"/>
          </a:xfrm>
          <a:prstGeom prst="rect">
            <a:avLst/>
          </a:prstGeom>
        </p:spPr>
        <p:txBody>
          <a:bodyPr/>
          <a:lstStyle>
            <a:lvl1pPr defTabSz="2145665">
              <a:defRPr sz="11265" spc="-112"/>
            </a:lvl1pPr>
          </a:lstStyle>
          <a:p>
            <a:r>
              <a:t>Our Team</a:t>
            </a:r>
          </a:p>
        </p:txBody>
      </p:sp>
      <p:sp>
        <p:nvSpPr>
          <p:cNvPr id="531" name="Google Shape;162;p25"/>
          <p:cNvSpPr/>
          <p:nvPr/>
        </p:nvSpPr>
        <p:spPr>
          <a:xfrm>
            <a:off x="22309624" y="11606686"/>
            <a:ext cx="1727242" cy="1703176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532" name="Image" descr="Image"/>
          <p:cNvPicPr>
            <a:picLocks noChangeAspect="1"/>
          </p:cNvPicPr>
          <p:nvPr/>
        </p:nvPicPr>
        <p:blipFill>
          <a:blip r:embed="rId1"/>
          <a:srcRect t="4251" b="1026"/>
          <a:stretch>
            <a:fillRect/>
          </a:stretch>
        </p:blipFill>
        <p:spPr>
          <a:xfrm>
            <a:off x="22697253" y="12007622"/>
            <a:ext cx="951724" cy="901487"/>
          </a:xfrm>
          <a:prstGeom prst="rect">
            <a:avLst/>
          </a:prstGeom>
          <a:ln w="38100">
            <a:solidFill>
              <a:srgbClr val="000000"/>
            </a:solidFill>
            <a:miter lim="400000"/>
            <a:headEnd/>
            <a:tailEnd/>
          </a:ln>
        </p:spPr>
      </p:pic>
      <p:sp>
        <p:nvSpPr>
          <p:cNvPr id="533" name="Google Shape;162;p25"/>
          <p:cNvSpPr/>
          <p:nvPr/>
        </p:nvSpPr>
        <p:spPr>
          <a:xfrm>
            <a:off x="8318797" y="10217376"/>
            <a:ext cx="1055401" cy="1055401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534" name="Google Shape;162;p25"/>
          <p:cNvSpPr/>
          <p:nvPr/>
        </p:nvSpPr>
        <p:spPr>
          <a:xfrm>
            <a:off x="8318797" y="8523956"/>
            <a:ext cx="1055401" cy="1055401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535" name="Google Shape;162;p25"/>
          <p:cNvSpPr/>
          <p:nvPr/>
        </p:nvSpPr>
        <p:spPr>
          <a:xfrm>
            <a:off x="8318797" y="6830535"/>
            <a:ext cx="1055401" cy="1055401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536" name="Google Shape;162;p25"/>
          <p:cNvSpPr/>
          <p:nvPr/>
        </p:nvSpPr>
        <p:spPr>
          <a:xfrm>
            <a:off x="8318797" y="5137115"/>
            <a:ext cx="1055401" cy="1055401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537" name="Google Shape;162;p25"/>
          <p:cNvSpPr/>
          <p:nvPr/>
        </p:nvSpPr>
        <p:spPr>
          <a:xfrm>
            <a:off x="8318797" y="3443695"/>
            <a:ext cx="1055401" cy="1055401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538" name="Ebin Antony"/>
          <p:cNvSpPr txBox="1"/>
          <p:nvPr/>
        </p:nvSpPr>
        <p:spPr>
          <a:xfrm>
            <a:off x="9527540" y="3609340"/>
            <a:ext cx="4008120" cy="7245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4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pPr algn="ctr"/>
            <a:r>
              <a:rPr>
                <a:sym typeface="+mn-ea"/>
              </a:rPr>
              <a:t>Tanisha Mitra</a:t>
            </a:r>
          </a:p>
        </p:txBody>
      </p:sp>
      <p:sp>
        <p:nvSpPr>
          <p:cNvPr id="539" name="Raushan Kumar"/>
          <p:cNvSpPr txBox="1"/>
          <p:nvPr/>
        </p:nvSpPr>
        <p:spPr>
          <a:xfrm>
            <a:off x="9716776" y="5295954"/>
            <a:ext cx="3955183" cy="7377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Raushan Kumar </a:t>
            </a:r>
          </a:p>
        </p:txBody>
      </p:sp>
      <p:sp>
        <p:nvSpPr>
          <p:cNvPr id="540" name="Tanisha Mitra"/>
          <p:cNvSpPr txBox="1"/>
          <p:nvPr/>
        </p:nvSpPr>
        <p:spPr>
          <a:xfrm>
            <a:off x="9938162" y="6995969"/>
            <a:ext cx="3038475" cy="724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pPr algn="ctr"/>
            <a:r>
              <a:rPr>
                <a:sym typeface="+mn-ea"/>
              </a:rPr>
              <a:t>Ebin Antony</a:t>
            </a:r>
          </a:p>
        </p:txBody>
      </p:sp>
      <p:sp>
        <p:nvSpPr>
          <p:cNvPr id="541" name="Mrunalini Dhoble"/>
          <p:cNvSpPr txBox="1"/>
          <p:nvPr/>
        </p:nvSpPr>
        <p:spPr>
          <a:xfrm>
            <a:off x="9771289" y="8728287"/>
            <a:ext cx="4225306" cy="73772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Mrunalini Dhoble</a:t>
            </a:r>
          </a:p>
        </p:txBody>
      </p:sp>
      <p:sp>
        <p:nvSpPr>
          <p:cNvPr id="542" name="Nimma Sreevardhan"/>
          <p:cNvSpPr txBox="1"/>
          <p:nvPr/>
        </p:nvSpPr>
        <p:spPr>
          <a:xfrm>
            <a:off x="9778249" y="10376215"/>
            <a:ext cx="4827502" cy="73772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Nimma Sreevardhan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hank You!"/>
          <p:cNvSpPr txBox="1"/>
          <p:nvPr>
            <p:ph type="ctrTitle"/>
          </p:nvPr>
        </p:nvSpPr>
        <p:spPr>
          <a:xfrm>
            <a:off x="1219200" y="5732703"/>
            <a:ext cx="21945600" cy="2250594"/>
          </a:xfrm>
          <a:prstGeom prst="rect">
            <a:avLst/>
          </a:prstGeom>
        </p:spPr>
        <p:txBody>
          <a:bodyPr/>
          <a:lstStyle>
            <a:lvl1pPr defTabSz="2145665">
              <a:defRPr sz="11265" spc="-112"/>
            </a:lvl1pPr>
          </a:lstStyle>
          <a:p>
            <a:r>
              <a:t>Thank You!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What/Why is Claim…"/>
          <p:cNvSpPr txBox="1"/>
          <p:nvPr>
            <p:ph type="ctrTitle"/>
          </p:nvPr>
        </p:nvSpPr>
        <p:spPr>
          <a:xfrm>
            <a:off x="5931535" y="4234180"/>
            <a:ext cx="12520930" cy="601599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096770">
              <a:defRPr sz="11010" spc="-110"/>
            </a:pPr>
            <a:r>
              <a:rPr>
                <a:latin typeface="Algerian" panose="04020705040A02060702" charset="0"/>
                <a:cs typeface="Algerian" panose="04020705040A02060702" charset="0"/>
              </a:rPr>
              <a:t>What/Why is Claim </a:t>
            </a:r>
            <a:endParaRPr>
              <a:latin typeface="Algerian" panose="04020705040A02060702" charset="0"/>
              <a:cs typeface="Algerian" panose="04020705040A02060702" charset="0"/>
            </a:endParaRPr>
          </a:p>
          <a:p>
            <a:pPr defTabSz="2096770">
              <a:defRPr sz="11010" spc="-110"/>
            </a:pPr>
            <a:r>
              <a:rPr>
                <a:latin typeface="Algerian" panose="04020705040A02060702" charset="0"/>
                <a:cs typeface="Algerian" panose="04020705040A02060702" charset="0"/>
              </a:rPr>
              <a:t>Management ?</a:t>
            </a:r>
            <a:endParaRPr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456430" y="2091373"/>
            <a:ext cx="228600" cy="4337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What And Why?"/>
          <p:cNvSpPr txBox="1"/>
          <p:nvPr>
            <p:ph type="ctrTitle"/>
          </p:nvPr>
        </p:nvSpPr>
        <p:spPr>
          <a:xfrm>
            <a:off x="1219200" y="682148"/>
            <a:ext cx="21945600" cy="2250593"/>
          </a:xfrm>
          <a:prstGeom prst="rect">
            <a:avLst/>
          </a:prstGeom>
        </p:spPr>
        <p:txBody>
          <a:bodyPr/>
          <a:lstStyle>
            <a:lvl1pPr defTabSz="2145665">
              <a:defRPr sz="11265" spc="-112"/>
            </a:lvl1pPr>
          </a:lstStyle>
          <a:p>
            <a:r>
              <a:rPr>
                <a:latin typeface="Algerian" panose="04020705040A02060702" charset="0"/>
                <a:cs typeface="Algerian" panose="04020705040A02060702" charset="0"/>
              </a:rPr>
              <a:t>What And Why?</a:t>
            </a:r>
            <a:endParaRPr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57" name="Google Shape;162;p25"/>
          <p:cNvSpPr/>
          <p:nvPr/>
        </p:nvSpPr>
        <p:spPr>
          <a:xfrm>
            <a:off x="22309624" y="11606686"/>
            <a:ext cx="1727242" cy="1703176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358" name="?"/>
          <p:cNvSpPr txBox="1"/>
          <p:nvPr/>
        </p:nvSpPr>
        <p:spPr>
          <a:xfrm>
            <a:off x="22688256" y="11851203"/>
            <a:ext cx="969978" cy="121414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8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?</a:t>
            </a:r>
          </a:p>
        </p:txBody>
      </p:sp>
      <p:sp>
        <p:nvSpPr>
          <p:cNvPr id="359" name="Claims is a right of insured to receive the amount secured under the policy of insurance contract promised by Insurer.…"/>
          <p:cNvSpPr txBox="1"/>
          <p:nvPr/>
        </p:nvSpPr>
        <p:spPr>
          <a:xfrm>
            <a:off x="1219199" y="2914959"/>
            <a:ext cx="21945603" cy="945007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marL="228600" indent="-228600" algn="just">
              <a:buSzPct val="100000"/>
              <a:buChar char="•"/>
              <a:defRPr sz="4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Claims is a right of insured to receive the amount secured under the policy of insurance contract promised by Insurer.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4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 algn="just">
              <a:buSzPct val="100000"/>
              <a:buChar char="•"/>
              <a:defRPr sz="4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Insurance Claim is the request of the insured policy holder/beneficiary from the insurer/insurance issuing company for financial reimbursement whenever he/she suffers a loss of the insured property/life/health/etc.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4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 algn="just">
              <a:buSzPct val="100000"/>
              <a:buChar char="•"/>
              <a:defRPr sz="4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Responsibilities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 algn="just">
              <a:buSzPct val="80000"/>
              <a:buBlip>
                <a:blip r:embed="rId1"/>
              </a:buBlip>
              <a:defRPr sz="4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Recording of the report of the claim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 algn="just">
              <a:buSzPct val="80000"/>
              <a:buBlip>
                <a:blip r:embed="rId1"/>
              </a:buBlip>
              <a:defRPr sz="4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Checking coverage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 algn="just">
              <a:buSzPct val="80000"/>
              <a:buBlip>
                <a:blip r:embed="rId1"/>
              </a:buBlip>
              <a:defRPr sz="4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Requesting notices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4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 algn="just">
              <a:buClr>
                <a:srgbClr val="000000"/>
              </a:buClr>
              <a:buSzPct val="100000"/>
              <a:buChar char="•"/>
              <a:defRPr sz="4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Skills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 algn="just">
              <a:buClr>
                <a:srgbClr val="000000"/>
              </a:buClr>
              <a:buSzPct val="80000"/>
              <a:buBlip>
                <a:blip r:embed="rId1"/>
              </a:buBlip>
              <a:defRPr sz="4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Risk Management or Claim administrator experience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 algn="just">
              <a:buClr>
                <a:srgbClr val="000000"/>
              </a:buClr>
              <a:buSzPct val="80000"/>
              <a:buBlip>
                <a:blip r:embed="rId1"/>
              </a:buBlip>
              <a:defRPr sz="4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Ability to manage claim strategies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roblem Statement"/>
          <p:cNvSpPr txBox="1"/>
          <p:nvPr>
            <p:ph type="ctrTitle"/>
          </p:nvPr>
        </p:nvSpPr>
        <p:spPr>
          <a:xfrm>
            <a:off x="1219199" y="1132387"/>
            <a:ext cx="21945601" cy="2250593"/>
          </a:xfrm>
          <a:prstGeom prst="rect">
            <a:avLst/>
          </a:prstGeom>
        </p:spPr>
        <p:txBody>
          <a:bodyPr/>
          <a:lstStyle>
            <a:lvl1pPr defTabSz="2145665">
              <a:defRPr sz="11265" spc="-112"/>
            </a:lvl1pPr>
          </a:lstStyle>
          <a:p>
            <a:r>
              <a:rPr>
                <a:latin typeface="Algerian" panose="04020705040A02060702" charset="0"/>
                <a:cs typeface="Algerian" panose="04020705040A02060702" charset="0"/>
              </a:rPr>
              <a:t>Problem Statement</a:t>
            </a:r>
            <a:endParaRPr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62" name="A leading HealthCare Management Organization wants to strengthen its middleware by exposing the core logic related to Claims Management as Micro-services.…"/>
          <p:cNvSpPr txBox="1"/>
          <p:nvPr>
            <p:ph type="subTitle" idx="1"/>
          </p:nvPr>
        </p:nvSpPr>
        <p:spPr>
          <a:xfrm>
            <a:off x="1219200" y="3834831"/>
            <a:ext cx="21945601" cy="8814327"/>
          </a:xfrm>
          <a:prstGeom prst="rect">
            <a:avLst/>
          </a:prstGeom>
        </p:spPr>
        <p:txBody>
          <a:bodyPr/>
          <a:lstStyle/>
          <a:p>
            <a:pPr algn="just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A leading HealthCare Management Organization wants to strengthen its middleware by exposing the core logic related to Claims Management as Micro-services.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The middleware Micro-services are to be hosted on cloud.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Member portal to be developed that consumes these micro-services back to members who are in need of Claim related Information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3" name="Google Shape;162;p25"/>
          <p:cNvSpPr/>
          <p:nvPr/>
        </p:nvSpPr>
        <p:spPr>
          <a:xfrm>
            <a:off x="22499199" y="11841849"/>
            <a:ext cx="1501012" cy="1495273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364" name="?"/>
          <p:cNvSpPr txBox="1"/>
          <p:nvPr/>
        </p:nvSpPr>
        <p:spPr>
          <a:xfrm>
            <a:off x="22764716" y="11982415"/>
            <a:ext cx="969977" cy="121414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8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?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Overview"/>
          <p:cNvSpPr txBox="1"/>
          <p:nvPr>
            <p:ph type="ctrTitle"/>
          </p:nvPr>
        </p:nvSpPr>
        <p:spPr>
          <a:xfrm>
            <a:off x="1219200" y="1145087"/>
            <a:ext cx="21945600" cy="2250593"/>
          </a:xfrm>
          <a:prstGeom prst="rect">
            <a:avLst/>
          </a:prstGeom>
        </p:spPr>
        <p:txBody>
          <a:bodyPr/>
          <a:lstStyle>
            <a:lvl1pPr defTabSz="2145665">
              <a:defRPr sz="11265" spc="-112"/>
            </a:lvl1pPr>
          </a:lstStyle>
          <a:p>
            <a:r>
              <a:rPr>
                <a:latin typeface="Algerian" panose="04020705040A02060702" charset="0"/>
                <a:cs typeface="Algerian" panose="04020705040A02060702" charset="0"/>
              </a:rPr>
              <a:t>Overview</a:t>
            </a:r>
            <a:endParaRPr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67" name="1) Authorization Micro-service…"/>
          <p:cNvSpPr txBox="1"/>
          <p:nvPr>
            <p:ph type="subTitle" idx="1"/>
          </p:nvPr>
        </p:nvSpPr>
        <p:spPr>
          <a:xfrm>
            <a:off x="982232" y="3787437"/>
            <a:ext cx="21945601" cy="7994937"/>
          </a:xfrm>
          <a:prstGeom prst="rect">
            <a:avLst/>
          </a:prstGeom>
        </p:spPr>
        <p:txBody>
          <a:bodyPr/>
          <a:lstStyle/>
          <a:p>
            <a:pPr defTabSz="914400">
              <a:defRPr sz="5500" spc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</a:p>
          <a:p>
            <a:pPr algn="just" defTabSz="914400">
              <a:lnSpc>
                <a:spcPct val="115000"/>
              </a:lnSpc>
              <a:defRPr sz="5500" spc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1)	Authorization Micro-service</a:t>
            </a:r>
          </a:p>
          <a:p>
            <a:pPr algn="just" defTabSz="914400">
              <a:lnSpc>
                <a:spcPct val="115000"/>
              </a:lnSpc>
              <a:spcBef>
                <a:spcPts val="1600"/>
              </a:spcBef>
              <a:defRPr sz="5500" spc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2)	Claims Micro-service</a:t>
            </a:r>
          </a:p>
          <a:p>
            <a:pPr algn="just" defTabSz="914400">
              <a:lnSpc>
                <a:spcPct val="115000"/>
              </a:lnSpc>
              <a:spcBef>
                <a:spcPts val="1600"/>
              </a:spcBef>
              <a:defRPr sz="5500" spc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3)	Member Micro-service</a:t>
            </a:r>
          </a:p>
          <a:p>
            <a:pPr algn="just" defTabSz="914400">
              <a:lnSpc>
                <a:spcPct val="115000"/>
              </a:lnSpc>
              <a:spcBef>
                <a:spcPts val="1600"/>
              </a:spcBef>
              <a:defRPr sz="5500" spc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4)	Policy Micro-service</a:t>
            </a:r>
          </a:p>
          <a:p>
            <a:pPr algn="just" defTabSz="914400">
              <a:lnSpc>
                <a:spcPct val="115000"/>
              </a:lnSpc>
              <a:spcBef>
                <a:spcPts val="1600"/>
              </a:spcBef>
              <a:defRPr sz="5500" spc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5)	Member Portal</a:t>
            </a:r>
          </a:p>
          <a:p>
            <a:pPr algn="just" defTabSz="914400">
              <a:lnSpc>
                <a:spcPct val="115000"/>
              </a:lnSpc>
              <a:spcBef>
                <a:spcPts val="1600"/>
              </a:spcBef>
              <a:defRPr sz="5500" spc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6)  Swagger</a:t>
            </a:r>
          </a:p>
        </p:txBody>
      </p:sp>
      <p:sp>
        <p:nvSpPr>
          <p:cNvPr id="368" name="Google Shape;162;p25"/>
          <p:cNvSpPr/>
          <p:nvPr/>
        </p:nvSpPr>
        <p:spPr>
          <a:xfrm>
            <a:off x="22256677" y="11403150"/>
            <a:ext cx="1648746" cy="1633473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369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93141" y="11734146"/>
            <a:ext cx="975817" cy="971480"/>
          </a:xfrm>
          <a:prstGeom prst="rect">
            <a:avLst/>
          </a:prstGeom>
          <a:ln w="63500">
            <a:solidFill>
              <a:srgbClr val="000000"/>
            </a:solidFill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eatures"/>
          <p:cNvSpPr txBox="1"/>
          <p:nvPr>
            <p:ph type="ctrTitle"/>
          </p:nvPr>
        </p:nvSpPr>
        <p:spPr>
          <a:xfrm>
            <a:off x="1219200" y="246242"/>
            <a:ext cx="21945600" cy="1762324"/>
          </a:xfrm>
          <a:prstGeom prst="rect">
            <a:avLst/>
          </a:prstGeom>
        </p:spPr>
        <p:txBody>
          <a:bodyPr/>
          <a:lstStyle>
            <a:lvl1pPr defTabSz="1657985">
              <a:defRPr sz="8705" spc="-87"/>
            </a:lvl1pPr>
          </a:lstStyle>
          <a:p>
            <a:r>
              <a:t>Features</a:t>
            </a:r>
          </a:p>
        </p:txBody>
      </p:sp>
      <p:sp>
        <p:nvSpPr>
          <p:cNvPr id="372" name="Submit Claim:"/>
          <p:cNvSpPr txBox="1"/>
          <p:nvPr>
            <p:ph type="subTitle" sz="quarter" idx="1"/>
          </p:nvPr>
        </p:nvSpPr>
        <p:spPr>
          <a:xfrm>
            <a:off x="1218935" y="2249203"/>
            <a:ext cx="16747487" cy="3793814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/>
          <a:lstStyle/>
          <a:p>
            <a:pPr algn="just" defTabSz="914400">
              <a:lnSpc>
                <a:spcPct val="115000"/>
              </a:lnSpc>
              <a:spcBef>
                <a:spcPts val="1600"/>
              </a:spcBef>
              <a:defRPr sz="5500" spc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 </a:t>
            </a:r>
            <a:r>
              <a:rPr sz="4500"/>
              <a:t>Submit Claim</a:t>
            </a:r>
            <a:r>
              <a:t>:</a:t>
            </a:r>
          </a:p>
        </p:txBody>
      </p:sp>
      <p:sp>
        <p:nvSpPr>
          <p:cNvPr id="373" name="Google Shape;162;p25"/>
          <p:cNvSpPr/>
          <p:nvPr/>
        </p:nvSpPr>
        <p:spPr>
          <a:xfrm>
            <a:off x="22102092" y="11703232"/>
            <a:ext cx="1719004" cy="1762325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374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13880" y="12136680"/>
            <a:ext cx="895428" cy="895429"/>
          </a:xfrm>
          <a:prstGeom prst="rect">
            <a:avLst/>
          </a:prstGeom>
          <a:ln w="63500">
            <a:solidFill>
              <a:srgbClr val="000000"/>
            </a:solidFill>
            <a:miter lim="400000"/>
            <a:headEnd/>
            <a:tailEnd/>
          </a:ln>
        </p:spPr>
      </p:pic>
      <p:sp>
        <p:nvSpPr>
          <p:cNvPr id="375" name="The user can insert the claim details like :…"/>
          <p:cNvSpPr txBox="1"/>
          <p:nvPr/>
        </p:nvSpPr>
        <p:spPr>
          <a:xfrm>
            <a:off x="5135348" y="2373453"/>
            <a:ext cx="11072813" cy="351821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just" defTabSz="914400">
              <a:lnSpc>
                <a:spcPct val="115000"/>
              </a:lnSpc>
              <a:spcBef>
                <a:spcPts val="1600"/>
              </a:spcBef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The user can insert the claim details like : </a:t>
            </a:r>
          </a:p>
          <a:p>
            <a:pPr marL="228600" indent="-228600" algn="just" defTabSz="914400">
              <a:lnSpc>
                <a:spcPct val="115000"/>
              </a:lnSpc>
              <a:spcBef>
                <a:spcPts val="1600"/>
              </a:spcBef>
              <a:buSzPts val="3200"/>
              <a:buChar char="•"/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ID </a:t>
            </a:r>
          </a:p>
          <a:p>
            <a:pPr marL="228600" indent="-228600" algn="just" defTabSz="914400">
              <a:lnSpc>
                <a:spcPct val="115000"/>
              </a:lnSpc>
              <a:spcBef>
                <a:spcPts val="1600"/>
              </a:spcBef>
              <a:buSzPts val="3200"/>
              <a:buChar char="•"/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Hospital Name</a:t>
            </a:r>
          </a:p>
          <a:p>
            <a:pPr marL="228600" indent="-228600" algn="just" defTabSz="914400">
              <a:lnSpc>
                <a:spcPct val="115000"/>
              </a:lnSpc>
              <a:spcBef>
                <a:spcPts val="1600"/>
              </a:spcBef>
              <a:buSzPts val="3200"/>
              <a:buChar char="•"/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 Claim Amount</a:t>
            </a:r>
          </a:p>
          <a:p>
            <a:pPr algn="just" defTabSz="914400">
              <a:lnSpc>
                <a:spcPct val="115000"/>
              </a:lnSpc>
              <a:spcBef>
                <a:spcPts val="1600"/>
              </a:spcBef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A claim ID will be generated corresponding to the submitted claim.</a:t>
            </a:r>
          </a:p>
        </p:txBody>
      </p:sp>
      <p:sp>
        <p:nvSpPr>
          <p:cNvPr id="376" name="The user can check the status of a particular claim with the given claim ID. For instance, Claim is pending as more documents are needed for verification."/>
          <p:cNvSpPr txBox="1"/>
          <p:nvPr/>
        </p:nvSpPr>
        <p:spPr>
          <a:xfrm>
            <a:off x="9311576" y="7237766"/>
            <a:ext cx="13783105" cy="102413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 defTabSz="914400">
              <a:lnSpc>
                <a:spcPct val="100000"/>
              </a:lnSpc>
              <a:spcBef>
                <a:spcPts val="1000"/>
              </a:spcBef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The user can check the status of a particular claim with the given claim ID. For instance, Claim is pending as more documents are needed for verification.</a:t>
            </a:r>
          </a:p>
        </p:txBody>
      </p:sp>
      <p:sp>
        <p:nvSpPr>
          <p:cNvPr id="377" name="View bills :"/>
          <p:cNvSpPr txBox="1"/>
          <p:nvPr/>
        </p:nvSpPr>
        <p:spPr>
          <a:xfrm>
            <a:off x="1219262" y="9522480"/>
            <a:ext cx="17182444" cy="1997592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>
            <a:normAutofit/>
          </a:bodyPr>
          <a:lstStyle>
            <a:lvl1pPr algn="just" defTabSz="914400">
              <a:lnSpc>
                <a:spcPct val="115000"/>
              </a:lnSpc>
              <a:spcBef>
                <a:spcPts val="1600"/>
              </a:spcBef>
              <a:defRPr sz="4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 View bills :</a:t>
            </a:r>
          </a:p>
        </p:txBody>
      </p:sp>
      <p:sp>
        <p:nvSpPr>
          <p:cNvPr id="378" name="Check Status :"/>
          <p:cNvSpPr txBox="1"/>
          <p:nvPr/>
        </p:nvSpPr>
        <p:spPr>
          <a:xfrm>
            <a:off x="5567045" y="6943090"/>
            <a:ext cx="16946880" cy="1835150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>
            <a:normAutofit/>
          </a:bodyPr>
          <a:lstStyle>
            <a:lvl1pPr algn="just" defTabSz="914400">
              <a:lnSpc>
                <a:spcPct val="115000"/>
              </a:lnSpc>
              <a:spcBef>
                <a:spcPts val="1600"/>
              </a:spcBef>
              <a:defRPr sz="4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 Check Status :</a:t>
            </a:r>
          </a:p>
        </p:txBody>
      </p:sp>
      <p:sp>
        <p:nvSpPr>
          <p:cNvPr id="379" name="The User can see if he/she has any pending bills along with the last premium paid date and late charges"/>
          <p:cNvSpPr txBox="1"/>
          <p:nvPr/>
        </p:nvSpPr>
        <p:spPr>
          <a:xfrm>
            <a:off x="4199511" y="9738555"/>
            <a:ext cx="12781550" cy="102413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 defTabSz="914400">
              <a:lnSpc>
                <a:spcPct val="100000"/>
              </a:lnSpc>
              <a:spcBef>
                <a:spcPts val="1000"/>
              </a:spcBef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The User can see if he/she has any pending bills along with the last premium paid date and late charges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Architecture"/>
          <p:cNvSpPr txBox="1"/>
          <p:nvPr>
            <p:ph type="ctrTitle"/>
          </p:nvPr>
        </p:nvSpPr>
        <p:spPr>
          <a:xfrm>
            <a:off x="982232" y="800632"/>
            <a:ext cx="21945601" cy="2250593"/>
          </a:xfrm>
          <a:prstGeom prst="rect">
            <a:avLst/>
          </a:prstGeom>
        </p:spPr>
        <p:txBody>
          <a:bodyPr/>
          <a:lstStyle>
            <a:lvl1pPr defTabSz="2145665">
              <a:defRPr sz="11265" spc="-112"/>
            </a:lvl1pPr>
          </a:lstStyle>
          <a:p>
            <a:r>
              <a:t>Architecture</a:t>
            </a:r>
          </a:p>
        </p:txBody>
      </p:sp>
      <p:sp>
        <p:nvSpPr>
          <p:cNvPr id="382" name="Google Shape;162;p25"/>
          <p:cNvSpPr/>
          <p:nvPr/>
        </p:nvSpPr>
        <p:spPr>
          <a:xfrm>
            <a:off x="22309624" y="11606686"/>
            <a:ext cx="1727242" cy="1703175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383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3613" y="11948641"/>
            <a:ext cx="1019264" cy="1019264"/>
          </a:xfrm>
          <a:prstGeom prst="rect">
            <a:avLst/>
          </a:prstGeom>
          <a:ln w="635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384" name="Google Shape;650;p34" descr="Google Shape;650;p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180" y="3449786"/>
            <a:ext cx="20501488" cy="852179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Member Portal"/>
          <p:cNvSpPr txBox="1"/>
          <p:nvPr>
            <p:ph type="ctrTitle"/>
          </p:nvPr>
        </p:nvSpPr>
        <p:spPr>
          <a:xfrm>
            <a:off x="1219200" y="350393"/>
            <a:ext cx="21945600" cy="2250593"/>
          </a:xfrm>
          <a:prstGeom prst="rect">
            <a:avLst/>
          </a:prstGeom>
        </p:spPr>
        <p:txBody>
          <a:bodyPr/>
          <a:lstStyle>
            <a:lvl1pPr defTabSz="2145665">
              <a:defRPr sz="11265" spc="-112"/>
            </a:lvl1pPr>
          </a:lstStyle>
          <a:p>
            <a:r>
              <a:t>Member Portal</a:t>
            </a:r>
          </a:p>
        </p:txBody>
      </p:sp>
      <p:sp>
        <p:nvSpPr>
          <p:cNvPr id="392" name="Google Shape;162;p25"/>
          <p:cNvSpPr/>
          <p:nvPr/>
        </p:nvSpPr>
        <p:spPr>
          <a:xfrm>
            <a:off x="22522894" y="11772564"/>
            <a:ext cx="1727243" cy="1703175"/>
          </a:xfrm>
          <a:prstGeom prst="ellipse">
            <a:avLst/>
          </a:prstGeom>
          <a:solidFill>
            <a:srgbClr val="55BC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lnSpc>
                <a:spcPct val="100000"/>
              </a:lnSpc>
              <a:defRPr sz="1400">
                <a:solidFill>
                  <a:srgbClr val="55BC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393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76884" y="12114519"/>
            <a:ext cx="1019264" cy="1019264"/>
          </a:xfrm>
          <a:prstGeom prst="rect">
            <a:avLst/>
          </a:prstGeom>
          <a:ln w="635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95" y="2600960"/>
            <a:ext cx="20234275" cy="95237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2101</Words>
  <Application>WPS Presentation</Application>
  <PresentationFormat/>
  <Paragraphs>146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5" baseType="lpstr">
      <vt:lpstr>Arial</vt:lpstr>
      <vt:lpstr>SimSun</vt:lpstr>
      <vt:lpstr>Wingdings</vt:lpstr>
      <vt:lpstr>Canela Text Regular</vt:lpstr>
      <vt:lpstr>Segoe Print</vt:lpstr>
      <vt:lpstr>Graphik</vt:lpstr>
      <vt:lpstr>Canela Bold</vt:lpstr>
      <vt:lpstr>Graphik Medium</vt:lpstr>
      <vt:lpstr>Graphik Semibold</vt:lpstr>
      <vt:lpstr>Canela Deck Regular</vt:lpstr>
      <vt:lpstr>Canela Regular</vt:lpstr>
      <vt:lpstr>Helvetica Neue</vt:lpstr>
      <vt:lpstr>Arial</vt:lpstr>
      <vt:lpstr>Times New Roman</vt:lpstr>
      <vt:lpstr>Algerian</vt:lpstr>
      <vt:lpstr>Times New Roman</vt:lpstr>
      <vt:lpstr>Microsoft YaHei</vt:lpstr>
      <vt:lpstr>Arial Unicode MS</vt:lpstr>
      <vt:lpstr>Helvetica</vt:lpstr>
      <vt:lpstr>23_ClassicWhite</vt:lpstr>
      <vt:lpstr>System</vt:lpstr>
      <vt:lpstr>Table of Content</vt:lpstr>
      <vt:lpstr>Management ?</vt:lpstr>
      <vt:lpstr>What And Why?</vt:lpstr>
      <vt:lpstr>Problem Statement</vt:lpstr>
      <vt:lpstr>Overview</vt:lpstr>
      <vt:lpstr>Features</vt:lpstr>
      <vt:lpstr>Architecture</vt:lpstr>
      <vt:lpstr>Member Portal</vt:lpstr>
      <vt:lpstr>Authorisation Module</vt:lpstr>
      <vt:lpstr>Claims Module</vt:lpstr>
      <vt:lpstr>Member Module</vt:lpstr>
      <vt:lpstr>Policy Module</vt:lpstr>
      <vt:lpstr>Technology Used</vt:lpstr>
      <vt:lpstr>Software/Hardware</vt:lpstr>
      <vt:lpstr>A Closer look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Our Team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Claim Management System</dc:title>
  <dc:creator/>
  <cp:lastModifiedBy>DELL</cp:lastModifiedBy>
  <cp:revision>10</cp:revision>
  <dcterms:created xsi:type="dcterms:W3CDTF">2022-07-30T15:45:00Z</dcterms:created>
  <dcterms:modified xsi:type="dcterms:W3CDTF">2022-08-01T05:49:59Z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D0FE4505DED3482DA2568371CFDECC81</vt:lpwstr>
  </property>
  <property fmtid="{D5CDD505-2E9C-101B-9397-08002B2CF9AE}" pid="3" name="KSOProductBuildVer">
    <vt:lpwstr>1033-11.2.0.11191</vt:lpwstr>
  </property>
</Properties>
</file>